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99" d="100"/>
          <a:sy n="99" d="100"/>
        </p:scale>
        <p:origin x="15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5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A6CF210D-A3BF-4085-9D98-F1615C8686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1347" y="381953"/>
            <a:ext cx="6415306" cy="91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8BEEA8-F4C1-4DD9-2A2B-897087DDD654}"/>
              </a:ext>
            </a:extLst>
          </p:cNvPr>
          <p:cNvSpPr txBox="1"/>
          <p:nvPr/>
        </p:nvSpPr>
        <p:spPr>
          <a:xfrm>
            <a:off x="847022" y="702645"/>
            <a:ext cx="5476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</a:rPr>
              <a:t>〇〇〇〇ライオンズクラブの主な活動</a:t>
            </a:r>
          </a:p>
          <a:p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3145B0-A909-4156-9FEA-532D1B3AA1D1}"/>
              </a:ext>
            </a:extLst>
          </p:cNvPr>
          <p:cNvSpPr txBox="1"/>
          <p:nvPr/>
        </p:nvSpPr>
        <p:spPr>
          <a:xfrm>
            <a:off x="724348" y="1259681"/>
            <a:ext cx="54767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○○○○推進活動</a:t>
            </a:r>
          </a:p>
          <a:p>
            <a:r>
              <a:rPr kumimoji="1" lang="ja-JP" altLang="en-US" sz="1200" dirty="0"/>
              <a:t>大阪府と和歌山県のあれやこれやいろいろと、ここと</a:t>
            </a:r>
            <a:endParaRPr kumimoji="1" lang="en-US" altLang="ja-JP" sz="1200" dirty="0"/>
          </a:p>
          <a:p>
            <a:r>
              <a:rPr kumimoji="1" lang="ja-JP" altLang="en-US" sz="1200" dirty="0"/>
              <a:t>あそこなど、何か所にあります。</a:t>
            </a:r>
          </a:p>
          <a:p>
            <a:endParaRPr kumimoji="1" lang="ja-JP" altLang="en-US" sz="1200" dirty="0"/>
          </a:p>
          <a:p>
            <a:r>
              <a:rPr kumimoji="1" lang="ja-JP" altLang="en-US" sz="1200" dirty="0"/>
              <a:t>○○○○定期清掃活動</a:t>
            </a:r>
          </a:p>
          <a:p>
            <a:r>
              <a:rPr kumimoji="1" lang="ja-JP" altLang="en-US" sz="1200" dirty="0"/>
              <a:t>社会福祉活動や環境整備、災害支援などの奉仕活動に</a:t>
            </a:r>
            <a:endParaRPr kumimoji="1" lang="en-US" altLang="ja-JP" sz="1200" dirty="0"/>
          </a:p>
          <a:p>
            <a:r>
              <a:rPr kumimoji="1" lang="ja-JP" altLang="en-US" sz="1200" dirty="0"/>
              <a:t>興味のある何歳から何歳までのどういった人たちが居</a:t>
            </a:r>
            <a:endParaRPr kumimoji="1" lang="en-US" altLang="ja-JP" sz="1200" dirty="0"/>
          </a:p>
          <a:p>
            <a:r>
              <a:rPr kumimoji="1" lang="ja-JP" altLang="en-US" sz="1200" dirty="0"/>
              <a:t>ます。異業種でどうのこうのです。</a:t>
            </a:r>
          </a:p>
          <a:p>
            <a:endParaRPr kumimoji="1" lang="ja-JP" altLang="en-US" sz="1200" dirty="0"/>
          </a:p>
          <a:p>
            <a:r>
              <a:rPr kumimoji="1" lang="ja-JP" altLang="en-US" sz="1200" dirty="0"/>
              <a:t>○○○○ボランティア</a:t>
            </a:r>
          </a:p>
          <a:p>
            <a:r>
              <a:rPr kumimoji="1" lang="ja-JP" altLang="en-US" sz="1200" dirty="0"/>
              <a:t>会費と活動費、また、何や何などの費用が必要です。</a:t>
            </a:r>
            <a:endParaRPr kumimoji="1" lang="en-US" altLang="ja-JP" sz="1200" dirty="0"/>
          </a:p>
          <a:p>
            <a:r>
              <a:rPr kumimoji="1" lang="ja-JP" altLang="en-US" sz="1200" dirty="0"/>
              <a:t>クラブ会費は〇〇円から〇〇円まで、クラブによって</a:t>
            </a:r>
            <a:endParaRPr kumimoji="1" lang="en-US" altLang="ja-JP" sz="1200" dirty="0"/>
          </a:p>
          <a:p>
            <a:r>
              <a:rPr kumimoji="1" lang="ja-JP" altLang="en-US" sz="1200" dirty="0"/>
              <a:t>ばらつきがあります。</a:t>
            </a:r>
          </a:p>
          <a:p>
            <a:endParaRPr kumimoji="1" lang="ja-JP" altLang="en-US" sz="1200" dirty="0"/>
          </a:p>
          <a:p>
            <a:r>
              <a:rPr kumimoji="1" lang="ja-JP" altLang="en-US" sz="1200" dirty="0"/>
              <a:t>○○○○○○○○活動</a:t>
            </a:r>
          </a:p>
          <a:p>
            <a:r>
              <a:rPr kumimoji="1" lang="en-US" altLang="ja-JP" sz="1200" dirty="0"/>
              <a:t>1917</a:t>
            </a:r>
            <a:r>
              <a:rPr kumimoji="1" lang="ja-JP" altLang="en-US" sz="1200" dirty="0"/>
              <a:t>年にアメリカでなになにのメルビン・ジョーンズが</a:t>
            </a:r>
            <a:endParaRPr kumimoji="1" lang="en-US" altLang="ja-JP" sz="1200" dirty="0"/>
          </a:p>
          <a:p>
            <a:r>
              <a:rPr kumimoji="1" lang="ja-JP" altLang="en-US" sz="1200" dirty="0"/>
              <a:t>何を目的に設立しました。設立からはや</a:t>
            </a:r>
            <a:r>
              <a:rPr kumimoji="1" lang="en-US" altLang="ja-JP" sz="1200" dirty="0"/>
              <a:t>104</a:t>
            </a:r>
            <a:r>
              <a:rPr kumimoji="1" lang="ja-JP" altLang="en-US" sz="1200" dirty="0"/>
              <a:t>年が経ち、</a:t>
            </a:r>
            <a:endParaRPr kumimoji="1" lang="en-US" altLang="ja-JP" sz="1200" dirty="0"/>
          </a:p>
          <a:p>
            <a:r>
              <a:rPr kumimoji="1" lang="ja-JP" altLang="en-US" sz="1200" dirty="0"/>
              <a:t>世界中で時代に合わせた活動が行われています。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11FC79-88C2-F6E7-0F6B-ABEC07A63940}"/>
              </a:ext>
            </a:extLst>
          </p:cNvPr>
          <p:cNvSpPr txBox="1"/>
          <p:nvPr/>
        </p:nvSpPr>
        <p:spPr>
          <a:xfrm>
            <a:off x="962524" y="5358439"/>
            <a:ext cx="547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/>
              <a:t>第○、第○ ○曜日 例会 ○○</a:t>
            </a:r>
            <a:r>
              <a:rPr kumimoji="1" lang="en-US" altLang="zh-CN" sz="1200" dirty="0"/>
              <a:t>:○○</a:t>
            </a:r>
            <a:r>
              <a:rPr kumimoji="1" lang="zh-CN" altLang="en-US" sz="1200" dirty="0"/>
              <a:t>～○○</a:t>
            </a:r>
            <a:r>
              <a:rPr kumimoji="1" lang="en-US" altLang="zh-CN" sz="1200" dirty="0"/>
              <a:t>:○○</a:t>
            </a:r>
          </a:p>
          <a:p>
            <a:r>
              <a:rPr kumimoji="1" lang="zh-CN" altLang="en-US" sz="1200" dirty="0"/>
              <a:t>会食 例会終了後～</a:t>
            </a:r>
            <a:endParaRPr kumimoji="1" lang="ja-JP" altLang="en-US" sz="1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F7706F-658D-F4D6-AAE4-D754B581481B}"/>
              </a:ext>
            </a:extLst>
          </p:cNvPr>
          <p:cNvSpPr txBox="1"/>
          <p:nvPr/>
        </p:nvSpPr>
        <p:spPr>
          <a:xfrm>
            <a:off x="962523" y="6309911"/>
            <a:ext cx="5476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正会員 ○○万円</a:t>
            </a:r>
            <a:r>
              <a:rPr kumimoji="1" lang="en-US" altLang="ja-JP" sz="1200" dirty="0"/>
              <a:t>/</a:t>
            </a:r>
            <a:r>
              <a:rPr kumimoji="1" lang="ja-JP" altLang="en-US" sz="1200" dirty="0"/>
              <a:t>年 賛助会員 ○○万円</a:t>
            </a:r>
            <a:r>
              <a:rPr kumimoji="1" lang="en-US" altLang="ja-JP" sz="1200" dirty="0"/>
              <a:t>/</a:t>
            </a:r>
            <a:r>
              <a:rPr kumimoji="1" lang="ja-JP" altLang="en-US" sz="1200" dirty="0"/>
              <a:t>年</a:t>
            </a:r>
          </a:p>
          <a:p>
            <a:r>
              <a:rPr kumimoji="1" lang="ja-JP" altLang="en-US" sz="1200" dirty="0"/>
              <a:t>不在会員○○万円</a:t>
            </a:r>
            <a:r>
              <a:rPr kumimoji="1" lang="en-US" altLang="ja-JP" sz="1200" dirty="0"/>
              <a:t>/</a:t>
            </a:r>
            <a:r>
              <a:rPr kumimoji="1" lang="ja-JP" altLang="en-US" sz="1200" dirty="0"/>
              <a:t>年</a:t>
            </a:r>
          </a:p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半期</a:t>
            </a:r>
            <a:r>
              <a:rPr kumimoji="1" lang="en-US" altLang="ja-JP" sz="1200" dirty="0"/>
              <a:t>(6</a:t>
            </a:r>
            <a:r>
              <a:rPr kumimoji="1" lang="ja-JP" altLang="en-US" sz="1200" dirty="0"/>
              <a:t>ヶ月</a:t>
            </a:r>
            <a:r>
              <a:rPr kumimoji="1" lang="en-US" altLang="ja-JP" sz="1200" dirty="0"/>
              <a:t>)</a:t>
            </a:r>
            <a:r>
              <a:rPr kumimoji="1" lang="ja-JP" altLang="en-US" sz="1200" dirty="0"/>
              <a:t>分割納入 </a:t>
            </a:r>
            <a:r>
              <a:rPr kumimoji="1" lang="en-US" altLang="ja-JP" sz="1200" dirty="0"/>
              <a:t>or </a:t>
            </a:r>
            <a:r>
              <a:rPr kumimoji="1" lang="ja-JP" altLang="en-US" sz="1200" dirty="0"/>
              <a:t>全期</a:t>
            </a:r>
            <a:r>
              <a:rPr kumimoji="1" lang="en-US" altLang="ja-JP" sz="1200" dirty="0"/>
              <a:t>(12</a:t>
            </a:r>
            <a:r>
              <a:rPr kumimoji="1" lang="ja-JP" altLang="en-US" sz="1200" dirty="0"/>
              <a:t>ヶ月</a:t>
            </a:r>
            <a:r>
              <a:rPr kumimoji="1" lang="en-US" altLang="ja-JP" sz="1200" dirty="0"/>
              <a:t>)</a:t>
            </a:r>
            <a:r>
              <a:rPr kumimoji="1" lang="ja-JP" altLang="en-US" sz="1200" dirty="0"/>
              <a:t>一括納入</a:t>
            </a:r>
          </a:p>
          <a:p>
            <a:r>
              <a:rPr kumimoji="1" lang="en-US" altLang="ja-JP" sz="1200" dirty="0"/>
              <a:t>※○○</a:t>
            </a:r>
            <a:r>
              <a:rPr kumimoji="1" lang="ja-JP" altLang="en-US" sz="1200" dirty="0"/>
              <a:t>追加集金があります。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1283019-627D-BFAC-82B7-E6A00C0C7707}"/>
              </a:ext>
            </a:extLst>
          </p:cNvPr>
          <p:cNvSpPr txBox="1"/>
          <p:nvPr/>
        </p:nvSpPr>
        <p:spPr>
          <a:xfrm>
            <a:off x="1047546" y="7577648"/>
            <a:ext cx="5476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○○○○○○○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C2FFDB-E893-7821-AA97-D73C0E0F54C0}"/>
              </a:ext>
            </a:extLst>
          </p:cNvPr>
          <p:cNvSpPr txBox="1"/>
          <p:nvPr/>
        </p:nvSpPr>
        <p:spPr>
          <a:xfrm>
            <a:off x="1047546" y="8266986"/>
            <a:ext cx="547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ライオンズメンバーによって推薦された方</a:t>
            </a:r>
          </a:p>
          <a:p>
            <a:r>
              <a:rPr kumimoji="1" lang="ja-JP" altLang="en-US" sz="1200" dirty="0"/>
              <a:t>○○○○○○○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8F7894B-C3AF-A5E2-7B68-A9ED275CFD40}"/>
              </a:ext>
            </a:extLst>
          </p:cNvPr>
          <p:cNvSpPr txBox="1"/>
          <p:nvPr/>
        </p:nvSpPr>
        <p:spPr>
          <a:xfrm>
            <a:off x="847022" y="9275569"/>
            <a:ext cx="209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住所</a:t>
            </a:r>
            <a:endParaRPr kumimoji="1" lang="en-US" altLang="ja-JP" sz="1200" dirty="0"/>
          </a:p>
          <a:p>
            <a:r>
              <a:rPr kumimoji="1" lang="en-US" altLang="ja-JP" sz="1200" dirty="0"/>
              <a:t>e-mail</a:t>
            </a:r>
            <a:endParaRPr kumimoji="1" lang="ja-JP" altLang="en-US" sz="1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85C398-C0F1-F47E-13EB-8BD373F8CDAB}"/>
              </a:ext>
            </a:extLst>
          </p:cNvPr>
          <p:cNvSpPr txBox="1"/>
          <p:nvPr/>
        </p:nvSpPr>
        <p:spPr>
          <a:xfrm>
            <a:off x="3137836" y="9212802"/>
            <a:ext cx="288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ページ</a:t>
            </a:r>
            <a:r>
              <a:rPr kumimoji="1" lang="en-US" altLang="ja-JP" sz="1200" dirty="0"/>
              <a:t>URL</a:t>
            </a:r>
          </a:p>
          <a:p>
            <a:r>
              <a:rPr kumimoji="1" lang="ja-JP" altLang="en-US" sz="1200" dirty="0"/>
              <a:t>電話番号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EC15E8-7185-349A-2DC5-E2531756EFE4}"/>
              </a:ext>
            </a:extLst>
          </p:cNvPr>
          <p:cNvSpPr txBox="1"/>
          <p:nvPr/>
        </p:nvSpPr>
        <p:spPr>
          <a:xfrm>
            <a:off x="1892167" y="8935803"/>
            <a:ext cx="28875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○○○○ライオンズクラブ</a:t>
            </a:r>
          </a:p>
        </p:txBody>
      </p:sp>
    </p:spTree>
    <p:extLst>
      <p:ext uri="{BB962C8B-B14F-4D97-AF65-F5344CB8AC3E}">
        <p14:creationId xmlns:p14="http://schemas.microsoft.com/office/powerpoint/2010/main" val="160548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246</Words>
  <Application>Microsoft Office PowerPoint</Application>
  <PresentationFormat>A4 210 x 297 mm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aya</dc:creator>
  <cp:lastModifiedBy>aya</cp:lastModifiedBy>
  <cp:revision>2</cp:revision>
  <dcterms:created xsi:type="dcterms:W3CDTF">2021-11-25T09:44:24Z</dcterms:created>
  <dcterms:modified xsi:type="dcterms:W3CDTF">2022-05-10T02:05:43Z</dcterms:modified>
</cp:coreProperties>
</file>