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"/>
  </p:handoutMasterIdLst>
  <p:sldIdLst>
    <p:sldId id="256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F93"/>
    <a:srgbClr val="5957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8545" autoAdjust="0"/>
    <p:restoredTop sz="94660"/>
  </p:normalViewPr>
  <p:slideViewPr>
    <p:cSldViewPr snapToGrid="0">
      <p:cViewPr varScale="1">
        <p:scale>
          <a:sx n="54" d="100"/>
          <a:sy n="54" d="100"/>
        </p:scale>
        <p:origin x="1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0" d="100"/>
          <a:sy n="110" d="100"/>
        </p:scale>
        <p:origin x="285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52B1FB68-72D1-839A-0779-D03675856CF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DD643F9-CC6D-9293-F9BA-469B8A7E8A9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19865A-5802-4D1E-9A9E-E6DD148C02FA}" type="datetimeFigureOut">
              <a:rPr kumimoji="1" lang="ja-JP" altLang="en-US" smtClean="0"/>
              <a:t>2022/6/17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8B981E8-E9E0-F282-49B8-54DE922C476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55F8132-D9C2-0DF7-1313-86B1007BD3D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9A95E5-F999-4F77-8885-4C311082C9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50089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9130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ダイアグラム&#10;&#10;自動的に生成された説明">
            <a:extLst>
              <a:ext uri="{FF2B5EF4-FFF2-40B4-BE49-F238E27FC236}">
                <a16:creationId xmlns:a16="http://schemas.microsoft.com/office/drawing/2014/main" id="{546C21E8-2F83-5EAF-7D84-58795394B08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95212"/>
            <a:ext cx="12801600" cy="6914206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AE5F42C-F92E-3C46-5617-6193089ED6D3}"/>
              </a:ext>
            </a:extLst>
          </p:cNvPr>
          <p:cNvSpPr txBox="1"/>
          <p:nvPr userDrawn="1"/>
        </p:nvSpPr>
        <p:spPr>
          <a:xfrm>
            <a:off x="7051249" y="1183066"/>
            <a:ext cx="51294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dirty="0">
                <a:solidFill>
                  <a:srgbClr val="595757"/>
                </a:solidFill>
              </a:rPr>
              <a:t>What is a Lions club?</a:t>
            </a:r>
            <a:endParaRPr kumimoji="1" lang="ja-JP" altLang="en-US" dirty="0">
              <a:solidFill>
                <a:srgbClr val="595757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2DAD496-6046-AE5A-254E-A3871F6ABFB0}"/>
              </a:ext>
            </a:extLst>
          </p:cNvPr>
          <p:cNvSpPr txBox="1"/>
          <p:nvPr userDrawn="1"/>
        </p:nvSpPr>
        <p:spPr>
          <a:xfrm>
            <a:off x="7051249" y="1489884"/>
            <a:ext cx="526297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300" dirty="0">
                <a:solidFill>
                  <a:srgbClr val="004F93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令和のライオンズクラブに</a:t>
            </a:r>
            <a:endParaRPr kumimoji="1" lang="en-US" altLang="ja-JP" sz="3300" dirty="0">
              <a:solidFill>
                <a:srgbClr val="004F93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3300" dirty="0">
                <a:solidFill>
                  <a:srgbClr val="004F93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入るしかない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CCD956E-AF08-5DBC-5D47-73BAE3323A08}"/>
              </a:ext>
            </a:extLst>
          </p:cNvPr>
          <p:cNvSpPr txBox="1"/>
          <p:nvPr userDrawn="1"/>
        </p:nvSpPr>
        <p:spPr>
          <a:xfrm>
            <a:off x="949569" y="8557846"/>
            <a:ext cx="19577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200" dirty="0"/>
          </a:p>
          <a:p>
            <a:endParaRPr kumimoji="1" lang="en-US" altLang="ja-JP" sz="1200" dirty="0"/>
          </a:p>
          <a:p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155963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024" userDrawn="1">
          <p15:clr>
            <a:srgbClr val="F26B43"/>
          </p15:clr>
        </p15:guide>
        <p15:guide id="2" pos="403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2509E60-A4E5-0ED3-807E-86AC14E57301}"/>
              </a:ext>
            </a:extLst>
          </p:cNvPr>
          <p:cNvSpPr txBox="1"/>
          <p:nvPr/>
        </p:nvSpPr>
        <p:spPr>
          <a:xfrm>
            <a:off x="7051249" y="1489884"/>
            <a:ext cx="526297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300" dirty="0">
                <a:solidFill>
                  <a:srgbClr val="004F93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令和のライオンズクラブに</a:t>
            </a:r>
            <a:endParaRPr kumimoji="1" lang="en-US" altLang="ja-JP" sz="3300" dirty="0">
              <a:solidFill>
                <a:srgbClr val="004F93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3300" dirty="0">
                <a:solidFill>
                  <a:srgbClr val="004F93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入るしかない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1895502-4326-E6A0-0905-0D38BA9090C7}"/>
              </a:ext>
            </a:extLst>
          </p:cNvPr>
          <p:cNvSpPr txBox="1"/>
          <p:nvPr/>
        </p:nvSpPr>
        <p:spPr>
          <a:xfrm>
            <a:off x="7051249" y="1183066"/>
            <a:ext cx="51294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dirty="0">
                <a:solidFill>
                  <a:srgbClr val="595757"/>
                </a:solidFill>
              </a:rPr>
              <a:t>What is a Lions club?</a:t>
            </a:r>
            <a:endParaRPr kumimoji="1" lang="ja-JP" altLang="en-US" dirty="0">
              <a:solidFill>
                <a:srgbClr val="59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9158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</TotalTime>
  <Words>13</Words>
  <Application>Microsoft Office PowerPoint</Application>
  <PresentationFormat>A3 297x420 mm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游ゴシック</vt:lpstr>
      <vt:lpstr>Arial</vt:lpstr>
      <vt:lpstr>Calibri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aya</dc:creator>
  <cp:lastModifiedBy>高松 順一</cp:lastModifiedBy>
  <cp:revision>4</cp:revision>
  <dcterms:created xsi:type="dcterms:W3CDTF">2022-06-03T03:46:17Z</dcterms:created>
  <dcterms:modified xsi:type="dcterms:W3CDTF">2022-06-17T11:23:35Z</dcterms:modified>
</cp:coreProperties>
</file>