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1" autoAdjust="0"/>
    <p:restoredTop sz="94660"/>
  </p:normalViewPr>
  <p:slideViewPr>
    <p:cSldViewPr snapToGrid="0">
      <p:cViewPr varScale="1">
        <p:scale>
          <a:sx n="80" d="100"/>
          <a:sy n="80" d="100"/>
        </p:scale>
        <p:origin x="29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2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図形&#10;&#10;自動的に生成された説明">
            <a:extLst>
              <a:ext uri="{FF2B5EF4-FFF2-40B4-BE49-F238E27FC236}">
                <a16:creationId xmlns:a16="http://schemas.microsoft.com/office/drawing/2014/main" id="{DE18C57C-D0E4-7375-63DB-646D11AC51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230"/>
            <a:ext cx="6858000" cy="9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685800" rtl="0" eaLnBrk="1" latinLnBrk="0" hangingPunct="1">
        <a:lnSpc>
          <a:spcPct val="150000"/>
        </a:lnSpc>
        <a:spcBef>
          <a:spcPct val="0"/>
        </a:spcBef>
        <a:buNone/>
        <a:defRPr kumimoji="1" sz="3300" kern="1200">
          <a:solidFill>
            <a:schemeClr val="accent1">
              <a:lumMod val="50000"/>
            </a:schemeClr>
          </a:solidFill>
          <a:latin typeface="HGPｺﾞｼｯｸE" panose="020B0900000000000000" pitchFamily="50" charset="-128"/>
          <a:ea typeface="HGPｺﾞｼｯｸE" panose="020B0900000000000000" pitchFamily="50" charset="-128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E59205-D488-3786-8C3D-0CA0F3DB5C0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14350" y="1621191"/>
            <a:ext cx="5829300" cy="1603272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ABC</a:t>
            </a:r>
            <a:r>
              <a:rPr kumimoji="1" lang="ja-JP" altLang="en-US" dirty="0"/>
              <a:t>ライオンズクラブ</a:t>
            </a:r>
            <a:br>
              <a:rPr kumimoji="1" lang="en-US" altLang="ja-JP" dirty="0"/>
            </a:br>
            <a:r>
              <a:rPr kumimoji="1" lang="ja-JP" altLang="en-US" dirty="0"/>
              <a:t>～メンバー募集中～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140FB46-D9DB-8736-D078-26530651F3A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40130" y="7565457"/>
            <a:ext cx="5143500" cy="71935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kumimoji="1" lang="ja-JP" altLang="en-US" sz="1600" b="1" dirty="0"/>
              <a:t>入会すると、たくさんの仲間ができ</a:t>
            </a:r>
            <a:endParaRPr kumimoji="1" lang="en-US" altLang="ja-JP" sz="1600" b="1" dirty="0"/>
          </a:p>
          <a:p>
            <a:pPr marL="0" indent="0">
              <a:buNone/>
            </a:pPr>
            <a:r>
              <a:rPr lang="ja-JP" altLang="en-US" sz="1600" b="1" dirty="0"/>
              <a:t>社会貢献～新しいボランティア活動ができます</a:t>
            </a:r>
            <a:endParaRPr lang="en-US" altLang="ja-JP" sz="1600" b="1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412220-3095-1645-BF2C-8875B882A11C}"/>
              </a:ext>
            </a:extLst>
          </p:cNvPr>
          <p:cNvSpPr txBox="1"/>
          <p:nvPr/>
        </p:nvSpPr>
        <p:spPr>
          <a:xfrm>
            <a:off x="4138863" y="856648"/>
            <a:ext cx="2044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AR P丸ゴシック体04M" panose="020F0600000000000000" pitchFamily="50" charset="-128"/>
                <a:ea typeface="AR P丸ゴシック体04M" panose="020F0600000000000000" pitchFamily="50" charset="-128"/>
              </a:rPr>
              <a:t>自分磨きと</a:t>
            </a:r>
            <a:endParaRPr kumimoji="1" lang="en-US" altLang="ja-JP" sz="1600" dirty="0">
              <a:latin typeface="AR P丸ゴシック体04M" panose="020F0600000000000000" pitchFamily="50" charset="-128"/>
              <a:ea typeface="AR P丸ゴシック体04M" panose="020F0600000000000000" pitchFamily="50" charset="-128"/>
            </a:endParaRPr>
          </a:p>
          <a:p>
            <a:r>
              <a:rPr kumimoji="1" lang="ja-JP" altLang="en-US" sz="1600" dirty="0">
                <a:latin typeface="AR P丸ゴシック体04M" panose="020F0600000000000000" pitchFamily="50" charset="-128"/>
                <a:ea typeface="AR P丸ゴシック体04M" panose="020F0600000000000000" pitchFamily="50" charset="-128"/>
              </a:rPr>
              <a:t>社会貢献ができる！</a:t>
            </a:r>
            <a:endParaRPr kumimoji="1" lang="en-US" altLang="ja-JP" sz="1600" dirty="0">
              <a:latin typeface="AR P丸ゴシック体04M" panose="020F0600000000000000" pitchFamily="50" charset="-128"/>
              <a:ea typeface="AR P丸ゴシック体04M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B6172C5-7A21-A692-262C-85EBC587B614}"/>
              </a:ext>
            </a:extLst>
          </p:cNvPr>
          <p:cNvSpPr txBox="1"/>
          <p:nvPr/>
        </p:nvSpPr>
        <p:spPr>
          <a:xfrm>
            <a:off x="1105301" y="8940264"/>
            <a:ext cx="2770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ABC</a:t>
            </a:r>
            <a:r>
              <a:rPr kumimoji="1" lang="ja-JP" altLang="en-US" sz="1600" dirty="0"/>
              <a:t>ライオンズクラブ</a:t>
            </a:r>
            <a:endParaRPr kumimoji="1" lang="en-US" altLang="ja-JP" sz="1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B6DE93-EC6B-6FDC-A855-DE418E9DBF01}"/>
              </a:ext>
            </a:extLst>
          </p:cNvPr>
          <p:cNvSpPr txBox="1"/>
          <p:nvPr/>
        </p:nvSpPr>
        <p:spPr>
          <a:xfrm>
            <a:off x="1105301" y="9278818"/>
            <a:ext cx="2044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06-1234-5678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A686C8B-D69B-F502-A76B-F730A43188A5}"/>
              </a:ext>
            </a:extLst>
          </p:cNvPr>
          <p:cNvSpPr txBox="1"/>
          <p:nvPr/>
        </p:nvSpPr>
        <p:spPr>
          <a:xfrm>
            <a:off x="3429000" y="8940264"/>
            <a:ext cx="3212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E-mail</a:t>
            </a:r>
            <a:r>
              <a:rPr kumimoji="1" lang="ja-JP" altLang="en-US" sz="1600" dirty="0"/>
              <a:t>：</a:t>
            </a:r>
            <a:r>
              <a:rPr kumimoji="1" lang="en-US" altLang="ja-JP" sz="1600" dirty="0"/>
              <a:t>335b0000abc@lc335b.gr.jp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FE3950-C624-BD0F-32DD-E5046386EDF3}"/>
              </a:ext>
            </a:extLst>
          </p:cNvPr>
          <p:cNvSpPr txBox="1"/>
          <p:nvPr/>
        </p:nvSpPr>
        <p:spPr>
          <a:xfrm>
            <a:off x="3513221" y="9278818"/>
            <a:ext cx="3019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URL</a:t>
            </a:r>
            <a:r>
              <a:rPr kumimoji="1" lang="ja-JP" altLang="en-US" sz="1600" dirty="0"/>
              <a:t>：</a:t>
            </a:r>
            <a:r>
              <a:rPr kumimoji="1" lang="en-US" altLang="ja-JP" sz="1600" dirty="0"/>
              <a:t>http:www.abclionsclub.com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77A7DB0-8D09-FDA7-6298-94A1D51C2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546" y="3128481"/>
            <a:ext cx="4164853" cy="369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39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53</Words>
  <Application>Microsoft Office PowerPoint</Application>
  <PresentationFormat>A4 210 x 297 mm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 P丸ゴシック体04M</vt:lpstr>
      <vt:lpstr>HGPｺﾞｼｯｸE</vt:lpstr>
      <vt:lpstr>Arial</vt:lpstr>
      <vt:lpstr>Calibri</vt:lpstr>
      <vt:lpstr>Office テーマ</vt:lpstr>
      <vt:lpstr>ABCライオンズクラブ ～メンバー募集中～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aya</dc:creator>
  <cp:lastModifiedBy>高松 順一</cp:lastModifiedBy>
  <cp:revision>2</cp:revision>
  <dcterms:created xsi:type="dcterms:W3CDTF">2022-05-01T07:55:40Z</dcterms:created>
  <dcterms:modified xsi:type="dcterms:W3CDTF">2022-06-16T03:32:25Z</dcterms:modified>
</cp:coreProperties>
</file>