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31" Type="http://schemas.openxmlformats.org/officeDocument/2006/relationships/image" Target="../media/image224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6.png"/><Relationship Id="rId7" Type="http://schemas.openxmlformats.org/officeDocument/2006/relationships/image" Target="../media/image229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4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61" Type="http://schemas.openxmlformats.org/officeDocument/2006/relationships/image" Target="../media/image90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89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image" Target="../media/image22.png"/><Relationship Id="rId21" Type="http://schemas.openxmlformats.org/officeDocument/2006/relationships/image" Target="../media/image166.png"/><Relationship Id="rId7" Type="http://schemas.openxmlformats.org/officeDocument/2006/relationships/image" Target="../media/image153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image" Target="../media/image149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5" Type="http://schemas.openxmlformats.org/officeDocument/2006/relationships/image" Target="../media/image151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89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2.png"/><Relationship Id="rId7" Type="http://schemas.openxmlformats.org/officeDocument/2006/relationships/image" Target="../media/image179.png"/><Relationship Id="rId12" Type="http://schemas.openxmlformats.org/officeDocument/2006/relationships/image" Target="../media/image183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182.png"/><Relationship Id="rId5" Type="http://schemas.openxmlformats.org/officeDocument/2006/relationships/image" Target="../media/image177.png"/><Relationship Id="rId10" Type="http://schemas.openxmlformats.org/officeDocument/2006/relationships/image" Target="../media/image89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2.png"/><Relationship Id="rId3" Type="http://schemas.openxmlformats.org/officeDocument/2006/relationships/image" Target="../media/image22.png"/><Relationship Id="rId7" Type="http://schemas.openxmlformats.org/officeDocument/2006/relationships/image" Target="../media/image187.png"/><Relationship Id="rId12" Type="http://schemas.openxmlformats.org/officeDocument/2006/relationships/image" Target="../media/image19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89.png"/><Relationship Id="rId14" Type="http://schemas.openxmlformats.org/officeDocument/2006/relationships/image" Target="../media/image19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177" y="2088121"/>
            <a:ext cx="2548890" cy="2540000"/>
          </a:xfrm>
          <a:custGeom>
            <a:avLst/>
            <a:gdLst/>
            <a:ahLst/>
            <a:cxnLst/>
            <a:rect l="l" t="t" r="r" b="b"/>
            <a:pathLst>
              <a:path w="2548890" h="2540000">
                <a:moveTo>
                  <a:pt x="1462587" y="2527300"/>
                </a:moveTo>
                <a:lnTo>
                  <a:pt x="1085974" y="2527300"/>
                </a:lnTo>
                <a:lnTo>
                  <a:pt x="1132323" y="2540000"/>
                </a:lnTo>
                <a:lnTo>
                  <a:pt x="1416238" y="2540000"/>
                </a:lnTo>
                <a:lnTo>
                  <a:pt x="1462587" y="2527300"/>
                </a:lnTo>
                <a:close/>
              </a:path>
              <a:path w="2548890" h="2540000">
                <a:moveTo>
                  <a:pt x="1553647" y="25399"/>
                </a:moveTo>
                <a:lnTo>
                  <a:pt x="994916" y="25399"/>
                </a:lnTo>
                <a:lnTo>
                  <a:pt x="820219" y="76199"/>
                </a:lnTo>
                <a:lnTo>
                  <a:pt x="778270" y="101599"/>
                </a:lnTo>
                <a:lnTo>
                  <a:pt x="737073" y="114299"/>
                </a:lnTo>
                <a:lnTo>
                  <a:pt x="696658" y="139699"/>
                </a:lnTo>
                <a:lnTo>
                  <a:pt x="657057" y="152399"/>
                </a:lnTo>
                <a:lnTo>
                  <a:pt x="618300" y="177799"/>
                </a:lnTo>
                <a:lnTo>
                  <a:pt x="580418" y="203199"/>
                </a:lnTo>
                <a:lnTo>
                  <a:pt x="543442" y="228599"/>
                </a:lnTo>
                <a:lnTo>
                  <a:pt x="507403" y="253999"/>
                </a:lnTo>
                <a:lnTo>
                  <a:pt x="472330" y="279399"/>
                </a:lnTo>
                <a:lnTo>
                  <a:pt x="438256" y="304799"/>
                </a:lnTo>
                <a:lnTo>
                  <a:pt x="405211" y="342899"/>
                </a:lnTo>
                <a:lnTo>
                  <a:pt x="373226" y="368299"/>
                </a:lnTo>
                <a:lnTo>
                  <a:pt x="342331" y="406399"/>
                </a:lnTo>
                <a:lnTo>
                  <a:pt x="312557" y="431799"/>
                </a:lnTo>
                <a:lnTo>
                  <a:pt x="283936" y="469899"/>
                </a:lnTo>
                <a:lnTo>
                  <a:pt x="256497" y="507999"/>
                </a:lnTo>
                <a:lnTo>
                  <a:pt x="230273" y="546099"/>
                </a:lnTo>
                <a:lnTo>
                  <a:pt x="205293" y="584199"/>
                </a:lnTo>
                <a:lnTo>
                  <a:pt x="181588" y="622299"/>
                </a:lnTo>
                <a:lnTo>
                  <a:pt x="159189" y="660399"/>
                </a:lnTo>
                <a:lnTo>
                  <a:pt x="138127" y="698499"/>
                </a:lnTo>
                <a:lnTo>
                  <a:pt x="118433" y="736599"/>
                </a:lnTo>
                <a:lnTo>
                  <a:pt x="100138" y="774699"/>
                </a:lnTo>
                <a:lnTo>
                  <a:pt x="83272" y="812799"/>
                </a:lnTo>
                <a:lnTo>
                  <a:pt x="67866" y="863599"/>
                </a:lnTo>
                <a:lnTo>
                  <a:pt x="53951" y="901699"/>
                </a:lnTo>
                <a:lnTo>
                  <a:pt x="41558" y="952499"/>
                </a:lnTo>
                <a:lnTo>
                  <a:pt x="30717" y="990599"/>
                </a:lnTo>
                <a:lnTo>
                  <a:pt x="21459" y="1041399"/>
                </a:lnTo>
                <a:lnTo>
                  <a:pt x="13816" y="1079499"/>
                </a:lnTo>
                <a:lnTo>
                  <a:pt x="7817" y="1130299"/>
                </a:lnTo>
                <a:lnTo>
                  <a:pt x="3495" y="1181099"/>
                </a:lnTo>
                <a:lnTo>
                  <a:pt x="878" y="1219199"/>
                </a:lnTo>
                <a:lnTo>
                  <a:pt x="0" y="1269999"/>
                </a:lnTo>
                <a:lnTo>
                  <a:pt x="878" y="1320799"/>
                </a:lnTo>
                <a:lnTo>
                  <a:pt x="3495" y="1371599"/>
                </a:lnTo>
                <a:lnTo>
                  <a:pt x="7817" y="1409699"/>
                </a:lnTo>
                <a:lnTo>
                  <a:pt x="13816" y="1460499"/>
                </a:lnTo>
                <a:lnTo>
                  <a:pt x="21459" y="1511299"/>
                </a:lnTo>
                <a:lnTo>
                  <a:pt x="30717" y="1549399"/>
                </a:lnTo>
                <a:lnTo>
                  <a:pt x="41558" y="1600199"/>
                </a:lnTo>
                <a:lnTo>
                  <a:pt x="53951" y="1638300"/>
                </a:lnTo>
                <a:lnTo>
                  <a:pt x="67866" y="1689100"/>
                </a:lnTo>
                <a:lnTo>
                  <a:pt x="83272" y="1727200"/>
                </a:lnTo>
                <a:lnTo>
                  <a:pt x="100138" y="1765300"/>
                </a:lnTo>
                <a:lnTo>
                  <a:pt x="118433" y="1803400"/>
                </a:lnTo>
                <a:lnTo>
                  <a:pt x="138127" y="1854200"/>
                </a:lnTo>
                <a:lnTo>
                  <a:pt x="159189" y="1892300"/>
                </a:lnTo>
                <a:lnTo>
                  <a:pt x="181588" y="1930400"/>
                </a:lnTo>
                <a:lnTo>
                  <a:pt x="205293" y="1968500"/>
                </a:lnTo>
                <a:lnTo>
                  <a:pt x="230273" y="2006600"/>
                </a:lnTo>
                <a:lnTo>
                  <a:pt x="256497" y="2044700"/>
                </a:lnTo>
                <a:lnTo>
                  <a:pt x="283936" y="2070100"/>
                </a:lnTo>
                <a:lnTo>
                  <a:pt x="312557" y="2108200"/>
                </a:lnTo>
                <a:lnTo>
                  <a:pt x="342331" y="2146300"/>
                </a:lnTo>
                <a:lnTo>
                  <a:pt x="373226" y="2171700"/>
                </a:lnTo>
                <a:lnTo>
                  <a:pt x="405211" y="2209800"/>
                </a:lnTo>
                <a:lnTo>
                  <a:pt x="438256" y="2235200"/>
                </a:lnTo>
                <a:lnTo>
                  <a:pt x="472330" y="2260600"/>
                </a:lnTo>
                <a:lnTo>
                  <a:pt x="507403" y="2286000"/>
                </a:lnTo>
                <a:lnTo>
                  <a:pt x="543442" y="2311400"/>
                </a:lnTo>
                <a:lnTo>
                  <a:pt x="580418" y="2336800"/>
                </a:lnTo>
                <a:lnTo>
                  <a:pt x="618300" y="2362200"/>
                </a:lnTo>
                <a:lnTo>
                  <a:pt x="657057" y="2387600"/>
                </a:lnTo>
                <a:lnTo>
                  <a:pt x="696658" y="2413000"/>
                </a:lnTo>
                <a:lnTo>
                  <a:pt x="737073" y="2425700"/>
                </a:lnTo>
                <a:lnTo>
                  <a:pt x="778270" y="2451100"/>
                </a:lnTo>
                <a:lnTo>
                  <a:pt x="862889" y="2476500"/>
                </a:lnTo>
                <a:lnTo>
                  <a:pt x="1040162" y="2527300"/>
                </a:lnTo>
                <a:lnTo>
                  <a:pt x="1508400" y="2527300"/>
                </a:lnTo>
                <a:lnTo>
                  <a:pt x="1685675" y="2476500"/>
                </a:lnTo>
                <a:lnTo>
                  <a:pt x="1770294" y="2451100"/>
                </a:lnTo>
                <a:lnTo>
                  <a:pt x="1811491" y="2425700"/>
                </a:lnTo>
                <a:lnTo>
                  <a:pt x="1851906" y="2413000"/>
                </a:lnTo>
                <a:lnTo>
                  <a:pt x="1891507" y="2387600"/>
                </a:lnTo>
                <a:lnTo>
                  <a:pt x="1930264" y="2362200"/>
                </a:lnTo>
                <a:lnTo>
                  <a:pt x="1968146" y="2336800"/>
                </a:lnTo>
                <a:lnTo>
                  <a:pt x="2005122" y="2311400"/>
                </a:lnTo>
                <a:lnTo>
                  <a:pt x="2041162" y="2286000"/>
                </a:lnTo>
                <a:lnTo>
                  <a:pt x="2076234" y="2260600"/>
                </a:lnTo>
                <a:lnTo>
                  <a:pt x="2110308" y="2235200"/>
                </a:lnTo>
                <a:lnTo>
                  <a:pt x="2143353" y="2209800"/>
                </a:lnTo>
                <a:lnTo>
                  <a:pt x="2175338" y="2171700"/>
                </a:lnTo>
                <a:lnTo>
                  <a:pt x="2206233" y="2146300"/>
                </a:lnTo>
                <a:lnTo>
                  <a:pt x="2236006" y="2108200"/>
                </a:lnTo>
                <a:lnTo>
                  <a:pt x="2264627" y="2070100"/>
                </a:lnTo>
                <a:lnTo>
                  <a:pt x="1134746" y="2070100"/>
                </a:lnTo>
                <a:lnTo>
                  <a:pt x="1003042" y="2032000"/>
                </a:lnTo>
                <a:lnTo>
                  <a:pt x="961233" y="2019300"/>
                </a:lnTo>
                <a:lnTo>
                  <a:pt x="920595" y="1993900"/>
                </a:lnTo>
                <a:lnTo>
                  <a:pt x="881204" y="1968500"/>
                </a:lnTo>
                <a:lnTo>
                  <a:pt x="843136" y="1955800"/>
                </a:lnTo>
                <a:lnTo>
                  <a:pt x="806465" y="1930400"/>
                </a:lnTo>
                <a:lnTo>
                  <a:pt x="771268" y="1905000"/>
                </a:lnTo>
                <a:lnTo>
                  <a:pt x="737620" y="1866900"/>
                </a:lnTo>
                <a:lnTo>
                  <a:pt x="705596" y="1841500"/>
                </a:lnTo>
                <a:lnTo>
                  <a:pt x="675271" y="1803400"/>
                </a:lnTo>
                <a:lnTo>
                  <a:pt x="646722" y="1778000"/>
                </a:lnTo>
                <a:lnTo>
                  <a:pt x="620023" y="1739900"/>
                </a:lnTo>
                <a:lnTo>
                  <a:pt x="595250" y="1701800"/>
                </a:lnTo>
                <a:lnTo>
                  <a:pt x="572478" y="1663700"/>
                </a:lnTo>
                <a:lnTo>
                  <a:pt x="551783" y="1625599"/>
                </a:lnTo>
                <a:lnTo>
                  <a:pt x="533240" y="1587499"/>
                </a:lnTo>
                <a:lnTo>
                  <a:pt x="516925" y="1549399"/>
                </a:lnTo>
                <a:lnTo>
                  <a:pt x="502913" y="1498599"/>
                </a:lnTo>
                <a:lnTo>
                  <a:pt x="491280" y="1460499"/>
                </a:lnTo>
                <a:lnTo>
                  <a:pt x="482100" y="1409699"/>
                </a:lnTo>
                <a:lnTo>
                  <a:pt x="475450" y="1371599"/>
                </a:lnTo>
                <a:lnTo>
                  <a:pt x="471404" y="1320799"/>
                </a:lnTo>
                <a:lnTo>
                  <a:pt x="470039" y="1269999"/>
                </a:lnTo>
                <a:lnTo>
                  <a:pt x="471404" y="1219199"/>
                </a:lnTo>
                <a:lnTo>
                  <a:pt x="475450" y="1181099"/>
                </a:lnTo>
                <a:lnTo>
                  <a:pt x="482100" y="1130299"/>
                </a:lnTo>
                <a:lnTo>
                  <a:pt x="491280" y="1092199"/>
                </a:lnTo>
                <a:lnTo>
                  <a:pt x="502913" y="1041399"/>
                </a:lnTo>
                <a:lnTo>
                  <a:pt x="516925" y="1003299"/>
                </a:lnTo>
                <a:lnTo>
                  <a:pt x="533240" y="965199"/>
                </a:lnTo>
                <a:lnTo>
                  <a:pt x="551783" y="914399"/>
                </a:lnTo>
                <a:lnTo>
                  <a:pt x="572478" y="876299"/>
                </a:lnTo>
                <a:lnTo>
                  <a:pt x="595250" y="838199"/>
                </a:lnTo>
                <a:lnTo>
                  <a:pt x="620023" y="800099"/>
                </a:lnTo>
                <a:lnTo>
                  <a:pt x="646722" y="774699"/>
                </a:lnTo>
                <a:lnTo>
                  <a:pt x="675271" y="736599"/>
                </a:lnTo>
                <a:lnTo>
                  <a:pt x="705596" y="698499"/>
                </a:lnTo>
                <a:lnTo>
                  <a:pt x="737620" y="673099"/>
                </a:lnTo>
                <a:lnTo>
                  <a:pt x="771268" y="647699"/>
                </a:lnTo>
                <a:lnTo>
                  <a:pt x="806465" y="622299"/>
                </a:lnTo>
                <a:lnTo>
                  <a:pt x="843136" y="596899"/>
                </a:lnTo>
                <a:lnTo>
                  <a:pt x="881204" y="571499"/>
                </a:lnTo>
                <a:lnTo>
                  <a:pt x="920595" y="546099"/>
                </a:lnTo>
                <a:lnTo>
                  <a:pt x="1003042" y="520699"/>
                </a:lnTo>
                <a:lnTo>
                  <a:pt x="1045948" y="495299"/>
                </a:lnTo>
                <a:lnTo>
                  <a:pt x="1089874" y="495299"/>
                </a:lnTo>
                <a:lnTo>
                  <a:pt x="1180488" y="469899"/>
                </a:lnTo>
                <a:lnTo>
                  <a:pt x="2264627" y="469899"/>
                </a:lnTo>
                <a:lnTo>
                  <a:pt x="2236006" y="431799"/>
                </a:lnTo>
                <a:lnTo>
                  <a:pt x="2206233" y="406399"/>
                </a:lnTo>
                <a:lnTo>
                  <a:pt x="2175338" y="368299"/>
                </a:lnTo>
                <a:lnTo>
                  <a:pt x="2143353" y="342899"/>
                </a:lnTo>
                <a:lnTo>
                  <a:pt x="2110308" y="304799"/>
                </a:lnTo>
                <a:lnTo>
                  <a:pt x="2076234" y="279399"/>
                </a:lnTo>
                <a:lnTo>
                  <a:pt x="2041162" y="253999"/>
                </a:lnTo>
                <a:lnTo>
                  <a:pt x="2005122" y="228599"/>
                </a:lnTo>
                <a:lnTo>
                  <a:pt x="1968146" y="203199"/>
                </a:lnTo>
                <a:lnTo>
                  <a:pt x="1930264" y="177799"/>
                </a:lnTo>
                <a:lnTo>
                  <a:pt x="1891507" y="152399"/>
                </a:lnTo>
                <a:lnTo>
                  <a:pt x="1851906" y="139699"/>
                </a:lnTo>
                <a:lnTo>
                  <a:pt x="1811491" y="114299"/>
                </a:lnTo>
                <a:lnTo>
                  <a:pt x="1770294" y="101599"/>
                </a:lnTo>
                <a:lnTo>
                  <a:pt x="1728345" y="76199"/>
                </a:lnTo>
                <a:lnTo>
                  <a:pt x="1553647" y="25399"/>
                </a:lnTo>
                <a:close/>
              </a:path>
              <a:path w="2548890" h="2540000">
                <a:moveTo>
                  <a:pt x="2264627" y="469899"/>
                </a:moveTo>
                <a:lnTo>
                  <a:pt x="1368073" y="469899"/>
                </a:lnTo>
                <a:lnTo>
                  <a:pt x="1458689" y="495299"/>
                </a:lnTo>
                <a:lnTo>
                  <a:pt x="1502616" y="495299"/>
                </a:lnTo>
                <a:lnTo>
                  <a:pt x="1545523" y="520699"/>
                </a:lnTo>
                <a:lnTo>
                  <a:pt x="1627972" y="546099"/>
                </a:lnTo>
                <a:lnTo>
                  <a:pt x="1667364" y="571499"/>
                </a:lnTo>
                <a:lnTo>
                  <a:pt x="1705432" y="596899"/>
                </a:lnTo>
                <a:lnTo>
                  <a:pt x="1742103" y="622299"/>
                </a:lnTo>
                <a:lnTo>
                  <a:pt x="1777301" y="647699"/>
                </a:lnTo>
                <a:lnTo>
                  <a:pt x="1810950" y="673099"/>
                </a:lnTo>
                <a:lnTo>
                  <a:pt x="1842974" y="698499"/>
                </a:lnTo>
                <a:lnTo>
                  <a:pt x="1873299" y="736599"/>
                </a:lnTo>
                <a:lnTo>
                  <a:pt x="1901849" y="774699"/>
                </a:lnTo>
                <a:lnTo>
                  <a:pt x="1928548" y="800099"/>
                </a:lnTo>
                <a:lnTo>
                  <a:pt x="1953321" y="838199"/>
                </a:lnTo>
                <a:lnTo>
                  <a:pt x="1976093" y="876299"/>
                </a:lnTo>
                <a:lnTo>
                  <a:pt x="1996788" y="914399"/>
                </a:lnTo>
                <a:lnTo>
                  <a:pt x="2015331" y="965199"/>
                </a:lnTo>
                <a:lnTo>
                  <a:pt x="2031646" y="1003299"/>
                </a:lnTo>
                <a:lnTo>
                  <a:pt x="2045658" y="1041399"/>
                </a:lnTo>
                <a:lnTo>
                  <a:pt x="2057292" y="1092199"/>
                </a:lnTo>
                <a:lnTo>
                  <a:pt x="2066471" y="1130299"/>
                </a:lnTo>
                <a:lnTo>
                  <a:pt x="2073122" y="1181099"/>
                </a:lnTo>
                <a:lnTo>
                  <a:pt x="2077167" y="1219199"/>
                </a:lnTo>
                <a:lnTo>
                  <a:pt x="2078532" y="1269999"/>
                </a:lnTo>
                <a:lnTo>
                  <a:pt x="2077167" y="1320799"/>
                </a:lnTo>
                <a:lnTo>
                  <a:pt x="2073122" y="1371599"/>
                </a:lnTo>
                <a:lnTo>
                  <a:pt x="2066471" y="1409699"/>
                </a:lnTo>
                <a:lnTo>
                  <a:pt x="2057292" y="1460499"/>
                </a:lnTo>
                <a:lnTo>
                  <a:pt x="2045658" y="1498599"/>
                </a:lnTo>
                <a:lnTo>
                  <a:pt x="2031646" y="1549399"/>
                </a:lnTo>
                <a:lnTo>
                  <a:pt x="2015331" y="1587499"/>
                </a:lnTo>
                <a:lnTo>
                  <a:pt x="1996788" y="1625599"/>
                </a:lnTo>
                <a:lnTo>
                  <a:pt x="1976093" y="1663700"/>
                </a:lnTo>
                <a:lnTo>
                  <a:pt x="1953321" y="1701800"/>
                </a:lnTo>
                <a:lnTo>
                  <a:pt x="1928548" y="1739900"/>
                </a:lnTo>
                <a:lnTo>
                  <a:pt x="1901849" y="1778000"/>
                </a:lnTo>
                <a:lnTo>
                  <a:pt x="1873299" y="1803400"/>
                </a:lnTo>
                <a:lnTo>
                  <a:pt x="1842974" y="1841500"/>
                </a:lnTo>
                <a:lnTo>
                  <a:pt x="1810950" y="1866900"/>
                </a:lnTo>
                <a:lnTo>
                  <a:pt x="1777301" y="1905000"/>
                </a:lnTo>
                <a:lnTo>
                  <a:pt x="1742103" y="1930400"/>
                </a:lnTo>
                <a:lnTo>
                  <a:pt x="1705432" y="1955800"/>
                </a:lnTo>
                <a:lnTo>
                  <a:pt x="1667364" y="1968500"/>
                </a:lnTo>
                <a:lnTo>
                  <a:pt x="1627972" y="1993900"/>
                </a:lnTo>
                <a:lnTo>
                  <a:pt x="1587333" y="2019300"/>
                </a:lnTo>
                <a:lnTo>
                  <a:pt x="1545523" y="2032000"/>
                </a:lnTo>
                <a:lnTo>
                  <a:pt x="1413816" y="2070100"/>
                </a:lnTo>
                <a:lnTo>
                  <a:pt x="2264627" y="2070100"/>
                </a:lnTo>
                <a:lnTo>
                  <a:pt x="2318290" y="2006600"/>
                </a:lnTo>
                <a:lnTo>
                  <a:pt x="2343269" y="1968500"/>
                </a:lnTo>
                <a:lnTo>
                  <a:pt x="2366974" y="1930400"/>
                </a:lnTo>
                <a:lnTo>
                  <a:pt x="2389372" y="1892300"/>
                </a:lnTo>
                <a:lnTo>
                  <a:pt x="2410434" y="1854200"/>
                </a:lnTo>
                <a:lnTo>
                  <a:pt x="2430127" y="1803400"/>
                </a:lnTo>
                <a:lnTo>
                  <a:pt x="2448423" y="1765300"/>
                </a:lnTo>
                <a:lnTo>
                  <a:pt x="2465288" y="1727200"/>
                </a:lnTo>
                <a:lnTo>
                  <a:pt x="2480694" y="1689100"/>
                </a:lnTo>
                <a:lnTo>
                  <a:pt x="2494609" y="1638300"/>
                </a:lnTo>
                <a:lnTo>
                  <a:pt x="2507002" y="1600199"/>
                </a:lnTo>
                <a:lnTo>
                  <a:pt x="2517843" y="1549399"/>
                </a:lnTo>
                <a:lnTo>
                  <a:pt x="2527100" y="1511299"/>
                </a:lnTo>
                <a:lnTo>
                  <a:pt x="2534743" y="1460499"/>
                </a:lnTo>
                <a:lnTo>
                  <a:pt x="2540742" y="1409699"/>
                </a:lnTo>
                <a:lnTo>
                  <a:pt x="2545064" y="1371599"/>
                </a:lnTo>
                <a:lnTo>
                  <a:pt x="2547680" y="1320799"/>
                </a:lnTo>
                <a:lnTo>
                  <a:pt x="2548559" y="1269999"/>
                </a:lnTo>
                <a:lnTo>
                  <a:pt x="2547680" y="1219199"/>
                </a:lnTo>
                <a:lnTo>
                  <a:pt x="2545064" y="1181099"/>
                </a:lnTo>
                <a:lnTo>
                  <a:pt x="2540742" y="1130299"/>
                </a:lnTo>
                <a:lnTo>
                  <a:pt x="2534743" y="1079499"/>
                </a:lnTo>
                <a:lnTo>
                  <a:pt x="2527100" y="1041399"/>
                </a:lnTo>
                <a:lnTo>
                  <a:pt x="2517843" y="990599"/>
                </a:lnTo>
                <a:lnTo>
                  <a:pt x="2507002" y="952499"/>
                </a:lnTo>
                <a:lnTo>
                  <a:pt x="2494609" y="901699"/>
                </a:lnTo>
                <a:lnTo>
                  <a:pt x="2480694" y="863599"/>
                </a:lnTo>
                <a:lnTo>
                  <a:pt x="2465288" y="812799"/>
                </a:lnTo>
                <a:lnTo>
                  <a:pt x="2448423" y="774699"/>
                </a:lnTo>
                <a:lnTo>
                  <a:pt x="2430127" y="736599"/>
                </a:lnTo>
                <a:lnTo>
                  <a:pt x="2410434" y="698499"/>
                </a:lnTo>
                <a:lnTo>
                  <a:pt x="2389372" y="660399"/>
                </a:lnTo>
                <a:lnTo>
                  <a:pt x="2366974" y="622299"/>
                </a:lnTo>
                <a:lnTo>
                  <a:pt x="2343269" y="584199"/>
                </a:lnTo>
                <a:lnTo>
                  <a:pt x="2318290" y="546099"/>
                </a:lnTo>
                <a:lnTo>
                  <a:pt x="2292065" y="507999"/>
                </a:lnTo>
                <a:lnTo>
                  <a:pt x="2264627" y="469899"/>
                </a:lnTo>
                <a:close/>
              </a:path>
              <a:path w="2548890" h="2540000">
                <a:moveTo>
                  <a:pt x="1416238" y="0"/>
                </a:moveTo>
                <a:lnTo>
                  <a:pt x="1132323" y="0"/>
                </a:lnTo>
                <a:lnTo>
                  <a:pt x="1040162" y="25399"/>
                </a:lnTo>
                <a:lnTo>
                  <a:pt x="1508400" y="25399"/>
                </a:lnTo>
                <a:lnTo>
                  <a:pt x="1416238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8209" y="2075002"/>
            <a:ext cx="1124585" cy="2560320"/>
          </a:xfrm>
          <a:custGeom>
            <a:avLst/>
            <a:gdLst/>
            <a:ahLst/>
            <a:cxnLst/>
            <a:rect l="l" t="t" r="r" b="b"/>
            <a:pathLst>
              <a:path w="1124585" h="2560320">
                <a:moveTo>
                  <a:pt x="0" y="508330"/>
                </a:moveTo>
                <a:lnTo>
                  <a:pt x="0" y="899655"/>
                </a:lnTo>
                <a:lnTo>
                  <a:pt x="622300" y="899655"/>
                </a:lnTo>
                <a:lnTo>
                  <a:pt x="622300" y="2559926"/>
                </a:lnTo>
                <a:lnTo>
                  <a:pt x="1124394" y="2559926"/>
                </a:lnTo>
                <a:lnTo>
                  <a:pt x="1124394" y="508465"/>
                </a:lnTo>
                <a:lnTo>
                  <a:pt x="49783" y="508465"/>
                </a:lnTo>
                <a:lnTo>
                  <a:pt x="0" y="508330"/>
                </a:lnTo>
                <a:close/>
              </a:path>
              <a:path w="1124585" h="2560320">
                <a:moveTo>
                  <a:pt x="1124394" y="0"/>
                </a:moveTo>
                <a:lnTo>
                  <a:pt x="724839" y="0"/>
                </a:lnTo>
                <a:lnTo>
                  <a:pt x="715459" y="54101"/>
                </a:lnTo>
                <a:lnTo>
                  <a:pt x="702578" y="104658"/>
                </a:lnTo>
                <a:lnTo>
                  <a:pt x="686353" y="151758"/>
                </a:lnTo>
                <a:lnTo>
                  <a:pt x="666938" y="195488"/>
                </a:lnTo>
                <a:lnTo>
                  <a:pt x="644491" y="235936"/>
                </a:lnTo>
                <a:lnTo>
                  <a:pt x="619167" y="273189"/>
                </a:lnTo>
                <a:lnTo>
                  <a:pt x="591121" y="307337"/>
                </a:lnTo>
                <a:lnTo>
                  <a:pt x="560510" y="338465"/>
                </a:lnTo>
                <a:lnTo>
                  <a:pt x="527490" y="366663"/>
                </a:lnTo>
                <a:lnTo>
                  <a:pt x="492215" y="392017"/>
                </a:lnTo>
                <a:lnTo>
                  <a:pt x="454842" y="414615"/>
                </a:lnTo>
                <a:lnTo>
                  <a:pt x="415527" y="434545"/>
                </a:lnTo>
                <a:lnTo>
                  <a:pt x="374426" y="451895"/>
                </a:lnTo>
                <a:lnTo>
                  <a:pt x="331693" y="466753"/>
                </a:lnTo>
                <a:lnTo>
                  <a:pt x="287486" y="479205"/>
                </a:lnTo>
                <a:lnTo>
                  <a:pt x="241961" y="489341"/>
                </a:lnTo>
                <a:lnTo>
                  <a:pt x="195271" y="497247"/>
                </a:lnTo>
                <a:lnTo>
                  <a:pt x="147575" y="503011"/>
                </a:lnTo>
                <a:lnTo>
                  <a:pt x="99027" y="506721"/>
                </a:lnTo>
                <a:lnTo>
                  <a:pt x="49783" y="508465"/>
                </a:lnTo>
                <a:lnTo>
                  <a:pt x="1124394" y="508465"/>
                </a:lnTo>
                <a:lnTo>
                  <a:pt x="1124394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5932" y="1450708"/>
            <a:ext cx="1468831" cy="452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2195" y="2773299"/>
            <a:ext cx="1185342" cy="1121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6622" y="1546072"/>
            <a:ext cx="3474085" cy="323850"/>
          </a:xfrm>
          <a:custGeom>
            <a:avLst/>
            <a:gdLst/>
            <a:ahLst/>
            <a:cxnLst/>
            <a:rect l="l" t="t" r="r" b="b"/>
            <a:pathLst>
              <a:path w="3474085" h="323850">
                <a:moveTo>
                  <a:pt x="3280371" y="7340"/>
                </a:moveTo>
                <a:lnTo>
                  <a:pt x="3212884" y="7340"/>
                </a:lnTo>
                <a:lnTo>
                  <a:pt x="3212884" y="316268"/>
                </a:lnTo>
                <a:lnTo>
                  <a:pt x="3276473" y="316268"/>
                </a:lnTo>
                <a:lnTo>
                  <a:pt x="3276473" y="109474"/>
                </a:lnTo>
                <a:lnTo>
                  <a:pt x="3343917" y="109474"/>
                </a:lnTo>
                <a:lnTo>
                  <a:pt x="3280371" y="7340"/>
                </a:lnTo>
                <a:close/>
              </a:path>
              <a:path w="3474085" h="323850">
                <a:moveTo>
                  <a:pt x="3343917" y="109474"/>
                </a:moveTo>
                <a:lnTo>
                  <a:pt x="3277362" y="109474"/>
                </a:lnTo>
                <a:lnTo>
                  <a:pt x="3405860" y="316268"/>
                </a:lnTo>
                <a:lnTo>
                  <a:pt x="3473767" y="316268"/>
                </a:lnTo>
                <a:lnTo>
                  <a:pt x="3473767" y="214604"/>
                </a:lnTo>
                <a:lnTo>
                  <a:pt x="3409327" y="214604"/>
                </a:lnTo>
                <a:lnTo>
                  <a:pt x="3343917" y="109474"/>
                </a:lnTo>
                <a:close/>
              </a:path>
              <a:path w="3474085" h="323850">
                <a:moveTo>
                  <a:pt x="3473767" y="7340"/>
                </a:moveTo>
                <a:lnTo>
                  <a:pt x="3410178" y="7340"/>
                </a:lnTo>
                <a:lnTo>
                  <a:pt x="3410178" y="214604"/>
                </a:lnTo>
                <a:lnTo>
                  <a:pt x="3473767" y="214604"/>
                </a:lnTo>
                <a:lnTo>
                  <a:pt x="3473767" y="7340"/>
                </a:lnTo>
                <a:close/>
              </a:path>
              <a:path w="3474085" h="323850">
                <a:moveTo>
                  <a:pt x="2854198" y="0"/>
                </a:moveTo>
                <a:lnTo>
                  <a:pt x="2801703" y="8156"/>
                </a:lnTo>
                <a:lnTo>
                  <a:pt x="2759459" y="30994"/>
                </a:lnTo>
                <a:lnTo>
                  <a:pt x="2728272" y="66077"/>
                </a:lnTo>
                <a:lnTo>
                  <a:pt x="2708972" y="110917"/>
                </a:lnTo>
                <a:lnTo>
                  <a:pt x="2702356" y="163106"/>
                </a:lnTo>
                <a:lnTo>
                  <a:pt x="2708972" y="214023"/>
                </a:lnTo>
                <a:lnTo>
                  <a:pt x="2728277" y="258106"/>
                </a:lnTo>
                <a:lnTo>
                  <a:pt x="2759459" y="292780"/>
                </a:lnTo>
                <a:lnTo>
                  <a:pt x="2801703" y="315472"/>
                </a:lnTo>
                <a:lnTo>
                  <a:pt x="2854198" y="323608"/>
                </a:lnTo>
                <a:lnTo>
                  <a:pt x="2876706" y="321303"/>
                </a:lnTo>
                <a:lnTo>
                  <a:pt x="2898886" y="313929"/>
                </a:lnTo>
                <a:lnTo>
                  <a:pt x="2919927" y="300800"/>
                </a:lnTo>
                <a:lnTo>
                  <a:pt x="2939021" y="281228"/>
                </a:lnTo>
                <a:lnTo>
                  <a:pt x="2989199" y="281228"/>
                </a:lnTo>
                <a:lnTo>
                  <a:pt x="2989199" y="266509"/>
                </a:lnTo>
                <a:lnTo>
                  <a:pt x="2854198" y="266509"/>
                </a:lnTo>
                <a:lnTo>
                  <a:pt x="2815355" y="257594"/>
                </a:lnTo>
                <a:lnTo>
                  <a:pt x="2789375" y="234119"/>
                </a:lnTo>
                <a:lnTo>
                  <a:pt x="2774832" y="200988"/>
                </a:lnTo>
                <a:lnTo>
                  <a:pt x="2770301" y="163106"/>
                </a:lnTo>
                <a:lnTo>
                  <a:pt x="2774832" y="123727"/>
                </a:lnTo>
                <a:lnTo>
                  <a:pt x="2789375" y="89831"/>
                </a:lnTo>
                <a:lnTo>
                  <a:pt x="2815355" y="66077"/>
                </a:lnTo>
                <a:lnTo>
                  <a:pt x="2854198" y="57124"/>
                </a:lnTo>
                <a:lnTo>
                  <a:pt x="2965297" y="57124"/>
                </a:lnTo>
                <a:lnTo>
                  <a:pt x="2940265" y="28228"/>
                </a:lnTo>
                <a:lnTo>
                  <a:pt x="2900179" y="7179"/>
                </a:lnTo>
                <a:lnTo>
                  <a:pt x="2854198" y="0"/>
                </a:lnTo>
                <a:close/>
              </a:path>
              <a:path w="3474085" h="323850">
                <a:moveTo>
                  <a:pt x="2989199" y="281228"/>
                </a:moveTo>
                <a:lnTo>
                  <a:pt x="2939021" y="281228"/>
                </a:lnTo>
                <a:lnTo>
                  <a:pt x="2945942" y="316268"/>
                </a:lnTo>
                <a:lnTo>
                  <a:pt x="2989199" y="316268"/>
                </a:lnTo>
                <a:lnTo>
                  <a:pt x="2989199" y="281228"/>
                </a:lnTo>
                <a:close/>
              </a:path>
              <a:path w="3474085" h="323850">
                <a:moveTo>
                  <a:pt x="2989199" y="149275"/>
                </a:moveTo>
                <a:lnTo>
                  <a:pt x="2859417" y="149275"/>
                </a:lnTo>
                <a:lnTo>
                  <a:pt x="2859417" y="199872"/>
                </a:lnTo>
                <a:lnTo>
                  <a:pt x="2927781" y="199872"/>
                </a:lnTo>
                <a:lnTo>
                  <a:pt x="2920842" y="228351"/>
                </a:lnTo>
                <a:lnTo>
                  <a:pt x="2906077" y="249250"/>
                </a:lnTo>
                <a:lnTo>
                  <a:pt x="2883769" y="262119"/>
                </a:lnTo>
                <a:lnTo>
                  <a:pt x="2854198" y="266509"/>
                </a:lnTo>
                <a:lnTo>
                  <a:pt x="2989199" y="266509"/>
                </a:lnTo>
                <a:lnTo>
                  <a:pt x="2989199" y="149275"/>
                </a:lnTo>
                <a:close/>
              </a:path>
              <a:path w="3474085" h="323850">
                <a:moveTo>
                  <a:pt x="2965297" y="57124"/>
                </a:moveTo>
                <a:lnTo>
                  <a:pt x="2854198" y="57124"/>
                </a:lnTo>
                <a:lnTo>
                  <a:pt x="2876832" y="60428"/>
                </a:lnTo>
                <a:lnTo>
                  <a:pt x="2895973" y="70259"/>
                </a:lnTo>
                <a:lnTo>
                  <a:pt x="2910567" y="86496"/>
                </a:lnTo>
                <a:lnTo>
                  <a:pt x="2919564" y="109016"/>
                </a:lnTo>
                <a:lnTo>
                  <a:pt x="2984461" y="109016"/>
                </a:lnTo>
                <a:lnTo>
                  <a:pt x="2969883" y="62418"/>
                </a:lnTo>
                <a:lnTo>
                  <a:pt x="2965297" y="57124"/>
                </a:lnTo>
                <a:close/>
              </a:path>
              <a:path w="3474085" h="323850">
                <a:moveTo>
                  <a:pt x="2487333" y="7340"/>
                </a:moveTo>
                <a:lnTo>
                  <a:pt x="2419375" y="7340"/>
                </a:lnTo>
                <a:lnTo>
                  <a:pt x="2419375" y="316268"/>
                </a:lnTo>
                <a:lnTo>
                  <a:pt x="2487333" y="316268"/>
                </a:lnTo>
                <a:lnTo>
                  <a:pt x="2487333" y="7340"/>
                </a:lnTo>
                <a:close/>
              </a:path>
              <a:path w="3474085" h="323850">
                <a:moveTo>
                  <a:pt x="2108314" y="7340"/>
                </a:moveTo>
                <a:lnTo>
                  <a:pt x="2038667" y="7340"/>
                </a:lnTo>
                <a:lnTo>
                  <a:pt x="1921421" y="316268"/>
                </a:lnTo>
                <a:lnTo>
                  <a:pt x="1990217" y="316268"/>
                </a:lnTo>
                <a:lnTo>
                  <a:pt x="2014423" y="247472"/>
                </a:lnTo>
                <a:lnTo>
                  <a:pt x="2198118" y="247472"/>
                </a:lnTo>
                <a:lnTo>
                  <a:pt x="2179186" y="196850"/>
                </a:lnTo>
                <a:lnTo>
                  <a:pt x="2032203" y="196850"/>
                </a:lnTo>
                <a:lnTo>
                  <a:pt x="2072424" y="83515"/>
                </a:lnTo>
                <a:lnTo>
                  <a:pt x="2136801" y="83515"/>
                </a:lnTo>
                <a:lnTo>
                  <a:pt x="2108314" y="7340"/>
                </a:lnTo>
                <a:close/>
              </a:path>
              <a:path w="3474085" h="323850">
                <a:moveTo>
                  <a:pt x="2198118" y="247472"/>
                </a:moveTo>
                <a:lnTo>
                  <a:pt x="2129942" y="247472"/>
                </a:lnTo>
                <a:lnTo>
                  <a:pt x="2153323" y="316268"/>
                </a:lnTo>
                <a:lnTo>
                  <a:pt x="2223846" y="316268"/>
                </a:lnTo>
                <a:lnTo>
                  <a:pt x="2198118" y="247472"/>
                </a:lnTo>
                <a:close/>
              </a:path>
              <a:path w="3474085" h="323850">
                <a:moveTo>
                  <a:pt x="2136801" y="83515"/>
                </a:moveTo>
                <a:lnTo>
                  <a:pt x="2073287" y="83515"/>
                </a:lnTo>
                <a:lnTo>
                  <a:pt x="2112200" y="196850"/>
                </a:lnTo>
                <a:lnTo>
                  <a:pt x="2179186" y="196850"/>
                </a:lnTo>
                <a:lnTo>
                  <a:pt x="2136801" y="83515"/>
                </a:lnTo>
                <a:close/>
              </a:path>
              <a:path w="3474085" h="323850">
                <a:moveTo>
                  <a:pt x="1668322" y="7340"/>
                </a:moveTo>
                <a:lnTo>
                  <a:pt x="1529003" y="7340"/>
                </a:lnTo>
                <a:lnTo>
                  <a:pt x="1529003" y="316268"/>
                </a:lnTo>
                <a:lnTo>
                  <a:pt x="1596948" y="316268"/>
                </a:lnTo>
                <a:lnTo>
                  <a:pt x="1596948" y="205486"/>
                </a:lnTo>
                <a:lnTo>
                  <a:pt x="1668322" y="205486"/>
                </a:lnTo>
                <a:lnTo>
                  <a:pt x="1717501" y="197064"/>
                </a:lnTo>
                <a:lnTo>
                  <a:pt x="1750620" y="174774"/>
                </a:lnTo>
                <a:lnTo>
                  <a:pt x="1763620" y="152717"/>
                </a:lnTo>
                <a:lnTo>
                  <a:pt x="1596948" y="152717"/>
                </a:lnTo>
                <a:lnTo>
                  <a:pt x="1596948" y="60134"/>
                </a:lnTo>
                <a:lnTo>
                  <a:pt x="1763619" y="60134"/>
                </a:lnTo>
                <a:lnTo>
                  <a:pt x="1750620" y="38068"/>
                </a:lnTo>
                <a:lnTo>
                  <a:pt x="1717501" y="15766"/>
                </a:lnTo>
                <a:lnTo>
                  <a:pt x="1668322" y="7340"/>
                </a:lnTo>
                <a:close/>
              </a:path>
              <a:path w="3474085" h="323850">
                <a:moveTo>
                  <a:pt x="1763619" y="60134"/>
                </a:moveTo>
                <a:lnTo>
                  <a:pt x="1649717" y="60134"/>
                </a:lnTo>
                <a:lnTo>
                  <a:pt x="1672363" y="61827"/>
                </a:lnTo>
                <a:lnTo>
                  <a:pt x="1691401" y="68508"/>
                </a:lnTo>
                <a:lnTo>
                  <a:pt x="1704520" y="82578"/>
                </a:lnTo>
                <a:lnTo>
                  <a:pt x="1709407" y="106438"/>
                </a:lnTo>
                <a:lnTo>
                  <a:pt x="1704520" y="130278"/>
                </a:lnTo>
                <a:lnTo>
                  <a:pt x="1691401" y="144341"/>
                </a:lnTo>
                <a:lnTo>
                  <a:pt x="1672363" y="151022"/>
                </a:lnTo>
                <a:lnTo>
                  <a:pt x="1649717" y="152717"/>
                </a:lnTo>
                <a:lnTo>
                  <a:pt x="1763620" y="152717"/>
                </a:lnTo>
                <a:lnTo>
                  <a:pt x="1769301" y="143078"/>
                </a:lnTo>
                <a:lnTo>
                  <a:pt x="1775167" y="106438"/>
                </a:lnTo>
                <a:lnTo>
                  <a:pt x="1769301" y="69780"/>
                </a:lnTo>
                <a:lnTo>
                  <a:pt x="1763619" y="60134"/>
                </a:lnTo>
                <a:close/>
              </a:path>
              <a:path w="3474085" h="323850">
                <a:moveTo>
                  <a:pt x="1063459" y="7340"/>
                </a:moveTo>
                <a:lnTo>
                  <a:pt x="967841" y="7340"/>
                </a:lnTo>
                <a:lnTo>
                  <a:pt x="967841" y="316268"/>
                </a:lnTo>
                <a:lnTo>
                  <a:pt x="1031430" y="316268"/>
                </a:lnTo>
                <a:lnTo>
                  <a:pt x="1031430" y="99517"/>
                </a:lnTo>
                <a:lnTo>
                  <a:pt x="1094813" y="99517"/>
                </a:lnTo>
                <a:lnTo>
                  <a:pt x="1063459" y="7340"/>
                </a:lnTo>
                <a:close/>
              </a:path>
              <a:path w="3474085" h="323850">
                <a:moveTo>
                  <a:pt x="1094813" y="99517"/>
                </a:moveTo>
                <a:lnTo>
                  <a:pt x="1032306" y="99517"/>
                </a:lnTo>
                <a:lnTo>
                  <a:pt x="1108036" y="316268"/>
                </a:lnTo>
                <a:lnTo>
                  <a:pt x="1160373" y="316268"/>
                </a:lnTo>
                <a:lnTo>
                  <a:pt x="1193737" y="219786"/>
                </a:lnTo>
                <a:lnTo>
                  <a:pt x="1135722" y="219786"/>
                </a:lnTo>
                <a:lnTo>
                  <a:pt x="1094813" y="99517"/>
                </a:lnTo>
                <a:close/>
              </a:path>
              <a:path w="3474085" h="323850">
                <a:moveTo>
                  <a:pt x="1300568" y="97345"/>
                </a:moveTo>
                <a:lnTo>
                  <a:pt x="1236954" y="97345"/>
                </a:lnTo>
                <a:lnTo>
                  <a:pt x="1236954" y="316268"/>
                </a:lnTo>
                <a:lnTo>
                  <a:pt x="1300568" y="316268"/>
                </a:lnTo>
                <a:lnTo>
                  <a:pt x="1300568" y="97345"/>
                </a:lnTo>
                <a:close/>
              </a:path>
              <a:path w="3474085" h="323850">
                <a:moveTo>
                  <a:pt x="1300568" y="7340"/>
                </a:moveTo>
                <a:lnTo>
                  <a:pt x="1204950" y="7340"/>
                </a:lnTo>
                <a:lnTo>
                  <a:pt x="1136573" y="219786"/>
                </a:lnTo>
                <a:lnTo>
                  <a:pt x="1193737" y="219786"/>
                </a:lnTo>
                <a:lnTo>
                  <a:pt x="1236078" y="97345"/>
                </a:lnTo>
                <a:lnTo>
                  <a:pt x="1300568" y="97345"/>
                </a:lnTo>
                <a:lnTo>
                  <a:pt x="1300568" y="7340"/>
                </a:lnTo>
                <a:close/>
              </a:path>
              <a:path w="3474085" h="323850">
                <a:moveTo>
                  <a:pt x="656793" y="7340"/>
                </a:moveTo>
                <a:lnTo>
                  <a:pt x="587121" y="7340"/>
                </a:lnTo>
                <a:lnTo>
                  <a:pt x="469887" y="316268"/>
                </a:lnTo>
                <a:lnTo>
                  <a:pt x="538632" y="316268"/>
                </a:lnTo>
                <a:lnTo>
                  <a:pt x="562889" y="247472"/>
                </a:lnTo>
                <a:lnTo>
                  <a:pt x="746587" y="247472"/>
                </a:lnTo>
                <a:lnTo>
                  <a:pt x="727657" y="196850"/>
                </a:lnTo>
                <a:lnTo>
                  <a:pt x="580631" y="196850"/>
                </a:lnTo>
                <a:lnTo>
                  <a:pt x="620852" y="83515"/>
                </a:lnTo>
                <a:lnTo>
                  <a:pt x="685277" y="83515"/>
                </a:lnTo>
                <a:lnTo>
                  <a:pt x="656793" y="7340"/>
                </a:lnTo>
                <a:close/>
              </a:path>
              <a:path w="3474085" h="323850">
                <a:moveTo>
                  <a:pt x="746587" y="247472"/>
                </a:moveTo>
                <a:lnTo>
                  <a:pt x="678421" y="247472"/>
                </a:lnTo>
                <a:lnTo>
                  <a:pt x="701751" y="316268"/>
                </a:lnTo>
                <a:lnTo>
                  <a:pt x="772312" y="316268"/>
                </a:lnTo>
                <a:lnTo>
                  <a:pt x="746587" y="247472"/>
                </a:lnTo>
                <a:close/>
              </a:path>
              <a:path w="3474085" h="323850">
                <a:moveTo>
                  <a:pt x="685277" y="83515"/>
                </a:moveTo>
                <a:lnTo>
                  <a:pt x="621728" y="83515"/>
                </a:lnTo>
                <a:lnTo>
                  <a:pt x="660679" y="196850"/>
                </a:lnTo>
                <a:lnTo>
                  <a:pt x="727657" y="196850"/>
                </a:lnTo>
                <a:lnTo>
                  <a:pt x="685277" y="83515"/>
                </a:lnTo>
                <a:close/>
              </a:path>
              <a:path w="3474085" h="323850">
                <a:moveTo>
                  <a:pt x="151866" y="0"/>
                </a:moveTo>
                <a:lnTo>
                  <a:pt x="99355" y="8156"/>
                </a:lnTo>
                <a:lnTo>
                  <a:pt x="57102" y="30994"/>
                </a:lnTo>
                <a:lnTo>
                  <a:pt x="25913" y="66077"/>
                </a:lnTo>
                <a:lnTo>
                  <a:pt x="6614" y="110917"/>
                </a:lnTo>
                <a:lnTo>
                  <a:pt x="0" y="163106"/>
                </a:lnTo>
                <a:lnTo>
                  <a:pt x="6614" y="214023"/>
                </a:lnTo>
                <a:lnTo>
                  <a:pt x="25918" y="258106"/>
                </a:lnTo>
                <a:lnTo>
                  <a:pt x="57102" y="292780"/>
                </a:lnTo>
                <a:lnTo>
                  <a:pt x="99355" y="315472"/>
                </a:lnTo>
                <a:lnTo>
                  <a:pt x="151866" y="323608"/>
                </a:lnTo>
                <a:lnTo>
                  <a:pt x="204058" y="314698"/>
                </a:lnTo>
                <a:lnTo>
                  <a:pt x="245587" y="289321"/>
                </a:lnTo>
                <a:lnTo>
                  <a:pt x="261995" y="266509"/>
                </a:lnTo>
                <a:lnTo>
                  <a:pt x="151866" y="266509"/>
                </a:lnTo>
                <a:lnTo>
                  <a:pt x="113009" y="257594"/>
                </a:lnTo>
                <a:lnTo>
                  <a:pt x="87021" y="234119"/>
                </a:lnTo>
                <a:lnTo>
                  <a:pt x="72476" y="200988"/>
                </a:lnTo>
                <a:lnTo>
                  <a:pt x="67944" y="163106"/>
                </a:lnTo>
                <a:lnTo>
                  <a:pt x="72476" y="123727"/>
                </a:lnTo>
                <a:lnTo>
                  <a:pt x="87021" y="89831"/>
                </a:lnTo>
                <a:lnTo>
                  <a:pt x="113009" y="66077"/>
                </a:lnTo>
                <a:lnTo>
                  <a:pt x="151866" y="57124"/>
                </a:lnTo>
                <a:lnTo>
                  <a:pt x="264836" y="57124"/>
                </a:lnTo>
                <a:lnTo>
                  <a:pt x="240890" y="28817"/>
                </a:lnTo>
                <a:lnTo>
                  <a:pt x="200195" y="7332"/>
                </a:lnTo>
                <a:lnTo>
                  <a:pt x="151866" y="0"/>
                </a:lnTo>
                <a:close/>
              </a:path>
              <a:path w="3474085" h="323850">
                <a:moveTo>
                  <a:pt x="287731" y="197294"/>
                </a:moveTo>
                <a:lnTo>
                  <a:pt x="221957" y="197294"/>
                </a:lnTo>
                <a:lnTo>
                  <a:pt x="214656" y="225259"/>
                </a:lnTo>
                <a:lnTo>
                  <a:pt x="200542" y="247146"/>
                </a:lnTo>
                <a:lnTo>
                  <a:pt x="179613" y="261411"/>
                </a:lnTo>
                <a:lnTo>
                  <a:pt x="151866" y="266509"/>
                </a:lnTo>
                <a:lnTo>
                  <a:pt x="261995" y="266509"/>
                </a:lnTo>
                <a:lnTo>
                  <a:pt x="274222" y="249510"/>
                </a:lnTo>
                <a:lnTo>
                  <a:pt x="287731" y="197294"/>
                </a:lnTo>
                <a:close/>
              </a:path>
              <a:path w="3474085" h="323850">
                <a:moveTo>
                  <a:pt x="264836" y="57124"/>
                </a:moveTo>
                <a:lnTo>
                  <a:pt x="151866" y="57124"/>
                </a:lnTo>
                <a:lnTo>
                  <a:pt x="176034" y="61249"/>
                </a:lnTo>
                <a:lnTo>
                  <a:pt x="196640" y="72629"/>
                </a:lnTo>
                <a:lnTo>
                  <a:pt x="211731" y="89769"/>
                </a:lnTo>
                <a:lnTo>
                  <a:pt x="219354" y="111175"/>
                </a:lnTo>
                <a:lnTo>
                  <a:pt x="285127" y="111175"/>
                </a:lnTo>
                <a:lnTo>
                  <a:pt x="270388" y="63688"/>
                </a:lnTo>
                <a:lnTo>
                  <a:pt x="264836" y="57124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9080" y="4861750"/>
            <a:ext cx="4490720" cy="202565"/>
          </a:xfrm>
          <a:custGeom>
            <a:avLst/>
            <a:gdLst/>
            <a:ahLst/>
            <a:cxnLst/>
            <a:rect l="l" t="t" r="r" b="b"/>
            <a:pathLst>
              <a:path w="4490720" h="202564">
                <a:moveTo>
                  <a:pt x="4487989" y="4597"/>
                </a:moveTo>
                <a:lnTo>
                  <a:pt x="4343628" y="4597"/>
                </a:lnTo>
                <a:lnTo>
                  <a:pt x="4343628" y="197624"/>
                </a:lnTo>
                <a:lnTo>
                  <a:pt x="4490135" y="197624"/>
                </a:lnTo>
                <a:lnTo>
                  <a:pt x="4490135" y="161937"/>
                </a:lnTo>
                <a:lnTo>
                  <a:pt x="4386059" y="161937"/>
                </a:lnTo>
                <a:lnTo>
                  <a:pt x="4386059" y="114604"/>
                </a:lnTo>
                <a:lnTo>
                  <a:pt x="4479607" y="114604"/>
                </a:lnTo>
                <a:lnTo>
                  <a:pt x="4479607" y="81648"/>
                </a:lnTo>
                <a:lnTo>
                  <a:pt x="4386059" y="81648"/>
                </a:lnTo>
                <a:lnTo>
                  <a:pt x="4386059" y="40284"/>
                </a:lnTo>
                <a:lnTo>
                  <a:pt x="4487989" y="40284"/>
                </a:lnTo>
                <a:lnTo>
                  <a:pt x="4487989" y="4597"/>
                </a:lnTo>
                <a:close/>
              </a:path>
              <a:path w="4490720" h="202564">
                <a:moveTo>
                  <a:pt x="4148721" y="0"/>
                </a:moveTo>
                <a:lnTo>
                  <a:pt x="4108693" y="7864"/>
                </a:lnTo>
                <a:lnTo>
                  <a:pt x="4078878" y="29464"/>
                </a:lnTo>
                <a:lnTo>
                  <a:pt x="4060264" y="61807"/>
                </a:lnTo>
                <a:lnTo>
                  <a:pt x="4053840" y="101904"/>
                </a:lnTo>
                <a:lnTo>
                  <a:pt x="4060264" y="141082"/>
                </a:lnTo>
                <a:lnTo>
                  <a:pt x="4078878" y="172950"/>
                </a:lnTo>
                <a:lnTo>
                  <a:pt x="4108693" y="194371"/>
                </a:lnTo>
                <a:lnTo>
                  <a:pt x="4148721" y="202209"/>
                </a:lnTo>
                <a:lnTo>
                  <a:pt x="4181330" y="196647"/>
                </a:lnTo>
                <a:lnTo>
                  <a:pt x="4207279" y="180801"/>
                </a:lnTo>
                <a:lnTo>
                  <a:pt x="4217551" y="166522"/>
                </a:lnTo>
                <a:lnTo>
                  <a:pt x="4148721" y="166522"/>
                </a:lnTo>
                <a:lnTo>
                  <a:pt x="4124442" y="160956"/>
                </a:lnTo>
                <a:lnTo>
                  <a:pt x="4108199" y="146296"/>
                </a:lnTo>
                <a:lnTo>
                  <a:pt x="4099104" y="125594"/>
                </a:lnTo>
                <a:lnTo>
                  <a:pt x="4096270" y="101904"/>
                </a:lnTo>
                <a:lnTo>
                  <a:pt x="4099104" y="77324"/>
                </a:lnTo>
                <a:lnTo>
                  <a:pt x="4108199" y="56148"/>
                </a:lnTo>
                <a:lnTo>
                  <a:pt x="4124442" y="41299"/>
                </a:lnTo>
                <a:lnTo>
                  <a:pt x="4148721" y="35699"/>
                </a:lnTo>
                <a:lnTo>
                  <a:pt x="4219301" y="35699"/>
                </a:lnTo>
                <a:lnTo>
                  <a:pt x="4204342" y="18013"/>
                </a:lnTo>
                <a:lnTo>
                  <a:pt x="4178915" y="4584"/>
                </a:lnTo>
                <a:lnTo>
                  <a:pt x="4148721" y="0"/>
                </a:lnTo>
                <a:close/>
              </a:path>
              <a:path w="4490720" h="202564">
                <a:moveTo>
                  <a:pt x="4233595" y="123304"/>
                </a:moveTo>
                <a:lnTo>
                  <a:pt x="4192523" y="123304"/>
                </a:lnTo>
                <a:lnTo>
                  <a:pt x="4187960" y="140767"/>
                </a:lnTo>
                <a:lnTo>
                  <a:pt x="4179133" y="154433"/>
                </a:lnTo>
                <a:lnTo>
                  <a:pt x="4166051" y="163339"/>
                </a:lnTo>
                <a:lnTo>
                  <a:pt x="4148721" y="166522"/>
                </a:lnTo>
                <a:lnTo>
                  <a:pt x="4217551" y="166522"/>
                </a:lnTo>
                <a:lnTo>
                  <a:pt x="4225168" y="155933"/>
                </a:lnTo>
                <a:lnTo>
                  <a:pt x="4233595" y="123304"/>
                </a:lnTo>
                <a:close/>
              </a:path>
              <a:path w="4490720" h="202564">
                <a:moveTo>
                  <a:pt x="4219301" y="35699"/>
                </a:moveTo>
                <a:lnTo>
                  <a:pt x="4148721" y="35699"/>
                </a:lnTo>
                <a:lnTo>
                  <a:pt x="4163821" y="38279"/>
                </a:lnTo>
                <a:lnTo>
                  <a:pt x="4176693" y="45392"/>
                </a:lnTo>
                <a:lnTo>
                  <a:pt x="4186126" y="56102"/>
                </a:lnTo>
                <a:lnTo>
                  <a:pt x="4190911" y="69469"/>
                </a:lnTo>
                <a:lnTo>
                  <a:pt x="4231970" y="69469"/>
                </a:lnTo>
                <a:lnTo>
                  <a:pt x="4222772" y="39803"/>
                </a:lnTo>
                <a:lnTo>
                  <a:pt x="4219301" y="35699"/>
                </a:lnTo>
                <a:close/>
              </a:path>
              <a:path w="4490720" h="202564">
                <a:moveTo>
                  <a:pt x="3943832" y="4597"/>
                </a:moveTo>
                <a:lnTo>
                  <a:pt x="3901363" y="4597"/>
                </a:lnTo>
                <a:lnTo>
                  <a:pt x="3901363" y="197624"/>
                </a:lnTo>
                <a:lnTo>
                  <a:pt x="3943832" y="197624"/>
                </a:lnTo>
                <a:lnTo>
                  <a:pt x="3943832" y="4597"/>
                </a:lnTo>
                <a:close/>
              </a:path>
              <a:path w="4490720" h="202564">
                <a:moveTo>
                  <a:pt x="3672941" y="4597"/>
                </a:moveTo>
                <a:lnTo>
                  <a:pt x="3629164" y="4597"/>
                </a:lnTo>
                <a:lnTo>
                  <a:pt x="3691864" y="197624"/>
                </a:lnTo>
                <a:lnTo>
                  <a:pt x="3739730" y="197624"/>
                </a:lnTo>
                <a:lnTo>
                  <a:pt x="3758752" y="140296"/>
                </a:lnTo>
                <a:lnTo>
                  <a:pt x="3715943" y="140296"/>
                </a:lnTo>
                <a:lnTo>
                  <a:pt x="3672941" y="4597"/>
                </a:lnTo>
                <a:close/>
              </a:path>
              <a:path w="4490720" h="202564">
                <a:moveTo>
                  <a:pt x="3803777" y="4597"/>
                </a:moveTo>
                <a:lnTo>
                  <a:pt x="3759987" y="4597"/>
                </a:lnTo>
                <a:lnTo>
                  <a:pt x="3716464" y="140296"/>
                </a:lnTo>
                <a:lnTo>
                  <a:pt x="3758752" y="140296"/>
                </a:lnTo>
                <a:lnTo>
                  <a:pt x="3803777" y="4597"/>
                </a:lnTo>
                <a:close/>
              </a:path>
              <a:path w="4490720" h="202564">
                <a:moveTo>
                  <a:pt x="3476142" y="4597"/>
                </a:moveTo>
                <a:lnTo>
                  <a:pt x="3372091" y="4597"/>
                </a:lnTo>
                <a:lnTo>
                  <a:pt x="3372091" y="197624"/>
                </a:lnTo>
                <a:lnTo>
                  <a:pt x="3414496" y="197624"/>
                </a:lnTo>
                <a:lnTo>
                  <a:pt x="3414496" y="122186"/>
                </a:lnTo>
                <a:lnTo>
                  <a:pt x="3521978" y="122186"/>
                </a:lnTo>
                <a:lnTo>
                  <a:pt x="3515093" y="113389"/>
                </a:lnTo>
                <a:lnTo>
                  <a:pt x="3502101" y="106794"/>
                </a:lnTo>
                <a:lnTo>
                  <a:pt x="3502101" y="106235"/>
                </a:lnTo>
                <a:lnTo>
                  <a:pt x="3515878" y="98219"/>
                </a:lnTo>
                <a:lnTo>
                  <a:pt x="3521337" y="91948"/>
                </a:lnTo>
                <a:lnTo>
                  <a:pt x="3414496" y="91948"/>
                </a:lnTo>
                <a:lnTo>
                  <a:pt x="3414496" y="37579"/>
                </a:lnTo>
                <a:lnTo>
                  <a:pt x="3528741" y="37579"/>
                </a:lnTo>
                <a:lnTo>
                  <a:pt x="3528672" y="37215"/>
                </a:lnTo>
                <a:lnTo>
                  <a:pt x="3517365" y="20281"/>
                </a:lnTo>
                <a:lnTo>
                  <a:pt x="3499568" y="8815"/>
                </a:lnTo>
                <a:lnTo>
                  <a:pt x="3476142" y="4597"/>
                </a:lnTo>
                <a:close/>
              </a:path>
              <a:path w="4490720" h="202564">
                <a:moveTo>
                  <a:pt x="3521978" y="122186"/>
                </a:moveTo>
                <a:lnTo>
                  <a:pt x="3456978" y="122186"/>
                </a:lnTo>
                <a:lnTo>
                  <a:pt x="3470579" y="123898"/>
                </a:lnTo>
                <a:lnTo>
                  <a:pt x="3479934" y="129184"/>
                </a:lnTo>
                <a:lnTo>
                  <a:pt x="3485844" y="138270"/>
                </a:lnTo>
                <a:lnTo>
                  <a:pt x="3489109" y="151384"/>
                </a:lnTo>
                <a:lnTo>
                  <a:pt x="3490363" y="163402"/>
                </a:lnTo>
                <a:lnTo>
                  <a:pt x="3491388" y="175723"/>
                </a:lnTo>
                <a:lnTo>
                  <a:pt x="3492966" y="187434"/>
                </a:lnTo>
                <a:lnTo>
                  <a:pt x="3495878" y="197624"/>
                </a:lnTo>
                <a:lnTo>
                  <a:pt x="3538334" y="197624"/>
                </a:lnTo>
                <a:lnTo>
                  <a:pt x="3533983" y="187629"/>
                </a:lnTo>
                <a:lnTo>
                  <a:pt x="3531733" y="175275"/>
                </a:lnTo>
                <a:lnTo>
                  <a:pt x="3530754" y="162670"/>
                </a:lnTo>
                <a:lnTo>
                  <a:pt x="3530218" y="151917"/>
                </a:lnTo>
                <a:lnTo>
                  <a:pt x="3528191" y="137428"/>
                </a:lnTo>
                <a:lnTo>
                  <a:pt x="3523470" y="124093"/>
                </a:lnTo>
                <a:lnTo>
                  <a:pt x="3521978" y="122186"/>
                </a:lnTo>
                <a:close/>
              </a:path>
              <a:path w="4490720" h="202564">
                <a:moveTo>
                  <a:pt x="3528741" y="37579"/>
                </a:moveTo>
                <a:lnTo>
                  <a:pt x="3461004" y="37579"/>
                </a:lnTo>
                <a:lnTo>
                  <a:pt x="3473549" y="39139"/>
                </a:lnTo>
                <a:lnTo>
                  <a:pt x="3482698" y="43970"/>
                </a:lnTo>
                <a:lnTo>
                  <a:pt x="3488300" y="52302"/>
                </a:lnTo>
                <a:lnTo>
                  <a:pt x="3490201" y="64363"/>
                </a:lnTo>
                <a:lnTo>
                  <a:pt x="3488300" y="76881"/>
                </a:lnTo>
                <a:lnTo>
                  <a:pt x="3482698" y="85451"/>
                </a:lnTo>
                <a:lnTo>
                  <a:pt x="3473549" y="90373"/>
                </a:lnTo>
                <a:lnTo>
                  <a:pt x="3461004" y="91948"/>
                </a:lnTo>
                <a:lnTo>
                  <a:pt x="3521337" y="91948"/>
                </a:lnTo>
                <a:lnTo>
                  <a:pt x="3525372" y="87312"/>
                </a:lnTo>
                <a:lnTo>
                  <a:pt x="3530863" y="73767"/>
                </a:lnTo>
                <a:lnTo>
                  <a:pt x="3532631" y="57835"/>
                </a:lnTo>
                <a:lnTo>
                  <a:pt x="3528741" y="37579"/>
                </a:lnTo>
                <a:close/>
              </a:path>
              <a:path w="4490720" h="202564">
                <a:moveTo>
                  <a:pt x="3260153" y="4597"/>
                </a:moveTo>
                <a:lnTo>
                  <a:pt x="3115779" y="4597"/>
                </a:lnTo>
                <a:lnTo>
                  <a:pt x="3115779" y="197624"/>
                </a:lnTo>
                <a:lnTo>
                  <a:pt x="3262325" y="197624"/>
                </a:lnTo>
                <a:lnTo>
                  <a:pt x="3262325" y="161937"/>
                </a:lnTo>
                <a:lnTo>
                  <a:pt x="3158248" y="161937"/>
                </a:lnTo>
                <a:lnTo>
                  <a:pt x="3158248" y="114604"/>
                </a:lnTo>
                <a:lnTo>
                  <a:pt x="3251758" y="114604"/>
                </a:lnTo>
                <a:lnTo>
                  <a:pt x="3251758" y="81648"/>
                </a:lnTo>
                <a:lnTo>
                  <a:pt x="3158248" y="81648"/>
                </a:lnTo>
                <a:lnTo>
                  <a:pt x="3158248" y="40284"/>
                </a:lnTo>
                <a:lnTo>
                  <a:pt x="3260153" y="40284"/>
                </a:lnTo>
                <a:lnTo>
                  <a:pt x="3260153" y="4597"/>
                </a:lnTo>
                <a:close/>
              </a:path>
              <a:path w="4490720" h="202564">
                <a:moveTo>
                  <a:pt x="2888170" y="133553"/>
                </a:moveTo>
                <a:lnTo>
                  <a:pt x="2847085" y="133553"/>
                </a:lnTo>
                <a:lnTo>
                  <a:pt x="2853697" y="164351"/>
                </a:lnTo>
                <a:lnTo>
                  <a:pt x="2871966" y="185721"/>
                </a:lnTo>
                <a:lnTo>
                  <a:pt x="2898344" y="198171"/>
                </a:lnTo>
                <a:lnTo>
                  <a:pt x="2929280" y="202209"/>
                </a:lnTo>
                <a:lnTo>
                  <a:pt x="2963940" y="197514"/>
                </a:lnTo>
                <a:lnTo>
                  <a:pt x="2989078" y="184531"/>
                </a:lnTo>
                <a:lnTo>
                  <a:pt x="3000996" y="169252"/>
                </a:lnTo>
                <a:lnTo>
                  <a:pt x="2930918" y="169252"/>
                </a:lnTo>
                <a:lnTo>
                  <a:pt x="2914648" y="167284"/>
                </a:lnTo>
                <a:lnTo>
                  <a:pt x="2901019" y="161028"/>
                </a:lnTo>
                <a:lnTo>
                  <a:pt x="2891653" y="149959"/>
                </a:lnTo>
                <a:lnTo>
                  <a:pt x="2888170" y="133553"/>
                </a:lnTo>
                <a:close/>
              </a:path>
              <a:path w="4490720" h="202564">
                <a:moveTo>
                  <a:pt x="2925749" y="0"/>
                </a:moveTo>
                <a:lnTo>
                  <a:pt x="2899758" y="3577"/>
                </a:lnTo>
                <a:lnTo>
                  <a:pt x="2876578" y="14404"/>
                </a:lnTo>
                <a:lnTo>
                  <a:pt x="2859938" y="32629"/>
                </a:lnTo>
                <a:lnTo>
                  <a:pt x="2853562" y="58394"/>
                </a:lnTo>
                <a:lnTo>
                  <a:pt x="2858533" y="81190"/>
                </a:lnTo>
                <a:lnTo>
                  <a:pt x="2871617" y="96585"/>
                </a:lnTo>
                <a:lnTo>
                  <a:pt x="2890076" y="106609"/>
                </a:lnTo>
                <a:lnTo>
                  <a:pt x="2911170" y="113296"/>
                </a:lnTo>
                <a:lnTo>
                  <a:pt x="2932100" y="118545"/>
                </a:lnTo>
                <a:lnTo>
                  <a:pt x="2950471" y="124275"/>
                </a:lnTo>
                <a:lnTo>
                  <a:pt x="2963521" y="132491"/>
                </a:lnTo>
                <a:lnTo>
                  <a:pt x="2968485" y="145199"/>
                </a:lnTo>
                <a:lnTo>
                  <a:pt x="2964703" y="157272"/>
                </a:lnTo>
                <a:lnTo>
                  <a:pt x="2955269" y="164617"/>
                </a:lnTo>
                <a:lnTo>
                  <a:pt x="2943051" y="168266"/>
                </a:lnTo>
                <a:lnTo>
                  <a:pt x="2930918" y="169252"/>
                </a:lnTo>
                <a:lnTo>
                  <a:pt x="3000996" y="169252"/>
                </a:lnTo>
                <a:lnTo>
                  <a:pt x="3004386" y="164908"/>
                </a:lnTo>
                <a:lnTo>
                  <a:pt x="3009557" y="140296"/>
                </a:lnTo>
                <a:lnTo>
                  <a:pt x="3002580" y="113545"/>
                </a:lnTo>
                <a:lnTo>
                  <a:pt x="2986174" y="97101"/>
                </a:lnTo>
                <a:lnTo>
                  <a:pt x="2967128" y="88204"/>
                </a:lnTo>
                <a:lnTo>
                  <a:pt x="2952229" y="84099"/>
                </a:lnTo>
                <a:lnTo>
                  <a:pt x="2922822" y="76376"/>
                </a:lnTo>
                <a:lnTo>
                  <a:pt x="2905291" y="70407"/>
                </a:lnTo>
                <a:lnTo>
                  <a:pt x="2896831" y="63987"/>
                </a:lnTo>
                <a:lnTo>
                  <a:pt x="2894634" y="54914"/>
                </a:lnTo>
                <a:lnTo>
                  <a:pt x="2897300" y="44644"/>
                </a:lnTo>
                <a:lnTo>
                  <a:pt x="2904178" y="37874"/>
                </a:lnTo>
                <a:lnTo>
                  <a:pt x="2913590" y="34147"/>
                </a:lnTo>
                <a:lnTo>
                  <a:pt x="2923857" y="33007"/>
                </a:lnTo>
                <a:lnTo>
                  <a:pt x="2996069" y="33007"/>
                </a:lnTo>
                <a:lnTo>
                  <a:pt x="2979513" y="14371"/>
                </a:lnTo>
                <a:lnTo>
                  <a:pt x="2954829" y="3446"/>
                </a:lnTo>
                <a:lnTo>
                  <a:pt x="2925749" y="0"/>
                </a:lnTo>
                <a:close/>
              </a:path>
              <a:path w="4490720" h="202564">
                <a:moveTo>
                  <a:pt x="2996069" y="33007"/>
                </a:moveTo>
                <a:lnTo>
                  <a:pt x="2923857" y="33007"/>
                </a:lnTo>
                <a:lnTo>
                  <a:pt x="2938192" y="34298"/>
                </a:lnTo>
                <a:lnTo>
                  <a:pt x="2950032" y="38881"/>
                </a:lnTo>
                <a:lnTo>
                  <a:pt x="2958318" y="47816"/>
                </a:lnTo>
                <a:lnTo>
                  <a:pt x="2961995" y="62166"/>
                </a:lnTo>
                <a:lnTo>
                  <a:pt x="3003054" y="62166"/>
                </a:lnTo>
                <a:lnTo>
                  <a:pt x="2996642" y="33652"/>
                </a:lnTo>
                <a:lnTo>
                  <a:pt x="2996069" y="33007"/>
                </a:lnTo>
                <a:close/>
              </a:path>
              <a:path w="4490720" h="202564">
                <a:moveTo>
                  <a:pt x="2533002" y="0"/>
                </a:moveTo>
                <a:lnTo>
                  <a:pt x="2492955" y="7864"/>
                </a:lnTo>
                <a:lnTo>
                  <a:pt x="2463123" y="29464"/>
                </a:lnTo>
                <a:lnTo>
                  <a:pt x="2444498" y="61807"/>
                </a:lnTo>
                <a:lnTo>
                  <a:pt x="2438069" y="101904"/>
                </a:lnTo>
                <a:lnTo>
                  <a:pt x="2444498" y="141082"/>
                </a:lnTo>
                <a:lnTo>
                  <a:pt x="2463123" y="172950"/>
                </a:lnTo>
                <a:lnTo>
                  <a:pt x="2492955" y="194371"/>
                </a:lnTo>
                <a:lnTo>
                  <a:pt x="2533002" y="202209"/>
                </a:lnTo>
                <a:lnTo>
                  <a:pt x="2547038" y="200770"/>
                </a:lnTo>
                <a:lnTo>
                  <a:pt x="2560889" y="196162"/>
                </a:lnTo>
                <a:lnTo>
                  <a:pt x="2574034" y="187952"/>
                </a:lnTo>
                <a:lnTo>
                  <a:pt x="2585948" y="175704"/>
                </a:lnTo>
                <a:lnTo>
                  <a:pt x="2617317" y="175704"/>
                </a:lnTo>
                <a:lnTo>
                  <a:pt x="2617317" y="166522"/>
                </a:lnTo>
                <a:lnTo>
                  <a:pt x="2533002" y="166522"/>
                </a:lnTo>
                <a:lnTo>
                  <a:pt x="2508717" y="160956"/>
                </a:lnTo>
                <a:lnTo>
                  <a:pt x="2492475" y="146296"/>
                </a:lnTo>
                <a:lnTo>
                  <a:pt x="2483383" y="125594"/>
                </a:lnTo>
                <a:lnTo>
                  <a:pt x="2480551" y="101904"/>
                </a:lnTo>
                <a:lnTo>
                  <a:pt x="2483383" y="77324"/>
                </a:lnTo>
                <a:lnTo>
                  <a:pt x="2492475" y="56148"/>
                </a:lnTo>
                <a:lnTo>
                  <a:pt x="2508717" y="41299"/>
                </a:lnTo>
                <a:lnTo>
                  <a:pt x="2533002" y="35699"/>
                </a:lnTo>
                <a:lnTo>
                  <a:pt x="2602375" y="35699"/>
                </a:lnTo>
                <a:lnTo>
                  <a:pt x="2586739" y="17640"/>
                </a:lnTo>
                <a:lnTo>
                  <a:pt x="2561701" y="4485"/>
                </a:lnTo>
                <a:lnTo>
                  <a:pt x="2533002" y="0"/>
                </a:lnTo>
                <a:close/>
              </a:path>
              <a:path w="4490720" h="202564">
                <a:moveTo>
                  <a:pt x="2617317" y="175704"/>
                </a:moveTo>
                <a:lnTo>
                  <a:pt x="2585948" y="175704"/>
                </a:lnTo>
                <a:lnTo>
                  <a:pt x="2590266" y="197624"/>
                </a:lnTo>
                <a:lnTo>
                  <a:pt x="2617317" y="197624"/>
                </a:lnTo>
                <a:lnTo>
                  <a:pt x="2617317" y="175704"/>
                </a:lnTo>
                <a:close/>
              </a:path>
              <a:path w="4490720" h="202564">
                <a:moveTo>
                  <a:pt x="2617317" y="93268"/>
                </a:moveTo>
                <a:lnTo>
                  <a:pt x="2536215" y="93268"/>
                </a:lnTo>
                <a:lnTo>
                  <a:pt x="2536215" y="124891"/>
                </a:lnTo>
                <a:lnTo>
                  <a:pt x="2578938" y="124891"/>
                </a:lnTo>
                <a:lnTo>
                  <a:pt x="2574598" y="142685"/>
                </a:lnTo>
                <a:lnTo>
                  <a:pt x="2565376" y="155741"/>
                </a:lnTo>
                <a:lnTo>
                  <a:pt x="2551450" y="163780"/>
                </a:lnTo>
                <a:lnTo>
                  <a:pt x="2533002" y="166522"/>
                </a:lnTo>
                <a:lnTo>
                  <a:pt x="2617317" y="166522"/>
                </a:lnTo>
                <a:lnTo>
                  <a:pt x="2617317" y="93268"/>
                </a:lnTo>
                <a:close/>
              </a:path>
              <a:path w="4490720" h="202564">
                <a:moveTo>
                  <a:pt x="2602375" y="35699"/>
                </a:moveTo>
                <a:lnTo>
                  <a:pt x="2533002" y="35699"/>
                </a:lnTo>
                <a:lnTo>
                  <a:pt x="2547123" y="37764"/>
                </a:lnTo>
                <a:lnTo>
                  <a:pt x="2559075" y="43910"/>
                </a:lnTo>
                <a:lnTo>
                  <a:pt x="2568188" y="54066"/>
                </a:lnTo>
                <a:lnTo>
                  <a:pt x="2573794" y="68160"/>
                </a:lnTo>
                <a:lnTo>
                  <a:pt x="2614358" y="68160"/>
                </a:lnTo>
                <a:lnTo>
                  <a:pt x="2605247" y="39015"/>
                </a:lnTo>
                <a:lnTo>
                  <a:pt x="2602375" y="35699"/>
                </a:lnTo>
                <a:close/>
              </a:path>
              <a:path w="4490720" h="202564">
                <a:moveTo>
                  <a:pt x="2207234" y="4597"/>
                </a:moveTo>
                <a:lnTo>
                  <a:pt x="2165057" y="4597"/>
                </a:lnTo>
                <a:lnTo>
                  <a:pt x="2165057" y="197624"/>
                </a:lnTo>
                <a:lnTo>
                  <a:pt x="2204808" y="197624"/>
                </a:lnTo>
                <a:lnTo>
                  <a:pt x="2204808" y="68389"/>
                </a:lnTo>
                <a:lnTo>
                  <a:pt x="2246902" y="68389"/>
                </a:lnTo>
                <a:lnTo>
                  <a:pt x="2207234" y="4597"/>
                </a:lnTo>
                <a:close/>
              </a:path>
              <a:path w="4490720" h="202564">
                <a:moveTo>
                  <a:pt x="2246902" y="68389"/>
                </a:moveTo>
                <a:lnTo>
                  <a:pt x="2205342" y="68389"/>
                </a:lnTo>
                <a:lnTo>
                  <a:pt x="2285644" y="197624"/>
                </a:lnTo>
                <a:lnTo>
                  <a:pt x="2328062" y="197624"/>
                </a:lnTo>
                <a:lnTo>
                  <a:pt x="2328062" y="134124"/>
                </a:lnTo>
                <a:lnTo>
                  <a:pt x="2287778" y="134124"/>
                </a:lnTo>
                <a:lnTo>
                  <a:pt x="2246902" y="68389"/>
                </a:lnTo>
                <a:close/>
              </a:path>
              <a:path w="4490720" h="202564">
                <a:moveTo>
                  <a:pt x="2328062" y="4597"/>
                </a:moveTo>
                <a:lnTo>
                  <a:pt x="2288336" y="4597"/>
                </a:lnTo>
                <a:lnTo>
                  <a:pt x="2288336" y="134124"/>
                </a:lnTo>
                <a:lnTo>
                  <a:pt x="2328062" y="134124"/>
                </a:lnTo>
                <a:lnTo>
                  <a:pt x="2328062" y="4597"/>
                </a:lnTo>
                <a:close/>
              </a:path>
              <a:path w="4490720" h="202564">
                <a:moveTo>
                  <a:pt x="2046681" y="4597"/>
                </a:moveTo>
                <a:lnTo>
                  <a:pt x="2004225" y="4597"/>
                </a:lnTo>
                <a:lnTo>
                  <a:pt x="2004225" y="197624"/>
                </a:lnTo>
                <a:lnTo>
                  <a:pt x="2046681" y="197624"/>
                </a:lnTo>
                <a:lnTo>
                  <a:pt x="2046681" y="4597"/>
                </a:lnTo>
                <a:close/>
              </a:path>
              <a:path w="4490720" h="202564">
                <a:moveTo>
                  <a:pt x="1832025" y="4597"/>
                </a:moveTo>
                <a:lnTo>
                  <a:pt x="1727961" y="4597"/>
                </a:lnTo>
                <a:lnTo>
                  <a:pt x="1727961" y="197624"/>
                </a:lnTo>
                <a:lnTo>
                  <a:pt x="1770392" y="197624"/>
                </a:lnTo>
                <a:lnTo>
                  <a:pt x="1770392" y="122186"/>
                </a:lnTo>
                <a:lnTo>
                  <a:pt x="1877828" y="122186"/>
                </a:lnTo>
                <a:lnTo>
                  <a:pt x="1870949" y="113389"/>
                </a:lnTo>
                <a:lnTo>
                  <a:pt x="1857971" y="106794"/>
                </a:lnTo>
                <a:lnTo>
                  <a:pt x="1857971" y="106235"/>
                </a:lnTo>
                <a:lnTo>
                  <a:pt x="1871752" y="98219"/>
                </a:lnTo>
                <a:lnTo>
                  <a:pt x="1877216" y="91948"/>
                </a:lnTo>
                <a:lnTo>
                  <a:pt x="1770392" y="91948"/>
                </a:lnTo>
                <a:lnTo>
                  <a:pt x="1770392" y="37579"/>
                </a:lnTo>
                <a:lnTo>
                  <a:pt x="1884634" y="37579"/>
                </a:lnTo>
                <a:lnTo>
                  <a:pt x="1884564" y="37215"/>
                </a:lnTo>
                <a:lnTo>
                  <a:pt x="1873249" y="20281"/>
                </a:lnTo>
                <a:lnTo>
                  <a:pt x="1855448" y="8815"/>
                </a:lnTo>
                <a:lnTo>
                  <a:pt x="1832025" y="4597"/>
                </a:lnTo>
                <a:close/>
              </a:path>
              <a:path w="4490720" h="202564">
                <a:moveTo>
                  <a:pt x="1877828" y="122186"/>
                </a:moveTo>
                <a:lnTo>
                  <a:pt x="1812836" y="122186"/>
                </a:lnTo>
                <a:lnTo>
                  <a:pt x="1826447" y="123898"/>
                </a:lnTo>
                <a:lnTo>
                  <a:pt x="1835799" y="129184"/>
                </a:lnTo>
                <a:lnTo>
                  <a:pt x="1841705" y="138270"/>
                </a:lnTo>
                <a:lnTo>
                  <a:pt x="1844979" y="151384"/>
                </a:lnTo>
                <a:lnTo>
                  <a:pt x="1846231" y="163402"/>
                </a:lnTo>
                <a:lnTo>
                  <a:pt x="1847253" y="175723"/>
                </a:lnTo>
                <a:lnTo>
                  <a:pt x="1848826" y="187434"/>
                </a:lnTo>
                <a:lnTo>
                  <a:pt x="1851736" y="197624"/>
                </a:lnTo>
                <a:lnTo>
                  <a:pt x="1894179" y="197624"/>
                </a:lnTo>
                <a:lnTo>
                  <a:pt x="1889841" y="187629"/>
                </a:lnTo>
                <a:lnTo>
                  <a:pt x="1887602" y="175275"/>
                </a:lnTo>
                <a:lnTo>
                  <a:pt x="1886623" y="162670"/>
                </a:lnTo>
                <a:lnTo>
                  <a:pt x="1886064" y="151917"/>
                </a:lnTo>
                <a:lnTo>
                  <a:pt x="1884037" y="137428"/>
                </a:lnTo>
                <a:lnTo>
                  <a:pt x="1879319" y="124093"/>
                </a:lnTo>
                <a:lnTo>
                  <a:pt x="1877828" y="122186"/>
                </a:lnTo>
                <a:close/>
              </a:path>
              <a:path w="4490720" h="202564">
                <a:moveTo>
                  <a:pt x="1884634" y="37579"/>
                </a:moveTo>
                <a:lnTo>
                  <a:pt x="1816861" y="37579"/>
                </a:lnTo>
                <a:lnTo>
                  <a:pt x="1829417" y="39139"/>
                </a:lnTo>
                <a:lnTo>
                  <a:pt x="1838566" y="43970"/>
                </a:lnTo>
                <a:lnTo>
                  <a:pt x="1844161" y="52302"/>
                </a:lnTo>
                <a:lnTo>
                  <a:pt x="1846059" y="64363"/>
                </a:lnTo>
                <a:lnTo>
                  <a:pt x="1844161" y="76881"/>
                </a:lnTo>
                <a:lnTo>
                  <a:pt x="1838566" y="85451"/>
                </a:lnTo>
                <a:lnTo>
                  <a:pt x="1829417" y="90373"/>
                </a:lnTo>
                <a:lnTo>
                  <a:pt x="1816861" y="91948"/>
                </a:lnTo>
                <a:lnTo>
                  <a:pt x="1877216" y="91948"/>
                </a:lnTo>
                <a:lnTo>
                  <a:pt x="1881255" y="87312"/>
                </a:lnTo>
                <a:lnTo>
                  <a:pt x="1886755" y="73767"/>
                </a:lnTo>
                <a:lnTo>
                  <a:pt x="1888528" y="57835"/>
                </a:lnTo>
                <a:lnTo>
                  <a:pt x="1884634" y="37579"/>
                </a:lnTo>
                <a:close/>
              </a:path>
              <a:path w="4490720" h="202564">
                <a:moveTo>
                  <a:pt x="1616011" y="4597"/>
                </a:moveTo>
                <a:lnTo>
                  <a:pt x="1471675" y="4597"/>
                </a:lnTo>
                <a:lnTo>
                  <a:pt x="1471675" y="197624"/>
                </a:lnTo>
                <a:lnTo>
                  <a:pt x="1618157" y="197624"/>
                </a:lnTo>
                <a:lnTo>
                  <a:pt x="1618157" y="161937"/>
                </a:lnTo>
                <a:lnTo>
                  <a:pt x="1514119" y="161937"/>
                </a:lnTo>
                <a:lnTo>
                  <a:pt x="1514119" y="114604"/>
                </a:lnTo>
                <a:lnTo>
                  <a:pt x="1607642" y="114604"/>
                </a:lnTo>
                <a:lnTo>
                  <a:pt x="1607642" y="81648"/>
                </a:lnTo>
                <a:lnTo>
                  <a:pt x="1514119" y="81648"/>
                </a:lnTo>
                <a:lnTo>
                  <a:pt x="1514119" y="40284"/>
                </a:lnTo>
                <a:lnTo>
                  <a:pt x="1616011" y="40284"/>
                </a:lnTo>
                <a:lnTo>
                  <a:pt x="1616011" y="4597"/>
                </a:lnTo>
                <a:close/>
              </a:path>
              <a:path w="4490720" h="202564">
                <a:moveTo>
                  <a:pt x="1159967" y="4597"/>
                </a:moveTo>
                <a:lnTo>
                  <a:pt x="1117549" y="4597"/>
                </a:lnTo>
                <a:lnTo>
                  <a:pt x="1168615" y="197624"/>
                </a:lnTo>
                <a:lnTo>
                  <a:pt x="1211605" y="197624"/>
                </a:lnTo>
                <a:lnTo>
                  <a:pt x="1226700" y="136004"/>
                </a:lnTo>
                <a:lnTo>
                  <a:pt x="1190497" y="136004"/>
                </a:lnTo>
                <a:lnTo>
                  <a:pt x="1159967" y="4597"/>
                </a:lnTo>
                <a:close/>
              </a:path>
              <a:path w="4490720" h="202564">
                <a:moveTo>
                  <a:pt x="1279632" y="66255"/>
                </a:moveTo>
                <a:lnTo>
                  <a:pt x="1244320" y="66255"/>
                </a:lnTo>
                <a:lnTo>
                  <a:pt x="1277035" y="197624"/>
                </a:lnTo>
                <a:lnTo>
                  <a:pt x="1319212" y="197624"/>
                </a:lnTo>
                <a:lnTo>
                  <a:pt x="1335343" y="137604"/>
                </a:lnTo>
                <a:lnTo>
                  <a:pt x="1297317" y="137604"/>
                </a:lnTo>
                <a:lnTo>
                  <a:pt x="1279632" y="66255"/>
                </a:lnTo>
                <a:close/>
              </a:path>
              <a:path w="4490720" h="202564">
                <a:moveTo>
                  <a:pt x="1371091" y="4597"/>
                </a:moveTo>
                <a:lnTo>
                  <a:pt x="1329474" y="4597"/>
                </a:lnTo>
                <a:lnTo>
                  <a:pt x="1297863" y="137604"/>
                </a:lnTo>
                <a:lnTo>
                  <a:pt x="1335343" y="137604"/>
                </a:lnTo>
                <a:lnTo>
                  <a:pt x="1371091" y="4597"/>
                </a:lnTo>
                <a:close/>
              </a:path>
              <a:path w="4490720" h="202564">
                <a:moveTo>
                  <a:pt x="1264348" y="4597"/>
                </a:moveTo>
                <a:lnTo>
                  <a:pt x="1224597" y="4597"/>
                </a:lnTo>
                <a:lnTo>
                  <a:pt x="1191082" y="136004"/>
                </a:lnTo>
                <a:lnTo>
                  <a:pt x="1226700" y="136004"/>
                </a:lnTo>
                <a:lnTo>
                  <a:pt x="1243787" y="66255"/>
                </a:lnTo>
                <a:lnTo>
                  <a:pt x="1279632" y="66255"/>
                </a:lnTo>
                <a:lnTo>
                  <a:pt x="1264348" y="4597"/>
                </a:lnTo>
                <a:close/>
              </a:path>
              <a:path w="4490720" h="202564">
                <a:moveTo>
                  <a:pt x="930478" y="0"/>
                </a:moveTo>
                <a:lnTo>
                  <a:pt x="890442" y="7864"/>
                </a:lnTo>
                <a:lnTo>
                  <a:pt x="860623" y="29464"/>
                </a:lnTo>
                <a:lnTo>
                  <a:pt x="842008" y="61807"/>
                </a:lnTo>
                <a:lnTo>
                  <a:pt x="835583" y="101904"/>
                </a:lnTo>
                <a:lnTo>
                  <a:pt x="842008" y="141082"/>
                </a:lnTo>
                <a:lnTo>
                  <a:pt x="860623" y="172950"/>
                </a:lnTo>
                <a:lnTo>
                  <a:pt x="890442" y="194371"/>
                </a:lnTo>
                <a:lnTo>
                  <a:pt x="930478" y="202209"/>
                </a:lnTo>
                <a:lnTo>
                  <a:pt x="970509" y="194371"/>
                </a:lnTo>
                <a:lnTo>
                  <a:pt x="1000320" y="172950"/>
                </a:lnTo>
                <a:lnTo>
                  <a:pt x="1004073" y="166522"/>
                </a:lnTo>
                <a:lnTo>
                  <a:pt x="930478" y="166522"/>
                </a:lnTo>
                <a:lnTo>
                  <a:pt x="906205" y="160956"/>
                </a:lnTo>
                <a:lnTo>
                  <a:pt x="889966" y="146296"/>
                </a:lnTo>
                <a:lnTo>
                  <a:pt x="880873" y="125594"/>
                </a:lnTo>
                <a:lnTo>
                  <a:pt x="878039" y="101904"/>
                </a:lnTo>
                <a:lnTo>
                  <a:pt x="880873" y="77324"/>
                </a:lnTo>
                <a:lnTo>
                  <a:pt x="889966" y="56148"/>
                </a:lnTo>
                <a:lnTo>
                  <a:pt x="906205" y="41299"/>
                </a:lnTo>
                <a:lnTo>
                  <a:pt x="930478" y="35699"/>
                </a:lnTo>
                <a:lnTo>
                  <a:pt x="1003907" y="35699"/>
                </a:lnTo>
                <a:lnTo>
                  <a:pt x="1000320" y="29464"/>
                </a:lnTo>
                <a:lnTo>
                  <a:pt x="970509" y="7864"/>
                </a:lnTo>
                <a:lnTo>
                  <a:pt x="930478" y="0"/>
                </a:lnTo>
                <a:close/>
              </a:path>
              <a:path w="4490720" h="202564">
                <a:moveTo>
                  <a:pt x="1003907" y="35699"/>
                </a:moveTo>
                <a:lnTo>
                  <a:pt x="930478" y="35699"/>
                </a:lnTo>
                <a:lnTo>
                  <a:pt x="954752" y="41299"/>
                </a:lnTo>
                <a:lnTo>
                  <a:pt x="970995" y="56148"/>
                </a:lnTo>
                <a:lnTo>
                  <a:pt x="980093" y="77324"/>
                </a:lnTo>
                <a:lnTo>
                  <a:pt x="982929" y="101904"/>
                </a:lnTo>
                <a:lnTo>
                  <a:pt x="980093" y="125594"/>
                </a:lnTo>
                <a:lnTo>
                  <a:pt x="970995" y="146296"/>
                </a:lnTo>
                <a:lnTo>
                  <a:pt x="954752" y="160956"/>
                </a:lnTo>
                <a:lnTo>
                  <a:pt x="930478" y="166522"/>
                </a:lnTo>
                <a:lnTo>
                  <a:pt x="1004073" y="166522"/>
                </a:lnTo>
                <a:lnTo>
                  <a:pt x="1018926" y="141082"/>
                </a:lnTo>
                <a:lnTo>
                  <a:pt x="1025347" y="101904"/>
                </a:lnTo>
                <a:lnTo>
                  <a:pt x="1018926" y="61807"/>
                </a:lnTo>
                <a:lnTo>
                  <a:pt x="1003907" y="35699"/>
                </a:lnTo>
                <a:close/>
              </a:path>
              <a:path w="4490720" h="202564">
                <a:moveTo>
                  <a:pt x="669607" y="4597"/>
                </a:moveTo>
                <a:lnTo>
                  <a:pt x="582548" y="4597"/>
                </a:lnTo>
                <a:lnTo>
                  <a:pt x="582548" y="197624"/>
                </a:lnTo>
                <a:lnTo>
                  <a:pt x="624992" y="197624"/>
                </a:lnTo>
                <a:lnTo>
                  <a:pt x="624992" y="128422"/>
                </a:lnTo>
                <a:lnTo>
                  <a:pt x="669607" y="128422"/>
                </a:lnTo>
                <a:lnTo>
                  <a:pt x="700342" y="123156"/>
                </a:lnTo>
                <a:lnTo>
                  <a:pt x="721040" y="109221"/>
                </a:lnTo>
                <a:lnTo>
                  <a:pt x="729171" y="95427"/>
                </a:lnTo>
                <a:lnTo>
                  <a:pt x="624992" y="95427"/>
                </a:lnTo>
                <a:lnTo>
                  <a:pt x="624992" y="37579"/>
                </a:lnTo>
                <a:lnTo>
                  <a:pt x="729158" y="37579"/>
                </a:lnTo>
                <a:lnTo>
                  <a:pt x="721040" y="23801"/>
                </a:lnTo>
                <a:lnTo>
                  <a:pt x="700342" y="9863"/>
                </a:lnTo>
                <a:lnTo>
                  <a:pt x="669607" y="4597"/>
                </a:lnTo>
                <a:close/>
              </a:path>
              <a:path w="4490720" h="202564">
                <a:moveTo>
                  <a:pt x="729158" y="37579"/>
                </a:moveTo>
                <a:lnTo>
                  <a:pt x="657986" y="37579"/>
                </a:lnTo>
                <a:lnTo>
                  <a:pt x="672133" y="38644"/>
                </a:lnTo>
                <a:lnTo>
                  <a:pt x="684026" y="42830"/>
                </a:lnTo>
                <a:lnTo>
                  <a:pt x="692221" y="51627"/>
                </a:lnTo>
                <a:lnTo>
                  <a:pt x="695274" y="66522"/>
                </a:lnTo>
                <a:lnTo>
                  <a:pt x="692221" y="81411"/>
                </a:lnTo>
                <a:lnTo>
                  <a:pt x="684026" y="90195"/>
                </a:lnTo>
                <a:lnTo>
                  <a:pt x="672133" y="94368"/>
                </a:lnTo>
                <a:lnTo>
                  <a:pt x="657986" y="95427"/>
                </a:lnTo>
                <a:lnTo>
                  <a:pt x="729171" y="95427"/>
                </a:lnTo>
                <a:lnTo>
                  <a:pt x="732717" y="89412"/>
                </a:lnTo>
                <a:lnTo>
                  <a:pt x="736384" y="66522"/>
                </a:lnTo>
                <a:lnTo>
                  <a:pt x="732717" y="43618"/>
                </a:lnTo>
                <a:lnTo>
                  <a:pt x="729158" y="37579"/>
                </a:lnTo>
                <a:close/>
              </a:path>
              <a:path w="4490720" h="202564">
                <a:moveTo>
                  <a:pt x="316026" y="4597"/>
                </a:moveTo>
                <a:lnTo>
                  <a:pt x="256273" y="4597"/>
                </a:lnTo>
                <a:lnTo>
                  <a:pt x="256273" y="197624"/>
                </a:lnTo>
                <a:lnTo>
                  <a:pt x="296011" y="197624"/>
                </a:lnTo>
                <a:lnTo>
                  <a:pt x="296011" y="62166"/>
                </a:lnTo>
                <a:lnTo>
                  <a:pt x="335605" y="62166"/>
                </a:lnTo>
                <a:lnTo>
                  <a:pt x="316026" y="4597"/>
                </a:lnTo>
                <a:close/>
              </a:path>
              <a:path w="4490720" h="202564">
                <a:moveTo>
                  <a:pt x="335605" y="62166"/>
                </a:moveTo>
                <a:lnTo>
                  <a:pt x="296544" y="62166"/>
                </a:lnTo>
                <a:lnTo>
                  <a:pt x="343827" y="197624"/>
                </a:lnTo>
                <a:lnTo>
                  <a:pt x="376554" y="197624"/>
                </a:lnTo>
                <a:lnTo>
                  <a:pt x="397405" y="137350"/>
                </a:lnTo>
                <a:lnTo>
                  <a:pt x="361175" y="137350"/>
                </a:lnTo>
                <a:lnTo>
                  <a:pt x="335605" y="62166"/>
                </a:lnTo>
                <a:close/>
              </a:path>
              <a:path w="4490720" h="202564">
                <a:moveTo>
                  <a:pt x="464146" y="60833"/>
                </a:moveTo>
                <a:lnTo>
                  <a:pt x="424421" y="60833"/>
                </a:lnTo>
                <a:lnTo>
                  <a:pt x="424421" y="197624"/>
                </a:lnTo>
                <a:lnTo>
                  <a:pt x="464146" y="197624"/>
                </a:lnTo>
                <a:lnTo>
                  <a:pt x="464146" y="60833"/>
                </a:lnTo>
                <a:close/>
              </a:path>
              <a:path w="4490720" h="202564">
                <a:moveTo>
                  <a:pt x="464146" y="4597"/>
                </a:moveTo>
                <a:lnTo>
                  <a:pt x="404406" y="4597"/>
                </a:lnTo>
                <a:lnTo>
                  <a:pt x="361721" y="137350"/>
                </a:lnTo>
                <a:lnTo>
                  <a:pt x="397405" y="137350"/>
                </a:lnTo>
                <a:lnTo>
                  <a:pt x="423875" y="60833"/>
                </a:lnTo>
                <a:lnTo>
                  <a:pt x="464146" y="60833"/>
                </a:lnTo>
                <a:lnTo>
                  <a:pt x="464146" y="4597"/>
                </a:lnTo>
                <a:close/>
              </a:path>
              <a:path w="4490720" h="202564">
                <a:moveTo>
                  <a:pt x="144360" y="4597"/>
                </a:moveTo>
                <a:lnTo>
                  <a:pt x="0" y="4597"/>
                </a:lnTo>
                <a:lnTo>
                  <a:pt x="0" y="197624"/>
                </a:lnTo>
                <a:lnTo>
                  <a:pt x="146519" y="197624"/>
                </a:lnTo>
                <a:lnTo>
                  <a:pt x="146519" y="161937"/>
                </a:lnTo>
                <a:lnTo>
                  <a:pt x="42443" y="161937"/>
                </a:lnTo>
                <a:lnTo>
                  <a:pt x="42443" y="114604"/>
                </a:lnTo>
                <a:lnTo>
                  <a:pt x="135978" y="114604"/>
                </a:lnTo>
                <a:lnTo>
                  <a:pt x="135978" y="81648"/>
                </a:lnTo>
                <a:lnTo>
                  <a:pt x="42443" y="81648"/>
                </a:lnTo>
                <a:lnTo>
                  <a:pt x="42443" y="40284"/>
                </a:lnTo>
                <a:lnTo>
                  <a:pt x="144360" y="40284"/>
                </a:lnTo>
                <a:lnTo>
                  <a:pt x="144360" y="459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3617" y="4883544"/>
            <a:ext cx="156286" cy="15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4310" y="4861750"/>
            <a:ext cx="826135" cy="202565"/>
          </a:xfrm>
          <a:custGeom>
            <a:avLst/>
            <a:gdLst/>
            <a:ahLst/>
            <a:cxnLst/>
            <a:rect l="l" t="t" r="r" b="b"/>
            <a:pathLst>
              <a:path w="826135" h="202564">
                <a:moveTo>
                  <a:pt x="825576" y="4597"/>
                </a:moveTo>
                <a:lnTo>
                  <a:pt x="676376" y="4597"/>
                </a:lnTo>
                <a:lnTo>
                  <a:pt x="676376" y="197624"/>
                </a:lnTo>
                <a:lnTo>
                  <a:pt x="735876" y="197624"/>
                </a:lnTo>
                <a:lnTo>
                  <a:pt x="735876" y="124079"/>
                </a:lnTo>
                <a:lnTo>
                  <a:pt x="812888" y="124079"/>
                </a:lnTo>
                <a:lnTo>
                  <a:pt x="812888" y="78130"/>
                </a:lnTo>
                <a:lnTo>
                  <a:pt x="735876" y="78130"/>
                </a:lnTo>
                <a:lnTo>
                  <a:pt x="735876" y="54076"/>
                </a:lnTo>
                <a:lnTo>
                  <a:pt x="825576" y="54076"/>
                </a:lnTo>
                <a:lnTo>
                  <a:pt x="825576" y="4597"/>
                </a:lnTo>
                <a:close/>
              </a:path>
              <a:path w="826135" h="202564">
                <a:moveTo>
                  <a:pt x="575525" y="4597"/>
                </a:moveTo>
                <a:lnTo>
                  <a:pt x="516051" y="4597"/>
                </a:lnTo>
                <a:lnTo>
                  <a:pt x="516051" y="197624"/>
                </a:lnTo>
                <a:lnTo>
                  <a:pt x="575525" y="197624"/>
                </a:lnTo>
                <a:lnTo>
                  <a:pt x="575525" y="4597"/>
                </a:lnTo>
                <a:close/>
              </a:path>
              <a:path w="826135" h="202564">
                <a:moveTo>
                  <a:pt x="332790" y="0"/>
                </a:moveTo>
                <a:lnTo>
                  <a:pt x="292412" y="7244"/>
                </a:lnTo>
                <a:lnTo>
                  <a:pt x="261567" y="27744"/>
                </a:lnTo>
                <a:lnTo>
                  <a:pt x="241869" y="59677"/>
                </a:lnTo>
                <a:lnTo>
                  <a:pt x="234950" y="101104"/>
                </a:lnTo>
                <a:lnTo>
                  <a:pt x="241452" y="140969"/>
                </a:lnTo>
                <a:lnTo>
                  <a:pt x="260443" y="173050"/>
                </a:lnTo>
                <a:lnTo>
                  <a:pt x="291148" y="194434"/>
                </a:lnTo>
                <a:lnTo>
                  <a:pt x="332790" y="202209"/>
                </a:lnTo>
                <a:lnTo>
                  <a:pt x="370389" y="195142"/>
                </a:lnTo>
                <a:lnTo>
                  <a:pt x="398030" y="176674"/>
                </a:lnTo>
                <a:lnTo>
                  <a:pt x="412975" y="154089"/>
                </a:lnTo>
                <a:lnTo>
                  <a:pt x="331139" y="154089"/>
                </a:lnTo>
                <a:lnTo>
                  <a:pt x="313662" y="149462"/>
                </a:lnTo>
                <a:lnTo>
                  <a:pt x="302340" y="137336"/>
                </a:lnTo>
                <a:lnTo>
                  <a:pt x="296237" y="120340"/>
                </a:lnTo>
                <a:lnTo>
                  <a:pt x="294411" y="101104"/>
                </a:lnTo>
                <a:lnTo>
                  <a:pt x="296237" y="81885"/>
                </a:lnTo>
                <a:lnTo>
                  <a:pt x="302340" y="64887"/>
                </a:lnTo>
                <a:lnTo>
                  <a:pt x="313662" y="52752"/>
                </a:lnTo>
                <a:lnTo>
                  <a:pt x="331139" y="48120"/>
                </a:lnTo>
                <a:lnTo>
                  <a:pt x="412756" y="48120"/>
                </a:lnTo>
                <a:lnTo>
                  <a:pt x="411741" y="44187"/>
                </a:lnTo>
                <a:lnTo>
                  <a:pt x="394390" y="20205"/>
                </a:lnTo>
                <a:lnTo>
                  <a:pt x="368064" y="5253"/>
                </a:lnTo>
                <a:lnTo>
                  <a:pt x="332790" y="0"/>
                </a:lnTo>
                <a:close/>
              </a:path>
              <a:path w="826135" h="202564">
                <a:moveTo>
                  <a:pt x="420903" y="121945"/>
                </a:moveTo>
                <a:lnTo>
                  <a:pt x="362546" y="121945"/>
                </a:lnTo>
                <a:lnTo>
                  <a:pt x="358953" y="134608"/>
                </a:lnTo>
                <a:lnTo>
                  <a:pt x="353015" y="144808"/>
                </a:lnTo>
                <a:lnTo>
                  <a:pt x="343991" y="151613"/>
                </a:lnTo>
                <a:lnTo>
                  <a:pt x="331139" y="154089"/>
                </a:lnTo>
                <a:lnTo>
                  <a:pt x="412975" y="154089"/>
                </a:lnTo>
                <a:lnTo>
                  <a:pt x="415079" y="150908"/>
                </a:lnTo>
                <a:lnTo>
                  <a:pt x="420903" y="121945"/>
                </a:lnTo>
                <a:close/>
              </a:path>
              <a:path w="826135" h="202564">
                <a:moveTo>
                  <a:pt x="412756" y="48120"/>
                </a:moveTo>
                <a:lnTo>
                  <a:pt x="331139" y="48120"/>
                </a:lnTo>
                <a:lnTo>
                  <a:pt x="346238" y="51566"/>
                </a:lnTo>
                <a:lnTo>
                  <a:pt x="355526" y="59677"/>
                </a:lnTo>
                <a:lnTo>
                  <a:pt x="360400" y="69112"/>
                </a:lnTo>
                <a:lnTo>
                  <a:pt x="362254" y="76530"/>
                </a:lnTo>
                <a:lnTo>
                  <a:pt x="420090" y="76530"/>
                </a:lnTo>
                <a:lnTo>
                  <a:pt x="412756" y="48120"/>
                </a:lnTo>
                <a:close/>
              </a:path>
              <a:path w="826135" h="202564">
                <a:moveTo>
                  <a:pt x="59474" y="4597"/>
                </a:moveTo>
                <a:lnTo>
                  <a:pt x="0" y="4597"/>
                </a:lnTo>
                <a:lnTo>
                  <a:pt x="0" y="197624"/>
                </a:lnTo>
                <a:lnTo>
                  <a:pt x="144907" y="197624"/>
                </a:lnTo>
                <a:lnTo>
                  <a:pt x="144907" y="148145"/>
                </a:lnTo>
                <a:lnTo>
                  <a:pt x="59474" y="148145"/>
                </a:lnTo>
                <a:lnTo>
                  <a:pt x="59474" y="4597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8173" y="1431519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537"/>
                </a:lnTo>
              </a:path>
            </a:pathLst>
          </a:custGeom>
          <a:ln w="41478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463" y="2992158"/>
            <a:ext cx="115608" cy="408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2743" y="2765558"/>
            <a:ext cx="177620" cy="649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3779" y="2199152"/>
            <a:ext cx="339377" cy="162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9639" y="2329853"/>
            <a:ext cx="313436" cy="237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1839" y="2087423"/>
            <a:ext cx="2416975" cy="254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3722" y="2260168"/>
            <a:ext cx="1478508" cy="1047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0502" y="2653995"/>
            <a:ext cx="291109" cy="5178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3027" y="2360854"/>
            <a:ext cx="1326057" cy="3112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3075" y="2199424"/>
            <a:ext cx="399313" cy="130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7830" y="2258454"/>
            <a:ext cx="91948" cy="624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1636" y="2320887"/>
            <a:ext cx="536193" cy="10617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0874" y="4865980"/>
            <a:ext cx="120459" cy="78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36531" y="5634037"/>
            <a:ext cx="2882912" cy="2209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1020" y="5752579"/>
            <a:ext cx="62865" cy="23495"/>
          </a:xfrm>
          <a:custGeom>
            <a:avLst/>
            <a:gdLst/>
            <a:ahLst/>
            <a:cxnLst/>
            <a:rect l="l" t="t" r="r" b="b"/>
            <a:pathLst>
              <a:path w="62865" h="23495">
                <a:moveTo>
                  <a:pt x="0" y="0"/>
                </a:moveTo>
                <a:lnTo>
                  <a:pt x="62344" y="0"/>
                </a:lnTo>
                <a:lnTo>
                  <a:pt x="62344" y="23202"/>
                </a:lnTo>
                <a:lnTo>
                  <a:pt x="0" y="23202"/>
                </a:lnTo>
                <a:lnTo>
                  <a:pt x="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28130" y="5639956"/>
            <a:ext cx="347802" cy="210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8602" y="5652020"/>
            <a:ext cx="201117" cy="202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4389" y="6228423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00" y="0"/>
                </a:lnTo>
              </a:path>
            </a:pathLst>
          </a:custGeom>
          <a:ln w="41909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48970" y="5994108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49161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5171" y="5990298"/>
            <a:ext cx="178435" cy="262890"/>
          </a:xfrm>
          <a:custGeom>
            <a:avLst/>
            <a:gdLst/>
            <a:ahLst/>
            <a:cxnLst/>
            <a:rect l="l" t="t" r="r" b="b"/>
            <a:pathLst>
              <a:path w="178435" h="262889">
                <a:moveTo>
                  <a:pt x="125221" y="0"/>
                </a:moveTo>
                <a:lnTo>
                  <a:pt x="86176" y="5412"/>
                </a:lnTo>
                <a:lnTo>
                  <a:pt x="24561" y="48571"/>
                </a:lnTo>
                <a:lnTo>
                  <a:pt x="6517" y="86220"/>
                </a:lnTo>
                <a:lnTo>
                  <a:pt x="0" y="134518"/>
                </a:lnTo>
                <a:lnTo>
                  <a:pt x="7842" y="186449"/>
                </a:lnTo>
                <a:lnTo>
                  <a:pt x="30849" y="226861"/>
                </a:lnTo>
                <a:lnTo>
                  <a:pt x="68242" y="253074"/>
                </a:lnTo>
                <a:lnTo>
                  <a:pt x="119240" y="262407"/>
                </a:lnTo>
                <a:lnTo>
                  <a:pt x="137778" y="261554"/>
                </a:lnTo>
                <a:lnTo>
                  <a:pt x="153701" y="259330"/>
                </a:lnTo>
                <a:lnTo>
                  <a:pt x="166510" y="256235"/>
                </a:lnTo>
                <a:lnTo>
                  <a:pt x="175704" y="252768"/>
                </a:lnTo>
                <a:lnTo>
                  <a:pt x="170020" y="220548"/>
                </a:lnTo>
                <a:lnTo>
                  <a:pt x="127215" y="220548"/>
                </a:lnTo>
                <a:lnTo>
                  <a:pt x="95902" y="214819"/>
                </a:lnTo>
                <a:lnTo>
                  <a:pt x="72034" y="197880"/>
                </a:lnTo>
                <a:lnTo>
                  <a:pt x="56824" y="170104"/>
                </a:lnTo>
                <a:lnTo>
                  <a:pt x="51485" y="131864"/>
                </a:lnTo>
                <a:lnTo>
                  <a:pt x="57437" y="91635"/>
                </a:lnTo>
                <a:lnTo>
                  <a:pt x="73694" y="63360"/>
                </a:lnTo>
                <a:lnTo>
                  <a:pt x="97863" y="46667"/>
                </a:lnTo>
                <a:lnTo>
                  <a:pt x="127546" y="41186"/>
                </a:lnTo>
                <a:lnTo>
                  <a:pt x="170408" y="41186"/>
                </a:lnTo>
                <a:lnTo>
                  <a:pt x="178028" y="9639"/>
                </a:lnTo>
                <a:lnTo>
                  <a:pt x="170574" y="6450"/>
                </a:lnTo>
                <a:lnTo>
                  <a:pt x="159226" y="3324"/>
                </a:lnTo>
                <a:lnTo>
                  <a:pt x="144077" y="945"/>
                </a:lnTo>
                <a:lnTo>
                  <a:pt x="125221" y="0"/>
                </a:lnTo>
                <a:close/>
              </a:path>
              <a:path w="178435" h="262889">
                <a:moveTo>
                  <a:pt x="168732" y="213245"/>
                </a:moveTo>
                <a:lnTo>
                  <a:pt x="160193" y="216208"/>
                </a:lnTo>
                <a:lnTo>
                  <a:pt x="149969" y="218516"/>
                </a:lnTo>
                <a:lnTo>
                  <a:pt x="138748" y="220014"/>
                </a:lnTo>
                <a:lnTo>
                  <a:pt x="127215" y="220548"/>
                </a:lnTo>
                <a:lnTo>
                  <a:pt x="170020" y="220548"/>
                </a:lnTo>
                <a:lnTo>
                  <a:pt x="168732" y="213245"/>
                </a:lnTo>
                <a:close/>
              </a:path>
              <a:path w="178435" h="262889">
                <a:moveTo>
                  <a:pt x="170408" y="41186"/>
                </a:moveTo>
                <a:lnTo>
                  <a:pt x="127546" y="41186"/>
                </a:lnTo>
                <a:lnTo>
                  <a:pt x="139953" y="41876"/>
                </a:lnTo>
                <a:lnTo>
                  <a:pt x="150836" y="43719"/>
                </a:lnTo>
                <a:lnTo>
                  <a:pt x="160287" y="46372"/>
                </a:lnTo>
                <a:lnTo>
                  <a:pt x="168401" y="49491"/>
                </a:lnTo>
                <a:lnTo>
                  <a:pt x="170408" y="41186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21346" y="5993955"/>
            <a:ext cx="0" cy="255904"/>
          </a:xfrm>
          <a:custGeom>
            <a:avLst/>
            <a:gdLst/>
            <a:ahLst/>
            <a:cxnLst/>
            <a:rect l="l" t="t" r="r" b="b"/>
            <a:pathLst>
              <a:path h="255904">
                <a:moveTo>
                  <a:pt x="0" y="0"/>
                </a:moveTo>
                <a:lnTo>
                  <a:pt x="0" y="255422"/>
                </a:lnTo>
              </a:path>
            </a:pathLst>
          </a:custGeom>
          <a:ln w="49161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0330" y="614269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49161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5749" y="612237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0873" y="0"/>
                </a:lnTo>
              </a:path>
            </a:pathLst>
          </a:custGeom>
          <a:ln w="40639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5749" y="6034748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29" h="67310">
                <a:moveTo>
                  <a:pt x="0" y="67310"/>
                </a:moveTo>
                <a:lnTo>
                  <a:pt x="49161" y="67310"/>
                </a:lnTo>
                <a:lnTo>
                  <a:pt x="49161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5749" y="601442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842" y="0"/>
                </a:lnTo>
              </a:path>
            </a:pathLst>
          </a:custGeom>
          <a:ln w="40639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4494" y="5976684"/>
            <a:ext cx="281305" cy="294005"/>
          </a:xfrm>
          <a:custGeom>
            <a:avLst/>
            <a:gdLst/>
            <a:ahLst/>
            <a:cxnLst/>
            <a:rect l="l" t="t" r="r" b="b"/>
            <a:pathLst>
              <a:path w="281304" h="294004">
                <a:moveTo>
                  <a:pt x="164373" y="197954"/>
                </a:moveTo>
                <a:lnTo>
                  <a:pt x="121234" y="197954"/>
                </a:lnTo>
                <a:lnTo>
                  <a:pt x="131864" y="293954"/>
                </a:lnTo>
                <a:lnTo>
                  <a:pt x="175044" y="289306"/>
                </a:lnTo>
                <a:lnTo>
                  <a:pt x="164373" y="197954"/>
                </a:lnTo>
                <a:close/>
              </a:path>
              <a:path w="281304" h="294004">
                <a:moveTo>
                  <a:pt x="153073" y="101307"/>
                </a:moveTo>
                <a:lnTo>
                  <a:pt x="109943" y="101307"/>
                </a:lnTo>
                <a:lnTo>
                  <a:pt x="116916" y="159435"/>
                </a:lnTo>
                <a:lnTo>
                  <a:pt x="0" y="174383"/>
                </a:lnTo>
                <a:lnTo>
                  <a:pt x="4660" y="213245"/>
                </a:lnTo>
                <a:lnTo>
                  <a:pt x="121234" y="197954"/>
                </a:lnTo>
                <a:lnTo>
                  <a:pt x="164373" y="197954"/>
                </a:lnTo>
                <a:lnTo>
                  <a:pt x="163753" y="192646"/>
                </a:lnTo>
                <a:lnTo>
                  <a:pt x="281000" y="177698"/>
                </a:lnTo>
                <a:lnTo>
                  <a:pt x="278114" y="153784"/>
                </a:lnTo>
                <a:lnTo>
                  <a:pt x="159105" y="153784"/>
                </a:lnTo>
                <a:lnTo>
                  <a:pt x="153073" y="101307"/>
                </a:lnTo>
                <a:close/>
              </a:path>
              <a:path w="281304" h="294004">
                <a:moveTo>
                  <a:pt x="276352" y="139179"/>
                </a:moveTo>
                <a:lnTo>
                  <a:pt x="159105" y="153784"/>
                </a:lnTo>
                <a:lnTo>
                  <a:pt x="278114" y="153784"/>
                </a:lnTo>
                <a:lnTo>
                  <a:pt x="276352" y="139179"/>
                </a:lnTo>
                <a:close/>
              </a:path>
              <a:path w="281304" h="294004">
                <a:moveTo>
                  <a:pt x="151460" y="0"/>
                </a:moveTo>
                <a:lnTo>
                  <a:pt x="98653" y="1993"/>
                </a:lnTo>
                <a:lnTo>
                  <a:pt x="105625" y="62115"/>
                </a:lnTo>
                <a:lnTo>
                  <a:pt x="10299" y="74739"/>
                </a:lnTo>
                <a:lnTo>
                  <a:pt x="14947" y="113601"/>
                </a:lnTo>
                <a:lnTo>
                  <a:pt x="109943" y="101307"/>
                </a:lnTo>
                <a:lnTo>
                  <a:pt x="153073" y="101307"/>
                </a:lnTo>
                <a:lnTo>
                  <a:pt x="152463" y="95999"/>
                </a:lnTo>
                <a:lnTo>
                  <a:pt x="244792" y="84035"/>
                </a:lnTo>
                <a:lnTo>
                  <a:pt x="241588" y="56794"/>
                </a:lnTo>
                <a:lnTo>
                  <a:pt x="147815" y="56794"/>
                </a:lnTo>
                <a:lnTo>
                  <a:pt x="142836" y="8305"/>
                </a:lnTo>
                <a:lnTo>
                  <a:pt x="149136" y="6642"/>
                </a:lnTo>
                <a:lnTo>
                  <a:pt x="151803" y="3327"/>
                </a:lnTo>
                <a:lnTo>
                  <a:pt x="151460" y="0"/>
                </a:lnTo>
                <a:close/>
              </a:path>
              <a:path w="281304" h="294004">
                <a:moveTo>
                  <a:pt x="240144" y="44513"/>
                </a:moveTo>
                <a:lnTo>
                  <a:pt x="147815" y="56794"/>
                </a:lnTo>
                <a:lnTo>
                  <a:pt x="241588" y="56794"/>
                </a:lnTo>
                <a:lnTo>
                  <a:pt x="240144" y="44513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75746" y="6035154"/>
            <a:ext cx="227520" cy="2351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40820" y="5998604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235838" y="33883"/>
                </a:moveTo>
                <a:lnTo>
                  <a:pt x="213379" y="77346"/>
                </a:lnTo>
                <a:lnTo>
                  <a:pt x="184598" y="116316"/>
                </a:lnTo>
                <a:lnTo>
                  <a:pt x="149599" y="150672"/>
                </a:lnTo>
                <a:lnTo>
                  <a:pt x="108483" y="180296"/>
                </a:lnTo>
                <a:lnTo>
                  <a:pt x="61351" y="205067"/>
                </a:lnTo>
                <a:lnTo>
                  <a:pt x="8305" y="224866"/>
                </a:lnTo>
                <a:lnTo>
                  <a:pt x="38531" y="267385"/>
                </a:lnTo>
                <a:lnTo>
                  <a:pt x="41528" y="266052"/>
                </a:lnTo>
                <a:lnTo>
                  <a:pt x="43510" y="262407"/>
                </a:lnTo>
                <a:lnTo>
                  <a:pt x="44183" y="258737"/>
                </a:lnTo>
                <a:lnTo>
                  <a:pt x="96568" y="236709"/>
                </a:lnTo>
                <a:lnTo>
                  <a:pt x="143650" y="209697"/>
                </a:lnTo>
                <a:lnTo>
                  <a:pt x="185216" y="178033"/>
                </a:lnTo>
                <a:lnTo>
                  <a:pt x="221055" y="142050"/>
                </a:lnTo>
                <a:lnTo>
                  <a:pt x="250954" y="102081"/>
                </a:lnTo>
                <a:lnTo>
                  <a:pt x="274700" y="58458"/>
                </a:lnTo>
                <a:lnTo>
                  <a:pt x="265169" y="53218"/>
                </a:lnTo>
                <a:lnTo>
                  <a:pt x="255265" y="47418"/>
                </a:lnTo>
                <a:lnTo>
                  <a:pt x="245363" y="40995"/>
                </a:lnTo>
                <a:lnTo>
                  <a:pt x="235838" y="33883"/>
                </a:lnTo>
                <a:close/>
              </a:path>
              <a:path w="274954" h="267970">
                <a:moveTo>
                  <a:pt x="19608" y="0"/>
                </a:moveTo>
                <a:lnTo>
                  <a:pt x="0" y="36207"/>
                </a:lnTo>
                <a:lnTo>
                  <a:pt x="24933" y="45839"/>
                </a:lnTo>
                <a:lnTo>
                  <a:pt x="50488" y="57216"/>
                </a:lnTo>
                <a:lnTo>
                  <a:pt x="74548" y="69465"/>
                </a:lnTo>
                <a:lnTo>
                  <a:pt x="94995" y="81711"/>
                </a:lnTo>
                <a:lnTo>
                  <a:pt x="116916" y="43853"/>
                </a:lnTo>
                <a:lnTo>
                  <a:pt x="96154" y="31720"/>
                </a:lnTo>
                <a:lnTo>
                  <a:pt x="71624" y="19807"/>
                </a:lnTo>
                <a:lnTo>
                  <a:pt x="45414" y="8954"/>
                </a:lnTo>
                <a:lnTo>
                  <a:pt x="19608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8500" y="5973026"/>
            <a:ext cx="314960" cy="266065"/>
          </a:xfrm>
          <a:custGeom>
            <a:avLst/>
            <a:gdLst/>
            <a:ahLst/>
            <a:cxnLst/>
            <a:rect l="l" t="t" r="r" b="b"/>
            <a:pathLst>
              <a:path w="314960" h="266064">
                <a:moveTo>
                  <a:pt x="190468" y="93675"/>
                </a:moveTo>
                <a:lnTo>
                  <a:pt x="130213" y="93675"/>
                </a:lnTo>
                <a:lnTo>
                  <a:pt x="134188" y="97320"/>
                </a:lnTo>
                <a:lnTo>
                  <a:pt x="141173" y="103632"/>
                </a:lnTo>
                <a:lnTo>
                  <a:pt x="168592" y="132087"/>
                </a:lnTo>
                <a:lnTo>
                  <a:pt x="205357" y="173342"/>
                </a:lnTo>
                <a:lnTo>
                  <a:pt x="244491" y="220264"/>
                </a:lnTo>
                <a:lnTo>
                  <a:pt x="279019" y="265722"/>
                </a:lnTo>
                <a:lnTo>
                  <a:pt x="314553" y="231508"/>
                </a:lnTo>
                <a:lnTo>
                  <a:pt x="277391" y="186874"/>
                </a:lnTo>
                <a:lnTo>
                  <a:pt x="235748" y="140460"/>
                </a:lnTo>
                <a:lnTo>
                  <a:pt x="194979" y="97968"/>
                </a:lnTo>
                <a:lnTo>
                  <a:pt x="190468" y="93675"/>
                </a:lnTo>
                <a:close/>
              </a:path>
              <a:path w="314960" h="266064">
                <a:moveTo>
                  <a:pt x="124891" y="47498"/>
                </a:moveTo>
                <a:lnTo>
                  <a:pt x="46675" y="114344"/>
                </a:lnTo>
                <a:lnTo>
                  <a:pt x="21470" y="142067"/>
                </a:lnTo>
                <a:lnTo>
                  <a:pt x="0" y="164744"/>
                </a:lnTo>
                <a:lnTo>
                  <a:pt x="35877" y="201612"/>
                </a:lnTo>
                <a:lnTo>
                  <a:pt x="39535" y="198297"/>
                </a:lnTo>
                <a:lnTo>
                  <a:pt x="40855" y="193649"/>
                </a:lnTo>
                <a:lnTo>
                  <a:pt x="40195" y="189992"/>
                </a:lnTo>
                <a:lnTo>
                  <a:pt x="58750" y="168330"/>
                </a:lnTo>
                <a:lnTo>
                  <a:pt x="112610" y="103962"/>
                </a:lnTo>
                <a:lnTo>
                  <a:pt x="118579" y="97650"/>
                </a:lnTo>
                <a:lnTo>
                  <a:pt x="122567" y="94005"/>
                </a:lnTo>
                <a:lnTo>
                  <a:pt x="126225" y="93675"/>
                </a:lnTo>
                <a:lnTo>
                  <a:pt x="190468" y="93675"/>
                </a:lnTo>
                <a:lnTo>
                  <a:pt x="160439" y="65100"/>
                </a:lnTo>
                <a:lnTo>
                  <a:pt x="151286" y="57865"/>
                </a:lnTo>
                <a:lnTo>
                  <a:pt x="142289" y="52312"/>
                </a:lnTo>
                <a:lnTo>
                  <a:pt x="133480" y="48753"/>
                </a:lnTo>
                <a:lnTo>
                  <a:pt x="124891" y="47498"/>
                </a:lnTo>
                <a:close/>
              </a:path>
              <a:path w="314960" h="266064">
                <a:moveTo>
                  <a:pt x="250774" y="0"/>
                </a:moveTo>
                <a:lnTo>
                  <a:pt x="236990" y="2709"/>
                </a:lnTo>
                <a:lnTo>
                  <a:pt x="225451" y="10213"/>
                </a:lnTo>
                <a:lnTo>
                  <a:pt x="217525" y="21581"/>
                </a:lnTo>
                <a:lnTo>
                  <a:pt x="214579" y="35877"/>
                </a:lnTo>
                <a:lnTo>
                  <a:pt x="217432" y="49941"/>
                </a:lnTo>
                <a:lnTo>
                  <a:pt x="225204" y="61453"/>
                </a:lnTo>
                <a:lnTo>
                  <a:pt x="236712" y="69229"/>
                </a:lnTo>
                <a:lnTo>
                  <a:pt x="250774" y="72085"/>
                </a:lnTo>
                <a:lnTo>
                  <a:pt x="264791" y="69229"/>
                </a:lnTo>
                <a:lnTo>
                  <a:pt x="276190" y="61453"/>
                </a:lnTo>
                <a:lnTo>
                  <a:pt x="277515" y="59461"/>
                </a:lnTo>
                <a:lnTo>
                  <a:pt x="250774" y="59461"/>
                </a:lnTo>
                <a:lnTo>
                  <a:pt x="241624" y="57598"/>
                </a:lnTo>
                <a:lnTo>
                  <a:pt x="234124" y="52527"/>
                </a:lnTo>
                <a:lnTo>
                  <a:pt x="229053" y="45027"/>
                </a:lnTo>
                <a:lnTo>
                  <a:pt x="227190" y="35877"/>
                </a:lnTo>
                <a:lnTo>
                  <a:pt x="229053" y="26727"/>
                </a:lnTo>
                <a:lnTo>
                  <a:pt x="234124" y="19227"/>
                </a:lnTo>
                <a:lnTo>
                  <a:pt x="241624" y="14156"/>
                </a:lnTo>
                <a:lnTo>
                  <a:pt x="250774" y="12293"/>
                </a:lnTo>
                <a:lnTo>
                  <a:pt x="277417" y="12293"/>
                </a:lnTo>
                <a:lnTo>
                  <a:pt x="276190" y="10466"/>
                </a:lnTo>
                <a:lnTo>
                  <a:pt x="264791" y="2803"/>
                </a:lnTo>
                <a:lnTo>
                  <a:pt x="250774" y="0"/>
                </a:lnTo>
                <a:close/>
              </a:path>
              <a:path w="314960" h="266064">
                <a:moveTo>
                  <a:pt x="277417" y="12293"/>
                </a:moveTo>
                <a:lnTo>
                  <a:pt x="250774" y="12293"/>
                </a:lnTo>
                <a:lnTo>
                  <a:pt x="259872" y="14156"/>
                </a:lnTo>
                <a:lnTo>
                  <a:pt x="267258" y="19227"/>
                </a:lnTo>
                <a:lnTo>
                  <a:pt x="272216" y="26727"/>
                </a:lnTo>
                <a:lnTo>
                  <a:pt x="274027" y="35877"/>
                </a:lnTo>
                <a:lnTo>
                  <a:pt x="272310" y="44748"/>
                </a:lnTo>
                <a:lnTo>
                  <a:pt x="267511" y="52279"/>
                </a:lnTo>
                <a:lnTo>
                  <a:pt x="260156" y="57505"/>
                </a:lnTo>
                <a:lnTo>
                  <a:pt x="250774" y="59461"/>
                </a:lnTo>
                <a:lnTo>
                  <a:pt x="277515" y="59461"/>
                </a:lnTo>
                <a:lnTo>
                  <a:pt x="283849" y="49941"/>
                </a:lnTo>
                <a:lnTo>
                  <a:pt x="286651" y="35877"/>
                </a:lnTo>
                <a:lnTo>
                  <a:pt x="283849" y="21865"/>
                </a:lnTo>
                <a:lnTo>
                  <a:pt x="277417" y="12293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6994" y="6097257"/>
            <a:ext cx="277495" cy="48260"/>
          </a:xfrm>
          <a:custGeom>
            <a:avLst/>
            <a:gdLst/>
            <a:ahLst/>
            <a:cxnLst/>
            <a:rect l="l" t="t" r="r" b="b"/>
            <a:pathLst>
              <a:path w="277495" h="48260">
                <a:moveTo>
                  <a:pt x="277342" y="0"/>
                </a:moveTo>
                <a:lnTo>
                  <a:pt x="0" y="0"/>
                </a:lnTo>
                <a:lnTo>
                  <a:pt x="2654" y="48158"/>
                </a:lnTo>
                <a:lnTo>
                  <a:pt x="7302" y="47497"/>
                </a:lnTo>
                <a:lnTo>
                  <a:pt x="11950" y="45173"/>
                </a:lnTo>
                <a:lnTo>
                  <a:pt x="13944" y="41846"/>
                </a:lnTo>
                <a:lnTo>
                  <a:pt x="277342" y="41846"/>
                </a:lnTo>
                <a:lnTo>
                  <a:pt x="277342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4227" y="5998604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235838" y="33883"/>
                </a:moveTo>
                <a:lnTo>
                  <a:pt x="213379" y="77346"/>
                </a:lnTo>
                <a:lnTo>
                  <a:pt x="184598" y="116316"/>
                </a:lnTo>
                <a:lnTo>
                  <a:pt x="149599" y="150672"/>
                </a:lnTo>
                <a:lnTo>
                  <a:pt x="108483" y="180296"/>
                </a:lnTo>
                <a:lnTo>
                  <a:pt x="61351" y="205067"/>
                </a:lnTo>
                <a:lnTo>
                  <a:pt x="8305" y="224866"/>
                </a:lnTo>
                <a:lnTo>
                  <a:pt x="38531" y="267385"/>
                </a:lnTo>
                <a:lnTo>
                  <a:pt x="41528" y="266052"/>
                </a:lnTo>
                <a:lnTo>
                  <a:pt x="43510" y="262407"/>
                </a:lnTo>
                <a:lnTo>
                  <a:pt x="44183" y="258737"/>
                </a:lnTo>
                <a:lnTo>
                  <a:pt x="96568" y="236709"/>
                </a:lnTo>
                <a:lnTo>
                  <a:pt x="143650" y="209697"/>
                </a:lnTo>
                <a:lnTo>
                  <a:pt x="185216" y="178033"/>
                </a:lnTo>
                <a:lnTo>
                  <a:pt x="221055" y="142050"/>
                </a:lnTo>
                <a:lnTo>
                  <a:pt x="250954" y="102081"/>
                </a:lnTo>
                <a:lnTo>
                  <a:pt x="274700" y="58458"/>
                </a:lnTo>
                <a:lnTo>
                  <a:pt x="265169" y="53218"/>
                </a:lnTo>
                <a:lnTo>
                  <a:pt x="255265" y="47418"/>
                </a:lnTo>
                <a:lnTo>
                  <a:pt x="245363" y="40995"/>
                </a:lnTo>
                <a:lnTo>
                  <a:pt x="235838" y="33883"/>
                </a:lnTo>
                <a:close/>
              </a:path>
              <a:path w="274954" h="267970">
                <a:moveTo>
                  <a:pt x="19608" y="0"/>
                </a:moveTo>
                <a:lnTo>
                  <a:pt x="0" y="36207"/>
                </a:lnTo>
                <a:lnTo>
                  <a:pt x="24933" y="45839"/>
                </a:lnTo>
                <a:lnTo>
                  <a:pt x="50488" y="57216"/>
                </a:lnTo>
                <a:lnTo>
                  <a:pt x="74548" y="69465"/>
                </a:lnTo>
                <a:lnTo>
                  <a:pt x="94995" y="81711"/>
                </a:lnTo>
                <a:lnTo>
                  <a:pt x="116916" y="43853"/>
                </a:lnTo>
                <a:lnTo>
                  <a:pt x="96154" y="31720"/>
                </a:lnTo>
                <a:lnTo>
                  <a:pt x="71624" y="19807"/>
                </a:lnTo>
                <a:lnTo>
                  <a:pt x="45414" y="8954"/>
                </a:lnTo>
                <a:lnTo>
                  <a:pt x="19608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4158" y="5998273"/>
            <a:ext cx="102311" cy="2511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7893" y="5994298"/>
            <a:ext cx="167005" cy="259079"/>
          </a:xfrm>
          <a:custGeom>
            <a:avLst/>
            <a:gdLst/>
            <a:ahLst/>
            <a:cxnLst/>
            <a:rect l="l" t="t" r="r" b="b"/>
            <a:pathLst>
              <a:path w="167004" h="259079">
                <a:moveTo>
                  <a:pt x="84696" y="0"/>
                </a:moveTo>
                <a:lnTo>
                  <a:pt x="47636" y="9599"/>
                </a:lnTo>
                <a:lnTo>
                  <a:pt x="21169" y="36449"/>
                </a:lnTo>
                <a:lnTo>
                  <a:pt x="5291" y="77623"/>
                </a:lnTo>
                <a:lnTo>
                  <a:pt x="0" y="130200"/>
                </a:lnTo>
                <a:lnTo>
                  <a:pt x="4753" y="179848"/>
                </a:lnTo>
                <a:lnTo>
                  <a:pt x="19594" y="220748"/>
                </a:lnTo>
                <a:lnTo>
                  <a:pt x="45396" y="248508"/>
                </a:lnTo>
                <a:lnTo>
                  <a:pt x="83032" y="258737"/>
                </a:lnTo>
                <a:lnTo>
                  <a:pt x="118389" y="250018"/>
                </a:lnTo>
                <a:lnTo>
                  <a:pt x="144687" y="224609"/>
                </a:lnTo>
                <a:lnTo>
                  <a:pt x="146582" y="219875"/>
                </a:lnTo>
                <a:lnTo>
                  <a:pt x="83362" y="219875"/>
                </a:lnTo>
                <a:lnTo>
                  <a:pt x="68769" y="214068"/>
                </a:lnTo>
                <a:lnTo>
                  <a:pt x="58035" y="196834"/>
                </a:lnTo>
                <a:lnTo>
                  <a:pt x="51412" y="168450"/>
                </a:lnTo>
                <a:lnTo>
                  <a:pt x="49206" y="130200"/>
                </a:lnTo>
                <a:lnTo>
                  <a:pt x="49210" y="128206"/>
                </a:lnTo>
                <a:lnTo>
                  <a:pt x="51610" y="89863"/>
                </a:lnTo>
                <a:lnTo>
                  <a:pt x="58618" y="61612"/>
                </a:lnTo>
                <a:lnTo>
                  <a:pt x="69610" y="44570"/>
                </a:lnTo>
                <a:lnTo>
                  <a:pt x="84023" y="38862"/>
                </a:lnTo>
                <a:lnTo>
                  <a:pt x="148208" y="38862"/>
                </a:lnTo>
                <a:lnTo>
                  <a:pt x="147886" y="37947"/>
                </a:lnTo>
                <a:lnTo>
                  <a:pt x="122455" y="10223"/>
                </a:lnTo>
                <a:lnTo>
                  <a:pt x="84696" y="0"/>
                </a:lnTo>
                <a:close/>
              </a:path>
              <a:path w="167004" h="259079">
                <a:moveTo>
                  <a:pt x="148208" y="38862"/>
                </a:moveTo>
                <a:lnTo>
                  <a:pt x="84023" y="38862"/>
                </a:lnTo>
                <a:lnTo>
                  <a:pt x="99076" y="44990"/>
                </a:lnTo>
                <a:lnTo>
                  <a:pt x="109520" y="62731"/>
                </a:lnTo>
                <a:lnTo>
                  <a:pt x="115603" y="91122"/>
                </a:lnTo>
                <a:lnTo>
                  <a:pt x="117525" y="128206"/>
                </a:lnTo>
                <a:lnTo>
                  <a:pt x="117522" y="130200"/>
                </a:lnTo>
                <a:lnTo>
                  <a:pt x="115459" y="168166"/>
                </a:lnTo>
                <a:lnTo>
                  <a:pt x="109107" y="196581"/>
                </a:lnTo>
                <a:lnTo>
                  <a:pt x="98518" y="213973"/>
                </a:lnTo>
                <a:lnTo>
                  <a:pt x="83692" y="219875"/>
                </a:lnTo>
                <a:lnTo>
                  <a:pt x="146582" y="219875"/>
                </a:lnTo>
                <a:lnTo>
                  <a:pt x="161085" y="183631"/>
                </a:lnTo>
                <a:lnTo>
                  <a:pt x="166738" y="128206"/>
                </a:lnTo>
                <a:lnTo>
                  <a:pt x="162232" y="78749"/>
                </a:lnTo>
                <a:lnTo>
                  <a:pt x="148208" y="38862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7885" y="5994298"/>
            <a:ext cx="167005" cy="259079"/>
          </a:xfrm>
          <a:custGeom>
            <a:avLst/>
            <a:gdLst/>
            <a:ahLst/>
            <a:cxnLst/>
            <a:rect l="l" t="t" r="r" b="b"/>
            <a:pathLst>
              <a:path w="167004" h="259079">
                <a:moveTo>
                  <a:pt x="84696" y="0"/>
                </a:moveTo>
                <a:lnTo>
                  <a:pt x="47636" y="9599"/>
                </a:lnTo>
                <a:lnTo>
                  <a:pt x="21169" y="36449"/>
                </a:lnTo>
                <a:lnTo>
                  <a:pt x="5291" y="77623"/>
                </a:lnTo>
                <a:lnTo>
                  <a:pt x="0" y="130200"/>
                </a:lnTo>
                <a:lnTo>
                  <a:pt x="4753" y="179848"/>
                </a:lnTo>
                <a:lnTo>
                  <a:pt x="19594" y="220748"/>
                </a:lnTo>
                <a:lnTo>
                  <a:pt x="45396" y="248508"/>
                </a:lnTo>
                <a:lnTo>
                  <a:pt x="83032" y="258737"/>
                </a:lnTo>
                <a:lnTo>
                  <a:pt x="118389" y="250018"/>
                </a:lnTo>
                <a:lnTo>
                  <a:pt x="144687" y="224609"/>
                </a:lnTo>
                <a:lnTo>
                  <a:pt x="146582" y="219875"/>
                </a:lnTo>
                <a:lnTo>
                  <a:pt x="83362" y="219875"/>
                </a:lnTo>
                <a:lnTo>
                  <a:pt x="68769" y="214068"/>
                </a:lnTo>
                <a:lnTo>
                  <a:pt x="58035" y="196834"/>
                </a:lnTo>
                <a:lnTo>
                  <a:pt x="51412" y="168450"/>
                </a:lnTo>
                <a:lnTo>
                  <a:pt x="49206" y="130200"/>
                </a:lnTo>
                <a:lnTo>
                  <a:pt x="49210" y="128206"/>
                </a:lnTo>
                <a:lnTo>
                  <a:pt x="51610" y="89863"/>
                </a:lnTo>
                <a:lnTo>
                  <a:pt x="58618" y="61612"/>
                </a:lnTo>
                <a:lnTo>
                  <a:pt x="69610" y="44570"/>
                </a:lnTo>
                <a:lnTo>
                  <a:pt x="84023" y="38862"/>
                </a:lnTo>
                <a:lnTo>
                  <a:pt x="148208" y="38862"/>
                </a:lnTo>
                <a:lnTo>
                  <a:pt x="147886" y="37947"/>
                </a:lnTo>
                <a:lnTo>
                  <a:pt x="122455" y="10223"/>
                </a:lnTo>
                <a:lnTo>
                  <a:pt x="84696" y="0"/>
                </a:lnTo>
                <a:close/>
              </a:path>
              <a:path w="167004" h="259079">
                <a:moveTo>
                  <a:pt x="148208" y="38862"/>
                </a:moveTo>
                <a:lnTo>
                  <a:pt x="84023" y="38862"/>
                </a:lnTo>
                <a:lnTo>
                  <a:pt x="99076" y="44990"/>
                </a:lnTo>
                <a:lnTo>
                  <a:pt x="109520" y="62731"/>
                </a:lnTo>
                <a:lnTo>
                  <a:pt x="115603" y="91122"/>
                </a:lnTo>
                <a:lnTo>
                  <a:pt x="117525" y="128206"/>
                </a:lnTo>
                <a:lnTo>
                  <a:pt x="117522" y="130200"/>
                </a:lnTo>
                <a:lnTo>
                  <a:pt x="115459" y="168166"/>
                </a:lnTo>
                <a:lnTo>
                  <a:pt x="109107" y="196581"/>
                </a:lnTo>
                <a:lnTo>
                  <a:pt x="98518" y="213973"/>
                </a:lnTo>
                <a:lnTo>
                  <a:pt x="83693" y="219875"/>
                </a:lnTo>
                <a:lnTo>
                  <a:pt x="146582" y="219875"/>
                </a:lnTo>
                <a:lnTo>
                  <a:pt x="161085" y="183631"/>
                </a:lnTo>
                <a:lnTo>
                  <a:pt x="166738" y="128206"/>
                </a:lnTo>
                <a:lnTo>
                  <a:pt x="162232" y="78749"/>
                </a:lnTo>
                <a:lnTo>
                  <a:pt x="148208" y="38862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50668" y="5470398"/>
            <a:ext cx="5934710" cy="0"/>
          </a:xfrm>
          <a:custGeom>
            <a:avLst/>
            <a:gdLst/>
            <a:ahLst/>
            <a:cxnLst/>
            <a:rect l="l" t="t" r="r" b="b"/>
            <a:pathLst>
              <a:path w="5934709">
                <a:moveTo>
                  <a:pt x="0" y="0"/>
                </a:moveTo>
                <a:lnTo>
                  <a:pt x="5934417" y="0"/>
                </a:lnTo>
              </a:path>
            </a:pathLst>
          </a:custGeom>
          <a:ln w="26758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50668" y="6432484"/>
            <a:ext cx="5934710" cy="0"/>
          </a:xfrm>
          <a:custGeom>
            <a:avLst/>
            <a:gdLst/>
            <a:ahLst/>
            <a:cxnLst/>
            <a:rect l="l" t="t" r="r" b="b"/>
            <a:pathLst>
              <a:path w="5934709">
                <a:moveTo>
                  <a:pt x="0" y="0"/>
                </a:moveTo>
                <a:lnTo>
                  <a:pt x="5934417" y="0"/>
                </a:lnTo>
              </a:path>
            </a:pathLst>
          </a:custGeom>
          <a:ln w="26758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648"/>
            <a:ext cx="10689869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5874"/>
            <a:ext cx="10689869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016" y="1844650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230835" y="0"/>
                </a:moveTo>
                <a:lnTo>
                  <a:pt x="184562" y="4625"/>
                </a:lnTo>
                <a:lnTo>
                  <a:pt x="141349" y="17921"/>
                </a:lnTo>
                <a:lnTo>
                  <a:pt x="102154" y="39012"/>
                </a:lnTo>
                <a:lnTo>
                  <a:pt x="67935" y="67025"/>
                </a:lnTo>
                <a:lnTo>
                  <a:pt x="39651" y="101088"/>
                </a:lnTo>
                <a:lnTo>
                  <a:pt x="18262" y="140326"/>
                </a:lnTo>
                <a:lnTo>
                  <a:pt x="4725" y="183866"/>
                </a:lnTo>
                <a:lnTo>
                  <a:pt x="0" y="230835"/>
                </a:lnTo>
                <a:lnTo>
                  <a:pt x="4685" y="277388"/>
                </a:lnTo>
                <a:lnTo>
                  <a:pt x="18124" y="320733"/>
                </a:lnTo>
                <a:lnTo>
                  <a:pt x="39393" y="359945"/>
                </a:lnTo>
                <a:lnTo>
                  <a:pt x="67568" y="394101"/>
                </a:lnTo>
                <a:lnTo>
                  <a:pt x="101724" y="422276"/>
                </a:lnTo>
                <a:lnTo>
                  <a:pt x="140937" y="443545"/>
                </a:lnTo>
                <a:lnTo>
                  <a:pt x="184282" y="456985"/>
                </a:lnTo>
                <a:lnTo>
                  <a:pt x="230835" y="461670"/>
                </a:lnTo>
                <a:lnTo>
                  <a:pt x="277383" y="456985"/>
                </a:lnTo>
                <a:lnTo>
                  <a:pt x="317238" y="444627"/>
                </a:lnTo>
                <a:lnTo>
                  <a:pt x="230835" y="444627"/>
                </a:lnTo>
                <a:lnTo>
                  <a:pt x="181883" y="438968"/>
                </a:lnTo>
                <a:lnTo>
                  <a:pt x="136910" y="422856"/>
                </a:lnTo>
                <a:lnTo>
                  <a:pt x="97210" y="397586"/>
                </a:lnTo>
                <a:lnTo>
                  <a:pt x="64079" y="364454"/>
                </a:lnTo>
                <a:lnTo>
                  <a:pt x="38811" y="324754"/>
                </a:lnTo>
                <a:lnTo>
                  <a:pt x="22701" y="279783"/>
                </a:lnTo>
                <a:lnTo>
                  <a:pt x="17043" y="230835"/>
                </a:lnTo>
                <a:lnTo>
                  <a:pt x="22752" y="181423"/>
                </a:lnTo>
                <a:lnTo>
                  <a:pt x="38982" y="136271"/>
                </a:lnTo>
                <a:lnTo>
                  <a:pt x="64387" y="96597"/>
                </a:lnTo>
                <a:lnTo>
                  <a:pt x="97621" y="63619"/>
                </a:lnTo>
                <a:lnTo>
                  <a:pt x="137337" y="38556"/>
                </a:lnTo>
                <a:lnTo>
                  <a:pt x="182191" y="22624"/>
                </a:lnTo>
                <a:lnTo>
                  <a:pt x="230835" y="17043"/>
                </a:lnTo>
                <a:lnTo>
                  <a:pt x="317465" y="17043"/>
                </a:lnTo>
                <a:lnTo>
                  <a:pt x="277106" y="4625"/>
                </a:lnTo>
                <a:lnTo>
                  <a:pt x="230835" y="0"/>
                </a:lnTo>
                <a:close/>
              </a:path>
              <a:path w="462280" h="462280">
                <a:moveTo>
                  <a:pt x="317465" y="17043"/>
                </a:moveTo>
                <a:lnTo>
                  <a:pt x="230835" y="17043"/>
                </a:lnTo>
                <a:lnTo>
                  <a:pt x="279479" y="22624"/>
                </a:lnTo>
                <a:lnTo>
                  <a:pt x="324332" y="38556"/>
                </a:lnTo>
                <a:lnTo>
                  <a:pt x="364049" y="63619"/>
                </a:lnTo>
                <a:lnTo>
                  <a:pt x="397282" y="96597"/>
                </a:lnTo>
                <a:lnTo>
                  <a:pt x="422687" y="136271"/>
                </a:lnTo>
                <a:lnTo>
                  <a:pt x="438917" y="181423"/>
                </a:lnTo>
                <a:lnTo>
                  <a:pt x="444627" y="230835"/>
                </a:lnTo>
                <a:lnTo>
                  <a:pt x="438994" y="279783"/>
                </a:lnTo>
                <a:lnTo>
                  <a:pt x="422943" y="324754"/>
                </a:lnTo>
                <a:lnTo>
                  <a:pt x="397742" y="364454"/>
                </a:lnTo>
                <a:lnTo>
                  <a:pt x="364662" y="397586"/>
                </a:lnTo>
                <a:lnTo>
                  <a:pt x="324971" y="422856"/>
                </a:lnTo>
                <a:lnTo>
                  <a:pt x="279939" y="438968"/>
                </a:lnTo>
                <a:lnTo>
                  <a:pt x="230835" y="444627"/>
                </a:lnTo>
                <a:lnTo>
                  <a:pt x="317238" y="444627"/>
                </a:lnTo>
                <a:lnTo>
                  <a:pt x="359936" y="422276"/>
                </a:lnTo>
                <a:lnTo>
                  <a:pt x="394090" y="394101"/>
                </a:lnTo>
                <a:lnTo>
                  <a:pt x="422264" y="359945"/>
                </a:lnTo>
                <a:lnTo>
                  <a:pt x="443533" y="320733"/>
                </a:lnTo>
                <a:lnTo>
                  <a:pt x="456972" y="277388"/>
                </a:lnTo>
                <a:lnTo>
                  <a:pt x="461657" y="230835"/>
                </a:lnTo>
                <a:lnTo>
                  <a:pt x="456932" y="183866"/>
                </a:lnTo>
                <a:lnTo>
                  <a:pt x="443397" y="140326"/>
                </a:lnTo>
                <a:lnTo>
                  <a:pt x="422009" y="101088"/>
                </a:lnTo>
                <a:lnTo>
                  <a:pt x="393728" y="67025"/>
                </a:lnTo>
                <a:lnTo>
                  <a:pt x="359511" y="39012"/>
                </a:lnTo>
                <a:lnTo>
                  <a:pt x="320318" y="17921"/>
                </a:lnTo>
                <a:lnTo>
                  <a:pt x="317465" y="17043"/>
                </a:lnTo>
                <a:close/>
              </a:path>
              <a:path w="462280" h="462280">
                <a:moveTo>
                  <a:pt x="279044" y="313613"/>
                </a:moveTo>
                <a:lnTo>
                  <a:pt x="235699" y="313613"/>
                </a:lnTo>
                <a:lnTo>
                  <a:pt x="235699" y="373037"/>
                </a:lnTo>
                <a:lnTo>
                  <a:pt x="279044" y="373037"/>
                </a:lnTo>
                <a:lnTo>
                  <a:pt x="279044" y="313613"/>
                </a:lnTo>
                <a:close/>
              </a:path>
              <a:path w="462280" h="462280">
                <a:moveTo>
                  <a:pt x="279044" y="88633"/>
                </a:moveTo>
                <a:lnTo>
                  <a:pt x="219633" y="88633"/>
                </a:lnTo>
                <a:lnTo>
                  <a:pt x="138785" y="258584"/>
                </a:lnTo>
                <a:lnTo>
                  <a:pt x="138785" y="313613"/>
                </a:lnTo>
                <a:lnTo>
                  <a:pt x="299504" y="313613"/>
                </a:lnTo>
                <a:lnTo>
                  <a:pt x="299504" y="268820"/>
                </a:lnTo>
                <a:lnTo>
                  <a:pt x="178727" y="268820"/>
                </a:lnTo>
                <a:lnTo>
                  <a:pt x="235699" y="143675"/>
                </a:lnTo>
                <a:lnTo>
                  <a:pt x="279044" y="143675"/>
                </a:lnTo>
                <a:lnTo>
                  <a:pt x="279044" y="88633"/>
                </a:lnTo>
                <a:close/>
              </a:path>
              <a:path w="462280" h="462280">
                <a:moveTo>
                  <a:pt x="279044" y="143675"/>
                </a:moveTo>
                <a:lnTo>
                  <a:pt x="235699" y="143675"/>
                </a:lnTo>
                <a:lnTo>
                  <a:pt x="235699" y="268820"/>
                </a:lnTo>
                <a:lnTo>
                  <a:pt x="279044" y="268820"/>
                </a:lnTo>
                <a:lnTo>
                  <a:pt x="279044" y="14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568" y="1961769"/>
            <a:ext cx="283210" cy="262890"/>
          </a:xfrm>
          <a:custGeom>
            <a:avLst/>
            <a:gdLst/>
            <a:ahLst/>
            <a:cxnLst/>
            <a:rect l="l" t="t" r="r" b="b"/>
            <a:pathLst>
              <a:path w="283209" h="262889">
                <a:moveTo>
                  <a:pt x="133400" y="136055"/>
                </a:moveTo>
                <a:lnTo>
                  <a:pt x="88163" y="136055"/>
                </a:lnTo>
                <a:lnTo>
                  <a:pt x="88163" y="214972"/>
                </a:lnTo>
                <a:lnTo>
                  <a:pt x="102374" y="251294"/>
                </a:lnTo>
                <a:lnTo>
                  <a:pt x="152222" y="262851"/>
                </a:lnTo>
                <a:lnTo>
                  <a:pt x="268465" y="262851"/>
                </a:lnTo>
                <a:lnTo>
                  <a:pt x="270687" y="221564"/>
                </a:lnTo>
                <a:lnTo>
                  <a:pt x="133400" y="221564"/>
                </a:lnTo>
                <a:lnTo>
                  <a:pt x="133400" y="136055"/>
                </a:lnTo>
                <a:close/>
              </a:path>
              <a:path w="283209" h="262889">
                <a:moveTo>
                  <a:pt x="270776" y="219913"/>
                </a:moveTo>
                <a:lnTo>
                  <a:pt x="204063" y="221564"/>
                </a:lnTo>
                <a:lnTo>
                  <a:pt x="270687" y="221564"/>
                </a:lnTo>
                <a:lnTo>
                  <a:pt x="270776" y="219913"/>
                </a:lnTo>
                <a:close/>
              </a:path>
              <a:path w="283209" h="262889">
                <a:moveTo>
                  <a:pt x="282994" y="94449"/>
                </a:moveTo>
                <a:lnTo>
                  <a:pt x="0" y="94449"/>
                </a:lnTo>
                <a:lnTo>
                  <a:pt x="0" y="136055"/>
                </a:lnTo>
                <a:lnTo>
                  <a:pt x="282994" y="136055"/>
                </a:lnTo>
                <a:lnTo>
                  <a:pt x="282994" y="94449"/>
                </a:lnTo>
                <a:close/>
              </a:path>
              <a:path w="283209" h="262889">
                <a:moveTo>
                  <a:pt x="133400" y="41275"/>
                </a:moveTo>
                <a:lnTo>
                  <a:pt x="88163" y="41275"/>
                </a:lnTo>
                <a:lnTo>
                  <a:pt x="88163" y="94449"/>
                </a:lnTo>
                <a:lnTo>
                  <a:pt x="133400" y="94449"/>
                </a:lnTo>
                <a:lnTo>
                  <a:pt x="133400" y="41275"/>
                </a:lnTo>
                <a:close/>
              </a:path>
              <a:path w="283209" h="262889">
                <a:moveTo>
                  <a:pt x="265163" y="0"/>
                </a:moveTo>
                <a:lnTo>
                  <a:pt x="13538" y="0"/>
                </a:lnTo>
                <a:lnTo>
                  <a:pt x="13538" y="41275"/>
                </a:lnTo>
                <a:lnTo>
                  <a:pt x="265163" y="41275"/>
                </a:lnTo>
                <a:lnTo>
                  <a:pt x="2651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7797" y="1926755"/>
            <a:ext cx="301625" cy="307340"/>
          </a:xfrm>
          <a:custGeom>
            <a:avLst/>
            <a:gdLst/>
            <a:ahLst/>
            <a:cxnLst/>
            <a:rect l="l" t="t" r="r" b="b"/>
            <a:pathLst>
              <a:path w="301625" h="307339">
                <a:moveTo>
                  <a:pt x="223558" y="29057"/>
                </a:moveTo>
                <a:lnTo>
                  <a:pt x="21462" y="29057"/>
                </a:lnTo>
                <a:lnTo>
                  <a:pt x="21462" y="68681"/>
                </a:lnTo>
                <a:lnTo>
                  <a:pt x="228180" y="68681"/>
                </a:lnTo>
                <a:lnTo>
                  <a:pt x="228169" y="58775"/>
                </a:lnTo>
                <a:lnTo>
                  <a:pt x="227922" y="51165"/>
                </a:lnTo>
                <a:lnTo>
                  <a:pt x="227107" y="44330"/>
                </a:lnTo>
                <a:lnTo>
                  <a:pt x="225673" y="37374"/>
                </a:lnTo>
                <a:lnTo>
                  <a:pt x="223558" y="29057"/>
                </a:lnTo>
                <a:close/>
              </a:path>
              <a:path w="301625" h="307339">
                <a:moveTo>
                  <a:pt x="253276" y="4952"/>
                </a:moveTo>
                <a:lnTo>
                  <a:pt x="227850" y="8915"/>
                </a:lnTo>
                <a:lnTo>
                  <a:pt x="231761" y="24181"/>
                </a:lnTo>
                <a:lnTo>
                  <a:pt x="234372" y="36693"/>
                </a:lnTo>
                <a:lnTo>
                  <a:pt x="236116" y="47780"/>
                </a:lnTo>
                <a:lnTo>
                  <a:pt x="237426" y="58775"/>
                </a:lnTo>
                <a:lnTo>
                  <a:pt x="264172" y="54152"/>
                </a:lnTo>
                <a:lnTo>
                  <a:pt x="262098" y="40335"/>
                </a:lnTo>
                <a:lnTo>
                  <a:pt x="259962" y="29552"/>
                </a:lnTo>
                <a:lnTo>
                  <a:pt x="257207" y="18769"/>
                </a:lnTo>
                <a:lnTo>
                  <a:pt x="253276" y="4952"/>
                </a:lnTo>
                <a:close/>
              </a:path>
              <a:path w="301625" h="307339">
                <a:moveTo>
                  <a:pt x="288937" y="0"/>
                </a:moveTo>
                <a:lnTo>
                  <a:pt x="264172" y="4292"/>
                </a:lnTo>
                <a:lnTo>
                  <a:pt x="266628" y="11680"/>
                </a:lnTo>
                <a:lnTo>
                  <a:pt x="269208" y="21297"/>
                </a:lnTo>
                <a:lnTo>
                  <a:pt x="272159" y="35125"/>
                </a:lnTo>
                <a:lnTo>
                  <a:pt x="275729" y="55143"/>
                </a:lnTo>
                <a:lnTo>
                  <a:pt x="301485" y="50190"/>
                </a:lnTo>
                <a:lnTo>
                  <a:pt x="298549" y="34779"/>
                </a:lnTo>
                <a:lnTo>
                  <a:pt x="295830" y="22494"/>
                </a:lnTo>
                <a:lnTo>
                  <a:pt x="292802" y="11510"/>
                </a:lnTo>
                <a:lnTo>
                  <a:pt x="288937" y="0"/>
                </a:lnTo>
                <a:close/>
              </a:path>
              <a:path w="301625" h="307339">
                <a:moveTo>
                  <a:pt x="171386" y="153873"/>
                </a:moveTo>
                <a:lnTo>
                  <a:pt x="125475" y="153873"/>
                </a:lnTo>
                <a:lnTo>
                  <a:pt x="125158" y="162140"/>
                </a:lnTo>
                <a:lnTo>
                  <a:pt x="115453" y="211039"/>
                </a:lnTo>
                <a:lnTo>
                  <a:pt x="92379" y="241090"/>
                </a:lnTo>
                <a:lnTo>
                  <a:pt x="57542" y="257835"/>
                </a:lnTo>
                <a:lnTo>
                  <a:pt x="12547" y="266814"/>
                </a:lnTo>
                <a:lnTo>
                  <a:pt x="31038" y="306768"/>
                </a:lnTo>
                <a:lnTo>
                  <a:pt x="69630" y="297308"/>
                </a:lnTo>
                <a:lnTo>
                  <a:pt x="105795" y="281889"/>
                </a:lnTo>
                <a:lnTo>
                  <a:pt x="136632" y="256768"/>
                </a:lnTo>
                <a:lnTo>
                  <a:pt x="159242" y="218204"/>
                </a:lnTo>
                <a:lnTo>
                  <a:pt x="170726" y="162458"/>
                </a:lnTo>
                <a:lnTo>
                  <a:pt x="171386" y="153873"/>
                </a:lnTo>
                <a:close/>
              </a:path>
              <a:path w="301625" h="307339">
                <a:moveTo>
                  <a:pt x="277710" y="113258"/>
                </a:moveTo>
                <a:lnTo>
                  <a:pt x="0" y="113258"/>
                </a:lnTo>
                <a:lnTo>
                  <a:pt x="0" y="153873"/>
                </a:lnTo>
                <a:lnTo>
                  <a:pt x="277710" y="153873"/>
                </a:lnTo>
                <a:lnTo>
                  <a:pt x="277710" y="1132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6230" y="1948891"/>
            <a:ext cx="314325" cy="291465"/>
          </a:xfrm>
          <a:custGeom>
            <a:avLst/>
            <a:gdLst/>
            <a:ahLst/>
            <a:cxnLst/>
            <a:rect l="l" t="t" r="r" b="b"/>
            <a:pathLst>
              <a:path w="314325" h="291464">
                <a:moveTo>
                  <a:pt x="187236" y="0"/>
                </a:moveTo>
                <a:lnTo>
                  <a:pt x="143319" y="0"/>
                </a:lnTo>
                <a:lnTo>
                  <a:pt x="143319" y="280670"/>
                </a:lnTo>
                <a:lnTo>
                  <a:pt x="194386" y="272663"/>
                </a:lnTo>
                <a:lnTo>
                  <a:pt x="237481" y="251327"/>
                </a:lnTo>
                <a:lnTo>
                  <a:pt x="262096" y="227837"/>
                </a:lnTo>
                <a:lnTo>
                  <a:pt x="187236" y="227837"/>
                </a:lnTo>
                <a:lnTo>
                  <a:pt x="187236" y="0"/>
                </a:lnTo>
                <a:close/>
              </a:path>
              <a:path w="314325" h="291464">
                <a:moveTo>
                  <a:pt x="272757" y="106324"/>
                </a:moveTo>
                <a:lnTo>
                  <a:pt x="260003" y="153006"/>
                </a:lnTo>
                <a:lnTo>
                  <a:pt x="232091" y="199180"/>
                </a:lnTo>
                <a:lnTo>
                  <a:pt x="187236" y="227837"/>
                </a:lnTo>
                <a:lnTo>
                  <a:pt x="262096" y="227837"/>
                </a:lnTo>
                <a:lnTo>
                  <a:pt x="272081" y="218309"/>
                </a:lnTo>
                <a:lnTo>
                  <a:pt x="297662" y="175259"/>
                </a:lnTo>
                <a:lnTo>
                  <a:pt x="313702" y="123824"/>
                </a:lnTo>
                <a:lnTo>
                  <a:pt x="272757" y="106324"/>
                </a:lnTo>
                <a:close/>
              </a:path>
              <a:path w="314325" h="291464">
                <a:moveTo>
                  <a:pt x="97421" y="10223"/>
                </a:moveTo>
                <a:lnTo>
                  <a:pt x="52514" y="10223"/>
                </a:lnTo>
                <a:lnTo>
                  <a:pt x="52514" y="98056"/>
                </a:lnTo>
                <a:lnTo>
                  <a:pt x="46862" y="168014"/>
                </a:lnTo>
                <a:lnTo>
                  <a:pt x="33067" y="214417"/>
                </a:lnTo>
                <a:lnTo>
                  <a:pt x="15867" y="243174"/>
                </a:lnTo>
                <a:lnTo>
                  <a:pt x="0" y="260197"/>
                </a:lnTo>
                <a:lnTo>
                  <a:pt x="35661" y="291236"/>
                </a:lnTo>
                <a:lnTo>
                  <a:pt x="67949" y="249466"/>
                </a:lnTo>
                <a:lnTo>
                  <a:pt x="86855" y="196799"/>
                </a:lnTo>
                <a:lnTo>
                  <a:pt x="94738" y="146480"/>
                </a:lnTo>
                <a:lnTo>
                  <a:pt x="97421" y="91465"/>
                </a:lnTo>
                <a:lnTo>
                  <a:pt x="97421" y="10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9109" y="1939645"/>
            <a:ext cx="275590" cy="292735"/>
          </a:xfrm>
          <a:custGeom>
            <a:avLst/>
            <a:gdLst/>
            <a:ahLst/>
            <a:cxnLst/>
            <a:rect l="l" t="t" r="r" b="b"/>
            <a:pathLst>
              <a:path w="275589" h="292735">
                <a:moveTo>
                  <a:pt x="267234" y="86842"/>
                </a:moveTo>
                <a:lnTo>
                  <a:pt x="218935" y="86842"/>
                </a:lnTo>
                <a:lnTo>
                  <a:pt x="199323" y="140239"/>
                </a:lnTo>
                <a:lnTo>
                  <a:pt x="173538" y="180591"/>
                </a:lnTo>
                <a:lnTo>
                  <a:pt x="142120" y="209935"/>
                </a:lnTo>
                <a:lnTo>
                  <a:pt x="105611" y="230308"/>
                </a:lnTo>
                <a:lnTo>
                  <a:pt x="64551" y="243746"/>
                </a:lnTo>
                <a:lnTo>
                  <a:pt x="19481" y="252285"/>
                </a:lnTo>
                <a:lnTo>
                  <a:pt x="37642" y="292226"/>
                </a:lnTo>
                <a:lnTo>
                  <a:pt x="97498" y="279191"/>
                </a:lnTo>
                <a:lnTo>
                  <a:pt x="146353" y="258706"/>
                </a:lnTo>
                <a:lnTo>
                  <a:pt x="185400" y="231960"/>
                </a:lnTo>
                <a:lnTo>
                  <a:pt x="215838" y="200142"/>
                </a:lnTo>
                <a:lnTo>
                  <a:pt x="238860" y="164438"/>
                </a:lnTo>
                <a:lnTo>
                  <a:pt x="255664" y="126038"/>
                </a:lnTo>
                <a:lnTo>
                  <a:pt x="267234" y="86842"/>
                </a:lnTo>
                <a:close/>
              </a:path>
              <a:path w="275589" h="292735">
                <a:moveTo>
                  <a:pt x="107327" y="0"/>
                </a:moveTo>
                <a:lnTo>
                  <a:pt x="80342" y="53590"/>
                </a:lnTo>
                <a:lnTo>
                  <a:pt x="49701" y="90930"/>
                </a:lnTo>
                <a:lnTo>
                  <a:pt x="21041" y="114837"/>
                </a:lnTo>
                <a:lnTo>
                  <a:pt x="0" y="128130"/>
                </a:lnTo>
                <a:lnTo>
                  <a:pt x="29718" y="160807"/>
                </a:lnTo>
                <a:lnTo>
                  <a:pt x="43581" y="151479"/>
                </a:lnTo>
                <a:lnTo>
                  <a:pt x="62083" y="136950"/>
                </a:lnTo>
                <a:lnTo>
                  <a:pt x="84053" y="115858"/>
                </a:lnTo>
                <a:lnTo>
                  <a:pt x="108318" y="86842"/>
                </a:lnTo>
                <a:lnTo>
                  <a:pt x="267234" y="86842"/>
                </a:lnTo>
                <a:lnTo>
                  <a:pt x="267445" y="86128"/>
                </a:lnTo>
                <a:lnTo>
                  <a:pt x="275399" y="45897"/>
                </a:lnTo>
                <a:lnTo>
                  <a:pt x="135712" y="45897"/>
                </a:lnTo>
                <a:lnTo>
                  <a:pt x="141812" y="34804"/>
                </a:lnTo>
                <a:lnTo>
                  <a:pt x="146578" y="25258"/>
                </a:lnTo>
                <a:lnTo>
                  <a:pt x="150537" y="16453"/>
                </a:lnTo>
                <a:lnTo>
                  <a:pt x="154216" y="7581"/>
                </a:lnTo>
                <a:lnTo>
                  <a:pt x="1073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9098" y="1956473"/>
            <a:ext cx="269875" cy="275590"/>
          </a:xfrm>
          <a:custGeom>
            <a:avLst/>
            <a:gdLst/>
            <a:ahLst/>
            <a:cxnLst/>
            <a:rect l="l" t="t" r="r" b="b"/>
            <a:pathLst>
              <a:path w="269875" h="275589">
                <a:moveTo>
                  <a:pt x="250634" y="0"/>
                </a:moveTo>
                <a:lnTo>
                  <a:pt x="23444" y="0"/>
                </a:lnTo>
                <a:lnTo>
                  <a:pt x="23444" y="41275"/>
                </a:lnTo>
                <a:lnTo>
                  <a:pt x="250634" y="41275"/>
                </a:lnTo>
                <a:lnTo>
                  <a:pt x="250634" y="0"/>
                </a:lnTo>
                <a:close/>
              </a:path>
              <a:path w="269875" h="275589">
                <a:moveTo>
                  <a:pt x="269786" y="78270"/>
                </a:moveTo>
                <a:lnTo>
                  <a:pt x="0" y="78270"/>
                </a:lnTo>
                <a:lnTo>
                  <a:pt x="0" y="119545"/>
                </a:lnTo>
                <a:lnTo>
                  <a:pt x="217614" y="119545"/>
                </a:lnTo>
                <a:lnTo>
                  <a:pt x="208891" y="149466"/>
                </a:lnTo>
                <a:lnTo>
                  <a:pt x="191895" y="178944"/>
                </a:lnTo>
                <a:lnTo>
                  <a:pt x="161364" y="204918"/>
                </a:lnTo>
                <a:lnTo>
                  <a:pt x="112035" y="224332"/>
                </a:lnTo>
                <a:lnTo>
                  <a:pt x="38646" y="234124"/>
                </a:lnTo>
                <a:lnTo>
                  <a:pt x="51523" y="275081"/>
                </a:lnTo>
                <a:lnTo>
                  <a:pt x="117505" y="264921"/>
                </a:lnTo>
                <a:lnTo>
                  <a:pt x="168497" y="247639"/>
                </a:lnTo>
                <a:lnTo>
                  <a:pt x="206534" y="223918"/>
                </a:lnTo>
                <a:lnTo>
                  <a:pt x="233647" y="194439"/>
                </a:lnTo>
                <a:lnTo>
                  <a:pt x="251872" y="159884"/>
                </a:lnTo>
                <a:lnTo>
                  <a:pt x="263240" y="120934"/>
                </a:lnTo>
                <a:lnTo>
                  <a:pt x="269786" y="78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421" y="1926095"/>
            <a:ext cx="291465" cy="306070"/>
          </a:xfrm>
          <a:custGeom>
            <a:avLst/>
            <a:gdLst/>
            <a:ahLst/>
            <a:cxnLst/>
            <a:rect l="l" t="t" r="r" b="b"/>
            <a:pathLst>
              <a:path w="291464" h="306069">
                <a:moveTo>
                  <a:pt x="203085" y="47548"/>
                </a:moveTo>
                <a:lnTo>
                  <a:pt x="0" y="47548"/>
                </a:lnTo>
                <a:lnTo>
                  <a:pt x="0" y="90805"/>
                </a:lnTo>
                <a:lnTo>
                  <a:pt x="205397" y="90805"/>
                </a:lnTo>
                <a:lnTo>
                  <a:pt x="191336" y="148570"/>
                </a:lnTo>
                <a:lnTo>
                  <a:pt x="168304" y="191439"/>
                </a:lnTo>
                <a:lnTo>
                  <a:pt x="138283" y="221905"/>
                </a:lnTo>
                <a:lnTo>
                  <a:pt x="103255" y="242464"/>
                </a:lnTo>
                <a:lnTo>
                  <a:pt x="65199" y="255611"/>
                </a:lnTo>
                <a:lnTo>
                  <a:pt x="26098" y="263842"/>
                </a:lnTo>
                <a:lnTo>
                  <a:pt x="48869" y="305777"/>
                </a:lnTo>
                <a:lnTo>
                  <a:pt x="95894" y="293354"/>
                </a:lnTo>
                <a:lnTo>
                  <a:pt x="162758" y="257898"/>
                </a:lnTo>
                <a:lnTo>
                  <a:pt x="195785" y="227045"/>
                </a:lnTo>
                <a:lnTo>
                  <a:pt x="224357" y="185048"/>
                </a:lnTo>
                <a:lnTo>
                  <a:pt x="245337" y="130111"/>
                </a:lnTo>
                <a:lnTo>
                  <a:pt x="254275" y="69354"/>
                </a:lnTo>
                <a:lnTo>
                  <a:pt x="207378" y="69354"/>
                </a:lnTo>
                <a:lnTo>
                  <a:pt x="205727" y="59778"/>
                </a:lnTo>
                <a:lnTo>
                  <a:pt x="204076" y="51181"/>
                </a:lnTo>
                <a:lnTo>
                  <a:pt x="203085" y="47548"/>
                </a:lnTo>
                <a:close/>
              </a:path>
              <a:path w="291464" h="306069">
                <a:moveTo>
                  <a:pt x="255587" y="60439"/>
                </a:moveTo>
                <a:lnTo>
                  <a:pt x="207378" y="69354"/>
                </a:lnTo>
                <a:lnTo>
                  <a:pt x="254275" y="69354"/>
                </a:lnTo>
                <a:lnTo>
                  <a:pt x="255587" y="60439"/>
                </a:lnTo>
                <a:close/>
              </a:path>
              <a:path w="291464" h="306069">
                <a:moveTo>
                  <a:pt x="231813" y="5956"/>
                </a:moveTo>
                <a:lnTo>
                  <a:pt x="202755" y="10236"/>
                </a:lnTo>
                <a:lnTo>
                  <a:pt x="206908" y="21550"/>
                </a:lnTo>
                <a:lnTo>
                  <a:pt x="210473" y="32859"/>
                </a:lnTo>
                <a:lnTo>
                  <a:pt x="213481" y="44413"/>
                </a:lnTo>
                <a:lnTo>
                  <a:pt x="215963" y="56464"/>
                </a:lnTo>
                <a:lnTo>
                  <a:pt x="245681" y="50863"/>
                </a:lnTo>
                <a:lnTo>
                  <a:pt x="241750" y="35295"/>
                </a:lnTo>
                <a:lnTo>
                  <a:pt x="238747" y="24437"/>
                </a:lnTo>
                <a:lnTo>
                  <a:pt x="235744" y="15566"/>
                </a:lnTo>
                <a:lnTo>
                  <a:pt x="231813" y="5956"/>
                </a:lnTo>
                <a:close/>
              </a:path>
              <a:path w="291464" h="306069">
                <a:moveTo>
                  <a:pt x="277380" y="0"/>
                </a:moveTo>
                <a:lnTo>
                  <a:pt x="249313" y="4953"/>
                </a:lnTo>
                <a:lnTo>
                  <a:pt x="253384" y="16248"/>
                </a:lnTo>
                <a:lnTo>
                  <a:pt x="257362" y="29149"/>
                </a:lnTo>
                <a:lnTo>
                  <a:pt x="260782" y="41921"/>
                </a:lnTo>
                <a:lnTo>
                  <a:pt x="263182" y="52832"/>
                </a:lnTo>
                <a:lnTo>
                  <a:pt x="290931" y="46888"/>
                </a:lnTo>
                <a:lnTo>
                  <a:pt x="287880" y="33995"/>
                </a:lnTo>
                <a:lnTo>
                  <a:pt x="284894" y="22706"/>
                </a:lnTo>
                <a:lnTo>
                  <a:pt x="281539" y="11785"/>
                </a:lnTo>
                <a:lnTo>
                  <a:pt x="2773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2092" y="2389975"/>
            <a:ext cx="302895" cy="297180"/>
          </a:xfrm>
          <a:custGeom>
            <a:avLst/>
            <a:gdLst/>
            <a:ahLst/>
            <a:cxnLst/>
            <a:rect l="l" t="t" r="r" b="b"/>
            <a:pathLst>
              <a:path w="302894" h="297180">
                <a:moveTo>
                  <a:pt x="292885" y="96824"/>
                </a:moveTo>
                <a:lnTo>
                  <a:pt x="235115" y="96824"/>
                </a:lnTo>
                <a:lnTo>
                  <a:pt x="250981" y="106916"/>
                </a:lnTo>
                <a:lnTo>
                  <a:pt x="265169" y="114890"/>
                </a:lnTo>
                <a:lnTo>
                  <a:pt x="277766" y="121217"/>
                </a:lnTo>
                <a:lnTo>
                  <a:pt x="288861" y="126364"/>
                </a:lnTo>
                <a:lnTo>
                  <a:pt x="302691" y="101218"/>
                </a:lnTo>
                <a:lnTo>
                  <a:pt x="292885" y="96824"/>
                </a:lnTo>
                <a:close/>
              </a:path>
              <a:path w="302894" h="297180">
                <a:moveTo>
                  <a:pt x="165328" y="0"/>
                </a:moveTo>
                <a:lnTo>
                  <a:pt x="137363" y="0"/>
                </a:lnTo>
                <a:lnTo>
                  <a:pt x="125494" y="15806"/>
                </a:lnTo>
                <a:lnTo>
                  <a:pt x="100628" y="41067"/>
                </a:lnTo>
                <a:lnTo>
                  <a:pt x="59789" y="70864"/>
                </a:lnTo>
                <a:lnTo>
                  <a:pt x="0" y="100279"/>
                </a:lnTo>
                <a:lnTo>
                  <a:pt x="12890" y="125742"/>
                </a:lnTo>
                <a:lnTo>
                  <a:pt x="22204" y="121746"/>
                </a:lnTo>
                <a:lnTo>
                  <a:pt x="34380" y="115954"/>
                </a:lnTo>
                <a:lnTo>
                  <a:pt x="49796" y="107747"/>
                </a:lnTo>
                <a:lnTo>
                  <a:pt x="68834" y="96507"/>
                </a:lnTo>
                <a:lnTo>
                  <a:pt x="292176" y="96507"/>
                </a:lnTo>
                <a:lnTo>
                  <a:pt x="278146" y="90220"/>
                </a:lnTo>
                <a:lnTo>
                  <a:pt x="78587" y="90220"/>
                </a:lnTo>
                <a:lnTo>
                  <a:pt x="98329" y="75808"/>
                </a:lnTo>
                <a:lnTo>
                  <a:pt x="117514" y="59805"/>
                </a:lnTo>
                <a:lnTo>
                  <a:pt x="135464" y="42034"/>
                </a:lnTo>
                <a:lnTo>
                  <a:pt x="151498" y="22313"/>
                </a:lnTo>
                <a:lnTo>
                  <a:pt x="184851" y="22313"/>
                </a:lnTo>
                <a:lnTo>
                  <a:pt x="165328" y="0"/>
                </a:lnTo>
                <a:close/>
              </a:path>
              <a:path w="302894" h="297180">
                <a:moveTo>
                  <a:pt x="292176" y="96507"/>
                </a:moveTo>
                <a:lnTo>
                  <a:pt x="68834" y="96507"/>
                </a:lnTo>
                <a:lnTo>
                  <a:pt x="68834" y="114109"/>
                </a:lnTo>
                <a:lnTo>
                  <a:pt x="235115" y="114109"/>
                </a:lnTo>
                <a:lnTo>
                  <a:pt x="235115" y="96824"/>
                </a:lnTo>
                <a:lnTo>
                  <a:pt x="292885" y="96824"/>
                </a:lnTo>
                <a:lnTo>
                  <a:pt x="292176" y="96507"/>
                </a:lnTo>
                <a:close/>
              </a:path>
              <a:path w="302894" h="297180">
                <a:moveTo>
                  <a:pt x="184851" y="22313"/>
                </a:moveTo>
                <a:lnTo>
                  <a:pt x="151498" y="22313"/>
                </a:lnTo>
                <a:lnTo>
                  <a:pt x="161404" y="34342"/>
                </a:lnTo>
                <a:lnTo>
                  <a:pt x="175785" y="49666"/>
                </a:lnTo>
                <a:lnTo>
                  <a:pt x="196412" y="68291"/>
                </a:lnTo>
                <a:lnTo>
                  <a:pt x="225056" y="90220"/>
                </a:lnTo>
                <a:lnTo>
                  <a:pt x="278146" y="90220"/>
                </a:lnTo>
                <a:lnTo>
                  <a:pt x="262756" y="83324"/>
                </a:lnTo>
                <a:lnTo>
                  <a:pt x="225766" y="59686"/>
                </a:lnTo>
                <a:lnTo>
                  <a:pt x="192897" y="31510"/>
                </a:lnTo>
                <a:lnTo>
                  <a:pt x="184851" y="22313"/>
                </a:lnTo>
                <a:close/>
              </a:path>
              <a:path w="302894" h="297180">
                <a:moveTo>
                  <a:pt x="278353" y="272834"/>
                </a:moveTo>
                <a:lnTo>
                  <a:pt x="246430" y="272834"/>
                </a:lnTo>
                <a:lnTo>
                  <a:pt x="250916" y="279532"/>
                </a:lnTo>
                <a:lnTo>
                  <a:pt x="254723" y="285408"/>
                </a:lnTo>
                <a:lnTo>
                  <a:pt x="258235" y="291048"/>
                </a:lnTo>
                <a:lnTo>
                  <a:pt x="261835" y="297040"/>
                </a:lnTo>
                <a:lnTo>
                  <a:pt x="284467" y="281952"/>
                </a:lnTo>
                <a:lnTo>
                  <a:pt x="278353" y="272834"/>
                </a:lnTo>
                <a:close/>
              </a:path>
              <a:path w="302894" h="297180">
                <a:moveTo>
                  <a:pt x="126987" y="178854"/>
                </a:moveTo>
                <a:lnTo>
                  <a:pt x="96494" y="178854"/>
                </a:lnTo>
                <a:lnTo>
                  <a:pt x="90325" y="194495"/>
                </a:lnTo>
                <a:lnTo>
                  <a:pt x="82003" y="213672"/>
                </a:lnTo>
                <a:lnTo>
                  <a:pt x="71262" y="235795"/>
                </a:lnTo>
                <a:lnTo>
                  <a:pt x="57835" y="260273"/>
                </a:lnTo>
                <a:lnTo>
                  <a:pt x="14452" y="260273"/>
                </a:lnTo>
                <a:lnTo>
                  <a:pt x="17297" y="286042"/>
                </a:lnTo>
                <a:lnTo>
                  <a:pt x="103744" y="283569"/>
                </a:lnTo>
                <a:lnTo>
                  <a:pt x="157039" y="280747"/>
                </a:lnTo>
                <a:lnTo>
                  <a:pt x="207091" y="277109"/>
                </a:lnTo>
                <a:lnTo>
                  <a:pt x="246430" y="272834"/>
                </a:lnTo>
                <a:lnTo>
                  <a:pt x="278353" y="272834"/>
                </a:lnTo>
                <a:lnTo>
                  <a:pt x="269507" y="259638"/>
                </a:lnTo>
                <a:lnTo>
                  <a:pt x="86436" y="259638"/>
                </a:lnTo>
                <a:lnTo>
                  <a:pt x="100332" y="234194"/>
                </a:lnTo>
                <a:lnTo>
                  <a:pt x="111545" y="212174"/>
                </a:lnTo>
                <a:lnTo>
                  <a:pt x="120342" y="193689"/>
                </a:lnTo>
                <a:lnTo>
                  <a:pt x="126987" y="178854"/>
                </a:lnTo>
                <a:close/>
              </a:path>
              <a:path w="302894" h="297180">
                <a:moveTo>
                  <a:pt x="207454" y="188594"/>
                </a:moveTo>
                <a:lnTo>
                  <a:pt x="186702" y="202742"/>
                </a:lnTo>
                <a:lnTo>
                  <a:pt x="203384" y="220256"/>
                </a:lnTo>
                <a:lnTo>
                  <a:pt x="216409" y="234883"/>
                </a:lnTo>
                <a:lnTo>
                  <a:pt x="225427" y="245619"/>
                </a:lnTo>
                <a:lnTo>
                  <a:pt x="230085" y="251459"/>
                </a:lnTo>
                <a:lnTo>
                  <a:pt x="210977" y="253204"/>
                </a:lnTo>
                <a:lnTo>
                  <a:pt x="188748" y="255004"/>
                </a:lnTo>
                <a:lnTo>
                  <a:pt x="163693" y="256683"/>
                </a:lnTo>
                <a:lnTo>
                  <a:pt x="136105" y="258063"/>
                </a:lnTo>
                <a:lnTo>
                  <a:pt x="86436" y="259638"/>
                </a:lnTo>
                <a:lnTo>
                  <a:pt x="269507" y="259638"/>
                </a:lnTo>
                <a:lnTo>
                  <a:pt x="266951" y="255826"/>
                </a:lnTo>
                <a:lnTo>
                  <a:pt x="249494" y="233268"/>
                </a:lnTo>
                <a:lnTo>
                  <a:pt x="230271" y="211713"/>
                </a:lnTo>
                <a:lnTo>
                  <a:pt x="207454" y="188594"/>
                </a:lnTo>
                <a:close/>
              </a:path>
              <a:path w="302894" h="297180">
                <a:moveTo>
                  <a:pt x="291058" y="154647"/>
                </a:moveTo>
                <a:lnTo>
                  <a:pt x="10375" y="154647"/>
                </a:lnTo>
                <a:lnTo>
                  <a:pt x="10375" y="178854"/>
                </a:lnTo>
                <a:lnTo>
                  <a:pt x="291058" y="178854"/>
                </a:lnTo>
                <a:lnTo>
                  <a:pt x="291058" y="1546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9266" y="2403500"/>
            <a:ext cx="298450" cy="282575"/>
          </a:xfrm>
          <a:custGeom>
            <a:avLst/>
            <a:gdLst/>
            <a:ahLst/>
            <a:cxnLst/>
            <a:rect l="l" t="t" r="r" b="b"/>
            <a:pathLst>
              <a:path w="298450" h="282575">
                <a:moveTo>
                  <a:pt x="205562" y="229450"/>
                </a:moveTo>
                <a:lnTo>
                  <a:pt x="235507" y="268387"/>
                </a:lnTo>
                <a:lnTo>
                  <a:pt x="285724" y="281940"/>
                </a:lnTo>
                <a:lnTo>
                  <a:pt x="297980" y="257746"/>
                </a:lnTo>
                <a:lnTo>
                  <a:pt x="281150" y="255622"/>
                </a:lnTo>
                <a:lnTo>
                  <a:pt x="258133" y="250904"/>
                </a:lnTo>
                <a:lnTo>
                  <a:pt x="231936" y="242533"/>
                </a:lnTo>
                <a:lnTo>
                  <a:pt x="205562" y="229450"/>
                </a:lnTo>
                <a:close/>
              </a:path>
              <a:path w="298450" h="282575">
                <a:moveTo>
                  <a:pt x="257746" y="0"/>
                </a:moveTo>
                <a:lnTo>
                  <a:pt x="40233" y="0"/>
                </a:lnTo>
                <a:lnTo>
                  <a:pt x="40233" y="69469"/>
                </a:lnTo>
                <a:lnTo>
                  <a:pt x="257746" y="69469"/>
                </a:lnTo>
                <a:lnTo>
                  <a:pt x="257746" y="50292"/>
                </a:lnTo>
                <a:lnTo>
                  <a:pt x="65379" y="50292"/>
                </a:lnTo>
                <a:lnTo>
                  <a:pt x="65379" y="20116"/>
                </a:lnTo>
                <a:lnTo>
                  <a:pt x="257746" y="20116"/>
                </a:lnTo>
                <a:lnTo>
                  <a:pt x="257746" y="0"/>
                </a:lnTo>
                <a:close/>
              </a:path>
              <a:path w="298450" h="282575">
                <a:moveTo>
                  <a:pt x="257746" y="20116"/>
                </a:moveTo>
                <a:lnTo>
                  <a:pt x="231965" y="20116"/>
                </a:lnTo>
                <a:lnTo>
                  <a:pt x="231965" y="50292"/>
                </a:lnTo>
                <a:lnTo>
                  <a:pt x="257746" y="50292"/>
                </a:lnTo>
                <a:lnTo>
                  <a:pt x="257746" y="20116"/>
                </a:lnTo>
                <a:close/>
              </a:path>
              <a:path w="298450" h="282575">
                <a:moveTo>
                  <a:pt x="267804" y="88950"/>
                </a:moveTo>
                <a:lnTo>
                  <a:pt x="30175" y="88950"/>
                </a:lnTo>
                <a:lnTo>
                  <a:pt x="30175" y="227571"/>
                </a:lnTo>
                <a:lnTo>
                  <a:pt x="267804" y="227571"/>
                </a:lnTo>
                <a:lnTo>
                  <a:pt x="267804" y="207454"/>
                </a:lnTo>
                <a:lnTo>
                  <a:pt x="55003" y="207454"/>
                </a:lnTo>
                <a:lnTo>
                  <a:pt x="55003" y="185762"/>
                </a:lnTo>
                <a:lnTo>
                  <a:pt x="267804" y="185762"/>
                </a:lnTo>
                <a:lnTo>
                  <a:pt x="267804" y="167830"/>
                </a:lnTo>
                <a:lnTo>
                  <a:pt x="55003" y="167830"/>
                </a:lnTo>
                <a:lnTo>
                  <a:pt x="55003" y="146456"/>
                </a:lnTo>
                <a:lnTo>
                  <a:pt x="267804" y="146456"/>
                </a:lnTo>
                <a:lnTo>
                  <a:pt x="267804" y="128866"/>
                </a:lnTo>
                <a:lnTo>
                  <a:pt x="55003" y="128866"/>
                </a:lnTo>
                <a:lnTo>
                  <a:pt x="55003" y="108432"/>
                </a:lnTo>
                <a:lnTo>
                  <a:pt x="267804" y="108432"/>
                </a:lnTo>
                <a:lnTo>
                  <a:pt x="267804" y="88950"/>
                </a:lnTo>
                <a:close/>
              </a:path>
              <a:path w="298450" h="282575">
                <a:moveTo>
                  <a:pt x="267804" y="185762"/>
                </a:moveTo>
                <a:lnTo>
                  <a:pt x="242658" y="185762"/>
                </a:lnTo>
                <a:lnTo>
                  <a:pt x="242658" y="207454"/>
                </a:lnTo>
                <a:lnTo>
                  <a:pt x="267804" y="207454"/>
                </a:lnTo>
                <a:lnTo>
                  <a:pt x="267804" y="185762"/>
                </a:lnTo>
                <a:close/>
              </a:path>
              <a:path w="298450" h="282575">
                <a:moveTo>
                  <a:pt x="267804" y="146456"/>
                </a:moveTo>
                <a:lnTo>
                  <a:pt x="242658" y="146456"/>
                </a:lnTo>
                <a:lnTo>
                  <a:pt x="242658" y="167830"/>
                </a:lnTo>
                <a:lnTo>
                  <a:pt x="267804" y="167830"/>
                </a:lnTo>
                <a:lnTo>
                  <a:pt x="267804" y="146456"/>
                </a:lnTo>
                <a:close/>
              </a:path>
              <a:path w="298450" h="282575">
                <a:moveTo>
                  <a:pt x="267804" y="108432"/>
                </a:moveTo>
                <a:lnTo>
                  <a:pt x="242658" y="108432"/>
                </a:lnTo>
                <a:lnTo>
                  <a:pt x="242658" y="128866"/>
                </a:lnTo>
                <a:lnTo>
                  <a:pt x="267804" y="128866"/>
                </a:lnTo>
                <a:lnTo>
                  <a:pt x="267804" y="108432"/>
                </a:lnTo>
                <a:close/>
              </a:path>
              <a:path w="298450" h="282575">
                <a:moveTo>
                  <a:pt x="89903" y="229450"/>
                </a:moveTo>
                <a:lnTo>
                  <a:pt x="78858" y="236092"/>
                </a:lnTo>
                <a:lnTo>
                  <a:pt x="62158" y="243436"/>
                </a:lnTo>
                <a:lnTo>
                  <a:pt x="36855" y="251014"/>
                </a:lnTo>
                <a:lnTo>
                  <a:pt x="0" y="258356"/>
                </a:lnTo>
                <a:lnTo>
                  <a:pt x="12572" y="282575"/>
                </a:lnTo>
                <a:lnTo>
                  <a:pt x="50860" y="272209"/>
                </a:lnTo>
                <a:lnTo>
                  <a:pt x="77479" y="262645"/>
                </a:lnTo>
                <a:lnTo>
                  <a:pt x="95140" y="254325"/>
                </a:lnTo>
                <a:lnTo>
                  <a:pt x="106552" y="247688"/>
                </a:lnTo>
                <a:lnTo>
                  <a:pt x="89903" y="2294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2897" y="2390292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5" h="298450">
                <a:moveTo>
                  <a:pt x="97116" y="0"/>
                </a:moveTo>
                <a:lnTo>
                  <a:pt x="67564" y="0"/>
                </a:lnTo>
                <a:lnTo>
                  <a:pt x="38844" y="30793"/>
                </a:lnTo>
                <a:lnTo>
                  <a:pt x="17637" y="65300"/>
                </a:lnTo>
                <a:lnTo>
                  <a:pt x="4502" y="104402"/>
                </a:lnTo>
                <a:lnTo>
                  <a:pt x="0" y="148983"/>
                </a:lnTo>
                <a:lnTo>
                  <a:pt x="4502" y="193574"/>
                </a:lnTo>
                <a:lnTo>
                  <a:pt x="17637" y="232683"/>
                </a:lnTo>
                <a:lnTo>
                  <a:pt x="38844" y="267191"/>
                </a:lnTo>
                <a:lnTo>
                  <a:pt x="67564" y="297980"/>
                </a:lnTo>
                <a:lnTo>
                  <a:pt x="97116" y="297980"/>
                </a:lnTo>
                <a:lnTo>
                  <a:pt x="70817" y="272049"/>
                </a:lnTo>
                <a:lnTo>
                  <a:pt x="48199" y="239988"/>
                </a:lnTo>
                <a:lnTo>
                  <a:pt x="32358" y="199674"/>
                </a:lnTo>
                <a:lnTo>
                  <a:pt x="26390" y="148983"/>
                </a:lnTo>
                <a:lnTo>
                  <a:pt x="32358" y="98306"/>
                </a:lnTo>
                <a:lnTo>
                  <a:pt x="48199" y="57999"/>
                </a:lnTo>
                <a:lnTo>
                  <a:pt x="70817" y="25937"/>
                </a:lnTo>
                <a:lnTo>
                  <a:pt x="97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2671" y="2394382"/>
            <a:ext cx="292735" cy="289560"/>
          </a:xfrm>
          <a:custGeom>
            <a:avLst/>
            <a:gdLst/>
            <a:ahLst/>
            <a:cxnLst/>
            <a:rect l="l" t="t" r="r" b="b"/>
            <a:pathLst>
              <a:path w="292735" h="289560">
                <a:moveTo>
                  <a:pt x="180535" y="201472"/>
                </a:moveTo>
                <a:lnTo>
                  <a:pt x="157162" y="201472"/>
                </a:lnTo>
                <a:lnTo>
                  <a:pt x="157784" y="204939"/>
                </a:lnTo>
                <a:lnTo>
                  <a:pt x="159319" y="217195"/>
                </a:lnTo>
                <a:lnTo>
                  <a:pt x="150869" y="259435"/>
                </a:lnTo>
                <a:lnTo>
                  <a:pt x="135788" y="264032"/>
                </a:lnTo>
                <a:lnTo>
                  <a:pt x="94664" y="264032"/>
                </a:lnTo>
                <a:lnTo>
                  <a:pt x="99631" y="289496"/>
                </a:lnTo>
                <a:lnTo>
                  <a:pt x="143637" y="289496"/>
                </a:lnTo>
                <a:lnTo>
                  <a:pt x="165788" y="282432"/>
                </a:lnTo>
                <a:lnTo>
                  <a:pt x="177746" y="265525"/>
                </a:lnTo>
                <a:lnTo>
                  <a:pt x="178104" y="264032"/>
                </a:lnTo>
                <a:lnTo>
                  <a:pt x="135788" y="264032"/>
                </a:lnTo>
                <a:lnTo>
                  <a:pt x="178180" y="263715"/>
                </a:lnTo>
                <a:lnTo>
                  <a:pt x="182631" y="245198"/>
                </a:lnTo>
                <a:lnTo>
                  <a:pt x="183565" y="227876"/>
                </a:lnTo>
                <a:lnTo>
                  <a:pt x="180535" y="201472"/>
                </a:lnTo>
                <a:close/>
              </a:path>
              <a:path w="292735" h="289560">
                <a:moveTo>
                  <a:pt x="190157" y="93040"/>
                </a:moveTo>
                <a:lnTo>
                  <a:pt x="168465" y="93040"/>
                </a:lnTo>
                <a:lnTo>
                  <a:pt x="178553" y="132475"/>
                </a:lnTo>
                <a:lnTo>
                  <a:pt x="197743" y="178185"/>
                </a:lnTo>
                <a:lnTo>
                  <a:pt x="228542" y="226665"/>
                </a:lnTo>
                <a:lnTo>
                  <a:pt x="273456" y="274408"/>
                </a:lnTo>
                <a:lnTo>
                  <a:pt x="292633" y="252717"/>
                </a:lnTo>
                <a:lnTo>
                  <a:pt x="279296" y="242488"/>
                </a:lnTo>
                <a:lnTo>
                  <a:pt x="260686" y="225567"/>
                </a:lnTo>
                <a:lnTo>
                  <a:pt x="239191" y="200689"/>
                </a:lnTo>
                <a:lnTo>
                  <a:pt x="217195" y="166585"/>
                </a:lnTo>
                <a:lnTo>
                  <a:pt x="226910" y="160811"/>
                </a:lnTo>
                <a:lnTo>
                  <a:pt x="243517" y="150087"/>
                </a:lnTo>
                <a:lnTo>
                  <a:pt x="249331" y="145846"/>
                </a:lnTo>
                <a:lnTo>
                  <a:pt x="207137" y="145846"/>
                </a:lnTo>
                <a:lnTo>
                  <a:pt x="203689" y="137595"/>
                </a:lnTo>
                <a:lnTo>
                  <a:pt x="199356" y="126044"/>
                </a:lnTo>
                <a:lnTo>
                  <a:pt x="194669" y="111192"/>
                </a:lnTo>
                <a:lnTo>
                  <a:pt x="190157" y="93040"/>
                </a:lnTo>
                <a:close/>
              </a:path>
              <a:path w="292735" h="289560">
                <a:moveTo>
                  <a:pt x="169112" y="157479"/>
                </a:moveTo>
                <a:lnTo>
                  <a:pt x="144894" y="157479"/>
                </a:lnTo>
                <a:lnTo>
                  <a:pt x="149923" y="167538"/>
                </a:lnTo>
                <a:lnTo>
                  <a:pt x="153073" y="178841"/>
                </a:lnTo>
                <a:lnTo>
                  <a:pt x="127164" y="198683"/>
                </a:lnTo>
                <a:lnTo>
                  <a:pt x="93152" y="218022"/>
                </a:lnTo>
                <a:lnTo>
                  <a:pt x="50833" y="235296"/>
                </a:lnTo>
                <a:lnTo>
                  <a:pt x="0" y="248945"/>
                </a:lnTo>
                <a:lnTo>
                  <a:pt x="10375" y="273151"/>
                </a:lnTo>
                <a:lnTo>
                  <a:pt x="61952" y="256867"/>
                </a:lnTo>
                <a:lnTo>
                  <a:pt x="102862" y="238374"/>
                </a:lnTo>
                <a:lnTo>
                  <a:pt x="134225" y="219350"/>
                </a:lnTo>
                <a:lnTo>
                  <a:pt x="157162" y="201472"/>
                </a:lnTo>
                <a:lnTo>
                  <a:pt x="180535" y="201472"/>
                </a:lnTo>
                <a:lnTo>
                  <a:pt x="178261" y="181660"/>
                </a:lnTo>
                <a:lnTo>
                  <a:pt x="169112" y="157479"/>
                </a:lnTo>
                <a:close/>
              </a:path>
              <a:path w="292735" h="289560">
                <a:moveTo>
                  <a:pt x="150419" y="125729"/>
                </a:moveTo>
                <a:lnTo>
                  <a:pt x="120065" y="125729"/>
                </a:lnTo>
                <a:lnTo>
                  <a:pt x="129184" y="134835"/>
                </a:lnTo>
                <a:lnTo>
                  <a:pt x="134518" y="141452"/>
                </a:lnTo>
                <a:lnTo>
                  <a:pt x="114052" y="155438"/>
                </a:lnTo>
                <a:lnTo>
                  <a:pt x="86983" y="169692"/>
                </a:lnTo>
                <a:lnTo>
                  <a:pt x="52488" y="182948"/>
                </a:lnTo>
                <a:lnTo>
                  <a:pt x="9740" y="193941"/>
                </a:lnTo>
                <a:lnTo>
                  <a:pt x="20739" y="217195"/>
                </a:lnTo>
                <a:lnTo>
                  <a:pt x="62105" y="204503"/>
                </a:lnTo>
                <a:lnTo>
                  <a:pt x="96370" y="189690"/>
                </a:lnTo>
                <a:lnTo>
                  <a:pt x="123859" y="173700"/>
                </a:lnTo>
                <a:lnTo>
                  <a:pt x="144894" y="157479"/>
                </a:lnTo>
                <a:lnTo>
                  <a:pt x="169112" y="157479"/>
                </a:lnTo>
                <a:lnTo>
                  <a:pt x="165647" y="148321"/>
                </a:lnTo>
                <a:lnTo>
                  <a:pt x="150674" y="126000"/>
                </a:lnTo>
                <a:lnTo>
                  <a:pt x="150419" y="125729"/>
                </a:lnTo>
                <a:close/>
              </a:path>
              <a:path w="292735" h="289560">
                <a:moveTo>
                  <a:pt x="158102" y="93040"/>
                </a:moveTo>
                <a:lnTo>
                  <a:pt x="128866" y="93040"/>
                </a:lnTo>
                <a:lnTo>
                  <a:pt x="99845" y="113123"/>
                </a:lnTo>
                <a:lnTo>
                  <a:pt x="69027" y="127106"/>
                </a:lnTo>
                <a:lnTo>
                  <a:pt x="38034" y="136315"/>
                </a:lnTo>
                <a:lnTo>
                  <a:pt x="8483" y="142074"/>
                </a:lnTo>
                <a:lnTo>
                  <a:pt x="18859" y="165646"/>
                </a:lnTo>
                <a:lnTo>
                  <a:pt x="45499" y="159234"/>
                </a:lnTo>
                <a:lnTo>
                  <a:pt x="71462" y="150641"/>
                </a:lnTo>
                <a:lnTo>
                  <a:pt x="96426" y="139571"/>
                </a:lnTo>
                <a:lnTo>
                  <a:pt x="120065" y="125729"/>
                </a:lnTo>
                <a:lnTo>
                  <a:pt x="150419" y="125729"/>
                </a:lnTo>
                <a:lnTo>
                  <a:pt x="138290" y="112839"/>
                </a:lnTo>
                <a:lnTo>
                  <a:pt x="145234" y="106877"/>
                </a:lnTo>
                <a:lnTo>
                  <a:pt x="150439" y="101882"/>
                </a:lnTo>
                <a:lnTo>
                  <a:pt x="154522" y="97416"/>
                </a:lnTo>
                <a:lnTo>
                  <a:pt x="158102" y="93040"/>
                </a:lnTo>
                <a:close/>
              </a:path>
              <a:path w="292735" h="289560">
                <a:moveTo>
                  <a:pt x="261200" y="103416"/>
                </a:moveTo>
                <a:lnTo>
                  <a:pt x="245016" y="118666"/>
                </a:lnTo>
                <a:lnTo>
                  <a:pt x="228863" y="131351"/>
                </a:lnTo>
                <a:lnTo>
                  <a:pt x="215363" y="140676"/>
                </a:lnTo>
                <a:lnTo>
                  <a:pt x="207137" y="145846"/>
                </a:lnTo>
                <a:lnTo>
                  <a:pt x="249331" y="145846"/>
                </a:lnTo>
                <a:lnTo>
                  <a:pt x="263070" y="135826"/>
                </a:lnTo>
                <a:lnTo>
                  <a:pt x="281622" y="119443"/>
                </a:lnTo>
                <a:lnTo>
                  <a:pt x="261200" y="103416"/>
                </a:lnTo>
                <a:close/>
              </a:path>
              <a:path w="292735" h="289560">
                <a:moveTo>
                  <a:pt x="247992" y="72301"/>
                </a:moveTo>
                <a:lnTo>
                  <a:pt x="46202" y="72301"/>
                </a:lnTo>
                <a:lnTo>
                  <a:pt x="46202" y="93040"/>
                </a:lnTo>
                <a:lnTo>
                  <a:pt x="247992" y="93040"/>
                </a:lnTo>
                <a:lnTo>
                  <a:pt x="247992" y="72301"/>
                </a:lnTo>
                <a:close/>
              </a:path>
              <a:path w="292735" h="289560">
                <a:moveTo>
                  <a:pt x="284149" y="25463"/>
                </a:moveTo>
                <a:lnTo>
                  <a:pt x="10680" y="25463"/>
                </a:lnTo>
                <a:lnTo>
                  <a:pt x="10680" y="90830"/>
                </a:lnTo>
                <a:lnTo>
                  <a:pt x="35826" y="90830"/>
                </a:lnTo>
                <a:lnTo>
                  <a:pt x="35826" y="48094"/>
                </a:lnTo>
                <a:lnTo>
                  <a:pt x="284149" y="48094"/>
                </a:lnTo>
                <a:lnTo>
                  <a:pt x="284149" y="25463"/>
                </a:lnTo>
                <a:close/>
              </a:path>
              <a:path w="292735" h="289560">
                <a:moveTo>
                  <a:pt x="284149" y="48094"/>
                </a:moveTo>
                <a:lnTo>
                  <a:pt x="259308" y="48094"/>
                </a:lnTo>
                <a:lnTo>
                  <a:pt x="259308" y="90830"/>
                </a:lnTo>
                <a:lnTo>
                  <a:pt x="284149" y="90830"/>
                </a:lnTo>
                <a:lnTo>
                  <a:pt x="284149" y="48094"/>
                </a:lnTo>
                <a:close/>
              </a:path>
              <a:path w="292735" h="289560">
                <a:moveTo>
                  <a:pt x="160616" y="0"/>
                </a:moveTo>
                <a:lnTo>
                  <a:pt x="134213" y="0"/>
                </a:lnTo>
                <a:lnTo>
                  <a:pt x="134213" y="25463"/>
                </a:lnTo>
                <a:lnTo>
                  <a:pt x="160616" y="25463"/>
                </a:lnTo>
                <a:lnTo>
                  <a:pt x="1606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4481" y="2394077"/>
            <a:ext cx="297815" cy="291465"/>
          </a:xfrm>
          <a:custGeom>
            <a:avLst/>
            <a:gdLst/>
            <a:ahLst/>
            <a:cxnLst/>
            <a:rect l="l" t="t" r="r" b="b"/>
            <a:pathLst>
              <a:path w="297814" h="291464">
                <a:moveTo>
                  <a:pt x="237140" y="211531"/>
                </a:moveTo>
                <a:lnTo>
                  <a:pt x="211543" y="211531"/>
                </a:lnTo>
                <a:lnTo>
                  <a:pt x="225940" y="238944"/>
                </a:lnTo>
                <a:lnTo>
                  <a:pt x="243051" y="260405"/>
                </a:lnTo>
                <a:lnTo>
                  <a:pt x="261930" y="277387"/>
                </a:lnTo>
                <a:lnTo>
                  <a:pt x="281635" y="291363"/>
                </a:lnTo>
                <a:lnTo>
                  <a:pt x="297357" y="268109"/>
                </a:lnTo>
                <a:lnTo>
                  <a:pt x="266872" y="248056"/>
                </a:lnTo>
                <a:lnTo>
                  <a:pt x="247497" y="228184"/>
                </a:lnTo>
                <a:lnTo>
                  <a:pt x="237140" y="211531"/>
                </a:lnTo>
                <a:close/>
              </a:path>
              <a:path w="297814" h="291464">
                <a:moveTo>
                  <a:pt x="113127" y="131064"/>
                </a:moveTo>
                <a:lnTo>
                  <a:pt x="88646" y="131064"/>
                </a:lnTo>
                <a:lnTo>
                  <a:pt x="88172" y="173644"/>
                </a:lnTo>
                <a:lnTo>
                  <a:pt x="86993" y="212159"/>
                </a:lnTo>
                <a:lnTo>
                  <a:pt x="84754" y="242188"/>
                </a:lnTo>
                <a:lnTo>
                  <a:pt x="81102" y="259308"/>
                </a:lnTo>
                <a:lnTo>
                  <a:pt x="78587" y="264020"/>
                </a:lnTo>
                <a:lnTo>
                  <a:pt x="73240" y="264960"/>
                </a:lnTo>
                <a:lnTo>
                  <a:pt x="43114" y="264960"/>
                </a:lnTo>
                <a:lnTo>
                  <a:pt x="47155" y="290106"/>
                </a:lnTo>
                <a:lnTo>
                  <a:pt x="71043" y="290106"/>
                </a:lnTo>
                <a:lnTo>
                  <a:pt x="87235" y="288014"/>
                </a:lnTo>
                <a:lnTo>
                  <a:pt x="97326" y="282563"/>
                </a:lnTo>
                <a:lnTo>
                  <a:pt x="102997" y="274991"/>
                </a:lnTo>
                <a:lnTo>
                  <a:pt x="105930" y="266534"/>
                </a:lnTo>
                <a:lnTo>
                  <a:pt x="106164" y="264960"/>
                </a:lnTo>
                <a:lnTo>
                  <a:pt x="66332" y="264960"/>
                </a:lnTo>
                <a:lnTo>
                  <a:pt x="43065" y="264655"/>
                </a:lnTo>
                <a:lnTo>
                  <a:pt x="106209" y="264655"/>
                </a:lnTo>
                <a:lnTo>
                  <a:pt x="109181" y="244637"/>
                </a:lnTo>
                <a:lnTo>
                  <a:pt x="111667" y="207798"/>
                </a:lnTo>
                <a:lnTo>
                  <a:pt x="112982" y="164071"/>
                </a:lnTo>
                <a:lnTo>
                  <a:pt x="113107" y="147880"/>
                </a:lnTo>
                <a:lnTo>
                  <a:pt x="113127" y="131064"/>
                </a:lnTo>
                <a:close/>
              </a:path>
              <a:path w="297814" h="291464">
                <a:moveTo>
                  <a:pt x="230403" y="195821"/>
                </a:moveTo>
                <a:lnTo>
                  <a:pt x="191109" y="195821"/>
                </a:lnTo>
                <a:lnTo>
                  <a:pt x="187003" y="206835"/>
                </a:lnTo>
                <a:lnTo>
                  <a:pt x="175204" y="226423"/>
                </a:lnTo>
                <a:lnTo>
                  <a:pt x="152263" y="248547"/>
                </a:lnTo>
                <a:lnTo>
                  <a:pt x="114731" y="267169"/>
                </a:lnTo>
                <a:lnTo>
                  <a:pt x="126047" y="290106"/>
                </a:lnTo>
                <a:lnTo>
                  <a:pt x="155054" y="276550"/>
                </a:lnTo>
                <a:lnTo>
                  <a:pt x="179406" y="258953"/>
                </a:lnTo>
                <a:lnTo>
                  <a:pt x="198452" y="237288"/>
                </a:lnTo>
                <a:lnTo>
                  <a:pt x="211543" y="211531"/>
                </a:lnTo>
                <a:lnTo>
                  <a:pt x="237140" y="211531"/>
                </a:lnTo>
                <a:lnTo>
                  <a:pt x="236314" y="210202"/>
                </a:lnTo>
                <a:lnTo>
                  <a:pt x="230403" y="195821"/>
                </a:lnTo>
                <a:close/>
              </a:path>
              <a:path w="297814" h="291464">
                <a:moveTo>
                  <a:pt x="56896" y="66001"/>
                </a:moveTo>
                <a:lnTo>
                  <a:pt x="32385" y="66001"/>
                </a:lnTo>
                <a:lnTo>
                  <a:pt x="32282" y="139796"/>
                </a:lnTo>
                <a:lnTo>
                  <a:pt x="28828" y="190708"/>
                </a:lnTo>
                <a:lnTo>
                  <a:pt x="20202" y="227836"/>
                </a:lnTo>
                <a:lnTo>
                  <a:pt x="9571" y="252645"/>
                </a:lnTo>
                <a:lnTo>
                  <a:pt x="0" y="268109"/>
                </a:lnTo>
                <a:lnTo>
                  <a:pt x="18554" y="289166"/>
                </a:lnTo>
                <a:lnTo>
                  <a:pt x="41730" y="245437"/>
                </a:lnTo>
                <a:lnTo>
                  <a:pt x="52407" y="201601"/>
                </a:lnTo>
                <a:lnTo>
                  <a:pt x="56789" y="139796"/>
                </a:lnTo>
                <a:lnTo>
                  <a:pt x="56896" y="131064"/>
                </a:lnTo>
                <a:lnTo>
                  <a:pt x="113127" y="131064"/>
                </a:lnTo>
                <a:lnTo>
                  <a:pt x="113157" y="106857"/>
                </a:lnTo>
                <a:lnTo>
                  <a:pt x="56896" y="106857"/>
                </a:lnTo>
                <a:lnTo>
                  <a:pt x="56896" y="66001"/>
                </a:lnTo>
                <a:close/>
              </a:path>
              <a:path w="297814" h="291464">
                <a:moveTo>
                  <a:pt x="294525" y="171602"/>
                </a:moveTo>
                <a:lnTo>
                  <a:pt x="125742" y="171602"/>
                </a:lnTo>
                <a:lnTo>
                  <a:pt x="125742" y="195821"/>
                </a:lnTo>
                <a:lnTo>
                  <a:pt x="294525" y="195821"/>
                </a:lnTo>
                <a:lnTo>
                  <a:pt x="294525" y="171602"/>
                </a:lnTo>
                <a:close/>
              </a:path>
              <a:path w="297814" h="291464">
                <a:moveTo>
                  <a:pt x="223481" y="125082"/>
                </a:moveTo>
                <a:lnTo>
                  <a:pt x="198348" y="125082"/>
                </a:lnTo>
                <a:lnTo>
                  <a:pt x="198260" y="136603"/>
                </a:lnTo>
                <a:lnTo>
                  <a:pt x="198034" y="145399"/>
                </a:lnTo>
                <a:lnTo>
                  <a:pt x="197277" y="157672"/>
                </a:lnTo>
                <a:lnTo>
                  <a:pt x="195834" y="171602"/>
                </a:lnTo>
                <a:lnTo>
                  <a:pt x="220662" y="171602"/>
                </a:lnTo>
                <a:lnTo>
                  <a:pt x="222163" y="159388"/>
                </a:lnTo>
                <a:lnTo>
                  <a:pt x="223015" y="147880"/>
                </a:lnTo>
                <a:lnTo>
                  <a:pt x="223287" y="139796"/>
                </a:lnTo>
                <a:lnTo>
                  <a:pt x="223409" y="134697"/>
                </a:lnTo>
                <a:lnTo>
                  <a:pt x="223481" y="125082"/>
                </a:lnTo>
                <a:close/>
              </a:path>
              <a:path w="297814" h="291464">
                <a:moveTo>
                  <a:pt x="168478" y="74790"/>
                </a:moveTo>
                <a:lnTo>
                  <a:pt x="164196" y="88640"/>
                </a:lnTo>
                <a:lnTo>
                  <a:pt x="156579" y="107762"/>
                </a:lnTo>
                <a:lnTo>
                  <a:pt x="145012" y="128947"/>
                </a:lnTo>
                <a:lnTo>
                  <a:pt x="128879" y="148983"/>
                </a:lnTo>
                <a:lnTo>
                  <a:pt x="148678" y="164071"/>
                </a:lnTo>
                <a:lnTo>
                  <a:pt x="154520" y="157572"/>
                </a:lnTo>
                <a:lnTo>
                  <a:pt x="160351" y="150120"/>
                </a:lnTo>
                <a:lnTo>
                  <a:pt x="167025" y="139796"/>
                </a:lnTo>
                <a:lnTo>
                  <a:pt x="175082" y="125082"/>
                </a:lnTo>
                <a:lnTo>
                  <a:pt x="286981" y="125082"/>
                </a:lnTo>
                <a:lnTo>
                  <a:pt x="286981" y="100888"/>
                </a:lnTo>
                <a:lnTo>
                  <a:pt x="185775" y="100888"/>
                </a:lnTo>
                <a:lnTo>
                  <a:pt x="188595" y="93027"/>
                </a:lnTo>
                <a:lnTo>
                  <a:pt x="189865" y="88633"/>
                </a:lnTo>
                <a:lnTo>
                  <a:pt x="192062" y="80137"/>
                </a:lnTo>
                <a:lnTo>
                  <a:pt x="168478" y="74790"/>
                </a:lnTo>
                <a:close/>
              </a:path>
              <a:path w="297814" h="291464">
                <a:moveTo>
                  <a:pt x="157797" y="0"/>
                </a:moveTo>
                <a:lnTo>
                  <a:pt x="150771" y="25343"/>
                </a:lnTo>
                <a:lnTo>
                  <a:pt x="140271" y="50044"/>
                </a:lnTo>
                <a:lnTo>
                  <a:pt x="126590" y="72744"/>
                </a:lnTo>
                <a:lnTo>
                  <a:pt x="110020" y="92087"/>
                </a:lnTo>
                <a:lnTo>
                  <a:pt x="131076" y="107492"/>
                </a:lnTo>
                <a:lnTo>
                  <a:pt x="136166" y="102148"/>
                </a:lnTo>
                <a:lnTo>
                  <a:pt x="143259" y="93505"/>
                </a:lnTo>
                <a:lnTo>
                  <a:pt x="152118" y="80616"/>
                </a:lnTo>
                <a:lnTo>
                  <a:pt x="162509" y="62534"/>
                </a:lnTo>
                <a:lnTo>
                  <a:pt x="294525" y="62534"/>
                </a:lnTo>
                <a:lnTo>
                  <a:pt x="294525" y="38023"/>
                </a:lnTo>
                <a:lnTo>
                  <a:pt x="173202" y="38023"/>
                </a:lnTo>
                <a:lnTo>
                  <a:pt x="177031" y="27808"/>
                </a:lnTo>
                <a:lnTo>
                  <a:pt x="179798" y="19007"/>
                </a:lnTo>
                <a:lnTo>
                  <a:pt x="181859" y="11150"/>
                </a:lnTo>
                <a:lnTo>
                  <a:pt x="183565" y="3771"/>
                </a:lnTo>
                <a:lnTo>
                  <a:pt x="157797" y="0"/>
                </a:lnTo>
                <a:close/>
              </a:path>
              <a:path w="297814" h="291464">
                <a:moveTo>
                  <a:pt x="121335" y="41478"/>
                </a:moveTo>
                <a:lnTo>
                  <a:pt x="4406" y="41478"/>
                </a:lnTo>
                <a:lnTo>
                  <a:pt x="4406" y="66001"/>
                </a:lnTo>
                <a:lnTo>
                  <a:pt x="121335" y="66001"/>
                </a:lnTo>
                <a:lnTo>
                  <a:pt x="121335" y="41478"/>
                </a:lnTo>
                <a:close/>
              </a:path>
              <a:path w="297814" h="291464">
                <a:moveTo>
                  <a:pt x="75450" y="0"/>
                </a:moveTo>
                <a:lnTo>
                  <a:pt x="49987" y="0"/>
                </a:lnTo>
                <a:lnTo>
                  <a:pt x="49987" y="41478"/>
                </a:lnTo>
                <a:lnTo>
                  <a:pt x="75450" y="41478"/>
                </a:lnTo>
                <a:lnTo>
                  <a:pt x="754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6634" y="2389975"/>
            <a:ext cx="302895" cy="297180"/>
          </a:xfrm>
          <a:custGeom>
            <a:avLst/>
            <a:gdLst/>
            <a:ahLst/>
            <a:cxnLst/>
            <a:rect l="l" t="t" r="r" b="b"/>
            <a:pathLst>
              <a:path w="302894" h="297180">
                <a:moveTo>
                  <a:pt x="292885" y="96824"/>
                </a:moveTo>
                <a:lnTo>
                  <a:pt x="235115" y="96824"/>
                </a:lnTo>
                <a:lnTo>
                  <a:pt x="250981" y="106916"/>
                </a:lnTo>
                <a:lnTo>
                  <a:pt x="265169" y="114890"/>
                </a:lnTo>
                <a:lnTo>
                  <a:pt x="277766" y="121217"/>
                </a:lnTo>
                <a:lnTo>
                  <a:pt x="288861" y="126364"/>
                </a:lnTo>
                <a:lnTo>
                  <a:pt x="302691" y="101218"/>
                </a:lnTo>
                <a:lnTo>
                  <a:pt x="292885" y="96824"/>
                </a:lnTo>
                <a:close/>
              </a:path>
              <a:path w="302894" h="297180">
                <a:moveTo>
                  <a:pt x="165328" y="0"/>
                </a:moveTo>
                <a:lnTo>
                  <a:pt x="137363" y="0"/>
                </a:lnTo>
                <a:lnTo>
                  <a:pt x="125494" y="15806"/>
                </a:lnTo>
                <a:lnTo>
                  <a:pt x="100628" y="41067"/>
                </a:lnTo>
                <a:lnTo>
                  <a:pt x="59789" y="70864"/>
                </a:lnTo>
                <a:lnTo>
                  <a:pt x="0" y="100279"/>
                </a:lnTo>
                <a:lnTo>
                  <a:pt x="12890" y="125742"/>
                </a:lnTo>
                <a:lnTo>
                  <a:pt x="22204" y="121746"/>
                </a:lnTo>
                <a:lnTo>
                  <a:pt x="34380" y="115954"/>
                </a:lnTo>
                <a:lnTo>
                  <a:pt x="49796" y="107747"/>
                </a:lnTo>
                <a:lnTo>
                  <a:pt x="68834" y="96507"/>
                </a:lnTo>
                <a:lnTo>
                  <a:pt x="292176" y="96507"/>
                </a:lnTo>
                <a:lnTo>
                  <a:pt x="278146" y="90220"/>
                </a:lnTo>
                <a:lnTo>
                  <a:pt x="78587" y="90220"/>
                </a:lnTo>
                <a:lnTo>
                  <a:pt x="98329" y="75808"/>
                </a:lnTo>
                <a:lnTo>
                  <a:pt x="117514" y="59805"/>
                </a:lnTo>
                <a:lnTo>
                  <a:pt x="135464" y="42034"/>
                </a:lnTo>
                <a:lnTo>
                  <a:pt x="151498" y="22313"/>
                </a:lnTo>
                <a:lnTo>
                  <a:pt x="184851" y="22313"/>
                </a:lnTo>
                <a:lnTo>
                  <a:pt x="165328" y="0"/>
                </a:lnTo>
                <a:close/>
              </a:path>
              <a:path w="302894" h="297180">
                <a:moveTo>
                  <a:pt x="292176" y="96507"/>
                </a:moveTo>
                <a:lnTo>
                  <a:pt x="68834" y="96507"/>
                </a:lnTo>
                <a:lnTo>
                  <a:pt x="68834" y="114109"/>
                </a:lnTo>
                <a:lnTo>
                  <a:pt x="235115" y="114109"/>
                </a:lnTo>
                <a:lnTo>
                  <a:pt x="235115" y="96824"/>
                </a:lnTo>
                <a:lnTo>
                  <a:pt x="292885" y="96824"/>
                </a:lnTo>
                <a:lnTo>
                  <a:pt x="292176" y="96507"/>
                </a:lnTo>
                <a:close/>
              </a:path>
              <a:path w="302894" h="297180">
                <a:moveTo>
                  <a:pt x="184851" y="22313"/>
                </a:moveTo>
                <a:lnTo>
                  <a:pt x="151498" y="22313"/>
                </a:lnTo>
                <a:lnTo>
                  <a:pt x="161404" y="34342"/>
                </a:lnTo>
                <a:lnTo>
                  <a:pt x="175785" y="49666"/>
                </a:lnTo>
                <a:lnTo>
                  <a:pt x="196412" y="68291"/>
                </a:lnTo>
                <a:lnTo>
                  <a:pt x="225056" y="90220"/>
                </a:lnTo>
                <a:lnTo>
                  <a:pt x="278146" y="90220"/>
                </a:lnTo>
                <a:lnTo>
                  <a:pt x="262756" y="83324"/>
                </a:lnTo>
                <a:lnTo>
                  <a:pt x="225766" y="59686"/>
                </a:lnTo>
                <a:lnTo>
                  <a:pt x="192897" y="31510"/>
                </a:lnTo>
                <a:lnTo>
                  <a:pt x="184851" y="22313"/>
                </a:lnTo>
                <a:close/>
              </a:path>
              <a:path w="302894" h="297180">
                <a:moveTo>
                  <a:pt x="278353" y="272834"/>
                </a:moveTo>
                <a:lnTo>
                  <a:pt x="246430" y="272834"/>
                </a:lnTo>
                <a:lnTo>
                  <a:pt x="250916" y="279532"/>
                </a:lnTo>
                <a:lnTo>
                  <a:pt x="254723" y="285408"/>
                </a:lnTo>
                <a:lnTo>
                  <a:pt x="258235" y="291048"/>
                </a:lnTo>
                <a:lnTo>
                  <a:pt x="261835" y="297040"/>
                </a:lnTo>
                <a:lnTo>
                  <a:pt x="284467" y="281952"/>
                </a:lnTo>
                <a:lnTo>
                  <a:pt x="278353" y="272834"/>
                </a:lnTo>
                <a:close/>
              </a:path>
              <a:path w="302894" h="297180">
                <a:moveTo>
                  <a:pt x="126987" y="178854"/>
                </a:moveTo>
                <a:lnTo>
                  <a:pt x="96494" y="178854"/>
                </a:lnTo>
                <a:lnTo>
                  <a:pt x="90325" y="194495"/>
                </a:lnTo>
                <a:lnTo>
                  <a:pt x="82003" y="213672"/>
                </a:lnTo>
                <a:lnTo>
                  <a:pt x="71262" y="235795"/>
                </a:lnTo>
                <a:lnTo>
                  <a:pt x="57835" y="260273"/>
                </a:lnTo>
                <a:lnTo>
                  <a:pt x="14452" y="260273"/>
                </a:lnTo>
                <a:lnTo>
                  <a:pt x="17297" y="286042"/>
                </a:lnTo>
                <a:lnTo>
                  <a:pt x="103744" y="283569"/>
                </a:lnTo>
                <a:lnTo>
                  <a:pt x="157039" y="280747"/>
                </a:lnTo>
                <a:lnTo>
                  <a:pt x="207091" y="277109"/>
                </a:lnTo>
                <a:lnTo>
                  <a:pt x="246430" y="272834"/>
                </a:lnTo>
                <a:lnTo>
                  <a:pt x="278353" y="272834"/>
                </a:lnTo>
                <a:lnTo>
                  <a:pt x="269507" y="259638"/>
                </a:lnTo>
                <a:lnTo>
                  <a:pt x="86436" y="259638"/>
                </a:lnTo>
                <a:lnTo>
                  <a:pt x="100332" y="234194"/>
                </a:lnTo>
                <a:lnTo>
                  <a:pt x="111545" y="212174"/>
                </a:lnTo>
                <a:lnTo>
                  <a:pt x="120342" y="193689"/>
                </a:lnTo>
                <a:lnTo>
                  <a:pt x="126987" y="178854"/>
                </a:lnTo>
                <a:close/>
              </a:path>
              <a:path w="302894" h="297180">
                <a:moveTo>
                  <a:pt x="207454" y="188594"/>
                </a:moveTo>
                <a:lnTo>
                  <a:pt x="186702" y="202742"/>
                </a:lnTo>
                <a:lnTo>
                  <a:pt x="203384" y="220256"/>
                </a:lnTo>
                <a:lnTo>
                  <a:pt x="216409" y="234883"/>
                </a:lnTo>
                <a:lnTo>
                  <a:pt x="225427" y="245619"/>
                </a:lnTo>
                <a:lnTo>
                  <a:pt x="230085" y="251459"/>
                </a:lnTo>
                <a:lnTo>
                  <a:pt x="210977" y="253204"/>
                </a:lnTo>
                <a:lnTo>
                  <a:pt x="188748" y="255004"/>
                </a:lnTo>
                <a:lnTo>
                  <a:pt x="163693" y="256683"/>
                </a:lnTo>
                <a:lnTo>
                  <a:pt x="136105" y="258063"/>
                </a:lnTo>
                <a:lnTo>
                  <a:pt x="86436" y="259638"/>
                </a:lnTo>
                <a:lnTo>
                  <a:pt x="269507" y="259638"/>
                </a:lnTo>
                <a:lnTo>
                  <a:pt x="266951" y="255826"/>
                </a:lnTo>
                <a:lnTo>
                  <a:pt x="249494" y="233268"/>
                </a:lnTo>
                <a:lnTo>
                  <a:pt x="230271" y="211713"/>
                </a:lnTo>
                <a:lnTo>
                  <a:pt x="207454" y="188594"/>
                </a:lnTo>
                <a:close/>
              </a:path>
              <a:path w="302894" h="297180">
                <a:moveTo>
                  <a:pt x="291058" y="154647"/>
                </a:moveTo>
                <a:lnTo>
                  <a:pt x="10375" y="154647"/>
                </a:lnTo>
                <a:lnTo>
                  <a:pt x="10375" y="178854"/>
                </a:lnTo>
                <a:lnTo>
                  <a:pt x="291058" y="178854"/>
                </a:lnTo>
                <a:lnTo>
                  <a:pt x="291058" y="1546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3804" y="2403500"/>
            <a:ext cx="298450" cy="282575"/>
          </a:xfrm>
          <a:custGeom>
            <a:avLst/>
            <a:gdLst/>
            <a:ahLst/>
            <a:cxnLst/>
            <a:rect l="l" t="t" r="r" b="b"/>
            <a:pathLst>
              <a:path w="298450" h="282575">
                <a:moveTo>
                  <a:pt x="205574" y="229450"/>
                </a:moveTo>
                <a:lnTo>
                  <a:pt x="235511" y="268387"/>
                </a:lnTo>
                <a:lnTo>
                  <a:pt x="285724" y="281940"/>
                </a:lnTo>
                <a:lnTo>
                  <a:pt x="297980" y="257746"/>
                </a:lnTo>
                <a:lnTo>
                  <a:pt x="281152" y="255622"/>
                </a:lnTo>
                <a:lnTo>
                  <a:pt x="258140" y="250904"/>
                </a:lnTo>
                <a:lnTo>
                  <a:pt x="231946" y="242533"/>
                </a:lnTo>
                <a:lnTo>
                  <a:pt x="205574" y="229450"/>
                </a:lnTo>
                <a:close/>
              </a:path>
              <a:path w="298450" h="282575">
                <a:moveTo>
                  <a:pt x="257746" y="0"/>
                </a:moveTo>
                <a:lnTo>
                  <a:pt x="40233" y="0"/>
                </a:lnTo>
                <a:lnTo>
                  <a:pt x="40233" y="69469"/>
                </a:lnTo>
                <a:lnTo>
                  <a:pt x="257746" y="69469"/>
                </a:lnTo>
                <a:lnTo>
                  <a:pt x="257746" y="50292"/>
                </a:lnTo>
                <a:lnTo>
                  <a:pt x="65379" y="50292"/>
                </a:lnTo>
                <a:lnTo>
                  <a:pt x="65379" y="20116"/>
                </a:lnTo>
                <a:lnTo>
                  <a:pt x="257746" y="20116"/>
                </a:lnTo>
                <a:lnTo>
                  <a:pt x="257746" y="0"/>
                </a:lnTo>
                <a:close/>
              </a:path>
              <a:path w="298450" h="282575">
                <a:moveTo>
                  <a:pt x="257746" y="20116"/>
                </a:moveTo>
                <a:lnTo>
                  <a:pt x="231965" y="20116"/>
                </a:lnTo>
                <a:lnTo>
                  <a:pt x="231965" y="50292"/>
                </a:lnTo>
                <a:lnTo>
                  <a:pt x="257746" y="50292"/>
                </a:lnTo>
                <a:lnTo>
                  <a:pt x="257746" y="20116"/>
                </a:lnTo>
                <a:close/>
              </a:path>
              <a:path w="298450" h="282575">
                <a:moveTo>
                  <a:pt x="267804" y="88950"/>
                </a:moveTo>
                <a:lnTo>
                  <a:pt x="30175" y="88950"/>
                </a:lnTo>
                <a:lnTo>
                  <a:pt x="30175" y="227571"/>
                </a:lnTo>
                <a:lnTo>
                  <a:pt x="267804" y="227571"/>
                </a:lnTo>
                <a:lnTo>
                  <a:pt x="267804" y="207454"/>
                </a:lnTo>
                <a:lnTo>
                  <a:pt x="55016" y="207454"/>
                </a:lnTo>
                <a:lnTo>
                  <a:pt x="55016" y="185762"/>
                </a:lnTo>
                <a:lnTo>
                  <a:pt x="267804" y="185762"/>
                </a:lnTo>
                <a:lnTo>
                  <a:pt x="267804" y="167830"/>
                </a:lnTo>
                <a:lnTo>
                  <a:pt x="55016" y="167830"/>
                </a:lnTo>
                <a:lnTo>
                  <a:pt x="55016" y="146456"/>
                </a:lnTo>
                <a:lnTo>
                  <a:pt x="267804" y="146456"/>
                </a:lnTo>
                <a:lnTo>
                  <a:pt x="267804" y="128866"/>
                </a:lnTo>
                <a:lnTo>
                  <a:pt x="55016" y="128866"/>
                </a:lnTo>
                <a:lnTo>
                  <a:pt x="55016" y="108432"/>
                </a:lnTo>
                <a:lnTo>
                  <a:pt x="267804" y="108432"/>
                </a:lnTo>
                <a:lnTo>
                  <a:pt x="267804" y="88950"/>
                </a:lnTo>
                <a:close/>
              </a:path>
              <a:path w="298450" h="282575">
                <a:moveTo>
                  <a:pt x="267804" y="185762"/>
                </a:moveTo>
                <a:lnTo>
                  <a:pt x="242671" y="185762"/>
                </a:lnTo>
                <a:lnTo>
                  <a:pt x="242671" y="207454"/>
                </a:lnTo>
                <a:lnTo>
                  <a:pt x="267804" y="207454"/>
                </a:lnTo>
                <a:lnTo>
                  <a:pt x="267804" y="185762"/>
                </a:lnTo>
                <a:close/>
              </a:path>
              <a:path w="298450" h="282575">
                <a:moveTo>
                  <a:pt x="267804" y="146456"/>
                </a:moveTo>
                <a:lnTo>
                  <a:pt x="242671" y="146456"/>
                </a:lnTo>
                <a:lnTo>
                  <a:pt x="242671" y="167830"/>
                </a:lnTo>
                <a:lnTo>
                  <a:pt x="267804" y="167830"/>
                </a:lnTo>
                <a:lnTo>
                  <a:pt x="267804" y="146456"/>
                </a:lnTo>
                <a:close/>
              </a:path>
              <a:path w="298450" h="282575">
                <a:moveTo>
                  <a:pt x="267804" y="108432"/>
                </a:moveTo>
                <a:lnTo>
                  <a:pt x="242671" y="108432"/>
                </a:lnTo>
                <a:lnTo>
                  <a:pt x="242671" y="128866"/>
                </a:lnTo>
                <a:lnTo>
                  <a:pt x="267804" y="128866"/>
                </a:lnTo>
                <a:lnTo>
                  <a:pt x="267804" y="108432"/>
                </a:lnTo>
                <a:close/>
              </a:path>
              <a:path w="298450" h="282575">
                <a:moveTo>
                  <a:pt x="89903" y="229450"/>
                </a:moveTo>
                <a:lnTo>
                  <a:pt x="78863" y="236092"/>
                </a:lnTo>
                <a:lnTo>
                  <a:pt x="62163" y="243436"/>
                </a:lnTo>
                <a:lnTo>
                  <a:pt x="36857" y="251014"/>
                </a:lnTo>
                <a:lnTo>
                  <a:pt x="0" y="258356"/>
                </a:lnTo>
                <a:lnTo>
                  <a:pt x="12573" y="282575"/>
                </a:lnTo>
                <a:lnTo>
                  <a:pt x="50865" y="272209"/>
                </a:lnTo>
                <a:lnTo>
                  <a:pt x="77485" y="262645"/>
                </a:lnTo>
                <a:lnTo>
                  <a:pt x="95147" y="254325"/>
                </a:lnTo>
                <a:lnTo>
                  <a:pt x="106565" y="247688"/>
                </a:lnTo>
                <a:lnTo>
                  <a:pt x="89903" y="2294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9470" y="2393442"/>
            <a:ext cx="288290" cy="292100"/>
          </a:xfrm>
          <a:custGeom>
            <a:avLst/>
            <a:gdLst/>
            <a:ahLst/>
            <a:cxnLst/>
            <a:rect l="l" t="t" r="r" b="b"/>
            <a:pathLst>
              <a:path w="288289" h="292100">
                <a:moveTo>
                  <a:pt x="91147" y="10058"/>
                </a:moveTo>
                <a:lnTo>
                  <a:pt x="0" y="10058"/>
                </a:lnTo>
                <a:lnTo>
                  <a:pt x="0" y="291680"/>
                </a:lnTo>
                <a:lnTo>
                  <a:pt x="24828" y="291680"/>
                </a:lnTo>
                <a:lnTo>
                  <a:pt x="24828" y="32994"/>
                </a:lnTo>
                <a:lnTo>
                  <a:pt x="90789" y="32994"/>
                </a:lnTo>
                <a:lnTo>
                  <a:pt x="91118" y="31851"/>
                </a:lnTo>
                <a:lnTo>
                  <a:pt x="91147" y="10058"/>
                </a:lnTo>
                <a:close/>
              </a:path>
              <a:path w="288289" h="292100">
                <a:moveTo>
                  <a:pt x="193941" y="165950"/>
                </a:moveTo>
                <a:lnTo>
                  <a:pt x="167843" y="165950"/>
                </a:lnTo>
                <a:lnTo>
                  <a:pt x="167843" y="265912"/>
                </a:lnTo>
                <a:lnTo>
                  <a:pt x="166585" y="268109"/>
                </a:lnTo>
                <a:lnTo>
                  <a:pt x="121379" y="268109"/>
                </a:lnTo>
                <a:lnTo>
                  <a:pt x="125730" y="291680"/>
                </a:lnTo>
                <a:lnTo>
                  <a:pt x="165646" y="291680"/>
                </a:lnTo>
                <a:lnTo>
                  <a:pt x="181072" y="288965"/>
                </a:lnTo>
                <a:lnTo>
                  <a:pt x="189576" y="282213"/>
                </a:lnTo>
                <a:lnTo>
                  <a:pt x="193188" y="273517"/>
                </a:lnTo>
                <a:lnTo>
                  <a:pt x="193665" y="268109"/>
                </a:lnTo>
                <a:lnTo>
                  <a:pt x="158737" y="268109"/>
                </a:lnTo>
                <a:lnTo>
                  <a:pt x="193692" y="267804"/>
                </a:lnTo>
                <a:lnTo>
                  <a:pt x="193858" y="265912"/>
                </a:lnTo>
                <a:lnTo>
                  <a:pt x="193941" y="165950"/>
                </a:lnTo>
                <a:close/>
              </a:path>
              <a:path w="288289" h="292100">
                <a:moveTo>
                  <a:pt x="239509" y="187642"/>
                </a:moveTo>
                <a:lnTo>
                  <a:pt x="217817" y="196443"/>
                </a:lnTo>
                <a:lnTo>
                  <a:pt x="225499" y="213240"/>
                </a:lnTo>
                <a:lnTo>
                  <a:pt x="236096" y="232986"/>
                </a:lnTo>
                <a:lnTo>
                  <a:pt x="250050" y="254263"/>
                </a:lnTo>
                <a:lnTo>
                  <a:pt x="267804" y="275653"/>
                </a:lnTo>
                <a:lnTo>
                  <a:pt x="287286" y="257746"/>
                </a:lnTo>
                <a:lnTo>
                  <a:pt x="271954" y="240645"/>
                </a:lnTo>
                <a:lnTo>
                  <a:pt x="259392" y="223989"/>
                </a:lnTo>
                <a:lnTo>
                  <a:pt x="248833" y="206686"/>
                </a:lnTo>
                <a:lnTo>
                  <a:pt x="239509" y="187642"/>
                </a:lnTo>
                <a:close/>
              </a:path>
              <a:path w="288289" h="292100">
                <a:moveTo>
                  <a:pt x="120383" y="187337"/>
                </a:moveTo>
                <a:lnTo>
                  <a:pt x="115061" y="198873"/>
                </a:lnTo>
                <a:lnTo>
                  <a:pt x="105410" y="216246"/>
                </a:lnTo>
                <a:lnTo>
                  <a:pt x="90986" y="236918"/>
                </a:lnTo>
                <a:lnTo>
                  <a:pt x="71348" y="258356"/>
                </a:lnTo>
                <a:lnTo>
                  <a:pt x="90525" y="275335"/>
                </a:lnTo>
                <a:lnTo>
                  <a:pt x="101230" y="264260"/>
                </a:lnTo>
                <a:lnTo>
                  <a:pt x="114176" y="248231"/>
                </a:lnTo>
                <a:lnTo>
                  <a:pt x="128183" y="226186"/>
                </a:lnTo>
                <a:lnTo>
                  <a:pt x="142074" y="197065"/>
                </a:lnTo>
                <a:lnTo>
                  <a:pt x="120383" y="187337"/>
                </a:lnTo>
                <a:close/>
              </a:path>
              <a:path w="288289" h="292100">
                <a:moveTo>
                  <a:pt x="31432" y="203987"/>
                </a:moveTo>
                <a:lnTo>
                  <a:pt x="35204" y="229450"/>
                </a:lnTo>
                <a:lnTo>
                  <a:pt x="53124" y="229450"/>
                </a:lnTo>
                <a:lnTo>
                  <a:pt x="71665" y="225164"/>
                </a:lnTo>
                <a:lnTo>
                  <a:pt x="82427" y="214482"/>
                </a:lnTo>
                <a:lnTo>
                  <a:pt x="85879" y="204927"/>
                </a:lnTo>
                <a:lnTo>
                  <a:pt x="61290" y="204927"/>
                </a:lnTo>
                <a:lnTo>
                  <a:pt x="31432" y="203987"/>
                </a:lnTo>
                <a:close/>
              </a:path>
              <a:path w="288289" h="292100">
                <a:moveTo>
                  <a:pt x="90789" y="32994"/>
                </a:moveTo>
                <a:lnTo>
                  <a:pt x="64744" y="32994"/>
                </a:lnTo>
                <a:lnTo>
                  <a:pt x="55410" y="58931"/>
                </a:lnTo>
                <a:lnTo>
                  <a:pt x="49034" y="75585"/>
                </a:lnTo>
                <a:lnTo>
                  <a:pt x="42563" y="90367"/>
                </a:lnTo>
                <a:lnTo>
                  <a:pt x="33324" y="109689"/>
                </a:lnTo>
                <a:lnTo>
                  <a:pt x="46849" y="126751"/>
                </a:lnTo>
                <a:lnTo>
                  <a:pt x="56692" y="144816"/>
                </a:lnTo>
                <a:lnTo>
                  <a:pt x="62707" y="164412"/>
                </a:lnTo>
                <a:lnTo>
                  <a:pt x="64744" y="186067"/>
                </a:lnTo>
                <a:lnTo>
                  <a:pt x="64744" y="198335"/>
                </a:lnTo>
                <a:lnTo>
                  <a:pt x="61290" y="204927"/>
                </a:lnTo>
                <a:lnTo>
                  <a:pt x="85879" y="204927"/>
                </a:lnTo>
                <a:lnTo>
                  <a:pt x="87415" y="200674"/>
                </a:lnTo>
                <a:lnTo>
                  <a:pt x="88576" y="187642"/>
                </a:lnTo>
                <a:lnTo>
                  <a:pt x="88546" y="186067"/>
                </a:lnTo>
                <a:lnTo>
                  <a:pt x="86674" y="165799"/>
                </a:lnTo>
                <a:lnTo>
                  <a:pt x="80975" y="145089"/>
                </a:lnTo>
                <a:lnTo>
                  <a:pt x="71799" y="125615"/>
                </a:lnTo>
                <a:lnTo>
                  <a:pt x="59410" y="108115"/>
                </a:lnTo>
                <a:lnTo>
                  <a:pt x="74978" y="74210"/>
                </a:lnTo>
                <a:lnTo>
                  <a:pt x="84004" y="53068"/>
                </a:lnTo>
                <a:lnTo>
                  <a:pt x="88667" y="40358"/>
                </a:lnTo>
                <a:lnTo>
                  <a:pt x="90789" y="32994"/>
                </a:lnTo>
                <a:close/>
              </a:path>
              <a:path w="288289" h="292100">
                <a:moveTo>
                  <a:pt x="282892" y="143001"/>
                </a:moveTo>
                <a:lnTo>
                  <a:pt x="94297" y="143001"/>
                </a:lnTo>
                <a:lnTo>
                  <a:pt x="94297" y="165950"/>
                </a:lnTo>
                <a:lnTo>
                  <a:pt x="282892" y="165950"/>
                </a:lnTo>
                <a:lnTo>
                  <a:pt x="282892" y="143001"/>
                </a:lnTo>
                <a:close/>
              </a:path>
              <a:path w="288289" h="292100">
                <a:moveTo>
                  <a:pt x="193941" y="103403"/>
                </a:moveTo>
                <a:lnTo>
                  <a:pt x="167843" y="103403"/>
                </a:lnTo>
                <a:lnTo>
                  <a:pt x="167843" y="143001"/>
                </a:lnTo>
                <a:lnTo>
                  <a:pt x="193941" y="143001"/>
                </a:lnTo>
                <a:lnTo>
                  <a:pt x="193941" y="103403"/>
                </a:lnTo>
                <a:close/>
              </a:path>
              <a:path w="288289" h="292100">
                <a:moveTo>
                  <a:pt x="242963" y="82981"/>
                </a:moveTo>
                <a:lnTo>
                  <a:pt x="119761" y="82981"/>
                </a:lnTo>
                <a:lnTo>
                  <a:pt x="119761" y="103403"/>
                </a:lnTo>
                <a:lnTo>
                  <a:pt x="242963" y="103403"/>
                </a:lnTo>
                <a:lnTo>
                  <a:pt x="242963" y="82981"/>
                </a:lnTo>
                <a:close/>
              </a:path>
              <a:path w="288289" h="292100">
                <a:moveTo>
                  <a:pt x="193624" y="0"/>
                </a:moveTo>
                <a:lnTo>
                  <a:pt x="167843" y="0"/>
                </a:lnTo>
                <a:lnTo>
                  <a:pt x="148498" y="25641"/>
                </a:lnTo>
                <a:lnTo>
                  <a:pt x="125293" y="47455"/>
                </a:lnTo>
                <a:lnTo>
                  <a:pt x="100261" y="65499"/>
                </a:lnTo>
                <a:lnTo>
                  <a:pt x="75438" y="79832"/>
                </a:lnTo>
                <a:lnTo>
                  <a:pt x="88328" y="102768"/>
                </a:lnTo>
                <a:lnTo>
                  <a:pt x="95356" y="98842"/>
                </a:lnTo>
                <a:lnTo>
                  <a:pt x="102858" y="94413"/>
                </a:lnTo>
                <a:lnTo>
                  <a:pt x="110954" y="89214"/>
                </a:lnTo>
                <a:lnTo>
                  <a:pt x="119761" y="82981"/>
                </a:lnTo>
                <a:lnTo>
                  <a:pt x="242963" y="82981"/>
                </a:lnTo>
                <a:lnTo>
                  <a:pt x="242963" y="82651"/>
                </a:lnTo>
                <a:lnTo>
                  <a:pt x="286182" y="82651"/>
                </a:lnTo>
                <a:lnTo>
                  <a:pt x="287146" y="81089"/>
                </a:lnTo>
                <a:lnTo>
                  <a:pt x="121958" y="81089"/>
                </a:lnTo>
                <a:lnTo>
                  <a:pt x="133597" y="72041"/>
                </a:lnTo>
                <a:lnTo>
                  <a:pt x="148594" y="58931"/>
                </a:lnTo>
                <a:lnTo>
                  <a:pt x="165361" y="41577"/>
                </a:lnTo>
                <a:lnTo>
                  <a:pt x="182308" y="19799"/>
                </a:lnTo>
                <a:lnTo>
                  <a:pt x="209283" y="19799"/>
                </a:lnTo>
                <a:lnTo>
                  <a:pt x="193624" y="0"/>
                </a:lnTo>
                <a:close/>
              </a:path>
              <a:path w="288289" h="292100">
                <a:moveTo>
                  <a:pt x="286182" y="82651"/>
                </a:moveTo>
                <a:lnTo>
                  <a:pt x="242963" y="82651"/>
                </a:lnTo>
                <a:lnTo>
                  <a:pt x="252731" y="89777"/>
                </a:lnTo>
                <a:lnTo>
                  <a:pt x="260731" y="95072"/>
                </a:lnTo>
                <a:lnTo>
                  <a:pt x="267548" y="99185"/>
                </a:lnTo>
                <a:lnTo>
                  <a:pt x="273773" y="102768"/>
                </a:lnTo>
                <a:lnTo>
                  <a:pt x="286182" y="82651"/>
                </a:lnTo>
                <a:close/>
              </a:path>
              <a:path w="288289" h="292100">
                <a:moveTo>
                  <a:pt x="209283" y="19799"/>
                </a:moveTo>
                <a:lnTo>
                  <a:pt x="182308" y="19799"/>
                </a:lnTo>
                <a:lnTo>
                  <a:pt x="190829" y="31851"/>
                </a:lnTo>
                <a:lnTo>
                  <a:pt x="202385" y="45729"/>
                </a:lnTo>
                <a:lnTo>
                  <a:pt x="218596" y="61965"/>
                </a:lnTo>
                <a:lnTo>
                  <a:pt x="241084" y="81089"/>
                </a:lnTo>
                <a:lnTo>
                  <a:pt x="287146" y="81089"/>
                </a:lnTo>
                <a:lnTo>
                  <a:pt x="287921" y="79832"/>
                </a:lnTo>
                <a:lnTo>
                  <a:pt x="255062" y="60462"/>
                </a:lnTo>
                <a:lnTo>
                  <a:pt x="229423" y="40358"/>
                </a:lnTo>
                <a:lnTo>
                  <a:pt x="209502" y="20076"/>
                </a:lnTo>
                <a:lnTo>
                  <a:pt x="209283" y="197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8532" y="2397201"/>
            <a:ext cx="211454" cy="281305"/>
          </a:xfrm>
          <a:custGeom>
            <a:avLst/>
            <a:gdLst/>
            <a:ahLst/>
            <a:cxnLst/>
            <a:rect l="l" t="t" r="r" b="b"/>
            <a:pathLst>
              <a:path w="211454" h="281305">
                <a:moveTo>
                  <a:pt x="150876" y="0"/>
                </a:moveTo>
                <a:lnTo>
                  <a:pt x="134527" y="16318"/>
                </a:lnTo>
                <a:lnTo>
                  <a:pt x="115354" y="33166"/>
                </a:lnTo>
                <a:lnTo>
                  <a:pt x="85103" y="57557"/>
                </a:lnTo>
                <a:lnTo>
                  <a:pt x="35521" y="96507"/>
                </a:lnTo>
                <a:lnTo>
                  <a:pt x="18832" y="110137"/>
                </a:lnTo>
                <a:lnTo>
                  <a:pt x="7859" y="120942"/>
                </a:lnTo>
                <a:lnTo>
                  <a:pt x="1837" y="130450"/>
                </a:lnTo>
                <a:lnTo>
                  <a:pt x="0" y="140195"/>
                </a:lnTo>
                <a:lnTo>
                  <a:pt x="2661" y="151774"/>
                </a:lnTo>
                <a:lnTo>
                  <a:pt x="11864" y="162352"/>
                </a:lnTo>
                <a:lnTo>
                  <a:pt x="29435" y="174579"/>
                </a:lnTo>
                <a:lnTo>
                  <a:pt x="57200" y="191109"/>
                </a:lnTo>
                <a:lnTo>
                  <a:pt x="91056" y="211606"/>
                </a:lnTo>
                <a:lnTo>
                  <a:pt x="124115" y="233192"/>
                </a:lnTo>
                <a:lnTo>
                  <a:pt x="156172" y="256133"/>
                </a:lnTo>
                <a:lnTo>
                  <a:pt x="187020" y="280695"/>
                </a:lnTo>
                <a:lnTo>
                  <a:pt x="211226" y="257746"/>
                </a:lnTo>
                <a:lnTo>
                  <a:pt x="162970" y="222864"/>
                </a:lnTo>
                <a:lnTo>
                  <a:pt x="118224" y="193905"/>
                </a:lnTo>
                <a:lnTo>
                  <a:pt x="81317" y="171958"/>
                </a:lnTo>
                <a:lnTo>
                  <a:pt x="43311" y="150600"/>
                </a:lnTo>
                <a:lnTo>
                  <a:pt x="36498" y="145618"/>
                </a:lnTo>
                <a:lnTo>
                  <a:pt x="33988" y="141930"/>
                </a:lnTo>
                <a:lnTo>
                  <a:pt x="33629" y="138302"/>
                </a:lnTo>
                <a:lnTo>
                  <a:pt x="33629" y="135470"/>
                </a:lnTo>
                <a:lnTo>
                  <a:pt x="104104" y="80380"/>
                </a:lnTo>
                <a:lnTo>
                  <a:pt x="133345" y="58312"/>
                </a:lnTo>
                <a:lnTo>
                  <a:pt x="155396" y="40015"/>
                </a:lnTo>
                <a:lnTo>
                  <a:pt x="179158" y="18237"/>
                </a:lnTo>
                <a:lnTo>
                  <a:pt x="1508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3096" y="2390292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4" h="298450">
                <a:moveTo>
                  <a:pt x="29540" y="0"/>
                </a:moveTo>
                <a:lnTo>
                  <a:pt x="0" y="0"/>
                </a:lnTo>
                <a:lnTo>
                  <a:pt x="25766" y="25225"/>
                </a:lnTo>
                <a:lnTo>
                  <a:pt x="48439" y="57053"/>
                </a:lnTo>
                <a:lnTo>
                  <a:pt x="64570" y="97603"/>
                </a:lnTo>
                <a:lnTo>
                  <a:pt x="70713" y="148996"/>
                </a:lnTo>
                <a:lnTo>
                  <a:pt x="64570" y="200387"/>
                </a:lnTo>
                <a:lnTo>
                  <a:pt x="48439" y="240933"/>
                </a:lnTo>
                <a:lnTo>
                  <a:pt x="25766" y="272756"/>
                </a:lnTo>
                <a:lnTo>
                  <a:pt x="0" y="297980"/>
                </a:lnTo>
                <a:lnTo>
                  <a:pt x="29540" y="297980"/>
                </a:lnTo>
                <a:lnTo>
                  <a:pt x="58133" y="267193"/>
                </a:lnTo>
                <a:lnTo>
                  <a:pt x="79359" y="232689"/>
                </a:lnTo>
                <a:lnTo>
                  <a:pt x="92569" y="193584"/>
                </a:lnTo>
                <a:lnTo>
                  <a:pt x="97116" y="148996"/>
                </a:lnTo>
                <a:lnTo>
                  <a:pt x="92569" y="104413"/>
                </a:lnTo>
                <a:lnTo>
                  <a:pt x="79359" y="65306"/>
                </a:lnTo>
                <a:lnTo>
                  <a:pt x="58133" y="30795"/>
                </a:lnTo>
                <a:lnTo>
                  <a:pt x="29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7664" y="243897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5275" y="2411031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4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2872" y="2394077"/>
            <a:ext cx="301625" cy="290830"/>
          </a:xfrm>
          <a:custGeom>
            <a:avLst/>
            <a:gdLst/>
            <a:ahLst/>
            <a:cxnLst/>
            <a:rect l="l" t="t" r="r" b="b"/>
            <a:pathLst>
              <a:path w="301625" h="290830">
                <a:moveTo>
                  <a:pt x="176412" y="114414"/>
                </a:moveTo>
                <a:lnTo>
                  <a:pt x="151511" y="114414"/>
                </a:lnTo>
                <a:lnTo>
                  <a:pt x="161707" y="150461"/>
                </a:lnTo>
                <a:lnTo>
                  <a:pt x="177845" y="187747"/>
                </a:lnTo>
                <a:lnTo>
                  <a:pt x="202023" y="224644"/>
                </a:lnTo>
                <a:lnTo>
                  <a:pt x="236339" y="259522"/>
                </a:lnTo>
                <a:lnTo>
                  <a:pt x="282892" y="290753"/>
                </a:lnTo>
                <a:lnTo>
                  <a:pt x="301447" y="265595"/>
                </a:lnTo>
                <a:lnTo>
                  <a:pt x="265806" y="244476"/>
                </a:lnTo>
                <a:lnTo>
                  <a:pt x="236767" y="220883"/>
                </a:lnTo>
                <a:lnTo>
                  <a:pt x="213741" y="195048"/>
                </a:lnTo>
                <a:lnTo>
                  <a:pt x="196138" y="167208"/>
                </a:lnTo>
                <a:lnTo>
                  <a:pt x="183107" y="137214"/>
                </a:lnTo>
                <a:lnTo>
                  <a:pt x="176412" y="114414"/>
                </a:lnTo>
                <a:close/>
              </a:path>
              <a:path w="301625" h="290830">
                <a:moveTo>
                  <a:pt x="165341" y="0"/>
                </a:moveTo>
                <a:lnTo>
                  <a:pt x="137045" y="0"/>
                </a:lnTo>
                <a:lnTo>
                  <a:pt x="137028" y="38023"/>
                </a:lnTo>
                <a:lnTo>
                  <a:pt x="136167" y="53232"/>
                </a:lnTo>
                <a:lnTo>
                  <a:pt x="124979" y="117496"/>
                </a:lnTo>
                <a:lnTo>
                  <a:pt x="111899" y="156527"/>
                </a:lnTo>
                <a:lnTo>
                  <a:pt x="70689" y="216561"/>
                </a:lnTo>
                <a:lnTo>
                  <a:pt x="39192" y="242457"/>
                </a:lnTo>
                <a:lnTo>
                  <a:pt x="0" y="265290"/>
                </a:lnTo>
                <a:lnTo>
                  <a:pt x="17932" y="289483"/>
                </a:lnTo>
                <a:lnTo>
                  <a:pt x="54966" y="267532"/>
                </a:lnTo>
                <a:lnTo>
                  <a:pt x="87760" y="239486"/>
                </a:lnTo>
                <a:lnTo>
                  <a:pt x="115396" y="204910"/>
                </a:lnTo>
                <a:lnTo>
                  <a:pt x="136953" y="163364"/>
                </a:lnTo>
                <a:lnTo>
                  <a:pt x="151511" y="114414"/>
                </a:lnTo>
                <a:lnTo>
                  <a:pt x="176412" y="114414"/>
                </a:lnTo>
                <a:lnTo>
                  <a:pt x="173434" y="104273"/>
                </a:lnTo>
                <a:lnTo>
                  <a:pt x="167413" y="70503"/>
                </a:lnTo>
                <a:lnTo>
                  <a:pt x="165341" y="38023"/>
                </a:lnTo>
                <a:lnTo>
                  <a:pt x="1653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5764" y="2402865"/>
            <a:ext cx="266065" cy="269875"/>
          </a:xfrm>
          <a:custGeom>
            <a:avLst/>
            <a:gdLst/>
            <a:ahLst/>
            <a:cxnLst/>
            <a:rect l="l" t="t" r="r" b="b"/>
            <a:pathLst>
              <a:path w="266064" h="269875">
                <a:moveTo>
                  <a:pt x="234255" y="113461"/>
                </a:moveTo>
                <a:lnTo>
                  <a:pt x="176644" y="113461"/>
                </a:lnTo>
                <a:lnTo>
                  <a:pt x="207770" y="124232"/>
                </a:lnTo>
                <a:lnTo>
                  <a:pt x="226902" y="139984"/>
                </a:lnTo>
                <a:lnTo>
                  <a:pt x="236546" y="158504"/>
                </a:lnTo>
                <a:lnTo>
                  <a:pt x="239204" y="177584"/>
                </a:lnTo>
                <a:lnTo>
                  <a:pt x="227356" y="214220"/>
                </a:lnTo>
                <a:lnTo>
                  <a:pt x="197945" y="234442"/>
                </a:lnTo>
                <a:lnTo>
                  <a:pt x="160166" y="243052"/>
                </a:lnTo>
                <a:lnTo>
                  <a:pt x="123215" y="244856"/>
                </a:lnTo>
                <a:lnTo>
                  <a:pt x="130441" y="269379"/>
                </a:lnTo>
                <a:lnTo>
                  <a:pt x="173452" y="266102"/>
                </a:lnTo>
                <a:lnTo>
                  <a:pt x="231346" y="245444"/>
                </a:lnTo>
                <a:lnTo>
                  <a:pt x="265607" y="178854"/>
                </a:lnTo>
                <a:lnTo>
                  <a:pt x="264181" y="163425"/>
                </a:lnTo>
                <a:lnTo>
                  <a:pt x="259865" y="147848"/>
                </a:lnTo>
                <a:lnTo>
                  <a:pt x="252604" y="132921"/>
                </a:lnTo>
                <a:lnTo>
                  <a:pt x="242341" y="119443"/>
                </a:lnTo>
                <a:lnTo>
                  <a:pt x="234255" y="113461"/>
                </a:lnTo>
                <a:close/>
              </a:path>
              <a:path w="266064" h="269875">
                <a:moveTo>
                  <a:pt x="105295" y="57518"/>
                </a:moveTo>
                <a:lnTo>
                  <a:pt x="77635" y="57518"/>
                </a:lnTo>
                <a:lnTo>
                  <a:pt x="77635" y="95237"/>
                </a:lnTo>
                <a:lnTo>
                  <a:pt x="77952" y="99326"/>
                </a:lnTo>
                <a:lnTo>
                  <a:pt x="45219" y="115854"/>
                </a:lnTo>
                <a:lnTo>
                  <a:pt x="20707" y="137985"/>
                </a:lnTo>
                <a:lnTo>
                  <a:pt x="5329" y="164831"/>
                </a:lnTo>
                <a:lnTo>
                  <a:pt x="0" y="195503"/>
                </a:lnTo>
                <a:lnTo>
                  <a:pt x="2312" y="214174"/>
                </a:lnTo>
                <a:lnTo>
                  <a:pt x="10488" y="232875"/>
                </a:lnTo>
                <a:lnTo>
                  <a:pt x="26387" y="247272"/>
                </a:lnTo>
                <a:lnTo>
                  <a:pt x="51866" y="253034"/>
                </a:lnTo>
                <a:lnTo>
                  <a:pt x="83827" y="246080"/>
                </a:lnTo>
                <a:lnTo>
                  <a:pt x="112128" y="227253"/>
                </a:lnTo>
                <a:lnTo>
                  <a:pt x="53759" y="227253"/>
                </a:lnTo>
                <a:lnTo>
                  <a:pt x="42356" y="225111"/>
                </a:lnTo>
                <a:lnTo>
                  <a:pt x="33515" y="218843"/>
                </a:lnTo>
                <a:lnTo>
                  <a:pt x="27798" y="208683"/>
                </a:lnTo>
                <a:lnTo>
                  <a:pt x="25768" y="194868"/>
                </a:lnTo>
                <a:lnTo>
                  <a:pt x="30318" y="171101"/>
                </a:lnTo>
                <a:lnTo>
                  <a:pt x="42354" y="151539"/>
                </a:lnTo>
                <a:lnTo>
                  <a:pt x="59458" y="136040"/>
                </a:lnTo>
                <a:lnTo>
                  <a:pt x="79209" y="124460"/>
                </a:lnTo>
                <a:lnTo>
                  <a:pt x="106118" y="124460"/>
                </a:lnTo>
                <a:lnTo>
                  <a:pt x="105613" y="115354"/>
                </a:lnTo>
                <a:lnTo>
                  <a:pt x="119847" y="112501"/>
                </a:lnTo>
                <a:lnTo>
                  <a:pt x="132016" y="111151"/>
                </a:lnTo>
                <a:lnTo>
                  <a:pt x="142299" y="110805"/>
                </a:lnTo>
                <a:lnTo>
                  <a:pt x="230664" y="110805"/>
                </a:lnTo>
                <a:lnTo>
                  <a:pt x="220350" y="103174"/>
                </a:lnTo>
                <a:lnTo>
                  <a:pt x="195352" y="93746"/>
                </a:lnTo>
                <a:lnTo>
                  <a:pt x="187587" y="92405"/>
                </a:lnTo>
                <a:lnTo>
                  <a:pt x="104990" y="92405"/>
                </a:lnTo>
                <a:lnTo>
                  <a:pt x="104990" y="77000"/>
                </a:lnTo>
                <a:lnTo>
                  <a:pt x="105295" y="57518"/>
                </a:lnTo>
                <a:close/>
              </a:path>
              <a:path w="266064" h="269875">
                <a:moveTo>
                  <a:pt x="106118" y="124460"/>
                </a:moveTo>
                <a:lnTo>
                  <a:pt x="79209" y="124460"/>
                </a:lnTo>
                <a:lnTo>
                  <a:pt x="81491" y="150858"/>
                </a:lnTo>
                <a:lnTo>
                  <a:pt x="84040" y="173424"/>
                </a:lnTo>
                <a:lnTo>
                  <a:pt x="87473" y="193515"/>
                </a:lnTo>
                <a:lnTo>
                  <a:pt x="92405" y="212483"/>
                </a:lnTo>
                <a:lnTo>
                  <a:pt x="85663" y="217041"/>
                </a:lnTo>
                <a:lnTo>
                  <a:pt x="76854" y="221869"/>
                </a:lnTo>
                <a:lnTo>
                  <a:pt x="66159" y="225696"/>
                </a:lnTo>
                <a:lnTo>
                  <a:pt x="53759" y="227253"/>
                </a:lnTo>
                <a:lnTo>
                  <a:pt x="112128" y="227253"/>
                </a:lnTo>
                <a:lnTo>
                  <a:pt x="118737" y="222858"/>
                </a:lnTo>
                <a:lnTo>
                  <a:pt x="142842" y="191109"/>
                </a:lnTo>
                <a:lnTo>
                  <a:pt x="114414" y="191109"/>
                </a:lnTo>
                <a:lnTo>
                  <a:pt x="111401" y="175693"/>
                </a:lnTo>
                <a:lnTo>
                  <a:pt x="108713" y="155708"/>
                </a:lnTo>
                <a:lnTo>
                  <a:pt x="106675" y="134484"/>
                </a:lnTo>
                <a:lnTo>
                  <a:pt x="106118" y="124460"/>
                </a:lnTo>
                <a:close/>
              </a:path>
              <a:path w="266064" h="269875">
                <a:moveTo>
                  <a:pt x="230664" y="110805"/>
                </a:moveTo>
                <a:lnTo>
                  <a:pt x="142299" y="110805"/>
                </a:lnTo>
                <a:lnTo>
                  <a:pt x="150875" y="110959"/>
                </a:lnTo>
                <a:lnTo>
                  <a:pt x="140140" y="143903"/>
                </a:lnTo>
                <a:lnTo>
                  <a:pt x="129344" y="167770"/>
                </a:lnTo>
                <a:lnTo>
                  <a:pt x="120198" y="183268"/>
                </a:lnTo>
                <a:lnTo>
                  <a:pt x="114414" y="191109"/>
                </a:lnTo>
                <a:lnTo>
                  <a:pt x="142842" y="191109"/>
                </a:lnTo>
                <a:lnTo>
                  <a:pt x="151406" y="179831"/>
                </a:lnTo>
                <a:lnTo>
                  <a:pt x="176644" y="113461"/>
                </a:lnTo>
                <a:lnTo>
                  <a:pt x="234255" y="113461"/>
                </a:lnTo>
                <a:lnTo>
                  <a:pt x="230664" y="110805"/>
                </a:lnTo>
                <a:close/>
              </a:path>
              <a:path w="266064" h="269875">
                <a:moveTo>
                  <a:pt x="147421" y="88328"/>
                </a:moveTo>
                <a:lnTo>
                  <a:pt x="132653" y="88788"/>
                </a:lnTo>
                <a:lnTo>
                  <a:pt x="120305" y="89895"/>
                </a:lnTo>
                <a:lnTo>
                  <a:pt x="110908" y="91237"/>
                </a:lnTo>
                <a:lnTo>
                  <a:pt x="104990" y="92405"/>
                </a:lnTo>
                <a:lnTo>
                  <a:pt x="187587" y="92405"/>
                </a:lnTo>
                <a:lnTo>
                  <a:pt x="170119" y="89387"/>
                </a:lnTo>
                <a:lnTo>
                  <a:pt x="147421" y="88328"/>
                </a:lnTo>
                <a:close/>
              </a:path>
              <a:path w="266064" h="269875">
                <a:moveTo>
                  <a:pt x="257746" y="32372"/>
                </a:moveTo>
                <a:lnTo>
                  <a:pt x="7226" y="32372"/>
                </a:lnTo>
                <a:lnTo>
                  <a:pt x="7226" y="57518"/>
                </a:lnTo>
                <a:lnTo>
                  <a:pt x="257746" y="57518"/>
                </a:lnTo>
                <a:lnTo>
                  <a:pt x="257746" y="32372"/>
                </a:lnTo>
                <a:close/>
              </a:path>
              <a:path w="266064" h="269875">
                <a:moveTo>
                  <a:pt x="77952" y="0"/>
                </a:moveTo>
                <a:lnTo>
                  <a:pt x="77952" y="32372"/>
                </a:lnTo>
                <a:lnTo>
                  <a:pt x="105613" y="32372"/>
                </a:lnTo>
                <a:lnTo>
                  <a:pt x="106235" y="317"/>
                </a:lnTo>
                <a:lnTo>
                  <a:pt x="779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8481" y="2402560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83299" y="69456"/>
                </a:moveTo>
                <a:lnTo>
                  <a:pt x="54063" y="69456"/>
                </a:lnTo>
                <a:lnTo>
                  <a:pt x="47034" y="108763"/>
                </a:lnTo>
                <a:lnTo>
                  <a:pt x="35756" y="159742"/>
                </a:lnTo>
                <a:lnTo>
                  <a:pt x="20116" y="213904"/>
                </a:lnTo>
                <a:lnTo>
                  <a:pt x="0" y="262762"/>
                </a:lnTo>
                <a:lnTo>
                  <a:pt x="28600" y="272516"/>
                </a:lnTo>
                <a:lnTo>
                  <a:pt x="48112" y="220409"/>
                </a:lnTo>
                <a:lnTo>
                  <a:pt x="63731" y="163561"/>
                </a:lnTo>
                <a:lnTo>
                  <a:pt x="75540" y="110007"/>
                </a:lnTo>
                <a:lnTo>
                  <a:pt x="83299" y="69456"/>
                </a:lnTo>
                <a:close/>
              </a:path>
              <a:path w="273050" h="273050">
                <a:moveTo>
                  <a:pt x="132968" y="159359"/>
                </a:moveTo>
                <a:lnTo>
                  <a:pt x="122784" y="173182"/>
                </a:lnTo>
                <a:lnTo>
                  <a:pt x="115400" y="185796"/>
                </a:lnTo>
                <a:lnTo>
                  <a:pt x="110903" y="198469"/>
                </a:lnTo>
                <a:lnTo>
                  <a:pt x="109385" y="212470"/>
                </a:lnTo>
                <a:lnTo>
                  <a:pt x="121006" y="245004"/>
                </a:lnTo>
                <a:lnTo>
                  <a:pt x="150013" y="261710"/>
                </a:lnTo>
                <a:lnTo>
                  <a:pt x="187625" y="267865"/>
                </a:lnTo>
                <a:lnTo>
                  <a:pt x="225056" y="268744"/>
                </a:lnTo>
                <a:lnTo>
                  <a:pt x="241669" y="268635"/>
                </a:lnTo>
                <a:lnTo>
                  <a:pt x="253977" y="268347"/>
                </a:lnTo>
                <a:lnTo>
                  <a:pt x="263690" y="267941"/>
                </a:lnTo>
                <a:lnTo>
                  <a:pt x="272516" y="267474"/>
                </a:lnTo>
                <a:lnTo>
                  <a:pt x="272801" y="242341"/>
                </a:lnTo>
                <a:lnTo>
                  <a:pt x="208711" y="242341"/>
                </a:lnTo>
                <a:lnTo>
                  <a:pt x="179149" y="241314"/>
                </a:lnTo>
                <a:lnTo>
                  <a:pt x="156100" y="236958"/>
                </a:lnTo>
                <a:lnTo>
                  <a:pt x="141126" y="227355"/>
                </a:lnTo>
                <a:lnTo>
                  <a:pt x="135788" y="210591"/>
                </a:lnTo>
                <a:lnTo>
                  <a:pt x="136653" y="203018"/>
                </a:lnTo>
                <a:lnTo>
                  <a:pt x="139641" y="195537"/>
                </a:lnTo>
                <a:lnTo>
                  <a:pt x="145341" y="186229"/>
                </a:lnTo>
                <a:lnTo>
                  <a:pt x="154343" y="173177"/>
                </a:lnTo>
                <a:lnTo>
                  <a:pt x="132968" y="159359"/>
                </a:lnTo>
                <a:close/>
              </a:path>
              <a:path w="273050" h="273050">
                <a:moveTo>
                  <a:pt x="272834" y="239509"/>
                </a:moveTo>
                <a:lnTo>
                  <a:pt x="263256" y="240348"/>
                </a:lnTo>
                <a:lnTo>
                  <a:pt x="249731" y="241277"/>
                </a:lnTo>
                <a:lnTo>
                  <a:pt x="231727" y="242031"/>
                </a:lnTo>
                <a:lnTo>
                  <a:pt x="208711" y="242341"/>
                </a:lnTo>
                <a:lnTo>
                  <a:pt x="272801" y="242341"/>
                </a:lnTo>
                <a:lnTo>
                  <a:pt x="272834" y="239509"/>
                </a:lnTo>
                <a:close/>
              </a:path>
              <a:path w="273050" h="273050">
                <a:moveTo>
                  <a:pt x="266865" y="82651"/>
                </a:moveTo>
                <a:lnTo>
                  <a:pt x="221011" y="83376"/>
                </a:lnTo>
                <a:lnTo>
                  <a:pt x="186710" y="86783"/>
                </a:lnTo>
                <a:lnTo>
                  <a:pt x="159717" y="92608"/>
                </a:lnTo>
                <a:lnTo>
                  <a:pt x="135788" y="100583"/>
                </a:lnTo>
                <a:lnTo>
                  <a:pt x="144284" y="124777"/>
                </a:lnTo>
                <a:lnTo>
                  <a:pt x="166683" y="117829"/>
                </a:lnTo>
                <a:lnTo>
                  <a:pt x="191266" y="113268"/>
                </a:lnTo>
                <a:lnTo>
                  <a:pt x="216324" y="110768"/>
                </a:lnTo>
                <a:lnTo>
                  <a:pt x="240144" y="110007"/>
                </a:lnTo>
                <a:lnTo>
                  <a:pt x="266865" y="110007"/>
                </a:lnTo>
                <a:lnTo>
                  <a:pt x="266865" y="82651"/>
                </a:lnTo>
                <a:close/>
              </a:path>
              <a:path w="273050" h="273050">
                <a:moveTo>
                  <a:pt x="266865" y="110007"/>
                </a:moveTo>
                <a:lnTo>
                  <a:pt x="240144" y="110007"/>
                </a:lnTo>
                <a:lnTo>
                  <a:pt x="248339" y="110064"/>
                </a:lnTo>
                <a:lnTo>
                  <a:pt x="255271" y="110239"/>
                </a:lnTo>
                <a:lnTo>
                  <a:pt x="261320" y="110532"/>
                </a:lnTo>
                <a:lnTo>
                  <a:pt x="266865" y="110947"/>
                </a:lnTo>
                <a:lnTo>
                  <a:pt x="266865" y="110007"/>
                </a:lnTo>
                <a:close/>
              </a:path>
              <a:path w="273050" h="273050">
                <a:moveTo>
                  <a:pt x="174459" y="43052"/>
                </a:moveTo>
                <a:lnTo>
                  <a:pt x="7543" y="43052"/>
                </a:lnTo>
                <a:lnTo>
                  <a:pt x="7543" y="69456"/>
                </a:lnTo>
                <a:lnTo>
                  <a:pt x="174459" y="69456"/>
                </a:lnTo>
                <a:lnTo>
                  <a:pt x="174459" y="43052"/>
                </a:lnTo>
                <a:close/>
              </a:path>
              <a:path w="273050" h="273050">
                <a:moveTo>
                  <a:pt x="60667" y="0"/>
                </a:moveTo>
                <a:lnTo>
                  <a:pt x="60129" y="9866"/>
                </a:lnTo>
                <a:lnTo>
                  <a:pt x="59566" y="19397"/>
                </a:lnTo>
                <a:lnTo>
                  <a:pt x="58724" y="30752"/>
                </a:lnTo>
                <a:lnTo>
                  <a:pt x="57530" y="43052"/>
                </a:lnTo>
                <a:lnTo>
                  <a:pt x="87071" y="43052"/>
                </a:lnTo>
                <a:lnTo>
                  <a:pt x="88919" y="29631"/>
                </a:lnTo>
                <a:lnTo>
                  <a:pt x="90295" y="18894"/>
                </a:lnTo>
                <a:lnTo>
                  <a:pt x="91316" y="9866"/>
                </a:lnTo>
                <a:lnTo>
                  <a:pt x="92100" y="1574"/>
                </a:lnTo>
                <a:lnTo>
                  <a:pt x="60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5747" y="2403805"/>
            <a:ext cx="200025" cy="269875"/>
          </a:xfrm>
          <a:custGeom>
            <a:avLst/>
            <a:gdLst/>
            <a:ahLst/>
            <a:cxnLst/>
            <a:rect l="l" t="t" r="r" b="b"/>
            <a:pathLst>
              <a:path w="200025" h="269875">
                <a:moveTo>
                  <a:pt x="172107" y="51866"/>
                </a:moveTo>
                <a:lnTo>
                  <a:pt x="115576" y="51866"/>
                </a:lnTo>
                <a:lnTo>
                  <a:pt x="147558" y="63599"/>
                </a:lnTo>
                <a:lnTo>
                  <a:pt x="163982" y="90565"/>
                </a:lnTo>
                <a:lnTo>
                  <a:pt x="170033" y="120420"/>
                </a:lnTo>
                <a:lnTo>
                  <a:pt x="170897" y="140817"/>
                </a:lnTo>
                <a:lnTo>
                  <a:pt x="163842" y="185904"/>
                </a:lnTo>
                <a:lnTo>
                  <a:pt x="143721" y="215661"/>
                </a:lnTo>
                <a:lnTo>
                  <a:pt x="112105" y="233091"/>
                </a:lnTo>
                <a:lnTo>
                  <a:pt x="70560" y="241195"/>
                </a:lnTo>
                <a:lnTo>
                  <a:pt x="20656" y="242976"/>
                </a:lnTo>
                <a:lnTo>
                  <a:pt x="26003" y="269684"/>
                </a:lnTo>
                <a:lnTo>
                  <a:pt x="80108" y="266745"/>
                </a:lnTo>
                <a:lnTo>
                  <a:pt x="123790" y="257380"/>
                </a:lnTo>
                <a:lnTo>
                  <a:pt x="180929" y="216092"/>
                </a:lnTo>
                <a:lnTo>
                  <a:pt x="199510" y="139255"/>
                </a:lnTo>
                <a:lnTo>
                  <a:pt x="193340" y="90637"/>
                </a:lnTo>
                <a:lnTo>
                  <a:pt x="176325" y="55397"/>
                </a:lnTo>
                <a:lnTo>
                  <a:pt x="172107" y="51866"/>
                </a:lnTo>
                <a:close/>
              </a:path>
              <a:path w="200025" h="269875">
                <a:moveTo>
                  <a:pt x="13735" y="0"/>
                </a:moveTo>
                <a:lnTo>
                  <a:pt x="5739" y="54444"/>
                </a:lnTo>
                <a:lnTo>
                  <a:pt x="1633" y="99636"/>
                </a:lnTo>
                <a:lnTo>
                  <a:pt x="120" y="133043"/>
                </a:lnTo>
                <a:lnTo>
                  <a:pt x="0" y="159752"/>
                </a:lnTo>
                <a:lnTo>
                  <a:pt x="73" y="165602"/>
                </a:lnTo>
                <a:lnTo>
                  <a:pt x="538" y="176683"/>
                </a:lnTo>
                <a:lnTo>
                  <a:pt x="1238" y="185939"/>
                </a:lnTo>
                <a:lnTo>
                  <a:pt x="2114" y="193928"/>
                </a:lnTo>
                <a:lnTo>
                  <a:pt x="30079" y="189852"/>
                </a:lnTo>
                <a:lnTo>
                  <a:pt x="28397" y="171345"/>
                </a:lnTo>
                <a:lnTo>
                  <a:pt x="27390" y="159752"/>
                </a:lnTo>
                <a:lnTo>
                  <a:pt x="37941" y="114096"/>
                </a:lnTo>
                <a:lnTo>
                  <a:pt x="54804" y="88328"/>
                </a:lnTo>
                <a:lnTo>
                  <a:pt x="28822" y="88328"/>
                </a:lnTo>
                <a:lnTo>
                  <a:pt x="30198" y="74401"/>
                </a:lnTo>
                <a:lnTo>
                  <a:pt x="32754" y="55168"/>
                </a:lnTo>
                <a:lnTo>
                  <a:pt x="36973" y="31165"/>
                </a:lnTo>
                <a:lnTo>
                  <a:pt x="43287" y="3149"/>
                </a:lnTo>
                <a:lnTo>
                  <a:pt x="13735" y="0"/>
                </a:lnTo>
                <a:close/>
              </a:path>
              <a:path w="200025" h="269875">
                <a:moveTo>
                  <a:pt x="118725" y="26708"/>
                </a:moveTo>
                <a:lnTo>
                  <a:pt x="90090" y="31165"/>
                </a:lnTo>
                <a:lnTo>
                  <a:pt x="65287" y="43730"/>
                </a:lnTo>
                <a:lnTo>
                  <a:pt x="44727" y="63189"/>
                </a:lnTo>
                <a:lnTo>
                  <a:pt x="28822" y="88328"/>
                </a:lnTo>
                <a:lnTo>
                  <a:pt x="54804" y="88328"/>
                </a:lnTo>
                <a:lnTo>
                  <a:pt x="62857" y="77914"/>
                </a:lnTo>
                <a:lnTo>
                  <a:pt x="85859" y="59689"/>
                </a:lnTo>
                <a:lnTo>
                  <a:pt x="115576" y="51866"/>
                </a:lnTo>
                <a:lnTo>
                  <a:pt x="172107" y="51866"/>
                </a:lnTo>
                <a:lnTo>
                  <a:pt x="150706" y="33949"/>
                </a:lnTo>
                <a:lnTo>
                  <a:pt x="118725" y="267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30533" y="2391219"/>
            <a:ext cx="285115" cy="279400"/>
          </a:xfrm>
          <a:custGeom>
            <a:avLst/>
            <a:gdLst/>
            <a:ahLst/>
            <a:cxnLst/>
            <a:rect l="l" t="t" r="r" b="b"/>
            <a:pathLst>
              <a:path w="285114" h="279400">
                <a:moveTo>
                  <a:pt x="220332" y="6921"/>
                </a:moveTo>
                <a:lnTo>
                  <a:pt x="199910" y="13525"/>
                </a:lnTo>
                <a:lnTo>
                  <a:pt x="203803" y="19859"/>
                </a:lnTo>
                <a:lnTo>
                  <a:pt x="208908" y="29284"/>
                </a:lnTo>
                <a:lnTo>
                  <a:pt x="215277" y="43078"/>
                </a:lnTo>
                <a:lnTo>
                  <a:pt x="222859" y="62255"/>
                </a:lnTo>
                <a:lnTo>
                  <a:pt x="244538" y="54698"/>
                </a:lnTo>
                <a:lnTo>
                  <a:pt x="239872" y="42636"/>
                </a:lnTo>
                <a:lnTo>
                  <a:pt x="234087" y="30105"/>
                </a:lnTo>
                <a:lnTo>
                  <a:pt x="227477" y="17926"/>
                </a:lnTo>
                <a:lnTo>
                  <a:pt x="220332" y="6921"/>
                </a:lnTo>
                <a:close/>
              </a:path>
              <a:path w="285114" h="279400">
                <a:moveTo>
                  <a:pt x="260883" y="0"/>
                </a:moveTo>
                <a:lnTo>
                  <a:pt x="240449" y="6616"/>
                </a:lnTo>
                <a:lnTo>
                  <a:pt x="247006" y="17708"/>
                </a:lnTo>
                <a:lnTo>
                  <a:pt x="253501" y="30305"/>
                </a:lnTo>
                <a:lnTo>
                  <a:pt x="259287" y="43078"/>
                </a:lnTo>
                <a:lnTo>
                  <a:pt x="263715" y="54698"/>
                </a:lnTo>
                <a:lnTo>
                  <a:pt x="284772" y="47472"/>
                </a:lnTo>
                <a:lnTo>
                  <a:pt x="280023" y="35770"/>
                </a:lnTo>
                <a:lnTo>
                  <a:pt x="274832" y="24331"/>
                </a:lnTo>
                <a:lnTo>
                  <a:pt x="268639" y="12595"/>
                </a:lnTo>
                <a:lnTo>
                  <a:pt x="260883" y="0"/>
                </a:lnTo>
                <a:close/>
              </a:path>
              <a:path w="285114" h="279400">
                <a:moveTo>
                  <a:pt x="236372" y="70408"/>
                </a:moveTo>
                <a:lnTo>
                  <a:pt x="210273" y="81419"/>
                </a:lnTo>
                <a:lnTo>
                  <a:pt x="219391" y="91946"/>
                </a:lnTo>
                <a:lnTo>
                  <a:pt x="230866" y="111398"/>
                </a:lnTo>
                <a:lnTo>
                  <a:pt x="241399" y="142813"/>
                </a:lnTo>
                <a:lnTo>
                  <a:pt x="247688" y="189230"/>
                </a:lnTo>
                <a:lnTo>
                  <a:pt x="278803" y="185775"/>
                </a:lnTo>
                <a:lnTo>
                  <a:pt x="272616" y="144409"/>
                </a:lnTo>
                <a:lnTo>
                  <a:pt x="263245" y="113476"/>
                </a:lnTo>
                <a:lnTo>
                  <a:pt x="251046" y="89851"/>
                </a:lnTo>
                <a:lnTo>
                  <a:pt x="236372" y="70408"/>
                </a:lnTo>
                <a:close/>
              </a:path>
              <a:path w="285114" h="279400">
                <a:moveTo>
                  <a:pt x="74180" y="242341"/>
                </a:moveTo>
                <a:lnTo>
                  <a:pt x="96812" y="275545"/>
                </a:lnTo>
                <a:lnTo>
                  <a:pt x="125412" y="278803"/>
                </a:lnTo>
                <a:lnTo>
                  <a:pt x="136569" y="278009"/>
                </a:lnTo>
                <a:lnTo>
                  <a:pt x="147727" y="275274"/>
                </a:lnTo>
                <a:lnTo>
                  <a:pt x="158650" y="270064"/>
                </a:lnTo>
                <a:lnTo>
                  <a:pt x="169100" y="261848"/>
                </a:lnTo>
                <a:lnTo>
                  <a:pt x="174264" y="252412"/>
                </a:lnTo>
                <a:lnTo>
                  <a:pt x="121335" y="252412"/>
                </a:lnTo>
                <a:lnTo>
                  <a:pt x="110690" y="251503"/>
                </a:lnTo>
                <a:lnTo>
                  <a:pt x="98696" y="249148"/>
                </a:lnTo>
                <a:lnTo>
                  <a:pt x="86233" y="245908"/>
                </a:lnTo>
                <a:lnTo>
                  <a:pt x="74180" y="242341"/>
                </a:lnTo>
                <a:close/>
              </a:path>
              <a:path w="285114" h="279400">
                <a:moveTo>
                  <a:pt x="87232" y="96507"/>
                </a:moveTo>
                <a:lnTo>
                  <a:pt x="59410" y="96507"/>
                </a:lnTo>
                <a:lnTo>
                  <a:pt x="43757" y="163370"/>
                </a:lnTo>
                <a:lnTo>
                  <a:pt x="28757" y="209427"/>
                </a:lnTo>
                <a:lnTo>
                  <a:pt x="14231" y="241223"/>
                </a:lnTo>
                <a:lnTo>
                  <a:pt x="0" y="265303"/>
                </a:lnTo>
                <a:lnTo>
                  <a:pt x="26403" y="276618"/>
                </a:lnTo>
                <a:lnTo>
                  <a:pt x="39732" y="251293"/>
                </a:lnTo>
                <a:lnTo>
                  <a:pt x="55475" y="215006"/>
                </a:lnTo>
                <a:lnTo>
                  <a:pt x="71925" y="164338"/>
                </a:lnTo>
                <a:lnTo>
                  <a:pt x="87232" y="96507"/>
                </a:lnTo>
                <a:close/>
              </a:path>
              <a:path w="285114" h="279400">
                <a:moveTo>
                  <a:pt x="181371" y="95250"/>
                </a:moveTo>
                <a:lnTo>
                  <a:pt x="126364" y="95250"/>
                </a:lnTo>
                <a:lnTo>
                  <a:pt x="146057" y="98435"/>
                </a:lnTo>
                <a:lnTo>
                  <a:pt x="157829" y="108453"/>
                </a:lnTo>
                <a:lnTo>
                  <a:pt x="163533" y="124598"/>
                </a:lnTo>
                <a:lnTo>
                  <a:pt x="165023" y="146164"/>
                </a:lnTo>
                <a:lnTo>
                  <a:pt x="164424" y="164554"/>
                </a:lnTo>
                <a:lnTo>
                  <a:pt x="158390" y="215351"/>
                </a:lnTo>
                <a:lnTo>
                  <a:pt x="139444" y="248994"/>
                </a:lnTo>
                <a:lnTo>
                  <a:pt x="121335" y="252412"/>
                </a:lnTo>
                <a:lnTo>
                  <a:pt x="174264" y="252412"/>
                </a:lnTo>
                <a:lnTo>
                  <a:pt x="180576" y="240878"/>
                </a:lnTo>
                <a:lnTo>
                  <a:pt x="188042" y="210334"/>
                </a:lnTo>
                <a:lnTo>
                  <a:pt x="192089" y="177727"/>
                </a:lnTo>
                <a:lnTo>
                  <a:pt x="193306" y="150571"/>
                </a:lnTo>
                <a:lnTo>
                  <a:pt x="189859" y="114431"/>
                </a:lnTo>
                <a:lnTo>
                  <a:pt x="181371" y="95250"/>
                </a:lnTo>
                <a:close/>
              </a:path>
              <a:path w="285114" h="279400">
                <a:moveTo>
                  <a:pt x="70091" y="12585"/>
                </a:moveTo>
                <a:lnTo>
                  <a:pt x="64122" y="70104"/>
                </a:lnTo>
                <a:lnTo>
                  <a:pt x="1257" y="70739"/>
                </a:lnTo>
                <a:lnTo>
                  <a:pt x="1574" y="97447"/>
                </a:lnTo>
                <a:lnTo>
                  <a:pt x="59410" y="96507"/>
                </a:lnTo>
                <a:lnTo>
                  <a:pt x="87232" y="96507"/>
                </a:lnTo>
                <a:lnTo>
                  <a:pt x="87375" y="95872"/>
                </a:lnTo>
                <a:lnTo>
                  <a:pt x="126364" y="95250"/>
                </a:lnTo>
                <a:lnTo>
                  <a:pt x="181371" y="95250"/>
                </a:lnTo>
                <a:lnTo>
                  <a:pt x="178692" y="89195"/>
                </a:lnTo>
                <a:lnTo>
                  <a:pt x="158566" y="74450"/>
                </a:lnTo>
                <a:lnTo>
                  <a:pt x="130308" y="70104"/>
                </a:lnTo>
                <a:lnTo>
                  <a:pt x="92100" y="70104"/>
                </a:lnTo>
                <a:lnTo>
                  <a:pt x="95008" y="51178"/>
                </a:lnTo>
                <a:lnTo>
                  <a:pt x="97240" y="36117"/>
                </a:lnTo>
                <a:lnTo>
                  <a:pt x="98944" y="23825"/>
                </a:lnTo>
                <a:lnTo>
                  <a:pt x="100266" y="13208"/>
                </a:lnTo>
                <a:lnTo>
                  <a:pt x="70091" y="12585"/>
                </a:lnTo>
                <a:close/>
              </a:path>
              <a:path w="285114" h="279400">
                <a:moveTo>
                  <a:pt x="128244" y="69786"/>
                </a:moveTo>
                <a:lnTo>
                  <a:pt x="92100" y="70104"/>
                </a:lnTo>
                <a:lnTo>
                  <a:pt x="130308" y="70104"/>
                </a:lnTo>
                <a:lnTo>
                  <a:pt x="128244" y="69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3555" y="2403183"/>
            <a:ext cx="291465" cy="281940"/>
          </a:xfrm>
          <a:custGeom>
            <a:avLst/>
            <a:gdLst/>
            <a:ahLst/>
            <a:cxnLst/>
            <a:rect l="l" t="t" r="r" b="b"/>
            <a:pathLst>
              <a:path w="291464" h="281939">
                <a:moveTo>
                  <a:pt x="158737" y="169100"/>
                </a:moveTo>
                <a:lnTo>
                  <a:pt x="132016" y="169100"/>
                </a:lnTo>
                <a:lnTo>
                  <a:pt x="132016" y="281939"/>
                </a:lnTo>
                <a:lnTo>
                  <a:pt x="158737" y="281939"/>
                </a:lnTo>
                <a:lnTo>
                  <a:pt x="158737" y="169100"/>
                </a:lnTo>
                <a:close/>
              </a:path>
              <a:path w="291464" h="281939">
                <a:moveTo>
                  <a:pt x="291058" y="143954"/>
                </a:moveTo>
                <a:lnTo>
                  <a:pt x="0" y="143954"/>
                </a:lnTo>
                <a:lnTo>
                  <a:pt x="0" y="169100"/>
                </a:lnTo>
                <a:lnTo>
                  <a:pt x="291058" y="169100"/>
                </a:lnTo>
                <a:lnTo>
                  <a:pt x="291058" y="143954"/>
                </a:lnTo>
                <a:close/>
              </a:path>
              <a:path w="291464" h="281939">
                <a:moveTo>
                  <a:pt x="158737" y="24828"/>
                </a:moveTo>
                <a:lnTo>
                  <a:pt x="132016" y="24828"/>
                </a:lnTo>
                <a:lnTo>
                  <a:pt x="132016" y="143954"/>
                </a:lnTo>
                <a:lnTo>
                  <a:pt x="158737" y="143954"/>
                </a:lnTo>
                <a:lnTo>
                  <a:pt x="158737" y="24828"/>
                </a:lnTo>
                <a:close/>
              </a:path>
              <a:path w="291464" h="281939">
                <a:moveTo>
                  <a:pt x="234797" y="38976"/>
                </a:moveTo>
                <a:lnTo>
                  <a:pt x="224687" y="70319"/>
                </a:lnTo>
                <a:lnTo>
                  <a:pt x="215196" y="93859"/>
                </a:lnTo>
                <a:lnTo>
                  <a:pt x="206470" y="111331"/>
                </a:lnTo>
                <a:lnTo>
                  <a:pt x="198653" y="124472"/>
                </a:lnTo>
                <a:lnTo>
                  <a:pt x="222224" y="134213"/>
                </a:lnTo>
                <a:lnTo>
                  <a:pt x="228361" y="123556"/>
                </a:lnTo>
                <a:lnTo>
                  <a:pt x="236883" y="106743"/>
                </a:lnTo>
                <a:lnTo>
                  <a:pt x="247820" y="81739"/>
                </a:lnTo>
                <a:lnTo>
                  <a:pt x="261200" y="46507"/>
                </a:lnTo>
                <a:lnTo>
                  <a:pt x="234797" y="38976"/>
                </a:lnTo>
                <a:close/>
              </a:path>
              <a:path w="291464" h="281939">
                <a:moveTo>
                  <a:pt x="52184" y="38658"/>
                </a:moveTo>
                <a:lnTo>
                  <a:pt x="28600" y="47459"/>
                </a:lnTo>
                <a:lnTo>
                  <a:pt x="34961" y="59885"/>
                </a:lnTo>
                <a:lnTo>
                  <a:pt x="43853" y="78970"/>
                </a:lnTo>
                <a:lnTo>
                  <a:pt x="53449" y="102886"/>
                </a:lnTo>
                <a:lnTo>
                  <a:pt x="61925" y="129806"/>
                </a:lnTo>
                <a:lnTo>
                  <a:pt x="87071" y="121018"/>
                </a:lnTo>
                <a:lnTo>
                  <a:pt x="82900" y="107574"/>
                </a:lnTo>
                <a:lnTo>
                  <a:pt x="76109" y="88677"/>
                </a:lnTo>
                <a:lnTo>
                  <a:pt x="66077" y="65361"/>
                </a:lnTo>
                <a:lnTo>
                  <a:pt x="52184" y="38658"/>
                </a:lnTo>
                <a:close/>
              </a:path>
              <a:path w="291464" h="281939">
                <a:moveTo>
                  <a:pt x="280377" y="0"/>
                </a:moveTo>
                <a:lnTo>
                  <a:pt x="12268" y="0"/>
                </a:lnTo>
                <a:lnTo>
                  <a:pt x="12268" y="24828"/>
                </a:lnTo>
                <a:lnTo>
                  <a:pt x="280377" y="24828"/>
                </a:lnTo>
                <a:lnTo>
                  <a:pt x="2803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3181" y="2391550"/>
            <a:ext cx="290195" cy="292735"/>
          </a:xfrm>
          <a:custGeom>
            <a:avLst/>
            <a:gdLst/>
            <a:ahLst/>
            <a:cxnLst/>
            <a:rect l="l" t="t" r="r" b="b"/>
            <a:pathLst>
              <a:path w="290195" h="292735">
                <a:moveTo>
                  <a:pt x="173507" y="265925"/>
                </a:moveTo>
                <a:lnTo>
                  <a:pt x="177914" y="292633"/>
                </a:lnTo>
                <a:lnTo>
                  <a:pt x="220662" y="292633"/>
                </a:lnTo>
                <a:lnTo>
                  <a:pt x="243467" y="290108"/>
                </a:lnTo>
                <a:lnTo>
                  <a:pt x="259319" y="282809"/>
                </a:lnTo>
                <a:lnTo>
                  <a:pt x="269988" y="271148"/>
                </a:lnTo>
                <a:lnTo>
                  <a:pt x="272273" y="266230"/>
                </a:lnTo>
                <a:lnTo>
                  <a:pt x="217208" y="266230"/>
                </a:lnTo>
                <a:lnTo>
                  <a:pt x="173507" y="265925"/>
                </a:lnTo>
                <a:close/>
              </a:path>
              <a:path w="290195" h="292735">
                <a:moveTo>
                  <a:pt x="289767" y="68529"/>
                </a:moveTo>
                <a:lnTo>
                  <a:pt x="263715" y="68529"/>
                </a:lnTo>
                <a:lnTo>
                  <a:pt x="262645" y="161355"/>
                </a:lnTo>
                <a:lnTo>
                  <a:pt x="258891" y="214725"/>
                </a:lnTo>
                <a:lnTo>
                  <a:pt x="248627" y="252717"/>
                </a:lnTo>
                <a:lnTo>
                  <a:pt x="217208" y="266230"/>
                </a:lnTo>
                <a:lnTo>
                  <a:pt x="272273" y="266230"/>
                </a:lnTo>
                <a:lnTo>
                  <a:pt x="284772" y="216440"/>
                </a:lnTo>
                <a:lnTo>
                  <a:pt x="288475" y="161959"/>
                </a:lnTo>
                <a:lnTo>
                  <a:pt x="289631" y="105102"/>
                </a:lnTo>
                <a:lnTo>
                  <a:pt x="289731" y="87389"/>
                </a:lnTo>
                <a:lnTo>
                  <a:pt x="289767" y="68529"/>
                </a:lnTo>
                <a:close/>
              </a:path>
              <a:path w="290195" h="292735">
                <a:moveTo>
                  <a:pt x="68529" y="95872"/>
                </a:moveTo>
                <a:lnTo>
                  <a:pt x="43065" y="95872"/>
                </a:lnTo>
                <a:lnTo>
                  <a:pt x="43065" y="209016"/>
                </a:lnTo>
                <a:lnTo>
                  <a:pt x="27585" y="213633"/>
                </a:lnTo>
                <a:lnTo>
                  <a:pt x="16113" y="216922"/>
                </a:lnTo>
                <a:lnTo>
                  <a:pt x="0" y="221284"/>
                </a:lnTo>
                <a:lnTo>
                  <a:pt x="4406" y="248310"/>
                </a:lnTo>
                <a:lnTo>
                  <a:pt x="27572" y="240805"/>
                </a:lnTo>
                <a:lnTo>
                  <a:pt x="57723" y="229968"/>
                </a:lnTo>
                <a:lnTo>
                  <a:pt x="88876" y="217774"/>
                </a:lnTo>
                <a:lnTo>
                  <a:pt x="115049" y="206197"/>
                </a:lnTo>
                <a:lnTo>
                  <a:pt x="113955" y="200228"/>
                </a:lnTo>
                <a:lnTo>
                  <a:pt x="68529" y="200228"/>
                </a:lnTo>
                <a:lnTo>
                  <a:pt x="68529" y="95872"/>
                </a:lnTo>
                <a:close/>
              </a:path>
              <a:path w="290195" h="292735">
                <a:moveTo>
                  <a:pt x="235115" y="175704"/>
                </a:moveTo>
                <a:lnTo>
                  <a:pt x="200313" y="189385"/>
                </a:lnTo>
                <a:lnTo>
                  <a:pt x="166751" y="200734"/>
                </a:lnTo>
                <a:lnTo>
                  <a:pt x="136017" y="209785"/>
                </a:lnTo>
                <a:lnTo>
                  <a:pt x="109702" y="216573"/>
                </a:lnTo>
                <a:lnTo>
                  <a:pt x="117246" y="242976"/>
                </a:lnTo>
                <a:lnTo>
                  <a:pt x="143280" y="235158"/>
                </a:lnTo>
                <a:lnTo>
                  <a:pt x="174175" y="224780"/>
                </a:lnTo>
                <a:lnTo>
                  <a:pt x="207016" y="212340"/>
                </a:lnTo>
                <a:lnTo>
                  <a:pt x="238887" y="198335"/>
                </a:lnTo>
                <a:lnTo>
                  <a:pt x="235115" y="175704"/>
                </a:lnTo>
                <a:close/>
              </a:path>
              <a:path w="290195" h="292735">
                <a:moveTo>
                  <a:pt x="110959" y="183883"/>
                </a:moveTo>
                <a:lnTo>
                  <a:pt x="102738" y="187274"/>
                </a:lnTo>
                <a:lnTo>
                  <a:pt x="93987" y="190755"/>
                </a:lnTo>
                <a:lnTo>
                  <a:pt x="83115" y="194886"/>
                </a:lnTo>
                <a:lnTo>
                  <a:pt x="68529" y="200228"/>
                </a:lnTo>
                <a:lnTo>
                  <a:pt x="113955" y="200228"/>
                </a:lnTo>
                <a:lnTo>
                  <a:pt x="110959" y="183883"/>
                </a:lnTo>
                <a:close/>
              </a:path>
              <a:path w="290195" h="292735">
                <a:moveTo>
                  <a:pt x="151511" y="0"/>
                </a:moveTo>
                <a:lnTo>
                  <a:pt x="143153" y="33257"/>
                </a:lnTo>
                <a:lnTo>
                  <a:pt x="130173" y="64242"/>
                </a:lnTo>
                <a:lnTo>
                  <a:pt x="112304" y="93047"/>
                </a:lnTo>
                <a:lnTo>
                  <a:pt x="89281" y="119761"/>
                </a:lnTo>
                <a:lnTo>
                  <a:pt x="110020" y="135788"/>
                </a:lnTo>
                <a:lnTo>
                  <a:pt x="123507" y="121342"/>
                </a:lnTo>
                <a:lnTo>
                  <a:pt x="135639" y="105102"/>
                </a:lnTo>
                <a:lnTo>
                  <a:pt x="146356" y="87389"/>
                </a:lnTo>
                <a:lnTo>
                  <a:pt x="155600" y="68529"/>
                </a:lnTo>
                <a:lnTo>
                  <a:pt x="289767" y="68529"/>
                </a:lnTo>
                <a:lnTo>
                  <a:pt x="289813" y="44323"/>
                </a:lnTo>
                <a:lnTo>
                  <a:pt x="165658" y="44323"/>
                </a:lnTo>
                <a:lnTo>
                  <a:pt x="169591" y="32588"/>
                </a:lnTo>
                <a:lnTo>
                  <a:pt x="172612" y="22123"/>
                </a:lnTo>
                <a:lnTo>
                  <a:pt x="174984" y="12544"/>
                </a:lnTo>
                <a:lnTo>
                  <a:pt x="176974" y="3467"/>
                </a:lnTo>
                <a:lnTo>
                  <a:pt x="151511" y="0"/>
                </a:lnTo>
                <a:close/>
              </a:path>
              <a:path w="290195" h="292735">
                <a:moveTo>
                  <a:pt x="231038" y="111899"/>
                </a:moveTo>
                <a:lnTo>
                  <a:pt x="132651" y="111899"/>
                </a:lnTo>
                <a:lnTo>
                  <a:pt x="132651" y="135166"/>
                </a:lnTo>
                <a:lnTo>
                  <a:pt x="231038" y="135166"/>
                </a:lnTo>
                <a:lnTo>
                  <a:pt x="231038" y="111899"/>
                </a:lnTo>
                <a:close/>
              </a:path>
              <a:path w="290195" h="292735">
                <a:moveTo>
                  <a:pt x="105930" y="71983"/>
                </a:moveTo>
                <a:lnTo>
                  <a:pt x="5346" y="71983"/>
                </a:lnTo>
                <a:lnTo>
                  <a:pt x="5346" y="95872"/>
                </a:lnTo>
                <a:lnTo>
                  <a:pt x="105930" y="95872"/>
                </a:lnTo>
                <a:lnTo>
                  <a:pt x="105930" y="71983"/>
                </a:lnTo>
                <a:close/>
              </a:path>
              <a:path w="290195" h="292735">
                <a:moveTo>
                  <a:pt x="68529" y="2197"/>
                </a:moveTo>
                <a:lnTo>
                  <a:pt x="43065" y="2197"/>
                </a:lnTo>
                <a:lnTo>
                  <a:pt x="43065" y="71983"/>
                </a:lnTo>
                <a:lnTo>
                  <a:pt x="68529" y="71983"/>
                </a:lnTo>
                <a:lnTo>
                  <a:pt x="68529" y="21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1996" y="2408517"/>
            <a:ext cx="197700" cy="250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9956" y="2411031"/>
            <a:ext cx="197383" cy="250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46012" y="2408517"/>
            <a:ext cx="202742" cy="2527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00939" y="2397519"/>
            <a:ext cx="196215" cy="281305"/>
          </a:xfrm>
          <a:custGeom>
            <a:avLst/>
            <a:gdLst/>
            <a:ahLst/>
            <a:cxnLst/>
            <a:rect l="l" t="t" r="r" b="b"/>
            <a:pathLst>
              <a:path w="196215" h="281305">
                <a:moveTo>
                  <a:pt x="30175" y="3771"/>
                </a:moveTo>
                <a:lnTo>
                  <a:pt x="0" y="3771"/>
                </a:lnTo>
                <a:lnTo>
                  <a:pt x="0" y="281012"/>
                </a:lnTo>
                <a:lnTo>
                  <a:pt x="30175" y="281012"/>
                </a:lnTo>
                <a:lnTo>
                  <a:pt x="30175" y="116319"/>
                </a:lnTo>
                <a:lnTo>
                  <a:pt x="108654" y="116319"/>
                </a:lnTo>
                <a:lnTo>
                  <a:pt x="72795" y="101591"/>
                </a:lnTo>
                <a:lnTo>
                  <a:pt x="30175" y="87083"/>
                </a:lnTo>
                <a:lnTo>
                  <a:pt x="30175" y="3771"/>
                </a:lnTo>
                <a:close/>
              </a:path>
              <a:path w="196215" h="281305">
                <a:moveTo>
                  <a:pt x="108654" y="116319"/>
                </a:moveTo>
                <a:lnTo>
                  <a:pt x="30175" y="116319"/>
                </a:lnTo>
                <a:lnTo>
                  <a:pt x="66928" y="130172"/>
                </a:lnTo>
                <a:lnTo>
                  <a:pt x="104240" y="146799"/>
                </a:lnTo>
                <a:lnTo>
                  <a:pt x="140901" y="165550"/>
                </a:lnTo>
                <a:lnTo>
                  <a:pt x="175704" y="185775"/>
                </a:lnTo>
                <a:lnTo>
                  <a:pt x="189217" y="155917"/>
                </a:lnTo>
                <a:lnTo>
                  <a:pt x="154026" y="137331"/>
                </a:lnTo>
                <a:lnTo>
                  <a:pt x="114649" y="118781"/>
                </a:lnTo>
                <a:lnTo>
                  <a:pt x="108654" y="116319"/>
                </a:lnTo>
                <a:close/>
              </a:path>
              <a:path w="196215" h="281305">
                <a:moveTo>
                  <a:pt x="128562" y="14465"/>
                </a:moveTo>
                <a:lnTo>
                  <a:pt x="108445" y="24523"/>
                </a:lnTo>
                <a:lnTo>
                  <a:pt x="118534" y="40968"/>
                </a:lnTo>
                <a:lnTo>
                  <a:pt x="125969" y="54467"/>
                </a:lnTo>
                <a:lnTo>
                  <a:pt x="131164" y="65018"/>
                </a:lnTo>
                <a:lnTo>
                  <a:pt x="134531" y="72618"/>
                </a:lnTo>
                <a:lnTo>
                  <a:pt x="155282" y="61925"/>
                </a:lnTo>
                <a:lnTo>
                  <a:pt x="147523" y="45756"/>
                </a:lnTo>
                <a:lnTo>
                  <a:pt x="139679" y="31827"/>
                </a:lnTo>
                <a:lnTo>
                  <a:pt x="132956" y="21082"/>
                </a:lnTo>
                <a:lnTo>
                  <a:pt x="128562" y="14465"/>
                </a:lnTo>
                <a:close/>
              </a:path>
              <a:path w="196215" h="281305">
                <a:moveTo>
                  <a:pt x="169100" y="0"/>
                </a:moveTo>
                <a:lnTo>
                  <a:pt x="149936" y="9753"/>
                </a:lnTo>
                <a:lnTo>
                  <a:pt x="158382" y="23167"/>
                </a:lnTo>
                <a:lnTo>
                  <a:pt x="165266" y="35190"/>
                </a:lnTo>
                <a:lnTo>
                  <a:pt x="170794" y="45867"/>
                </a:lnTo>
                <a:lnTo>
                  <a:pt x="175704" y="56273"/>
                </a:lnTo>
                <a:lnTo>
                  <a:pt x="196138" y="44640"/>
                </a:lnTo>
                <a:lnTo>
                  <a:pt x="191246" y="35018"/>
                </a:lnTo>
                <a:lnTo>
                  <a:pt x="185334" y="24444"/>
                </a:lnTo>
                <a:lnTo>
                  <a:pt x="177968" y="12636"/>
                </a:lnTo>
                <a:lnTo>
                  <a:pt x="1691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09676" y="2404745"/>
            <a:ext cx="294640" cy="273685"/>
          </a:xfrm>
          <a:custGeom>
            <a:avLst/>
            <a:gdLst/>
            <a:ahLst/>
            <a:cxnLst/>
            <a:rect l="l" t="t" r="r" b="b"/>
            <a:pathLst>
              <a:path w="294640" h="273685">
                <a:moveTo>
                  <a:pt x="168160" y="0"/>
                </a:moveTo>
                <a:lnTo>
                  <a:pt x="138925" y="0"/>
                </a:lnTo>
                <a:lnTo>
                  <a:pt x="138925" y="265290"/>
                </a:lnTo>
                <a:lnTo>
                  <a:pt x="166090" y="261414"/>
                </a:lnTo>
                <a:lnTo>
                  <a:pt x="201296" y="250157"/>
                </a:lnTo>
                <a:lnTo>
                  <a:pt x="229136" y="231978"/>
                </a:lnTo>
                <a:lnTo>
                  <a:pt x="168160" y="231978"/>
                </a:lnTo>
                <a:lnTo>
                  <a:pt x="168160" y="0"/>
                </a:lnTo>
                <a:close/>
              </a:path>
              <a:path w="294640" h="273685">
                <a:moveTo>
                  <a:pt x="268109" y="104990"/>
                </a:moveTo>
                <a:lnTo>
                  <a:pt x="255187" y="152546"/>
                </a:lnTo>
                <a:lnTo>
                  <a:pt x="234989" y="189582"/>
                </a:lnTo>
                <a:lnTo>
                  <a:pt x="206364" y="216069"/>
                </a:lnTo>
                <a:lnTo>
                  <a:pt x="168160" y="231978"/>
                </a:lnTo>
                <a:lnTo>
                  <a:pt x="229136" y="231978"/>
                </a:lnTo>
                <a:lnTo>
                  <a:pt x="238478" y="225877"/>
                </a:lnTo>
                <a:lnTo>
                  <a:pt x="271572" y="182933"/>
                </a:lnTo>
                <a:lnTo>
                  <a:pt x="294512" y="115684"/>
                </a:lnTo>
                <a:lnTo>
                  <a:pt x="268109" y="104990"/>
                </a:lnTo>
                <a:close/>
              </a:path>
              <a:path w="294640" h="273685">
                <a:moveTo>
                  <a:pt x="83921" y="9448"/>
                </a:moveTo>
                <a:lnTo>
                  <a:pt x="54381" y="9448"/>
                </a:lnTo>
                <a:lnTo>
                  <a:pt x="54381" y="98082"/>
                </a:lnTo>
                <a:lnTo>
                  <a:pt x="53427" y="118384"/>
                </a:lnTo>
                <a:lnTo>
                  <a:pt x="47748" y="161947"/>
                </a:lnTo>
                <a:lnTo>
                  <a:pt x="35138" y="205027"/>
                </a:lnTo>
                <a:lnTo>
                  <a:pt x="11120" y="241130"/>
                </a:lnTo>
                <a:lnTo>
                  <a:pt x="0" y="252399"/>
                </a:lnTo>
                <a:lnTo>
                  <a:pt x="20739" y="273469"/>
                </a:lnTo>
                <a:lnTo>
                  <a:pt x="56366" y="228911"/>
                </a:lnTo>
                <a:lnTo>
                  <a:pt x="74368" y="177485"/>
                </a:lnTo>
                <a:lnTo>
                  <a:pt x="82820" y="121075"/>
                </a:lnTo>
                <a:lnTo>
                  <a:pt x="83921" y="93992"/>
                </a:lnTo>
                <a:lnTo>
                  <a:pt x="83921" y="94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61428" y="2390292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4" h="298450">
                <a:moveTo>
                  <a:pt x="97116" y="0"/>
                </a:moveTo>
                <a:lnTo>
                  <a:pt x="67564" y="0"/>
                </a:lnTo>
                <a:lnTo>
                  <a:pt x="38844" y="30793"/>
                </a:lnTo>
                <a:lnTo>
                  <a:pt x="17637" y="65300"/>
                </a:lnTo>
                <a:lnTo>
                  <a:pt x="4502" y="104402"/>
                </a:lnTo>
                <a:lnTo>
                  <a:pt x="0" y="148983"/>
                </a:lnTo>
                <a:lnTo>
                  <a:pt x="4502" y="193574"/>
                </a:lnTo>
                <a:lnTo>
                  <a:pt x="17637" y="232683"/>
                </a:lnTo>
                <a:lnTo>
                  <a:pt x="38844" y="267191"/>
                </a:lnTo>
                <a:lnTo>
                  <a:pt x="67564" y="297980"/>
                </a:lnTo>
                <a:lnTo>
                  <a:pt x="97116" y="297980"/>
                </a:lnTo>
                <a:lnTo>
                  <a:pt x="70817" y="272049"/>
                </a:lnTo>
                <a:lnTo>
                  <a:pt x="48199" y="239988"/>
                </a:lnTo>
                <a:lnTo>
                  <a:pt x="32358" y="199674"/>
                </a:lnTo>
                <a:lnTo>
                  <a:pt x="26390" y="148983"/>
                </a:lnTo>
                <a:lnTo>
                  <a:pt x="32358" y="98306"/>
                </a:lnTo>
                <a:lnTo>
                  <a:pt x="48199" y="57999"/>
                </a:lnTo>
                <a:lnTo>
                  <a:pt x="70817" y="25937"/>
                </a:lnTo>
                <a:lnTo>
                  <a:pt x="97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01095" y="243897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38707" y="2411031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4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8196" y="239155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4" h="294005">
                <a:moveTo>
                  <a:pt x="177596" y="218452"/>
                </a:moveTo>
                <a:lnTo>
                  <a:pt x="152133" y="218452"/>
                </a:lnTo>
                <a:lnTo>
                  <a:pt x="152133" y="293573"/>
                </a:lnTo>
                <a:lnTo>
                  <a:pt x="177596" y="293573"/>
                </a:lnTo>
                <a:lnTo>
                  <a:pt x="177596" y="218452"/>
                </a:lnTo>
                <a:close/>
              </a:path>
              <a:path w="294004" h="294005">
                <a:moveTo>
                  <a:pt x="293890" y="193941"/>
                </a:moveTo>
                <a:lnTo>
                  <a:pt x="2832" y="193941"/>
                </a:lnTo>
                <a:lnTo>
                  <a:pt x="2832" y="218452"/>
                </a:lnTo>
                <a:lnTo>
                  <a:pt x="293890" y="218452"/>
                </a:lnTo>
                <a:lnTo>
                  <a:pt x="293890" y="193941"/>
                </a:lnTo>
                <a:close/>
              </a:path>
              <a:path w="294004" h="294005">
                <a:moveTo>
                  <a:pt x="271576" y="106552"/>
                </a:moveTo>
                <a:lnTo>
                  <a:pt x="51244" y="106552"/>
                </a:lnTo>
                <a:lnTo>
                  <a:pt x="51244" y="193941"/>
                </a:lnTo>
                <a:lnTo>
                  <a:pt x="77012" y="193941"/>
                </a:lnTo>
                <a:lnTo>
                  <a:pt x="77012" y="130759"/>
                </a:lnTo>
                <a:lnTo>
                  <a:pt x="271576" y="130759"/>
                </a:lnTo>
                <a:lnTo>
                  <a:pt x="271576" y="106552"/>
                </a:lnTo>
                <a:close/>
              </a:path>
              <a:path w="294004" h="294005">
                <a:moveTo>
                  <a:pt x="177596" y="130759"/>
                </a:moveTo>
                <a:lnTo>
                  <a:pt x="152133" y="130759"/>
                </a:lnTo>
                <a:lnTo>
                  <a:pt x="152133" y="193941"/>
                </a:lnTo>
                <a:lnTo>
                  <a:pt x="177596" y="193941"/>
                </a:lnTo>
                <a:lnTo>
                  <a:pt x="177596" y="130759"/>
                </a:lnTo>
                <a:close/>
              </a:path>
              <a:path w="294004" h="294005">
                <a:moveTo>
                  <a:pt x="72301" y="0"/>
                </a:moveTo>
                <a:lnTo>
                  <a:pt x="61270" y="28437"/>
                </a:lnTo>
                <a:lnTo>
                  <a:pt x="45108" y="55906"/>
                </a:lnTo>
                <a:lnTo>
                  <a:pt x="24468" y="81197"/>
                </a:lnTo>
                <a:lnTo>
                  <a:pt x="0" y="103098"/>
                </a:lnTo>
                <a:lnTo>
                  <a:pt x="17284" y="125729"/>
                </a:lnTo>
                <a:lnTo>
                  <a:pt x="37244" y="107381"/>
                </a:lnTo>
                <a:lnTo>
                  <a:pt x="53870" y="88091"/>
                </a:lnTo>
                <a:lnTo>
                  <a:pt x="66662" y="70571"/>
                </a:lnTo>
                <a:lnTo>
                  <a:pt x="75120" y="57530"/>
                </a:lnTo>
                <a:lnTo>
                  <a:pt x="281635" y="57530"/>
                </a:lnTo>
                <a:lnTo>
                  <a:pt x="281635" y="33007"/>
                </a:lnTo>
                <a:lnTo>
                  <a:pt x="88950" y="33007"/>
                </a:lnTo>
                <a:lnTo>
                  <a:pt x="93280" y="23648"/>
                </a:lnTo>
                <a:lnTo>
                  <a:pt x="96223" y="16621"/>
                </a:lnTo>
                <a:lnTo>
                  <a:pt x="98282" y="10950"/>
                </a:lnTo>
                <a:lnTo>
                  <a:pt x="99961" y="5664"/>
                </a:lnTo>
                <a:lnTo>
                  <a:pt x="72301" y="0"/>
                </a:lnTo>
                <a:close/>
              </a:path>
              <a:path w="294004" h="294005">
                <a:moveTo>
                  <a:pt x="177596" y="57530"/>
                </a:moveTo>
                <a:lnTo>
                  <a:pt x="152133" y="57530"/>
                </a:lnTo>
                <a:lnTo>
                  <a:pt x="152133" y="106552"/>
                </a:lnTo>
                <a:lnTo>
                  <a:pt x="177596" y="106552"/>
                </a:lnTo>
                <a:lnTo>
                  <a:pt x="177596" y="575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47952" y="2405075"/>
            <a:ext cx="266700" cy="280670"/>
          </a:xfrm>
          <a:custGeom>
            <a:avLst/>
            <a:gdLst/>
            <a:ahLst/>
            <a:cxnLst/>
            <a:rect l="l" t="t" r="r" b="b"/>
            <a:pathLst>
              <a:path w="266700" h="280669">
                <a:moveTo>
                  <a:pt x="116611" y="0"/>
                </a:moveTo>
                <a:lnTo>
                  <a:pt x="0" y="0"/>
                </a:lnTo>
                <a:lnTo>
                  <a:pt x="0" y="280047"/>
                </a:lnTo>
                <a:lnTo>
                  <a:pt x="25146" y="280047"/>
                </a:lnTo>
                <a:lnTo>
                  <a:pt x="25146" y="109372"/>
                </a:lnTo>
                <a:lnTo>
                  <a:pt x="116611" y="109372"/>
                </a:lnTo>
                <a:lnTo>
                  <a:pt x="116611" y="88315"/>
                </a:lnTo>
                <a:lnTo>
                  <a:pt x="25145" y="88315"/>
                </a:lnTo>
                <a:lnTo>
                  <a:pt x="25145" y="62852"/>
                </a:lnTo>
                <a:lnTo>
                  <a:pt x="116611" y="62852"/>
                </a:lnTo>
                <a:lnTo>
                  <a:pt x="116611" y="44627"/>
                </a:lnTo>
                <a:lnTo>
                  <a:pt x="25145" y="44627"/>
                </a:lnTo>
                <a:lnTo>
                  <a:pt x="25145" y="20739"/>
                </a:lnTo>
                <a:lnTo>
                  <a:pt x="116611" y="20739"/>
                </a:lnTo>
                <a:lnTo>
                  <a:pt x="116611" y="0"/>
                </a:lnTo>
                <a:close/>
              </a:path>
              <a:path w="266700" h="280669">
                <a:moveTo>
                  <a:pt x="266547" y="0"/>
                </a:moveTo>
                <a:lnTo>
                  <a:pt x="147421" y="0"/>
                </a:lnTo>
                <a:lnTo>
                  <a:pt x="147421" y="109372"/>
                </a:lnTo>
                <a:lnTo>
                  <a:pt x="241706" y="109372"/>
                </a:lnTo>
                <a:lnTo>
                  <a:pt x="241706" y="254279"/>
                </a:lnTo>
                <a:lnTo>
                  <a:pt x="238251" y="255219"/>
                </a:lnTo>
                <a:lnTo>
                  <a:pt x="193988" y="255219"/>
                </a:lnTo>
                <a:lnTo>
                  <a:pt x="198653" y="280047"/>
                </a:lnTo>
                <a:lnTo>
                  <a:pt x="244538" y="280047"/>
                </a:lnTo>
                <a:lnTo>
                  <a:pt x="257262" y="276855"/>
                </a:lnTo>
                <a:lnTo>
                  <a:pt x="263796" y="269362"/>
                </a:lnTo>
                <a:lnTo>
                  <a:pt x="266203" y="260689"/>
                </a:lnTo>
                <a:lnTo>
                  <a:pt x="266483" y="255219"/>
                </a:lnTo>
                <a:lnTo>
                  <a:pt x="232600" y="255219"/>
                </a:lnTo>
                <a:lnTo>
                  <a:pt x="266499" y="254901"/>
                </a:lnTo>
                <a:lnTo>
                  <a:pt x="266547" y="88315"/>
                </a:lnTo>
                <a:lnTo>
                  <a:pt x="171919" y="88315"/>
                </a:lnTo>
                <a:lnTo>
                  <a:pt x="171919" y="62852"/>
                </a:lnTo>
                <a:lnTo>
                  <a:pt x="266547" y="62852"/>
                </a:lnTo>
                <a:lnTo>
                  <a:pt x="266547" y="44627"/>
                </a:lnTo>
                <a:lnTo>
                  <a:pt x="171919" y="44627"/>
                </a:lnTo>
                <a:lnTo>
                  <a:pt x="171919" y="20739"/>
                </a:lnTo>
                <a:lnTo>
                  <a:pt x="266547" y="20739"/>
                </a:lnTo>
                <a:lnTo>
                  <a:pt x="266547" y="0"/>
                </a:lnTo>
                <a:close/>
              </a:path>
              <a:path w="266700" h="280669">
                <a:moveTo>
                  <a:pt x="204622" y="131063"/>
                </a:moveTo>
                <a:lnTo>
                  <a:pt x="61290" y="131063"/>
                </a:lnTo>
                <a:lnTo>
                  <a:pt x="61290" y="245783"/>
                </a:lnTo>
                <a:lnTo>
                  <a:pt x="204622" y="245783"/>
                </a:lnTo>
                <a:lnTo>
                  <a:pt x="204622" y="225043"/>
                </a:lnTo>
                <a:lnTo>
                  <a:pt x="84861" y="225043"/>
                </a:lnTo>
                <a:lnTo>
                  <a:pt x="84861" y="196126"/>
                </a:lnTo>
                <a:lnTo>
                  <a:pt x="204622" y="196126"/>
                </a:lnTo>
                <a:lnTo>
                  <a:pt x="204622" y="178219"/>
                </a:lnTo>
                <a:lnTo>
                  <a:pt x="84861" y="178219"/>
                </a:lnTo>
                <a:lnTo>
                  <a:pt x="84861" y="151815"/>
                </a:lnTo>
                <a:lnTo>
                  <a:pt x="204622" y="151815"/>
                </a:lnTo>
                <a:lnTo>
                  <a:pt x="204622" y="131063"/>
                </a:lnTo>
                <a:close/>
              </a:path>
              <a:path w="266700" h="280669">
                <a:moveTo>
                  <a:pt x="204622" y="196126"/>
                </a:moveTo>
                <a:lnTo>
                  <a:pt x="180733" y="196126"/>
                </a:lnTo>
                <a:lnTo>
                  <a:pt x="180733" y="225043"/>
                </a:lnTo>
                <a:lnTo>
                  <a:pt x="204622" y="225043"/>
                </a:lnTo>
                <a:lnTo>
                  <a:pt x="204622" y="196126"/>
                </a:lnTo>
                <a:close/>
              </a:path>
              <a:path w="266700" h="280669">
                <a:moveTo>
                  <a:pt x="204622" y="151815"/>
                </a:moveTo>
                <a:lnTo>
                  <a:pt x="180733" y="151815"/>
                </a:lnTo>
                <a:lnTo>
                  <a:pt x="180733" y="178219"/>
                </a:lnTo>
                <a:lnTo>
                  <a:pt x="204622" y="178219"/>
                </a:lnTo>
                <a:lnTo>
                  <a:pt x="204622" y="151815"/>
                </a:lnTo>
                <a:close/>
              </a:path>
              <a:path w="266700" h="280669">
                <a:moveTo>
                  <a:pt x="116611" y="62852"/>
                </a:moveTo>
                <a:lnTo>
                  <a:pt x="92100" y="62852"/>
                </a:lnTo>
                <a:lnTo>
                  <a:pt x="92100" y="88315"/>
                </a:lnTo>
                <a:lnTo>
                  <a:pt x="116611" y="88315"/>
                </a:lnTo>
                <a:lnTo>
                  <a:pt x="116611" y="62852"/>
                </a:lnTo>
                <a:close/>
              </a:path>
              <a:path w="266700" h="280669">
                <a:moveTo>
                  <a:pt x="266547" y="62852"/>
                </a:moveTo>
                <a:lnTo>
                  <a:pt x="241706" y="62852"/>
                </a:lnTo>
                <a:lnTo>
                  <a:pt x="241706" y="88315"/>
                </a:lnTo>
                <a:lnTo>
                  <a:pt x="266547" y="88315"/>
                </a:lnTo>
                <a:lnTo>
                  <a:pt x="266547" y="62852"/>
                </a:lnTo>
                <a:close/>
              </a:path>
              <a:path w="266700" h="280669">
                <a:moveTo>
                  <a:pt x="116611" y="20739"/>
                </a:moveTo>
                <a:lnTo>
                  <a:pt x="92100" y="20739"/>
                </a:lnTo>
                <a:lnTo>
                  <a:pt x="92100" y="44627"/>
                </a:lnTo>
                <a:lnTo>
                  <a:pt x="116611" y="44627"/>
                </a:lnTo>
                <a:lnTo>
                  <a:pt x="116611" y="20739"/>
                </a:lnTo>
                <a:close/>
              </a:path>
              <a:path w="266700" h="280669">
                <a:moveTo>
                  <a:pt x="266547" y="20739"/>
                </a:moveTo>
                <a:lnTo>
                  <a:pt x="241706" y="20739"/>
                </a:lnTo>
                <a:lnTo>
                  <a:pt x="241706" y="44627"/>
                </a:lnTo>
                <a:lnTo>
                  <a:pt x="266547" y="44627"/>
                </a:lnTo>
                <a:lnTo>
                  <a:pt x="266547" y="207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0973" y="2390292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4" h="298450">
                <a:moveTo>
                  <a:pt x="29540" y="0"/>
                </a:moveTo>
                <a:lnTo>
                  <a:pt x="0" y="0"/>
                </a:lnTo>
                <a:lnTo>
                  <a:pt x="25766" y="25225"/>
                </a:lnTo>
                <a:lnTo>
                  <a:pt x="48439" y="57053"/>
                </a:lnTo>
                <a:lnTo>
                  <a:pt x="64570" y="97603"/>
                </a:lnTo>
                <a:lnTo>
                  <a:pt x="70713" y="148996"/>
                </a:lnTo>
                <a:lnTo>
                  <a:pt x="64570" y="200387"/>
                </a:lnTo>
                <a:lnTo>
                  <a:pt x="48439" y="240933"/>
                </a:lnTo>
                <a:lnTo>
                  <a:pt x="25766" y="272756"/>
                </a:lnTo>
                <a:lnTo>
                  <a:pt x="0" y="297980"/>
                </a:lnTo>
                <a:lnTo>
                  <a:pt x="29540" y="297980"/>
                </a:lnTo>
                <a:lnTo>
                  <a:pt x="58133" y="267193"/>
                </a:lnTo>
                <a:lnTo>
                  <a:pt x="79359" y="232689"/>
                </a:lnTo>
                <a:lnTo>
                  <a:pt x="92569" y="193584"/>
                </a:lnTo>
                <a:lnTo>
                  <a:pt x="97116" y="148996"/>
                </a:lnTo>
                <a:lnTo>
                  <a:pt x="92569" y="104413"/>
                </a:lnTo>
                <a:lnTo>
                  <a:pt x="79359" y="65306"/>
                </a:lnTo>
                <a:lnTo>
                  <a:pt x="58133" y="30795"/>
                </a:lnTo>
                <a:lnTo>
                  <a:pt x="295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3742" y="2433980"/>
            <a:ext cx="201802" cy="201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33535" y="2408517"/>
            <a:ext cx="198653" cy="252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60802" y="239155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4" h="294005">
                <a:moveTo>
                  <a:pt x="177596" y="218452"/>
                </a:moveTo>
                <a:lnTo>
                  <a:pt x="152133" y="218452"/>
                </a:lnTo>
                <a:lnTo>
                  <a:pt x="152133" y="293573"/>
                </a:lnTo>
                <a:lnTo>
                  <a:pt x="177596" y="293573"/>
                </a:lnTo>
                <a:lnTo>
                  <a:pt x="177596" y="218452"/>
                </a:lnTo>
                <a:close/>
              </a:path>
              <a:path w="294004" h="294005">
                <a:moveTo>
                  <a:pt x="293890" y="193941"/>
                </a:moveTo>
                <a:lnTo>
                  <a:pt x="2832" y="193941"/>
                </a:lnTo>
                <a:lnTo>
                  <a:pt x="2832" y="218452"/>
                </a:lnTo>
                <a:lnTo>
                  <a:pt x="293890" y="218452"/>
                </a:lnTo>
                <a:lnTo>
                  <a:pt x="293890" y="193941"/>
                </a:lnTo>
                <a:close/>
              </a:path>
              <a:path w="294004" h="294005">
                <a:moveTo>
                  <a:pt x="271576" y="106552"/>
                </a:moveTo>
                <a:lnTo>
                  <a:pt x="51231" y="106552"/>
                </a:lnTo>
                <a:lnTo>
                  <a:pt x="51231" y="193941"/>
                </a:lnTo>
                <a:lnTo>
                  <a:pt x="77012" y="193941"/>
                </a:lnTo>
                <a:lnTo>
                  <a:pt x="77012" y="130759"/>
                </a:lnTo>
                <a:lnTo>
                  <a:pt x="271576" y="130759"/>
                </a:lnTo>
                <a:lnTo>
                  <a:pt x="271576" y="106552"/>
                </a:lnTo>
                <a:close/>
              </a:path>
              <a:path w="294004" h="294005">
                <a:moveTo>
                  <a:pt x="177596" y="130759"/>
                </a:moveTo>
                <a:lnTo>
                  <a:pt x="152133" y="130759"/>
                </a:lnTo>
                <a:lnTo>
                  <a:pt x="152133" y="193941"/>
                </a:lnTo>
                <a:lnTo>
                  <a:pt x="177596" y="193941"/>
                </a:lnTo>
                <a:lnTo>
                  <a:pt x="177596" y="130759"/>
                </a:lnTo>
                <a:close/>
              </a:path>
              <a:path w="294004" h="294005">
                <a:moveTo>
                  <a:pt x="72301" y="0"/>
                </a:moveTo>
                <a:lnTo>
                  <a:pt x="61264" y="28437"/>
                </a:lnTo>
                <a:lnTo>
                  <a:pt x="45104" y="55906"/>
                </a:lnTo>
                <a:lnTo>
                  <a:pt x="24466" y="81197"/>
                </a:lnTo>
                <a:lnTo>
                  <a:pt x="0" y="103098"/>
                </a:lnTo>
                <a:lnTo>
                  <a:pt x="17284" y="125729"/>
                </a:lnTo>
                <a:lnTo>
                  <a:pt x="37238" y="107381"/>
                </a:lnTo>
                <a:lnTo>
                  <a:pt x="53865" y="88091"/>
                </a:lnTo>
                <a:lnTo>
                  <a:pt x="66660" y="70571"/>
                </a:lnTo>
                <a:lnTo>
                  <a:pt x="75120" y="57530"/>
                </a:lnTo>
                <a:lnTo>
                  <a:pt x="281635" y="57530"/>
                </a:lnTo>
                <a:lnTo>
                  <a:pt x="281635" y="33007"/>
                </a:lnTo>
                <a:lnTo>
                  <a:pt x="88950" y="33007"/>
                </a:lnTo>
                <a:lnTo>
                  <a:pt x="93280" y="23648"/>
                </a:lnTo>
                <a:lnTo>
                  <a:pt x="96221" y="16621"/>
                </a:lnTo>
                <a:lnTo>
                  <a:pt x="98276" y="10950"/>
                </a:lnTo>
                <a:lnTo>
                  <a:pt x="99949" y="5664"/>
                </a:lnTo>
                <a:lnTo>
                  <a:pt x="72301" y="0"/>
                </a:lnTo>
                <a:close/>
              </a:path>
              <a:path w="294004" h="294005">
                <a:moveTo>
                  <a:pt x="177596" y="57530"/>
                </a:moveTo>
                <a:lnTo>
                  <a:pt x="152133" y="57530"/>
                </a:lnTo>
                <a:lnTo>
                  <a:pt x="152133" y="106552"/>
                </a:lnTo>
                <a:lnTo>
                  <a:pt x="177596" y="106552"/>
                </a:lnTo>
                <a:lnTo>
                  <a:pt x="177596" y="575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90545" y="2405075"/>
            <a:ext cx="266700" cy="280670"/>
          </a:xfrm>
          <a:custGeom>
            <a:avLst/>
            <a:gdLst/>
            <a:ahLst/>
            <a:cxnLst/>
            <a:rect l="l" t="t" r="r" b="b"/>
            <a:pathLst>
              <a:path w="266700" h="280669">
                <a:moveTo>
                  <a:pt x="116611" y="0"/>
                </a:moveTo>
                <a:lnTo>
                  <a:pt x="0" y="0"/>
                </a:lnTo>
                <a:lnTo>
                  <a:pt x="0" y="280047"/>
                </a:lnTo>
                <a:lnTo>
                  <a:pt x="25146" y="280047"/>
                </a:lnTo>
                <a:lnTo>
                  <a:pt x="25146" y="109372"/>
                </a:lnTo>
                <a:lnTo>
                  <a:pt x="116611" y="109372"/>
                </a:lnTo>
                <a:lnTo>
                  <a:pt x="116611" y="88315"/>
                </a:lnTo>
                <a:lnTo>
                  <a:pt x="25146" y="88315"/>
                </a:lnTo>
                <a:lnTo>
                  <a:pt x="25146" y="62852"/>
                </a:lnTo>
                <a:lnTo>
                  <a:pt x="116611" y="62852"/>
                </a:lnTo>
                <a:lnTo>
                  <a:pt x="116611" y="44627"/>
                </a:lnTo>
                <a:lnTo>
                  <a:pt x="25146" y="44627"/>
                </a:lnTo>
                <a:lnTo>
                  <a:pt x="25146" y="20739"/>
                </a:lnTo>
                <a:lnTo>
                  <a:pt x="116611" y="20739"/>
                </a:lnTo>
                <a:lnTo>
                  <a:pt x="116611" y="0"/>
                </a:lnTo>
                <a:close/>
              </a:path>
              <a:path w="266700" h="280669">
                <a:moveTo>
                  <a:pt x="266547" y="0"/>
                </a:moveTo>
                <a:lnTo>
                  <a:pt x="147421" y="0"/>
                </a:lnTo>
                <a:lnTo>
                  <a:pt x="147421" y="109372"/>
                </a:lnTo>
                <a:lnTo>
                  <a:pt x="241719" y="109372"/>
                </a:lnTo>
                <a:lnTo>
                  <a:pt x="241719" y="254279"/>
                </a:lnTo>
                <a:lnTo>
                  <a:pt x="238251" y="255219"/>
                </a:lnTo>
                <a:lnTo>
                  <a:pt x="194001" y="255219"/>
                </a:lnTo>
                <a:lnTo>
                  <a:pt x="198653" y="280047"/>
                </a:lnTo>
                <a:lnTo>
                  <a:pt x="244538" y="280047"/>
                </a:lnTo>
                <a:lnTo>
                  <a:pt x="257262" y="276855"/>
                </a:lnTo>
                <a:lnTo>
                  <a:pt x="263796" y="269362"/>
                </a:lnTo>
                <a:lnTo>
                  <a:pt x="266203" y="260689"/>
                </a:lnTo>
                <a:lnTo>
                  <a:pt x="266483" y="255219"/>
                </a:lnTo>
                <a:lnTo>
                  <a:pt x="232600" y="255219"/>
                </a:lnTo>
                <a:lnTo>
                  <a:pt x="266499" y="254901"/>
                </a:lnTo>
                <a:lnTo>
                  <a:pt x="266547" y="88315"/>
                </a:lnTo>
                <a:lnTo>
                  <a:pt x="171932" y="88315"/>
                </a:lnTo>
                <a:lnTo>
                  <a:pt x="171932" y="62852"/>
                </a:lnTo>
                <a:lnTo>
                  <a:pt x="266547" y="62852"/>
                </a:lnTo>
                <a:lnTo>
                  <a:pt x="266547" y="44627"/>
                </a:lnTo>
                <a:lnTo>
                  <a:pt x="171932" y="44627"/>
                </a:lnTo>
                <a:lnTo>
                  <a:pt x="171932" y="20739"/>
                </a:lnTo>
                <a:lnTo>
                  <a:pt x="266547" y="20739"/>
                </a:lnTo>
                <a:lnTo>
                  <a:pt x="266547" y="0"/>
                </a:lnTo>
                <a:close/>
              </a:path>
              <a:path w="266700" h="280669">
                <a:moveTo>
                  <a:pt x="204622" y="131063"/>
                </a:moveTo>
                <a:lnTo>
                  <a:pt x="61290" y="131063"/>
                </a:lnTo>
                <a:lnTo>
                  <a:pt x="61290" y="245783"/>
                </a:lnTo>
                <a:lnTo>
                  <a:pt x="204622" y="245783"/>
                </a:lnTo>
                <a:lnTo>
                  <a:pt x="204622" y="225043"/>
                </a:lnTo>
                <a:lnTo>
                  <a:pt x="84874" y="225043"/>
                </a:lnTo>
                <a:lnTo>
                  <a:pt x="84874" y="196126"/>
                </a:lnTo>
                <a:lnTo>
                  <a:pt x="204622" y="196126"/>
                </a:lnTo>
                <a:lnTo>
                  <a:pt x="204622" y="178219"/>
                </a:lnTo>
                <a:lnTo>
                  <a:pt x="84874" y="178219"/>
                </a:lnTo>
                <a:lnTo>
                  <a:pt x="84874" y="151815"/>
                </a:lnTo>
                <a:lnTo>
                  <a:pt x="204622" y="151815"/>
                </a:lnTo>
                <a:lnTo>
                  <a:pt x="204622" y="131063"/>
                </a:lnTo>
                <a:close/>
              </a:path>
              <a:path w="266700" h="280669">
                <a:moveTo>
                  <a:pt x="204622" y="196126"/>
                </a:moveTo>
                <a:lnTo>
                  <a:pt x="180746" y="196126"/>
                </a:lnTo>
                <a:lnTo>
                  <a:pt x="180746" y="225043"/>
                </a:lnTo>
                <a:lnTo>
                  <a:pt x="204622" y="225043"/>
                </a:lnTo>
                <a:lnTo>
                  <a:pt x="204622" y="196126"/>
                </a:lnTo>
                <a:close/>
              </a:path>
              <a:path w="266700" h="280669">
                <a:moveTo>
                  <a:pt x="204622" y="151815"/>
                </a:moveTo>
                <a:lnTo>
                  <a:pt x="180746" y="151815"/>
                </a:lnTo>
                <a:lnTo>
                  <a:pt x="180746" y="178219"/>
                </a:lnTo>
                <a:lnTo>
                  <a:pt x="204622" y="178219"/>
                </a:lnTo>
                <a:lnTo>
                  <a:pt x="204622" y="151815"/>
                </a:lnTo>
                <a:close/>
              </a:path>
              <a:path w="266700" h="280669">
                <a:moveTo>
                  <a:pt x="116611" y="62852"/>
                </a:moveTo>
                <a:lnTo>
                  <a:pt x="92100" y="62852"/>
                </a:lnTo>
                <a:lnTo>
                  <a:pt x="92100" y="88315"/>
                </a:lnTo>
                <a:lnTo>
                  <a:pt x="116611" y="88315"/>
                </a:lnTo>
                <a:lnTo>
                  <a:pt x="116611" y="62852"/>
                </a:lnTo>
                <a:close/>
              </a:path>
              <a:path w="266700" h="280669">
                <a:moveTo>
                  <a:pt x="266547" y="62852"/>
                </a:moveTo>
                <a:lnTo>
                  <a:pt x="241719" y="62852"/>
                </a:lnTo>
                <a:lnTo>
                  <a:pt x="241719" y="88315"/>
                </a:lnTo>
                <a:lnTo>
                  <a:pt x="266547" y="88315"/>
                </a:lnTo>
                <a:lnTo>
                  <a:pt x="266547" y="62852"/>
                </a:lnTo>
                <a:close/>
              </a:path>
              <a:path w="266700" h="280669">
                <a:moveTo>
                  <a:pt x="116611" y="20739"/>
                </a:moveTo>
                <a:lnTo>
                  <a:pt x="92100" y="20739"/>
                </a:lnTo>
                <a:lnTo>
                  <a:pt x="92100" y="44627"/>
                </a:lnTo>
                <a:lnTo>
                  <a:pt x="116611" y="44627"/>
                </a:lnTo>
                <a:lnTo>
                  <a:pt x="116611" y="20739"/>
                </a:lnTo>
                <a:close/>
              </a:path>
              <a:path w="266700" h="280669">
                <a:moveTo>
                  <a:pt x="266547" y="20739"/>
                </a:moveTo>
                <a:lnTo>
                  <a:pt x="241719" y="20739"/>
                </a:lnTo>
                <a:lnTo>
                  <a:pt x="241719" y="44627"/>
                </a:lnTo>
                <a:lnTo>
                  <a:pt x="266547" y="44627"/>
                </a:lnTo>
                <a:lnTo>
                  <a:pt x="266547" y="207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6729" y="2573223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907" y="0"/>
                </a:lnTo>
              </a:path>
            </a:pathLst>
          </a:custGeom>
          <a:ln w="239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96729" y="2496534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907" y="0"/>
                </a:lnTo>
              </a:path>
            </a:pathLst>
          </a:custGeom>
          <a:ln w="238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5603" y="2868231"/>
            <a:ext cx="201803" cy="247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5766" y="2868231"/>
            <a:ext cx="197383" cy="250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11833" y="2865717"/>
            <a:ext cx="202742" cy="2527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6760" y="2854719"/>
            <a:ext cx="196215" cy="281305"/>
          </a:xfrm>
          <a:custGeom>
            <a:avLst/>
            <a:gdLst/>
            <a:ahLst/>
            <a:cxnLst/>
            <a:rect l="l" t="t" r="r" b="b"/>
            <a:pathLst>
              <a:path w="196214" h="281305">
                <a:moveTo>
                  <a:pt x="30175" y="3771"/>
                </a:moveTo>
                <a:lnTo>
                  <a:pt x="0" y="3771"/>
                </a:lnTo>
                <a:lnTo>
                  <a:pt x="0" y="281012"/>
                </a:lnTo>
                <a:lnTo>
                  <a:pt x="30175" y="281012"/>
                </a:lnTo>
                <a:lnTo>
                  <a:pt x="30175" y="116319"/>
                </a:lnTo>
                <a:lnTo>
                  <a:pt x="108654" y="116319"/>
                </a:lnTo>
                <a:lnTo>
                  <a:pt x="72795" y="101591"/>
                </a:lnTo>
                <a:lnTo>
                  <a:pt x="30175" y="87083"/>
                </a:lnTo>
                <a:lnTo>
                  <a:pt x="30175" y="3771"/>
                </a:lnTo>
                <a:close/>
              </a:path>
              <a:path w="196214" h="281305">
                <a:moveTo>
                  <a:pt x="108654" y="116319"/>
                </a:moveTo>
                <a:lnTo>
                  <a:pt x="30175" y="116319"/>
                </a:lnTo>
                <a:lnTo>
                  <a:pt x="66928" y="130172"/>
                </a:lnTo>
                <a:lnTo>
                  <a:pt x="104240" y="146799"/>
                </a:lnTo>
                <a:lnTo>
                  <a:pt x="140901" y="165550"/>
                </a:lnTo>
                <a:lnTo>
                  <a:pt x="175704" y="185775"/>
                </a:lnTo>
                <a:lnTo>
                  <a:pt x="189217" y="155917"/>
                </a:lnTo>
                <a:lnTo>
                  <a:pt x="154026" y="137331"/>
                </a:lnTo>
                <a:lnTo>
                  <a:pt x="114649" y="118781"/>
                </a:lnTo>
                <a:lnTo>
                  <a:pt x="108654" y="116319"/>
                </a:lnTo>
                <a:close/>
              </a:path>
              <a:path w="196214" h="281305">
                <a:moveTo>
                  <a:pt x="128562" y="14465"/>
                </a:moveTo>
                <a:lnTo>
                  <a:pt x="108445" y="24523"/>
                </a:lnTo>
                <a:lnTo>
                  <a:pt x="118534" y="40968"/>
                </a:lnTo>
                <a:lnTo>
                  <a:pt x="125969" y="54467"/>
                </a:lnTo>
                <a:lnTo>
                  <a:pt x="131164" y="65018"/>
                </a:lnTo>
                <a:lnTo>
                  <a:pt x="134531" y="72618"/>
                </a:lnTo>
                <a:lnTo>
                  <a:pt x="155282" y="61925"/>
                </a:lnTo>
                <a:lnTo>
                  <a:pt x="147521" y="45756"/>
                </a:lnTo>
                <a:lnTo>
                  <a:pt x="139674" y="31827"/>
                </a:lnTo>
                <a:lnTo>
                  <a:pt x="132951" y="21082"/>
                </a:lnTo>
                <a:lnTo>
                  <a:pt x="128562" y="14465"/>
                </a:lnTo>
                <a:close/>
              </a:path>
              <a:path w="196214" h="281305">
                <a:moveTo>
                  <a:pt x="169100" y="0"/>
                </a:moveTo>
                <a:lnTo>
                  <a:pt x="149936" y="9753"/>
                </a:lnTo>
                <a:lnTo>
                  <a:pt x="158377" y="23167"/>
                </a:lnTo>
                <a:lnTo>
                  <a:pt x="165261" y="35190"/>
                </a:lnTo>
                <a:lnTo>
                  <a:pt x="170792" y="45867"/>
                </a:lnTo>
                <a:lnTo>
                  <a:pt x="175704" y="56273"/>
                </a:lnTo>
                <a:lnTo>
                  <a:pt x="196138" y="44640"/>
                </a:lnTo>
                <a:lnTo>
                  <a:pt x="191246" y="35018"/>
                </a:lnTo>
                <a:lnTo>
                  <a:pt x="185334" y="24444"/>
                </a:lnTo>
                <a:lnTo>
                  <a:pt x="177968" y="12636"/>
                </a:lnTo>
                <a:lnTo>
                  <a:pt x="1691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5497" y="2861945"/>
            <a:ext cx="294640" cy="273685"/>
          </a:xfrm>
          <a:custGeom>
            <a:avLst/>
            <a:gdLst/>
            <a:ahLst/>
            <a:cxnLst/>
            <a:rect l="l" t="t" r="r" b="b"/>
            <a:pathLst>
              <a:path w="294639" h="273685">
                <a:moveTo>
                  <a:pt x="168160" y="0"/>
                </a:moveTo>
                <a:lnTo>
                  <a:pt x="138925" y="0"/>
                </a:lnTo>
                <a:lnTo>
                  <a:pt x="138925" y="265290"/>
                </a:lnTo>
                <a:lnTo>
                  <a:pt x="166090" y="261414"/>
                </a:lnTo>
                <a:lnTo>
                  <a:pt x="201296" y="250157"/>
                </a:lnTo>
                <a:lnTo>
                  <a:pt x="229136" y="231978"/>
                </a:lnTo>
                <a:lnTo>
                  <a:pt x="168160" y="231978"/>
                </a:lnTo>
                <a:lnTo>
                  <a:pt x="168160" y="0"/>
                </a:lnTo>
                <a:close/>
              </a:path>
              <a:path w="294639" h="273685">
                <a:moveTo>
                  <a:pt x="268109" y="104990"/>
                </a:moveTo>
                <a:lnTo>
                  <a:pt x="255187" y="152546"/>
                </a:lnTo>
                <a:lnTo>
                  <a:pt x="234989" y="189582"/>
                </a:lnTo>
                <a:lnTo>
                  <a:pt x="206364" y="216069"/>
                </a:lnTo>
                <a:lnTo>
                  <a:pt x="168160" y="231978"/>
                </a:lnTo>
                <a:lnTo>
                  <a:pt x="229136" y="231978"/>
                </a:lnTo>
                <a:lnTo>
                  <a:pt x="238478" y="225877"/>
                </a:lnTo>
                <a:lnTo>
                  <a:pt x="271572" y="182933"/>
                </a:lnTo>
                <a:lnTo>
                  <a:pt x="294512" y="115684"/>
                </a:lnTo>
                <a:lnTo>
                  <a:pt x="268109" y="104990"/>
                </a:lnTo>
                <a:close/>
              </a:path>
              <a:path w="294639" h="273685">
                <a:moveTo>
                  <a:pt x="83921" y="9448"/>
                </a:moveTo>
                <a:lnTo>
                  <a:pt x="54381" y="9448"/>
                </a:lnTo>
                <a:lnTo>
                  <a:pt x="54381" y="98082"/>
                </a:lnTo>
                <a:lnTo>
                  <a:pt x="53427" y="118384"/>
                </a:lnTo>
                <a:lnTo>
                  <a:pt x="47748" y="161947"/>
                </a:lnTo>
                <a:lnTo>
                  <a:pt x="35138" y="205027"/>
                </a:lnTo>
                <a:lnTo>
                  <a:pt x="11120" y="241130"/>
                </a:lnTo>
                <a:lnTo>
                  <a:pt x="0" y="252399"/>
                </a:lnTo>
                <a:lnTo>
                  <a:pt x="20739" y="273469"/>
                </a:lnTo>
                <a:lnTo>
                  <a:pt x="56366" y="228911"/>
                </a:lnTo>
                <a:lnTo>
                  <a:pt x="74373" y="177485"/>
                </a:lnTo>
                <a:lnTo>
                  <a:pt x="82821" y="121075"/>
                </a:lnTo>
                <a:lnTo>
                  <a:pt x="83921" y="93992"/>
                </a:lnTo>
                <a:lnTo>
                  <a:pt x="83921" y="94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97379" y="2872956"/>
            <a:ext cx="279400" cy="256540"/>
          </a:xfrm>
          <a:custGeom>
            <a:avLst/>
            <a:gdLst/>
            <a:ahLst/>
            <a:cxnLst/>
            <a:rect l="l" t="t" r="r" b="b"/>
            <a:pathLst>
              <a:path w="279400" h="256539">
                <a:moveTo>
                  <a:pt x="230599" y="25463"/>
                </a:moveTo>
                <a:lnTo>
                  <a:pt x="152450" y="25463"/>
                </a:lnTo>
                <a:lnTo>
                  <a:pt x="199999" y="36099"/>
                </a:lnTo>
                <a:lnTo>
                  <a:pt x="229222" y="60113"/>
                </a:lnTo>
                <a:lnTo>
                  <a:pt x="243947" y="90612"/>
                </a:lnTo>
                <a:lnTo>
                  <a:pt x="248005" y="120700"/>
                </a:lnTo>
                <a:lnTo>
                  <a:pt x="247135" y="137758"/>
                </a:lnTo>
                <a:lnTo>
                  <a:pt x="235141" y="180017"/>
                </a:lnTo>
                <a:lnTo>
                  <a:pt x="205639" y="211383"/>
                </a:lnTo>
                <a:lnTo>
                  <a:pt x="160504" y="225724"/>
                </a:lnTo>
                <a:lnTo>
                  <a:pt x="127622" y="229768"/>
                </a:lnTo>
                <a:lnTo>
                  <a:pt x="136740" y="256171"/>
                </a:lnTo>
                <a:lnTo>
                  <a:pt x="204665" y="242192"/>
                </a:lnTo>
                <a:lnTo>
                  <a:pt x="240742" y="220300"/>
                </a:lnTo>
                <a:lnTo>
                  <a:pt x="268010" y="182039"/>
                </a:lnTo>
                <a:lnTo>
                  <a:pt x="278803" y="122580"/>
                </a:lnTo>
                <a:lnTo>
                  <a:pt x="270661" y="74259"/>
                </a:lnTo>
                <a:lnTo>
                  <a:pt x="246194" y="35363"/>
                </a:lnTo>
                <a:lnTo>
                  <a:pt x="230599" y="25463"/>
                </a:lnTo>
                <a:close/>
              </a:path>
              <a:path w="279400" h="256539">
                <a:moveTo>
                  <a:pt x="148043" y="0"/>
                </a:moveTo>
                <a:lnTo>
                  <a:pt x="96802" y="7161"/>
                </a:lnTo>
                <a:lnTo>
                  <a:pt x="55607" y="27117"/>
                </a:lnTo>
                <a:lnTo>
                  <a:pt x="25228" y="57574"/>
                </a:lnTo>
                <a:lnTo>
                  <a:pt x="6435" y="96238"/>
                </a:lnTo>
                <a:lnTo>
                  <a:pt x="0" y="140817"/>
                </a:lnTo>
                <a:lnTo>
                  <a:pt x="4013" y="174404"/>
                </a:lnTo>
                <a:lnTo>
                  <a:pt x="15600" y="203247"/>
                </a:lnTo>
                <a:lnTo>
                  <a:pt x="34081" y="223427"/>
                </a:lnTo>
                <a:lnTo>
                  <a:pt x="58775" y="231025"/>
                </a:lnTo>
                <a:lnTo>
                  <a:pt x="95134" y="215711"/>
                </a:lnTo>
                <a:lnTo>
                  <a:pt x="103962" y="202742"/>
                </a:lnTo>
                <a:lnTo>
                  <a:pt x="59410" y="202742"/>
                </a:lnTo>
                <a:lnTo>
                  <a:pt x="44011" y="196774"/>
                </a:lnTo>
                <a:lnTo>
                  <a:pt x="34032" y="181876"/>
                </a:lnTo>
                <a:lnTo>
                  <a:pt x="28649" y="162559"/>
                </a:lnTo>
                <a:lnTo>
                  <a:pt x="27038" y="143332"/>
                </a:lnTo>
                <a:lnTo>
                  <a:pt x="27740" y="129543"/>
                </a:lnTo>
                <a:lnTo>
                  <a:pt x="45999" y="75214"/>
                </a:lnTo>
                <a:lnTo>
                  <a:pt x="87343" y="38034"/>
                </a:lnTo>
                <a:lnTo>
                  <a:pt x="124472" y="27038"/>
                </a:lnTo>
                <a:lnTo>
                  <a:pt x="152336" y="27038"/>
                </a:lnTo>
                <a:lnTo>
                  <a:pt x="152450" y="25463"/>
                </a:lnTo>
                <a:lnTo>
                  <a:pt x="230599" y="25463"/>
                </a:lnTo>
                <a:lnTo>
                  <a:pt x="205342" y="9430"/>
                </a:lnTo>
                <a:lnTo>
                  <a:pt x="148043" y="0"/>
                </a:lnTo>
                <a:close/>
              </a:path>
              <a:path w="279400" h="256539">
                <a:moveTo>
                  <a:pt x="152336" y="27038"/>
                </a:moveTo>
                <a:lnTo>
                  <a:pt x="124472" y="27038"/>
                </a:lnTo>
                <a:lnTo>
                  <a:pt x="119911" y="78575"/>
                </a:lnTo>
                <a:lnTo>
                  <a:pt x="111312" y="121331"/>
                </a:lnTo>
                <a:lnTo>
                  <a:pt x="92722" y="174142"/>
                </a:lnTo>
                <a:lnTo>
                  <a:pt x="59410" y="202742"/>
                </a:lnTo>
                <a:lnTo>
                  <a:pt x="103962" y="202742"/>
                </a:lnTo>
                <a:lnTo>
                  <a:pt x="121580" y="176860"/>
                </a:lnTo>
                <a:lnTo>
                  <a:pt x="139215" y="125110"/>
                </a:lnTo>
                <a:lnTo>
                  <a:pt x="149138" y="71099"/>
                </a:lnTo>
                <a:lnTo>
                  <a:pt x="152336" y="270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5443" y="2850642"/>
            <a:ext cx="291465" cy="292100"/>
          </a:xfrm>
          <a:custGeom>
            <a:avLst/>
            <a:gdLst/>
            <a:ahLst/>
            <a:cxnLst/>
            <a:rect l="l" t="t" r="r" b="b"/>
            <a:pathLst>
              <a:path w="291464" h="292100">
                <a:moveTo>
                  <a:pt x="251764" y="175069"/>
                </a:moveTo>
                <a:lnTo>
                  <a:pt x="225679" y="175069"/>
                </a:lnTo>
                <a:lnTo>
                  <a:pt x="225679" y="265277"/>
                </a:lnTo>
                <a:lnTo>
                  <a:pt x="222529" y="265912"/>
                </a:lnTo>
                <a:lnTo>
                  <a:pt x="174489" y="265912"/>
                </a:lnTo>
                <a:lnTo>
                  <a:pt x="177901" y="291680"/>
                </a:lnTo>
                <a:lnTo>
                  <a:pt x="225679" y="291680"/>
                </a:lnTo>
                <a:lnTo>
                  <a:pt x="239832" y="289364"/>
                </a:lnTo>
                <a:lnTo>
                  <a:pt x="247680" y="283514"/>
                </a:lnTo>
                <a:lnTo>
                  <a:pt x="251048" y="275778"/>
                </a:lnTo>
                <a:lnTo>
                  <a:pt x="251764" y="267804"/>
                </a:lnTo>
                <a:lnTo>
                  <a:pt x="251764" y="265912"/>
                </a:lnTo>
                <a:lnTo>
                  <a:pt x="217195" y="265912"/>
                </a:lnTo>
                <a:lnTo>
                  <a:pt x="251764" y="265595"/>
                </a:lnTo>
                <a:lnTo>
                  <a:pt x="251764" y="175069"/>
                </a:lnTo>
                <a:close/>
              </a:path>
              <a:path w="291464" h="292100">
                <a:moveTo>
                  <a:pt x="171297" y="191731"/>
                </a:moveTo>
                <a:lnTo>
                  <a:pt x="33312" y="191731"/>
                </a:lnTo>
                <a:lnTo>
                  <a:pt x="33312" y="276910"/>
                </a:lnTo>
                <a:lnTo>
                  <a:pt x="57518" y="276910"/>
                </a:lnTo>
                <a:lnTo>
                  <a:pt x="57518" y="264033"/>
                </a:lnTo>
                <a:lnTo>
                  <a:pt x="171297" y="264033"/>
                </a:lnTo>
                <a:lnTo>
                  <a:pt x="171297" y="242976"/>
                </a:lnTo>
                <a:lnTo>
                  <a:pt x="57518" y="242976"/>
                </a:lnTo>
                <a:lnTo>
                  <a:pt x="57518" y="212166"/>
                </a:lnTo>
                <a:lnTo>
                  <a:pt x="171297" y="212166"/>
                </a:lnTo>
                <a:lnTo>
                  <a:pt x="171297" y="191731"/>
                </a:lnTo>
                <a:close/>
              </a:path>
              <a:path w="291464" h="292100">
                <a:moveTo>
                  <a:pt x="171297" y="212166"/>
                </a:moveTo>
                <a:lnTo>
                  <a:pt x="147726" y="212166"/>
                </a:lnTo>
                <a:lnTo>
                  <a:pt x="147726" y="242976"/>
                </a:lnTo>
                <a:lnTo>
                  <a:pt x="171297" y="242976"/>
                </a:lnTo>
                <a:lnTo>
                  <a:pt x="171297" y="212166"/>
                </a:lnTo>
                <a:close/>
              </a:path>
              <a:path w="291464" h="292100">
                <a:moveTo>
                  <a:pt x="291376" y="152120"/>
                </a:moveTo>
                <a:lnTo>
                  <a:pt x="0" y="152120"/>
                </a:lnTo>
                <a:lnTo>
                  <a:pt x="0" y="175069"/>
                </a:lnTo>
                <a:lnTo>
                  <a:pt x="291376" y="175069"/>
                </a:lnTo>
                <a:lnTo>
                  <a:pt x="291376" y="152120"/>
                </a:lnTo>
                <a:close/>
              </a:path>
              <a:path w="291464" h="292100">
                <a:moveTo>
                  <a:pt x="142062" y="88950"/>
                </a:moveTo>
                <a:lnTo>
                  <a:pt x="114414" y="88950"/>
                </a:lnTo>
                <a:lnTo>
                  <a:pt x="92838" y="106089"/>
                </a:lnTo>
                <a:lnTo>
                  <a:pt x="66317" y="115981"/>
                </a:lnTo>
                <a:lnTo>
                  <a:pt x="41214" y="120688"/>
                </a:lnTo>
                <a:lnTo>
                  <a:pt x="23888" y="122275"/>
                </a:lnTo>
                <a:lnTo>
                  <a:pt x="32372" y="145211"/>
                </a:lnTo>
                <a:lnTo>
                  <a:pt x="56628" y="141985"/>
                </a:lnTo>
                <a:lnTo>
                  <a:pt x="86393" y="133578"/>
                </a:lnTo>
                <a:lnTo>
                  <a:pt x="116570" y="116922"/>
                </a:lnTo>
                <a:lnTo>
                  <a:pt x="142062" y="88950"/>
                </a:lnTo>
                <a:close/>
              </a:path>
              <a:path w="291464" h="292100">
                <a:moveTo>
                  <a:pt x="172237" y="88950"/>
                </a:moveTo>
                <a:lnTo>
                  <a:pt x="147104" y="88950"/>
                </a:lnTo>
                <a:lnTo>
                  <a:pt x="170037" y="112183"/>
                </a:lnTo>
                <a:lnTo>
                  <a:pt x="197156" y="128431"/>
                </a:lnTo>
                <a:lnTo>
                  <a:pt x="227458" y="138846"/>
                </a:lnTo>
                <a:lnTo>
                  <a:pt x="259943" y="144576"/>
                </a:lnTo>
                <a:lnTo>
                  <a:pt x="270306" y="121945"/>
                </a:lnTo>
                <a:lnTo>
                  <a:pt x="237484" y="117500"/>
                </a:lnTo>
                <a:lnTo>
                  <a:pt x="210670" y="110401"/>
                </a:lnTo>
                <a:lnTo>
                  <a:pt x="189157" y="100824"/>
                </a:lnTo>
                <a:lnTo>
                  <a:pt x="172237" y="88950"/>
                </a:lnTo>
                <a:close/>
              </a:path>
              <a:path w="291464" h="292100">
                <a:moveTo>
                  <a:pt x="247370" y="68516"/>
                </a:moveTo>
                <a:lnTo>
                  <a:pt x="43370" y="68516"/>
                </a:lnTo>
                <a:lnTo>
                  <a:pt x="43370" y="88950"/>
                </a:lnTo>
                <a:lnTo>
                  <a:pt x="247370" y="88950"/>
                </a:lnTo>
                <a:lnTo>
                  <a:pt x="247370" y="68516"/>
                </a:lnTo>
                <a:close/>
              </a:path>
              <a:path w="291464" h="292100">
                <a:moveTo>
                  <a:pt x="283514" y="22936"/>
                </a:moveTo>
                <a:lnTo>
                  <a:pt x="7543" y="22936"/>
                </a:lnTo>
                <a:lnTo>
                  <a:pt x="7543" y="84861"/>
                </a:lnTo>
                <a:lnTo>
                  <a:pt x="33312" y="84861"/>
                </a:lnTo>
                <a:lnTo>
                  <a:pt x="33312" y="45580"/>
                </a:lnTo>
                <a:lnTo>
                  <a:pt x="283514" y="45580"/>
                </a:lnTo>
                <a:lnTo>
                  <a:pt x="283514" y="22936"/>
                </a:lnTo>
                <a:close/>
              </a:path>
              <a:path w="291464" h="292100">
                <a:moveTo>
                  <a:pt x="283514" y="45580"/>
                </a:moveTo>
                <a:lnTo>
                  <a:pt x="257746" y="45580"/>
                </a:lnTo>
                <a:lnTo>
                  <a:pt x="257746" y="84861"/>
                </a:lnTo>
                <a:lnTo>
                  <a:pt x="283514" y="84861"/>
                </a:lnTo>
                <a:lnTo>
                  <a:pt x="283514" y="45580"/>
                </a:lnTo>
                <a:close/>
              </a:path>
              <a:path w="291464" h="292100">
                <a:moveTo>
                  <a:pt x="158407" y="45580"/>
                </a:moveTo>
                <a:lnTo>
                  <a:pt x="132321" y="45580"/>
                </a:lnTo>
                <a:lnTo>
                  <a:pt x="130441" y="55943"/>
                </a:lnTo>
                <a:lnTo>
                  <a:pt x="128549" y="62229"/>
                </a:lnTo>
                <a:lnTo>
                  <a:pt x="125730" y="68516"/>
                </a:lnTo>
                <a:lnTo>
                  <a:pt x="151815" y="68516"/>
                </a:lnTo>
                <a:lnTo>
                  <a:pt x="155587" y="58775"/>
                </a:lnTo>
                <a:lnTo>
                  <a:pt x="157162" y="51866"/>
                </a:lnTo>
                <a:lnTo>
                  <a:pt x="158407" y="45580"/>
                </a:lnTo>
                <a:close/>
              </a:path>
              <a:path w="291464" h="292100">
                <a:moveTo>
                  <a:pt x="158724" y="0"/>
                </a:moveTo>
                <a:lnTo>
                  <a:pt x="132321" y="0"/>
                </a:lnTo>
                <a:lnTo>
                  <a:pt x="132321" y="22936"/>
                </a:lnTo>
                <a:lnTo>
                  <a:pt x="158724" y="22936"/>
                </a:lnTo>
                <a:lnTo>
                  <a:pt x="1587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15386" y="2849372"/>
            <a:ext cx="295275" cy="293370"/>
          </a:xfrm>
          <a:custGeom>
            <a:avLst/>
            <a:gdLst/>
            <a:ahLst/>
            <a:cxnLst/>
            <a:rect l="l" t="t" r="r" b="b"/>
            <a:pathLst>
              <a:path w="295275" h="293369">
                <a:moveTo>
                  <a:pt x="68211" y="122275"/>
                </a:moveTo>
                <a:lnTo>
                  <a:pt x="42430" y="122275"/>
                </a:lnTo>
                <a:lnTo>
                  <a:pt x="42430" y="292963"/>
                </a:lnTo>
                <a:lnTo>
                  <a:pt x="68211" y="292963"/>
                </a:lnTo>
                <a:lnTo>
                  <a:pt x="68211" y="122275"/>
                </a:lnTo>
                <a:close/>
              </a:path>
              <a:path w="295275" h="293369">
                <a:moveTo>
                  <a:pt x="255866" y="93052"/>
                </a:moveTo>
                <a:lnTo>
                  <a:pt x="229146" y="93052"/>
                </a:lnTo>
                <a:lnTo>
                  <a:pt x="229146" y="265303"/>
                </a:lnTo>
                <a:lnTo>
                  <a:pt x="226314" y="266560"/>
                </a:lnTo>
                <a:lnTo>
                  <a:pt x="164477" y="266560"/>
                </a:lnTo>
                <a:lnTo>
                  <a:pt x="168160" y="292963"/>
                </a:lnTo>
                <a:lnTo>
                  <a:pt x="225691" y="292963"/>
                </a:lnTo>
                <a:lnTo>
                  <a:pt x="241808" y="290434"/>
                </a:lnTo>
                <a:lnTo>
                  <a:pt x="250913" y="283808"/>
                </a:lnTo>
                <a:lnTo>
                  <a:pt x="254952" y="274527"/>
                </a:lnTo>
                <a:lnTo>
                  <a:pt x="255646" y="266560"/>
                </a:lnTo>
                <a:lnTo>
                  <a:pt x="220967" y="266560"/>
                </a:lnTo>
                <a:lnTo>
                  <a:pt x="164388" y="265925"/>
                </a:lnTo>
                <a:lnTo>
                  <a:pt x="255702" y="265925"/>
                </a:lnTo>
                <a:lnTo>
                  <a:pt x="255756" y="265303"/>
                </a:lnTo>
                <a:lnTo>
                  <a:pt x="255866" y="93052"/>
                </a:lnTo>
                <a:close/>
              </a:path>
              <a:path w="295275" h="293369">
                <a:moveTo>
                  <a:pt x="125730" y="120396"/>
                </a:moveTo>
                <a:lnTo>
                  <a:pt x="103733" y="135166"/>
                </a:lnTo>
                <a:lnTo>
                  <a:pt x="122574" y="157799"/>
                </a:lnTo>
                <a:lnTo>
                  <a:pt x="138028" y="180700"/>
                </a:lnTo>
                <a:lnTo>
                  <a:pt x="149298" y="200008"/>
                </a:lnTo>
                <a:lnTo>
                  <a:pt x="155587" y="211861"/>
                </a:lnTo>
                <a:lnTo>
                  <a:pt x="178536" y="196456"/>
                </a:lnTo>
                <a:lnTo>
                  <a:pt x="172539" y="184836"/>
                </a:lnTo>
                <a:lnTo>
                  <a:pt x="161915" y="166674"/>
                </a:lnTo>
                <a:lnTo>
                  <a:pt x="146400" y="144389"/>
                </a:lnTo>
                <a:lnTo>
                  <a:pt x="125730" y="120396"/>
                </a:lnTo>
                <a:close/>
              </a:path>
              <a:path w="295275" h="293369">
                <a:moveTo>
                  <a:pt x="68834" y="0"/>
                </a:moveTo>
                <a:lnTo>
                  <a:pt x="57948" y="36190"/>
                </a:lnTo>
                <a:lnTo>
                  <a:pt x="41375" y="72143"/>
                </a:lnTo>
                <a:lnTo>
                  <a:pt x="21322" y="105032"/>
                </a:lnTo>
                <a:lnTo>
                  <a:pt x="0" y="132029"/>
                </a:lnTo>
                <a:lnTo>
                  <a:pt x="13208" y="159689"/>
                </a:lnTo>
                <a:lnTo>
                  <a:pt x="19274" y="153222"/>
                </a:lnTo>
                <a:lnTo>
                  <a:pt x="25933" y="145459"/>
                </a:lnTo>
                <a:lnTo>
                  <a:pt x="33535" y="135458"/>
                </a:lnTo>
                <a:lnTo>
                  <a:pt x="42430" y="122275"/>
                </a:lnTo>
                <a:lnTo>
                  <a:pt x="68211" y="122275"/>
                </a:lnTo>
                <a:lnTo>
                  <a:pt x="68211" y="77025"/>
                </a:lnTo>
                <a:lnTo>
                  <a:pt x="79379" y="52474"/>
                </a:lnTo>
                <a:lnTo>
                  <a:pt x="87069" y="32427"/>
                </a:lnTo>
                <a:lnTo>
                  <a:pt x="92166" y="16684"/>
                </a:lnTo>
                <a:lnTo>
                  <a:pt x="95554" y="5041"/>
                </a:lnTo>
                <a:lnTo>
                  <a:pt x="68834" y="0"/>
                </a:lnTo>
                <a:close/>
              </a:path>
              <a:path w="295275" h="293369">
                <a:moveTo>
                  <a:pt x="295148" y="67906"/>
                </a:moveTo>
                <a:lnTo>
                  <a:pt x="88328" y="67906"/>
                </a:lnTo>
                <a:lnTo>
                  <a:pt x="88328" y="93052"/>
                </a:lnTo>
                <a:lnTo>
                  <a:pt x="295148" y="93052"/>
                </a:lnTo>
                <a:lnTo>
                  <a:pt x="295148" y="67906"/>
                </a:lnTo>
                <a:close/>
              </a:path>
              <a:path w="295275" h="293369">
                <a:moveTo>
                  <a:pt x="255866" y="1270"/>
                </a:moveTo>
                <a:lnTo>
                  <a:pt x="229146" y="1270"/>
                </a:lnTo>
                <a:lnTo>
                  <a:pt x="229146" y="67906"/>
                </a:lnTo>
                <a:lnTo>
                  <a:pt x="255866" y="67906"/>
                </a:lnTo>
                <a:lnTo>
                  <a:pt x="255866" y="1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6010" y="2856293"/>
            <a:ext cx="273685" cy="274320"/>
          </a:xfrm>
          <a:custGeom>
            <a:avLst/>
            <a:gdLst/>
            <a:ahLst/>
            <a:cxnLst/>
            <a:rect l="l" t="t" r="r" b="b"/>
            <a:pathLst>
              <a:path w="273685" h="274319">
                <a:moveTo>
                  <a:pt x="176706" y="109054"/>
                </a:moveTo>
                <a:lnTo>
                  <a:pt x="129819" y="109054"/>
                </a:lnTo>
                <a:lnTo>
                  <a:pt x="140906" y="110786"/>
                </a:lnTo>
                <a:lnTo>
                  <a:pt x="148955" y="115822"/>
                </a:lnTo>
                <a:lnTo>
                  <a:pt x="154351" y="123922"/>
                </a:lnTo>
                <a:lnTo>
                  <a:pt x="157479" y="134848"/>
                </a:lnTo>
                <a:lnTo>
                  <a:pt x="118835" y="155528"/>
                </a:lnTo>
                <a:lnTo>
                  <a:pt x="91122" y="176091"/>
                </a:lnTo>
                <a:lnTo>
                  <a:pt x="74430" y="197245"/>
                </a:lnTo>
                <a:lnTo>
                  <a:pt x="68846" y="219697"/>
                </a:lnTo>
                <a:lnTo>
                  <a:pt x="80495" y="250952"/>
                </a:lnTo>
                <a:lnTo>
                  <a:pt x="108762" y="267003"/>
                </a:lnTo>
                <a:lnTo>
                  <a:pt x="143631" y="272916"/>
                </a:lnTo>
                <a:lnTo>
                  <a:pt x="175082" y="273761"/>
                </a:lnTo>
                <a:lnTo>
                  <a:pt x="202667" y="273502"/>
                </a:lnTo>
                <a:lnTo>
                  <a:pt x="224154" y="272862"/>
                </a:lnTo>
                <a:lnTo>
                  <a:pt x="240279" y="272046"/>
                </a:lnTo>
                <a:lnTo>
                  <a:pt x="251777" y="271259"/>
                </a:lnTo>
                <a:lnTo>
                  <a:pt x="251244" y="248310"/>
                </a:lnTo>
                <a:lnTo>
                  <a:pt x="168795" y="248310"/>
                </a:lnTo>
                <a:lnTo>
                  <a:pt x="143588" y="247848"/>
                </a:lnTo>
                <a:lnTo>
                  <a:pt x="120624" y="244616"/>
                </a:lnTo>
                <a:lnTo>
                  <a:pt x="103909" y="235842"/>
                </a:lnTo>
                <a:lnTo>
                  <a:pt x="97447" y="218757"/>
                </a:lnTo>
                <a:lnTo>
                  <a:pt x="105050" y="199275"/>
                </a:lnTo>
                <a:lnTo>
                  <a:pt x="123021" y="182376"/>
                </a:lnTo>
                <a:lnTo>
                  <a:pt x="143985" y="169167"/>
                </a:lnTo>
                <a:lnTo>
                  <a:pt x="160616" y="160616"/>
                </a:lnTo>
                <a:lnTo>
                  <a:pt x="187887" y="160616"/>
                </a:lnTo>
                <a:lnTo>
                  <a:pt x="187809" y="159051"/>
                </a:lnTo>
                <a:lnTo>
                  <a:pt x="233864" y="133308"/>
                </a:lnTo>
                <a:lnTo>
                  <a:pt x="268520" y="123520"/>
                </a:lnTo>
                <a:lnTo>
                  <a:pt x="182943" y="123520"/>
                </a:lnTo>
                <a:lnTo>
                  <a:pt x="176706" y="109054"/>
                </a:lnTo>
                <a:close/>
              </a:path>
              <a:path w="273685" h="274319">
                <a:moveTo>
                  <a:pt x="251142" y="243916"/>
                </a:moveTo>
                <a:lnTo>
                  <a:pt x="223911" y="246188"/>
                </a:lnTo>
                <a:lnTo>
                  <a:pt x="200658" y="247523"/>
                </a:lnTo>
                <a:lnTo>
                  <a:pt x="182060" y="248152"/>
                </a:lnTo>
                <a:lnTo>
                  <a:pt x="168795" y="248310"/>
                </a:lnTo>
                <a:lnTo>
                  <a:pt x="251244" y="248310"/>
                </a:lnTo>
                <a:lnTo>
                  <a:pt x="251142" y="243916"/>
                </a:lnTo>
                <a:close/>
              </a:path>
              <a:path w="273685" h="274319">
                <a:moveTo>
                  <a:pt x="187887" y="160616"/>
                </a:moveTo>
                <a:lnTo>
                  <a:pt x="160616" y="160616"/>
                </a:lnTo>
                <a:lnTo>
                  <a:pt x="160934" y="167220"/>
                </a:lnTo>
                <a:lnTo>
                  <a:pt x="161161" y="173969"/>
                </a:lnTo>
                <a:lnTo>
                  <a:pt x="161137" y="192348"/>
                </a:lnTo>
                <a:lnTo>
                  <a:pt x="160816" y="199156"/>
                </a:lnTo>
                <a:lnTo>
                  <a:pt x="160319" y="205080"/>
                </a:lnTo>
                <a:lnTo>
                  <a:pt x="159677" y="211213"/>
                </a:lnTo>
                <a:lnTo>
                  <a:pt x="187655" y="211213"/>
                </a:lnTo>
                <a:lnTo>
                  <a:pt x="188071" y="206215"/>
                </a:lnTo>
                <a:lnTo>
                  <a:pt x="188369" y="200453"/>
                </a:lnTo>
                <a:lnTo>
                  <a:pt x="188557" y="192348"/>
                </a:lnTo>
                <a:lnTo>
                  <a:pt x="188437" y="173969"/>
                </a:lnTo>
                <a:lnTo>
                  <a:pt x="188305" y="169167"/>
                </a:lnTo>
                <a:lnTo>
                  <a:pt x="187887" y="160616"/>
                </a:lnTo>
                <a:close/>
              </a:path>
              <a:path w="273685" h="274319">
                <a:moveTo>
                  <a:pt x="104990" y="60655"/>
                </a:moveTo>
                <a:lnTo>
                  <a:pt x="75120" y="60655"/>
                </a:lnTo>
                <a:lnTo>
                  <a:pt x="65727" y="85693"/>
                </a:lnTo>
                <a:lnTo>
                  <a:pt x="50880" y="115944"/>
                </a:lnTo>
                <a:lnTo>
                  <a:pt x="29373" y="148491"/>
                </a:lnTo>
                <a:lnTo>
                  <a:pt x="0" y="180416"/>
                </a:lnTo>
                <a:lnTo>
                  <a:pt x="21069" y="199275"/>
                </a:lnTo>
                <a:lnTo>
                  <a:pt x="33914" y="185059"/>
                </a:lnTo>
                <a:lnTo>
                  <a:pt x="43224" y="173969"/>
                </a:lnTo>
                <a:lnTo>
                  <a:pt x="52533" y="161704"/>
                </a:lnTo>
                <a:lnTo>
                  <a:pt x="65379" y="143967"/>
                </a:lnTo>
                <a:lnTo>
                  <a:pt x="82656" y="128166"/>
                </a:lnTo>
                <a:lnTo>
                  <a:pt x="99371" y="117314"/>
                </a:lnTo>
                <a:lnTo>
                  <a:pt x="115200" y="111061"/>
                </a:lnTo>
                <a:lnTo>
                  <a:pt x="129819" y="109054"/>
                </a:lnTo>
                <a:lnTo>
                  <a:pt x="176706" y="109054"/>
                </a:lnTo>
                <a:lnTo>
                  <a:pt x="174049" y="102890"/>
                </a:lnTo>
                <a:lnTo>
                  <a:pt x="171560" y="100571"/>
                </a:lnTo>
                <a:lnTo>
                  <a:pt x="87071" y="100571"/>
                </a:lnTo>
                <a:lnTo>
                  <a:pt x="91510" y="92964"/>
                </a:lnTo>
                <a:lnTo>
                  <a:pt x="95916" y="84504"/>
                </a:lnTo>
                <a:lnTo>
                  <a:pt x="100380" y="74098"/>
                </a:lnTo>
                <a:lnTo>
                  <a:pt x="104990" y="60655"/>
                </a:lnTo>
                <a:close/>
              </a:path>
              <a:path w="273685" h="274319">
                <a:moveTo>
                  <a:pt x="262153" y="94919"/>
                </a:moveTo>
                <a:lnTo>
                  <a:pt x="245265" y="100579"/>
                </a:lnTo>
                <a:lnTo>
                  <a:pt x="226082" y="107214"/>
                </a:lnTo>
                <a:lnTo>
                  <a:pt x="205131" y="114852"/>
                </a:lnTo>
                <a:lnTo>
                  <a:pt x="182943" y="123520"/>
                </a:lnTo>
                <a:lnTo>
                  <a:pt x="268520" y="123520"/>
                </a:lnTo>
                <a:lnTo>
                  <a:pt x="273151" y="122262"/>
                </a:lnTo>
                <a:lnTo>
                  <a:pt x="262153" y="94919"/>
                </a:lnTo>
                <a:close/>
              </a:path>
              <a:path w="273685" h="274319">
                <a:moveTo>
                  <a:pt x="134226" y="84861"/>
                </a:moveTo>
                <a:lnTo>
                  <a:pt x="117883" y="86478"/>
                </a:lnTo>
                <a:lnTo>
                  <a:pt x="104871" y="90482"/>
                </a:lnTo>
                <a:lnTo>
                  <a:pt x="94748" y="95603"/>
                </a:lnTo>
                <a:lnTo>
                  <a:pt x="87071" y="100571"/>
                </a:lnTo>
                <a:lnTo>
                  <a:pt x="171560" y="100571"/>
                </a:lnTo>
                <a:lnTo>
                  <a:pt x="161528" y="91222"/>
                </a:lnTo>
                <a:lnTo>
                  <a:pt x="147535" y="86038"/>
                </a:lnTo>
                <a:lnTo>
                  <a:pt x="134226" y="84861"/>
                </a:lnTo>
                <a:close/>
              </a:path>
              <a:path w="273685" h="274319">
                <a:moveTo>
                  <a:pt x="246113" y="34569"/>
                </a:moveTo>
                <a:lnTo>
                  <a:pt x="8496" y="34569"/>
                </a:lnTo>
                <a:lnTo>
                  <a:pt x="8496" y="60655"/>
                </a:lnTo>
                <a:lnTo>
                  <a:pt x="246113" y="60655"/>
                </a:lnTo>
                <a:lnTo>
                  <a:pt x="246113" y="34569"/>
                </a:lnTo>
                <a:close/>
              </a:path>
              <a:path w="273685" h="274319">
                <a:moveTo>
                  <a:pt x="86753" y="0"/>
                </a:moveTo>
                <a:lnTo>
                  <a:pt x="86285" y="6460"/>
                </a:lnTo>
                <a:lnTo>
                  <a:pt x="85578" y="13746"/>
                </a:lnTo>
                <a:lnTo>
                  <a:pt x="84281" y="22801"/>
                </a:lnTo>
                <a:lnTo>
                  <a:pt x="82041" y="34569"/>
                </a:lnTo>
                <a:lnTo>
                  <a:pt x="112217" y="34569"/>
                </a:lnTo>
                <a:lnTo>
                  <a:pt x="114435" y="23893"/>
                </a:lnTo>
                <a:lnTo>
                  <a:pt x="116065" y="15395"/>
                </a:lnTo>
                <a:lnTo>
                  <a:pt x="118503" y="1879"/>
                </a:lnTo>
                <a:lnTo>
                  <a:pt x="867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927" y="2849054"/>
            <a:ext cx="282575" cy="293370"/>
          </a:xfrm>
          <a:custGeom>
            <a:avLst/>
            <a:gdLst/>
            <a:ahLst/>
            <a:cxnLst/>
            <a:rect l="l" t="t" r="r" b="b"/>
            <a:pathLst>
              <a:path w="282575" h="293369">
                <a:moveTo>
                  <a:pt x="79209" y="156857"/>
                </a:moveTo>
                <a:lnTo>
                  <a:pt x="54063" y="156857"/>
                </a:lnTo>
                <a:lnTo>
                  <a:pt x="54063" y="293268"/>
                </a:lnTo>
                <a:lnTo>
                  <a:pt x="79209" y="293268"/>
                </a:lnTo>
                <a:lnTo>
                  <a:pt x="79209" y="156857"/>
                </a:lnTo>
                <a:close/>
              </a:path>
              <a:path w="282575" h="293369">
                <a:moveTo>
                  <a:pt x="282146" y="70408"/>
                </a:moveTo>
                <a:lnTo>
                  <a:pt x="256489" y="70408"/>
                </a:lnTo>
                <a:lnTo>
                  <a:pt x="256361" y="100584"/>
                </a:lnTo>
                <a:lnTo>
                  <a:pt x="255643" y="146379"/>
                </a:lnTo>
                <a:lnTo>
                  <a:pt x="253033" y="211990"/>
                </a:lnTo>
                <a:lnTo>
                  <a:pt x="247992" y="253034"/>
                </a:lnTo>
                <a:lnTo>
                  <a:pt x="236054" y="265925"/>
                </a:lnTo>
                <a:lnTo>
                  <a:pt x="178581" y="265925"/>
                </a:lnTo>
                <a:lnTo>
                  <a:pt x="183553" y="293268"/>
                </a:lnTo>
                <a:lnTo>
                  <a:pt x="233527" y="293268"/>
                </a:lnTo>
                <a:lnTo>
                  <a:pt x="241493" y="292914"/>
                </a:lnTo>
                <a:lnTo>
                  <a:pt x="251728" y="290439"/>
                </a:lnTo>
                <a:lnTo>
                  <a:pt x="262136" y="283720"/>
                </a:lnTo>
                <a:lnTo>
                  <a:pt x="270624" y="270637"/>
                </a:lnTo>
                <a:lnTo>
                  <a:pt x="271374" y="265925"/>
                </a:lnTo>
                <a:lnTo>
                  <a:pt x="228511" y="265925"/>
                </a:lnTo>
                <a:lnTo>
                  <a:pt x="271425" y="265607"/>
                </a:lnTo>
                <a:lnTo>
                  <a:pt x="277215" y="229260"/>
                </a:lnTo>
                <a:lnTo>
                  <a:pt x="280649" y="163766"/>
                </a:lnTo>
                <a:lnTo>
                  <a:pt x="281963" y="98194"/>
                </a:lnTo>
                <a:lnTo>
                  <a:pt x="282077" y="84984"/>
                </a:lnTo>
                <a:lnTo>
                  <a:pt x="282146" y="70408"/>
                </a:lnTo>
                <a:close/>
              </a:path>
              <a:path w="282575" h="293369">
                <a:moveTo>
                  <a:pt x="15709" y="179806"/>
                </a:moveTo>
                <a:lnTo>
                  <a:pt x="13129" y="210983"/>
                </a:lnTo>
                <a:lnTo>
                  <a:pt x="8955" y="234765"/>
                </a:lnTo>
                <a:lnTo>
                  <a:pt x="4306" y="251890"/>
                </a:lnTo>
                <a:lnTo>
                  <a:pt x="304" y="263093"/>
                </a:lnTo>
                <a:lnTo>
                  <a:pt x="23253" y="271894"/>
                </a:lnTo>
                <a:lnTo>
                  <a:pt x="30692" y="244037"/>
                </a:lnTo>
                <a:lnTo>
                  <a:pt x="35155" y="217357"/>
                </a:lnTo>
                <a:lnTo>
                  <a:pt x="37439" y="195863"/>
                </a:lnTo>
                <a:lnTo>
                  <a:pt x="38341" y="183565"/>
                </a:lnTo>
                <a:lnTo>
                  <a:pt x="15709" y="179806"/>
                </a:lnTo>
                <a:close/>
              </a:path>
              <a:path w="282575" h="293369">
                <a:moveTo>
                  <a:pt x="113779" y="178536"/>
                </a:moveTo>
                <a:lnTo>
                  <a:pt x="93027" y="182943"/>
                </a:lnTo>
                <a:lnTo>
                  <a:pt x="96328" y="196537"/>
                </a:lnTo>
                <a:lnTo>
                  <a:pt x="100102" y="214139"/>
                </a:lnTo>
                <a:lnTo>
                  <a:pt x="103641" y="234215"/>
                </a:lnTo>
                <a:lnTo>
                  <a:pt x="106235" y="255231"/>
                </a:lnTo>
                <a:lnTo>
                  <a:pt x="129489" y="250825"/>
                </a:lnTo>
                <a:lnTo>
                  <a:pt x="126329" y="229766"/>
                </a:lnTo>
                <a:lnTo>
                  <a:pt x="122343" y="210323"/>
                </a:lnTo>
                <a:lnTo>
                  <a:pt x="118003" y="193058"/>
                </a:lnTo>
                <a:lnTo>
                  <a:pt x="113779" y="178536"/>
                </a:lnTo>
                <a:close/>
              </a:path>
              <a:path w="282575" h="293369">
                <a:moveTo>
                  <a:pt x="179158" y="117881"/>
                </a:moveTo>
                <a:lnTo>
                  <a:pt x="156845" y="128562"/>
                </a:lnTo>
                <a:lnTo>
                  <a:pt x="167177" y="146379"/>
                </a:lnTo>
                <a:lnTo>
                  <a:pt x="177036" y="165931"/>
                </a:lnTo>
                <a:lnTo>
                  <a:pt x="185836" y="185894"/>
                </a:lnTo>
                <a:lnTo>
                  <a:pt x="192989" y="204939"/>
                </a:lnTo>
                <a:lnTo>
                  <a:pt x="216560" y="193624"/>
                </a:lnTo>
                <a:lnTo>
                  <a:pt x="210055" y="176133"/>
                </a:lnTo>
                <a:lnTo>
                  <a:pt x="201279" y="156224"/>
                </a:lnTo>
                <a:lnTo>
                  <a:pt x="190727" y="135977"/>
                </a:lnTo>
                <a:lnTo>
                  <a:pt x="179158" y="117881"/>
                </a:lnTo>
                <a:close/>
              </a:path>
              <a:path w="282575" h="293369">
                <a:moveTo>
                  <a:pt x="132600" y="150876"/>
                </a:moveTo>
                <a:lnTo>
                  <a:pt x="107492" y="150876"/>
                </a:lnTo>
                <a:lnTo>
                  <a:pt x="110642" y="160934"/>
                </a:lnTo>
                <a:lnTo>
                  <a:pt x="111582" y="163766"/>
                </a:lnTo>
                <a:lnTo>
                  <a:pt x="112826" y="168478"/>
                </a:lnTo>
                <a:lnTo>
                  <a:pt x="135788" y="159994"/>
                </a:lnTo>
                <a:lnTo>
                  <a:pt x="132600" y="150876"/>
                </a:lnTo>
                <a:close/>
              </a:path>
              <a:path w="282575" h="293369">
                <a:moveTo>
                  <a:pt x="13195" y="49047"/>
                </a:moveTo>
                <a:lnTo>
                  <a:pt x="0" y="68211"/>
                </a:lnTo>
                <a:lnTo>
                  <a:pt x="16356" y="81576"/>
                </a:lnTo>
                <a:lnTo>
                  <a:pt x="29737" y="94264"/>
                </a:lnTo>
                <a:lnTo>
                  <a:pt x="39640" y="104768"/>
                </a:lnTo>
                <a:lnTo>
                  <a:pt x="45567" y="111582"/>
                </a:lnTo>
                <a:lnTo>
                  <a:pt x="42779" y="115943"/>
                </a:lnTo>
                <a:lnTo>
                  <a:pt x="1244" y="136105"/>
                </a:lnTo>
                <a:lnTo>
                  <a:pt x="2501" y="160299"/>
                </a:lnTo>
                <a:lnTo>
                  <a:pt x="11663" y="159813"/>
                </a:lnTo>
                <a:lnTo>
                  <a:pt x="54063" y="156857"/>
                </a:lnTo>
                <a:lnTo>
                  <a:pt x="79209" y="156857"/>
                </a:lnTo>
                <a:lnTo>
                  <a:pt x="79209" y="154343"/>
                </a:lnTo>
                <a:lnTo>
                  <a:pt x="83007" y="154021"/>
                </a:lnTo>
                <a:lnTo>
                  <a:pt x="88398" y="153433"/>
                </a:lnTo>
                <a:lnTo>
                  <a:pt x="96265" y="152433"/>
                </a:lnTo>
                <a:lnTo>
                  <a:pt x="107492" y="150876"/>
                </a:lnTo>
                <a:lnTo>
                  <a:pt x="132600" y="150876"/>
                </a:lnTo>
                <a:lnTo>
                  <a:pt x="131756" y="148463"/>
                </a:lnTo>
                <a:lnTo>
                  <a:pt x="126228" y="134531"/>
                </a:lnTo>
                <a:lnTo>
                  <a:pt x="55626" y="134531"/>
                </a:lnTo>
                <a:lnTo>
                  <a:pt x="64085" y="123453"/>
                </a:lnTo>
                <a:lnTo>
                  <a:pt x="78967" y="102473"/>
                </a:lnTo>
                <a:lnTo>
                  <a:pt x="85732" y="92100"/>
                </a:lnTo>
                <a:lnTo>
                  <a:pt x="58775" y="92100"/>
                </a:lnTo>
                <a:lnTo>
                  <a:pt x="52389" y="84984"/>
                </a:lnTo>
                <a:lnTo>
                  <a:pt x="46828" y="79019"/>
                </a:lnTo>
                <a:lnTo>
                  <a:pt x="42680" y="74644"/>
                </a:lnTo>
                <a:lnTo>
                  <a:pt x="40538" y="72301"/>
                </a:lnTo>
                <a:lnTo>
                  <a:pt x="49328" y="59150"/>
                </a:lnTo>
                <a:lnTo>
                  <a:pt x="50514" y="57213"/>
                </a:lnTo>
                <a:lnTo>
                  <a:pt x="23571" y="57213"/>
                </a:lnTo>
                <a:lnTo>
                  <a:pt x="18224" y="53124"/>
                </a:lnTo>
                <a:lnTo>
                  <a:pt x="16027" y="51231"/>
                </a:lnTo>
                <a:lnTo>
                  <a:pt x="13195" y="49047"/>
                </a:lnTo>
                <a:close/>
              </a:path>
              <a:path w="282575" h="293369">
                <a:moveTo>
                  <a:pt x="110007" y="100584"/>
                </a:moveTo>
                <a:lnTo>
                  <a:pt x="89890" y="108445"/>
                </a:lnTo>
                <a:lnTo>
                  <a:pt x="93345" y="115049"/>
                </a:lnTo>
                <a:lnTo>
                  <a:pt x="96494" y="121640"/>
                </a:lnTo>
                <a:lnTo>
                  <a:pt x="99949" y="131089"/>
                </a:lnTo>
                <a:lnTo>
                  <a:pt x="83326" y="132810"/>
                </a:lnTo>
                <a:lnTo>
                  <a:pt x="71347" y="133729"/>
                </a:lnTo>
                <a:lnTo>
                  <a:pt x="55626" y="134531"/>
                </a:lnTo>
                <a:lnTo>
                  <a:pt x="126228" y="134531"/>
                </a:lnTo>
                <a:lnTo>
                  <a:pt x="125173" y="131891"/>
                </a:lnTo>
                <a:lnTo>
                  <a:pt x="117568" y="114780"/>
                </a:lnTo>
                <a:lnTo>
                  <a:pt x="110007" y="100584"/>
                </a:lnTo>
                <a:close/>
              </a:path>
              <a:path w="282575" h="293369">
                <a:moveTo>
                  <a:pt x="169418" y="317"/>
                </a:moveTo>
                <a:lnTo>
                  <a:pt x="165179" y="18710"/>
                </a:lnTo>
                <a:lnTo>
                  <a:pt x="156964" y="43734"/>
                </a:lnTo>
                <a:lnTo>
                  <a:pt x="143030" y="72589"/>
                </a:lnTo>
                <a:lnTo>
                  <a:pt x="121640" y="102476"/>
                </a:lnTo>
                <a:lnTo>
                  <a:pt x="140500" y="121970"/>
                </a:lnTo>
                <a:lnTo>
                  <a:pt x="146669" y="114575"/>
                </a:lnTo>
                <a:lnTo>
                  <a:pt x="154520" y="104086"/>
                </a:lnTo>
                <a:lnTo>
                  <a:pt x="163610" y="89648"/>
                </a:lnTo>
                <a:lnTo>
                  <a:pt x="173494" y="70408"/>
                </a:lnTo>
                <a:lnTo>
                  <a:pt x="282146" y="70408"/>
                </a:lnTo>
                <a:lnTo>
                  <a:pt x="282257" y="46837"/>
                </a:lnTo>
                <a:lnTo>
                  <a:pt x="182930" y="46837"/>
                </a:lnTo>
                <a:lnTo>
                  <a:pt x="186970" y="34971"/>
                </a:lnTo>
                <a:lnTo>
                  <a:pt x="190274" y="24050"/>
                </a:lnTo>
                <a:lnTo>
                  <a:pt x="193049" y="13601"/>
                </a:lnTo>
                <a:lnTo>
                  <a:pt x="195503" y="3149"/>
                </a:lnTo>
                <a:lnTo>
                  <a:pt x="169418" y="317"/>
                </a:lnTo>
                <a:close/>
              </a:path>
              <a:path w="282575" h="293369">
                <a:moveTo>
                  <a:pt x="94297" y="31750"/>
                </a:moveTo>
                <a:lnTo>
                  <a:pt x="84986" y="49093"/>
                </a:lnTo>
                <a:lnTo>
                  <a:pt x="76412" y="63930"/>
                </a:lnTo>
                <a:lnTo>
                  <a:pt x="67901" y="77764"/>
                </a:lnTo>
                <a:lnTo>
                  <a:pt x="58775" y="92100"/>
                </a:lnTo>
                <a:lnTo>
                  <a:pt x="85732" y="92100"/>
                </a:lnTo>
                <a:lnTo>
                  <a:pt x="97265" y="74420"/>
                </a:lnTo>
                <a:lnTo>
                  <a:pt x="115976" y="42125"/>
                </a:lnTo>
                <a:lnTo>
                  <a:pt x="94297" y="31750"/>
                </a:lnTo>
                <a:close/>
              </a:path>
              <a:path w="282575" h="293369">
                <a:moveTo>
                  <a:pt x="54063" y="0"/>
                </a:moveTo>
                <a:lnTo>
                  <a:pt x="48188" y="12920"/>
                </a:lnTo>
                <a:lnTo>
                  <a:pt x="41522" y="26487"/>
                </a:lnTo>
                <a:lnTo>
                  <a:pt x="33504" y="41114"/>
                </a:lnTo>
                <a:lnTo>
                  <a:pt x="23571" y="57213"/>
                </a:lnTo>
                <a:lnTo>
                  <a:pt x="50514" y="57213"/>
                </a:lnTo>
                <a:lnTo>
                  <a:pt x="58769" y="43734"/>
                </a:lnTo>
                <a:lnTo>
                  <a:pt x="68209" y="26729"/>
                </a:lnTo>
                <a:lnTo>
                  <a:pt x="77000" y="8813"/>
                </a:lnTo>
                <a:lnTo>
                  <a:pt x="540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40493" y="2850947"/>
            <a:ext cx="299085" cy="292100"/>
          </a:xfrm>
          <a:custGeom>
            <a:avLst/>
            <a:gdLst/>
            <a:ahLst/>
            <a:cxnLst/>
            <a:rect l="l" t="t" r="r" b="b"/>
            <a:pathLst>
              <a:path w="299085" h="292100">
                <a:moveTo>
                  <a:pt x="162191" y="188912"/>
                </a:moveTo>
                <a:lnTo>
                  <a:pt x="136728" y="188912"/>
                </a:lnTo>
                <a:lnTo>
                  <a:pt x="136728" y="292011"/>
                </a:lnTo>
                <a:lnTo>
                  <a:pt x="162191" y="292011"/>
                </a:lnTo>
                <a:lnTo>
                  <a:pt x="162191" y="188912"/>
                </a:lnTo>
                <a:close/>
              </a:path>
              <a:path w="299085" h="292100">
                <a:moveTo>
                  <a:pt x="182943" y="178536"/>
                </a:moveTo>
                <a:lnTo>
                  <a:pt x="116928" y="178536"/>
                </a:lnTo>
                <a:lnTo>
                  <a:pt x="83497" y="207433"/>
                </a:lnTo>
                <a:lnTo>
                  <a:pt x="49153" y="228904"/>
                </a:lnTo>
                <a:lnTo>
                  <a:pt x="19464" y="243423"/>
                </a:lnTo>
                <a:lnTo>
                  <a:pt x="0" y="251460"/>
                </a:lnTo>
                <a:lnTo>
                  <a:pt x="14770" y="277228"/>
                </a:lnTo>
                <a:lnTo>
                  <a:pt x="56369" y="255476"/>
                </a:lnTo>
                <a:lnTo>
                  <a:pt x="90603" y="232132"/>
                </a:lnTo>
                <a:lnTo>
                  <a:pt x="117409" y="209257"/>
                </a:lnTo>
                <a:lnTo>
                  <a:pt x="136728" y="188912"/>
                </a:lnTo>
                <a:lnTo>
                  <a:pt x="162191" y="188912"/>
                </a:lnTo>
                <a:lnTo>
                  <a:pt x="162191" y="187032"/>
                </a:lnTo>
                <a:lnTo>
                  <a:pt x="192519" y="187032"/>
                </a:lnTo>
                <a:lnTo>
                  <a:pt x="182943" y="178536"/>
                </a:lnTo>
                <a:close/>
              </a:path>
              <a:path w="299085" h="292100">
                <a:moveTo>
                  <a:pt x="192519" y="187032"/>
                </a:moveTo>
                <a:lnTo>
                  <a:pt x="162191" y="187032"/>
                </a:lnTo>
                <a:lnTo>
                  <a:pt x="177439" y="203609"/>
                </a:lnTo>
                <a:lnTo>
                  <a:pt x="202114" y="225845"/>
                </a:lnTo>
                <a:lnTo>
                  <a:pt x="237161" y="250674"/>
                </a:lnTo>
                <a:lnTo>
                  <a:pt x="283527" y="275031"/>
                </a:lnTo>
                <a:lnTo>
                  <a:pt x="298615" y="248945"/>
                </a:lnTo>
                <a:lnTo>
                  <a:pt x="260026" y="232414"/>
                </a:lnTo>
                <a:lnTo>
                  <a:pt x="227334" y="213617"/>
                </a:lnTo>
                <a:lnTo>
                  <a:pt x="201365" y="194881"/>
                </a:lnTo>
                <a:lnTo>
                  <a:pt x="192519" y="187032"/>
                </a:lnTo>
                <a:close/>
              </a:path>
              <a:path w="299085" h="292100">
                <a:moveTo>
                  <a:pt x="271259" y="82676"/>
                </a:moveTo>
                <a:lnTo>
                  <a:pt x="27343" y="82676"/>
                </a:lnTo>
                <a:lnTo>
                  <a:pt x="27343" y="178536"/>
                </a:lnTo>
                <a:lnTo>
                  <a:pt x="271259" y="178536"/>
                </a:lnTo>
                <a:lnTo>
                  <a:pt x="271259" y="156527"/>
                </a:lnTo>
                <a:lnTo>
                  <a:pt x="53124" y="156527"/>
                </a:lnTo>
                <a:lnTo>
                  <a:pt x="53124" y="104038"/>
                </a:lnTo>
                <a:lnTo>
                  <a:pt x="271259" y="104038"/>
                </a:lnTo>
                <a:lnTo>
                  <a:pt x="271259" y="82676"/>
                </a:lnTo>
                <a:close/>
              </a:path>
              <a:path w="299085" h="292100">
                <a:moveTo>
                  <a:pt x="162178" y="104038"/>
                </a:moveTo>
                <a:lnTo>
                  <a:pt x="136728" y="104038"/>
                </a:lnTo>
                <a:lnTo>
                  <a:pt x="136728" y="156527"/>
                </a:lnTo>
                <a:lnTo>
                  <a:pt x="162178" y="156527"/>
                </a:lnTo>
                <a:lnTo>
                  <a:pt x="162178" y="104038"/>
                </a:lnTo>
                <a:close/>
              </a:path>
              <a:path w="299085" h="292100">
                <a:moveTo>
                  <a:pt x="271259" y="104038"/>
                </a:moveTo>
                <a:lnTo>
                  <a:pt x="245478" y="104038"/>
                </a:lnTo>
                <a:lnTo>
                  <a:pt x="245478" y="156527"/>
                </a:lnTo>
                <a:lnTo>
                  <a:pt x="271259" y="156527"/>
                </a:lnTo>
                <a:lnTo>
                  <a:pt x="271259" y="104038"/>
                </a:lnTo>
                <a:close/>
              </a:path>
              <a:path w="299085" h="292100">
                <a:moveTo>
                  <a:pt x="162191" y="56578"/>
                </a:moveTo>
                <a:lnTo>
                  <a:pt x="136728" y="56578"/>
                </a:lnTo>
                <a:lnTo>
                  <a:pt x="136728" y="82676"/>
                </a:lnTo>
                <a:lnTo>
                  <a:pt x="162191" y="82676"/>
                </a:lnTo>
                <a:lnTo>
                  <a:pt x="162191" y="56578"/>
                </a:lnTo>
                <a:close/>
              </a:path>
              <a:path w="299085" h="292100">
                <a:moveTo>
                  <a:pt x="296087" y="31750"/>
                </a:moveTo>
                <a:lnTo>
                  <a:pt x="3454" y="31750"/>
                </a:lnTo>
                <a:lnTo>
                  <a:pt x="3454" y="56578"/>
                </a:lnTo>
                <a:lnTo>
                  <a:pt x="296087" y="56578"/>
                </a:lnTo>
                <a:lnTo>
                  <a:pt x="296087" y="31750"/>
                </a:lnTo>
                <a:close/>
              </a:path>
              <a:path w="299085" h="292100">
                <a:moveTo>
                  <a:pt x="162191" y="0"/>
                </a:moveTo>
                <a:lnTo>
                  <a:pt x="136728" y="0"/>
                </a:lnTo>
                <a:lnTo>
                  <a:pt x="136728" y="31750"/>
                </a:lnTo>
                <a:lnTo>
                  <a:pt x="162191" y="31750"/>
                </a:lnTo>
                <a:lnTo>
                  <a:pt x="1621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81322" y="2862580"/>
            <a:ext cx="220979" cy="267335"/>
          </a:xfrm>
          <a:custGeom>
            <a:avLst/>
            <a:gdLst/>
            <a:ahLst/>
            <a:cxnLst/>
            <a:rect l="l" t="t" r="r" b="b"/>
            <a:pathLst>
              <a:path w="220979" h="267335">
                <a:moveTo>
                  <a:pt x="32613" y="0"/>
                </a:moveTo>
                <a:lnTo>
                  <a:pt x="1180" y="0"/>
                </a:lnTo>
                <a:lnTo>
                  <a:pt x="1247" y="26482"/>
                </a:lnTo>
                <a:lnTo>
                  <a:pt x="785" y="67376"/>
                </a:lnTo>
                <a:lnTo>
                  <a:pt x="207" y="108685"/>
                </a:lnTo>
                <a:lnTo>
                  <a:pt x="9" y="128051"/>
                </a:lnTo>
                <a:lnTo>
                  <a:pt x="0" y="145224"/>
                </a:lnTo>
                <a:lnTo>
                  <a:pt x="159" y="163663"/>
                </a:lnTo>
                <a:lnTo>
                  <a:pt x="5227" y="210273"/>
                </a:lnTo>
                <a:lnTo>
                  <a:pt x="28327" y="247764"/>
                </a:lnTo>
                <a:lnTo>
                  <a:pt x="72297" y="265292"/>
                </a:lnTo>
                <a:lnTo>
                  <a:pt x="95160" y="266865"/>
                </a:lnTo>
                <a:lnTo>
                  <a:pt x="157022" y="253161"/>
                </a:lnTo>
                <a:lnTo>
                  <a:pt x="171517" y="240144"/>
                </a:lnTo>
                <a:lnTo>
                  <a:pt x="93268" y="240144"/>
                </a:lnTo>
                <a:lnTo>
                  <a:pt x="56735" y="233568"/>
                </a:lnTo>
                <a:lnTo>
                  <a:pt x="37644" y="216296"/>
                </a:lnTo>
                <a:lnTo>
                  <a:pt x="30337" y="192009"/>
                </a:lnTo>
                <a:lnTo>
                  <a:pt x="29159" y="164388"/>
                </a:lnTo>
                <a:lnTo>
                  <a:pt x="29698" y="128051"/>
                </a:lnTo>
                <a:lnTo>
                  <a:pt x="30886" y="73355"/>
                </a:lnTo>
                <a:lnTo>
                  <a:pt x="32613" y="0"/>
                </a:lnTo>
                <a:close/>
              </a:path>
              <a:path w="220979" h="267335">
                <a:moveTo>
                  <a:pt x="192608" y="137680"/>
                </a:moveTo>
                <a:lnTo>
                  <a:pt x="184419" y="172384"/>
                </a:lnTo>
                <a:lnTo>
                  <a:pt x="169103" y="205528"/>
                </a:lnTo>
                <a:lnTo>
                  <a:pt x="140705" y="230365"/>
                </a:lnTo>
                <a:lnTo>
                  <a:pt x="93268" y="240144"/>
                </a:lnTo>
                <a:lnTo>
                  <a:pt x="171517" y="240144"/>
                </a:lnTo>
                <a:lnTo>
                  <a:pt x="193744" y="220184"/>
                </a:lnTo>
                <a:lnTo>
                  <a:pt x="212607" y="180138"/>
                </a:lnTo>
                <a:lnTo>
                  <a:pt x="220890" y="145224"/>
                </a:lnTo>
                <a:lnTo>
                  <a:pt x="192608" y="1376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31766" y="3049918"/>
            <a:ext cx="79844" cy="82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83290" y="2850642"/>
            <a:ext cx="292735" cy="293370"/>
          </a:xfrm>
          <a:custGeom>
            <a:avLst/>
            <a:gdLst/>
            <a:ahLst/>
            <a:cxnLst/>
            <a:rect l="l" t="t" r="r" b="b"/>
            <a:pathLst>
              <a:path w="292735" h="293369">
                <a:moveTo>
                  <a:pt x="175082" y="202107"/>
                </a:moveTo>
                <a:lnTo>
                  <a:pt x="148043" y="202107"/>
                </a:lnTo>
                <a:lnTo>
                  <a:pt x="167469" y="231418"/>
                </a:lnTo>
                <a:lnTo>
                  <a:pt x="195705" y="256719"/>
                </a:lnTo>
                <a:lnTo>
                  <a:pt x="233663" y="277422"/>
                </a:lnTo>
                <a:lnTo>
                  <a:pt x="282257" y="292938"/>
                </a:lnTo>
                <a:lnTo>
                  <a:pt x="292315" y="266865"/>
                </a:lnTo>
                <a:lnTo>
                  <a:pt x="244605" y="254092"/>
                </a:lnTo>
                <a:lnTo>
                  <a:pt x="211658" y="238258"/>
                </a:lnTo>
                <a:lnTo>
                  <a:pt x="189731" y="220537"/>
                </a:lnTo>
                <a:lnTo>
                  <a:pt x="175082" y="202107"/>
                </a:lnTo>
                <a:close/>
              </a:path>
              <a:path w="292735" h="293369">
                <a:moveTo>
                  <a:pt x="144906" y="202107"/>
                </a:moveTo>
                <a:lnTo>
                  <a:pt x="117551" y="202107"/>
                </a:lnTo>
                <a:lnTo>
                  <a:pt x="100426" y="223926"/>
                </a:lnTo>
                <a:lnTo>
                  <a:pt x="75282" y="241593"/>
                </a:lnTo>
                <a:lnTo>
                  <a:pt x="41884" y="255548"/>
                </a:lnTo>
                <a:lnTo>
                  <a:pt x="0" y="266230"/>
                </a:lnTo>
                <a:lnTo>
                  <a:pt x="11315" y="291998"/>
                </a:lnTo>
                <a:lnTo>
                  <a:pt x="73692" y="270664"/>
                </a:lnTo>
                <a:lnTo>
                  <a:pt x="112644" y="245762"/>
                </a:lnTo>
                <a:lnTo>
                  <a:pt x="134329" y="221505"/>
                </a:lnTo>
                <a:lnTo>
                  <a:pt x="144906" y="202107"/>
                </a:lnTo>
                <a:close/>
              </a:path>
              <a:path w="292735" h="293369">
                <a:moveTo>
                  <a:pt x="292011" y="178841"/>
                </a:moveTo>
                <a:lnTo>
                  <a:pt x="2197" y="178841"/>
                </a:lnTo>
                <a:lnTo>
                  <a:pt x="2197" y="202107"/>
                </a:lnTo>
                <a:lnTo>
                  <a:pt x="292011" y="202107"/>
                </a:lnTo>
                <a:lnTo>
                  <a:pt x="292011" y="178841"/>
                </a:lnTo>
                <a:close/>
              </a:path>
              <a:path w="292735" h="293369">
                <a:moveTo>
                  <a:pt x="157784" y="150241"/>
                </a:moveTo>
                <a:lnTo>
                  <a:pt x="132016" y="150241"/>
                </a:lnTo>
                <a:lnTo>
                  <a:pt x="131666" y="154181"/>
                </a:lnTo>
                <a:lnTo>
                  <a:pt x="130876" y="160064"/>
                </a:lnTo>
                <a:lnTo>
                  <a:pt x="129319" y="168186"/>
                </a:lnTo>
                <a:lnTo>
                  <a:pt x="126669" y="178841"/>
                </a:lnTo>
                <a:lnTo>
                  <a:pt x="153073" y="178841"/>
                </a:lnTo>
                <a:lnTo>
                  <a:pt x="154254" y="174020"/>
                </a:lnTo>
                <a:lnTo>
                  <a:pt x="155433" y="168079"/>
                </a:lnTo>
                <a:lnTo>
                  <a:pt x="156646" y="160064"/>
                </a:lnTo>
                <a:lnTo>
                  <a:pt x="157784" y="150241"/>
                </a:lnTo>
                <a:close/>
              </a:path>
              <a:path w="292735" h="293369">
                <a:moveTo>
                  <a:pt x="262140" y="128549"/>
                </a:moveTo>
                <a:lnTo>
                  <a:pt x="31749" y="128549"/>
                </a:lnTo>
                <a:lnTo>
                  <a:pt x="31749" y="150241"/>
                </a:lnTo>
                <a:lnTo>
                  <a:pt x="262140" y="150241"/>
                </a:lnTo>
                <a:lnTo>
                  <a:pt x="262140" y="128549"/>
                </a:lnTo>
                <a:close/>
              </a:path>
              <a:path w="292735" h="293369">
                <a:moveTo>
                  <a:pt x="158419" y="101523"/>
                </a:moveTo>
                <a:lnTo>
                  <a:pt x="132956" y="101523"/>
                </a:lnTo>
                <a:lnTo>
                  <a:pt x="132956" y="128549"/>
                </a:lnTo>
                <a:lnTo>
                  <a:pt x="158419" y="128549"/>
                </a:lnTo>
                <a:lnTo>
                  <a:pt x="158419" y="101523"/>
                </a:lnTo>
                <a:close/>
              </a:path>
              <a:path w="292735" h="293369">
                <a:moveTo>
                  <a:pt x="250837" y="79197"/>
                </a:moveTo>
                <a:lnTo>
                  <a:pt x="42430" y="79197"/>
                </a:lnTo>
                <a:lnTo>
                  <a:pt x="42430" y="101523"/>
                </a:lnTo>
                <a:lnTo>
                  <a:pt x="250837" y="101523"/>
                </a:lnTo>
                <a:lnTo>
                  <a:pt x="250837" y="79197"/>
                </a:lnTo>
                <a:close/>
              </a:path>
              <a:path w="292735" h="293369">
                <a:moveTo>
                  <a:pt x="285089" y="23888"/>
                </a:moveTo>
                <a:lnTo>
                  <a:pt x="9118" y="23888"/>
                </a:lnTo>
                <a:lnTo>
                  <a:pt x="9118" y="89268"/>
                </a:lnTo>
                <a:lnTo>
                  <a:pt x="34886" y="89268"/>
                </a:lnTo>
                <a:lnTo>
                  <a:pt x="34886" y="47777"/>
                </a:lnTo>
                <a:lnTo>
                  <a:pt x="285089" y="47777"/>
                </a:lnTo>
                <a:lnTo>
                  <a:pt x="285089" y="23888"/>
                </a:lnTo>
                <a:close/>
              </a:path>
              <a:path w="292735" h="293369">
                <a:moveTo>
                  <a:pt x="285089" y="47777"/>
                </a:moveTo>
                <a:lnTo>
                  <a:pt x="259003" y="47777"/>
                </a:lnTo>
                <a:lnTo>
                  <a:pt x="259003" y="89268"/>
                </a:lnTo>
                <a:lnTo>
                  <a:pt x="285089" y="89268"/>
                </a:lnTo>
                <a:lnTo>
                  <a:pt x="285089" y="47777"/>
                </a:lnTo>
                <a:close/>
              </a:path>
              <a:path w="292735" h="293369">
                <a:moveTo>
                  <a:pt x="158419" y="56883"/>
                </a:moveTo>
                <a:lnTo>
                  <a:pt x="132956" y="56883"/>
                </a:lnTo>
                <a:lnTo>
                  <a:pt x="132956" y="79197"/>
                </a:lnTo>
                <a:lnTo>
                  <a:pt x="158419" y="79197"/>
                </a:lnTo>
                <a:lnTo>
                  <a:pt x="158419" y="56883"/>
                </a:lnTo>
                <a:close/>
              </a:path>
              <a:path w="292735" h="293369">
                <a:moveTo>
                  <a:pt x="160616" y="0"/>
                </a:moveTo>
                <a:lnTo>
                  <a:pt x="132956" y="0"/>
                </a:lnTo>
                <a:lnTo>
                  <a:pt x="132956" y="23888"/>
                </a:lnTo>
                <a:lnTo>
                  <a:pt x="160616" y="23888"/>
                </a:lnTo>
                <a:lnTo>
                  <a:pt x="1606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92929" y="2847492"/>
            <a:ext cx="297815" cy="295275"/>
          </a:xfrm>
          <a:custGeom>
            <a:avLst/>
            <a:gdLst/>
            <a:ahLst/>
            <a:cxnLst/>
            <a:rect l="l" t="t" r="r" b="b"/>
            <a:pathLst>
              <a:path w="297814" h="295275">
                <a:moveTo>
                  <a:pt x="285076" y="16662"/>
                </a:moveTo>
                <a:lnTo>
                  <a:pt x="120370" y="16662"/>
                </a:lnTo>
                <a:lnTo>
                  <a:pt x="120370" y="41173"/>
                </a:lnTo>
                <a:lnTo>
                  <a:pt x="285076" y="41173"/>
                </a:lnTo>
                <a:lnTo>
                  <a:pt x="285076" y="16662"/>
                </a:lnTo>
                <a:close/>
              </a:path>
              <a:path w="297814" h="295275">
                <a:moveTo>
                  <a:pt x="246735" y="128562"/>
                </a:moveTo>
                <a:lnTo>
                  <a:pt x="220332" y="128562"/>
                </a:lnTo>
                <a:lnTo>
                  <a:pt x="220332" y="265607"/>
                </a:lnTo>
                <a:lnTo>
                  <a:pt x="217500" y="266852"/>
                </a:lnTo>
                <a:lnTo>
                  <a:pt x="160082" y="266852"/>
                </a:lnTo>
                <a:lnTo>
                  <a:pt x="164693" y="294830"/>
                </a:lnTo>
                <a:lnTo>
                  <a:pt x="218757" y="294830"/>
                </a:lnTo>
                <a:lnTo>
                  <a:pt x="232542" y="293322"/>
                </a:lnTo>
                <a:lnTo>
                  <a:pt x="241114" y="288661"/>
                </a:lnTo>
                <a:lnTo>
                  <a:pt x="245501" y="280643"/>
                </a:lnTo>
                <a:lnTo>
                  <a:pt x="246735" y="269062"/>
                </a:lnTo>
                <a:lnTo>
                  <a:pt x="246735" y="266852"/>
                </a:lnTo>
                <a:lnTo>
                  <a:pt x="210896" y="266852"/>
                </a:lnTo>
                <a:lnTo>
                  <a:pt x="159981" y="266242"/>
                </a:lnTo>
                <a:lnTo>
                  <a:pt x="246735" y="266242"/>
                </a:lnTo>
                <a:lnTo>
                  <a:pt x="246735" y="128562"/>
                </a:lnTo>
                <a:close/>
              </a:path>
              <a:path w="297814" h="295275">
                <a:moveTo>
                  <a:pt x="297345" y="103098"/>
                </a:moveTo>
                <a:lnTo>
                  <a:pt x="107175" y="103098"/>
                </a:lnTo>
                <a:lnTo>
                  <a:pt x="107175" y="128562"/>
                </a:lnTo>
                <a:lnTo>
                  <a:pt x="297345" y="128562"/>
                </a:lnTo>
                <a:lnTo>
                  <a:pt x="297345" y="103098"/>
                </a:lnTo>
                <a:close/>
              </a:path>
              <a:path w="297814" h="295275">
                <a:moveTo>
                  <a:pt x="70396" y="163766"/>
                </a:moveTo>
                <a:lnTo>
                  <a:pt x="43675" y="163766"/>
                </a:lnTo>
                <a:lnTo>
                  <a:pt x="43675" y="294830"/>
                </a:lnTo>
                <a:lnTo>
                  <a:pt x="70396" y="294830"/>
                </a:lnTo>
                <a:lnTo>
                  <a:pt x="70396" y="163766"/>
                </a:lnTo>
                <a:close/>
              </a:path>
              <a:path w="297814" h="295275">
                <a:moveTo>
                  <a:pt x="81406" y="66014"/>
                </a:moveTo>
                <a:lnTo>
                  <a:pt x="66385" y="92321"/>
                </a:lnTo>
                <a:lnTo>
                  <a:pt x="48242" y="118541"/>
                </a:lnTo>
                <a:lnTo>
                  <a:pt x="26330" y="143409"/>
                </a:lnTo>
                <a:lnTo>
                  <a:pt x="0" y="165658"/>
                </a:lnTo>
                <a:lnTo>
                  <a:pt x="10058" y="194563"/>
                </a:lnTo>
                <a:lnTo>
                  <a:pt x="17030" y="188958"/>
                </a:lnTo>
                <a:lnTo>
                  <a:pt x="24861" y="182232"/>
                </a:lnTo>
                <a:lnTo>
                  <a:pt x="33695" y="173972"/>
                </a:lnTo>
                <a:lnTo>
                  <a:pt x="43675" y="163766"/>
                </a:lnTo>
                <a:lnTo>
                  <a:pt x="70396" y="163766"/>
                </a:lnTo>
                <a:lnTo>
                  <a:pt x="70396" y="132016"/>
                </a:lnTo>
                <a:lnTo>
                  <a:pt x="76797" y="123203"/>
                </a:lnTo>
                <a:lnTo>
                  <a:pt x="84348" y="111740"/>
                </a:lnTo>
                <a:lnTo>
                  <a:pt x="93254" y="96744"/>
                </a:lnTo>
                <a:lnTo>
                  <a:pt x="103720" y="77330"/>
                </a:lnTo>
                <a:lnTo>
                  <a:pt x="81406" y="66014"/>
                </a:lnTo>
                <a:close/>
              </a:path>
              <a:path w="297814" h="295275">
                <a:moveTo>
                  <a:pt x="72288" y="0"/>
                </a:moveTo>
                <a:lnTo>
                  <a:pt x="62377" y="15779"/>
                </a:lnTo>
                <a:lnTo>
                  <a:pt x="47458" y="35245"/>
                </a:lnTo>
                <a:lnTo>
                  <a:pt x="27116" y="55478"/>
                </a:lnTo>
                <a:lnTo>
                  <a:pt x="939" y="73558"/>
                </a:lnTo>
                <a:lnTo>
                  <a:pt x="14770" y="98691"/>
                </a:lnTo>
                <a:lnTo>
                  <a:pt x="40102" y="79504"/>
                </a:lnTo>
                <a:lnTo>
                  <a:pt x="62344" y="57129"/>
                </a:lnTo>
                <a:lnTo>
                  <a:pt x="80756" y="33456"/>
                </a:lnTo>
                <a:lnTo>
                  <a:pt x="94602" y="10375"/>
                </a:lnTo>
                <a:lnTo>
                  <a:pt x="722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35004" y="2862580"/>
            <a:ext cx="220979" cy="267335"/>
          </a:xfrm>
          <a:custGeom>
            <a:avLst/>
            <a:gdLst/>
            <a:ahLst/>
            <a:cxnLst/>
            <a:rect l="l" t="t" r="r" b="b"/>
            <a:pathLst>
              <a:path w="220979" h="267335">
                <a:moveTo>
                  <a:pt x="32613" y="0"/>
                </a:moveTo>
                <a:lnTo>
                  <a:pt x="1180" y="0"/>
                </a:lnTo>
                <a:lnTo>
                  <a:pt x="1247" y="26482"/>
                </a:lnTo>
                <a:lnTo>
                  <a:pt x="785" y="67376"/>
                </a:lnTo>
                <a:lnTo>
                  <a:pt x="207" y="108685"/>
                </a:lnTo>
                <a:lnTo>
                  <a:pt x="9" y="128051"/>
                </a:lnTo>
                <a:lnTo>
                  <a:pt x="0" y="145224"/>
                </a:lnTo>
                <a:lnTo>
                  <a:pt x="159" y="163663"/>
                </a:lnTo>
                <a:lnTo>
                  <a:pt x="5227" y="210273"/>
                </a:lnTo>
                <a:lnTo>
                  <a:pt x="28327" y="247764"/>
                </a:lnTo>
                <a:lnTo>
                  <a:pt x="72297" y="265292"/>
                </a:lnTo>
                <a:lnTo>
                  <a:pt x="95160" y="266865"/>
                </a:lnTo>
                <a:lnTo>
                  <a:pt x="157022" y="253161"/>
                </a:lnTo>
                <a:lnTo>
                  <a:pt x="171517" y="240144"/>
                </a:lnTo>
                <a:lnTo>
                  <a:pt x="93268" y="240144"/>
                </a:lnTo>
                <a:lnTo>
                  <a:pt x="56735" y="233568"/>
                </a:lnTo>
                <a:lnTo>
                  <a:pt x="37644" y="216296"/>
                </a:lnTo>
                <a:lnTo>
                  <a:pt x="30337" y="192009"/>
                </a:lnTo>
                <a:lnTo>
                  <a:pt x="29159" y="164388"/>
                </a:lnTo>
                <a:lnTo>
                  <a:pt x="29698" y="128051"/>
                </a:lnTo>
                <a:lnTo>
                  <a:pt x="30886" y="73355"/>
                </a:lnTo>
                <a:lnTo>
                  <a:pt x="32613" y="0"/>
                </a:lnTo>
                <a:close/>
              </a:path>
              <a:path w="220979" h="267335">
                <a:moveTo>
                  <a:pt x="192608" y="137680"/>
                </a:moveTo>
                <a:lnTo>
                  <a:pt x="184419" y="172384"/>
                </a:lnTo>
                <a:lnTo>
                  <a:pt x="169103" y="205528"/>
                </a:lnTo>
                <a:lnTo>
                  <a:pt x="140705" y="230365"/>
                </a:lnTo>
                <a:lnTo>
                  <a:pt x="93268" y="240144"/>
                </a:lnTo>
                <a:lnTo>
                  <a:pt x="171517" y="240144"/>
                </a:lnTo>
                <a:lnTo>
                  <a:pt x="193744" y="220184"/>
                </a:lnTo>
                <a:lnTo>
                  <a:pt x="212607" y="180138"/>
                </a:lnTo>
                <a:lnTo>
                  <a:pt x="220890" y="145224"/>
                </a:lnTo>
                <a:lnTo>
                  <a:pt x="192608" y="1376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80431" y="2874531"/>
            <a:ext cx="271780" cy="255270"/>
          </a:xfrm>
          <a:custGeom>
            <a:avLst/>
            <a:gdLst/>
            <a:ahLst/>
            <a:cxnLst/>
            <a:rect l="l" t="t" r="r" b="b"/>
            <a:pathLst>
              <a:path w="271779" h="255269">
                <a:moveTo>
                  <a:pt x="219824" y="28917"/>
                </a:moveTo>
                <a:lnTo>
                  <a:pt x="159677" y="28917"/>
                </a:lnTo>
                <a:lnTo>
                  <a:pt x="123516" y="52954"/>
                </a:lnTo>
                <a:lnTo>
                  <a:pt x="92689" y="82859"/>
                </a:lnTo>
                <a:lnTo>
                  <a:pt x="71232" y="118248"/>
                </a:lnTo>
                <a:lnTo>
                  <a:pt x="63182" y="158737"/>
                </a:lnTo>
                <a:lnTo>
                  <a:pt x="66129" y="179589"/>
                </a:lnTo>
                <a:lnTo>
                  <a:pt x="87581" y="216237"/>
                </a:lnTo>
                <a:lnTo>
                  <a:pt x="128899" y="239883"/>
                </a:lnTo>
                <a:lnTo>
                  <a:pt x="193382" y="252649"/>
                </a:lnTo>
                <a:lnTo>
                  <a:pt x="237947" y="254914"/>
                </a:lnTo>
                <a:lnTo>
                  <a:pt x="242309" y="224955"/>
                </a:lnTo>
                <a:lnTo>
                  <a:pt x="230417" y="224955"/>
                </a:lnTo>
                <a:lnTo>
                  <a:pt x="215547" y="224851"/>
                </a:lnTo>
                <a:lnTo>
                  <a:pt x="141875" y="214198"/>
                </a:lnTo>
                <a:lnTo>
                  <a:pt x="98216" y="181811"/>
                </a:lnTo>
                <a:lnTo>
                  <a:pt x="92417" y="155892"/>
                </a:lnTo>
                <a:lnTo>
                  <a:pt x="102386" y="116376"/>
                </a:lnTo>
                <a:lnTo>
                  <a:pt x="128795" y="80692"/>
                </a:lnTo>
                <a:lnTo>
                  <a:pt x="166403" y="51490"/>
                </a:lnTo>
                <a:lnTo>
                  <a:pt x="209969" y="31419"/>
                </a:lnTo>
                <a:lnTo>
                  <a:pt x="215153" y="29903"/>
                </a:lnTo>
                <a:lnTo>
                  <a:pt x="219824" y="28917"/>
                </a:lnTo>
                <a:close/>
              </a:path>
              <a:path w="271779" h="255269">
                <a:moveTo>
                  <a:pt x="242341" y="224739"/>
                </a:moveTo>
                <a:lnTo>
                  <a:pt x="230417" y="224955"/>
                </a:lnTo>
                <a:lnTo>
                  <a:pt x="242309" y="224955"/>
                </a:lnTo>
                <a:lnTo>
                  <a:pt x="242341" y="224739"/>
                </a:lnTo>
                <a:close/>
              </a:path>
              <a:path w="271779" h="255269">
                <a:moveTo>
                  <a:pt x="270941" y="0"/>
                </a:moveTo>
                <a:lnTo>
                  <a:pt x="200533" y="1879"/>
                </a:lnTo>
                <a:lnTo>
                  <a:pt x="37875" y="9126"/>
                </a:lnTo>
                <a:lnTo>
                  <a:pt x="0" y="10363"/>
                </a:lnTo>
                <a:lnTo>
                  <a:pt x="1574" y="39598"/>
                </a:lnTo>
                <a:lnTo>
                  <a:pt x="82273" y="33315"/>
                </a:lnTo>
                <a:lnTo>
                  <a:pt x="118175" y="31029"/>
                </a:lnTo>
                <a:lnTo>
                  <a:pt x="159677" y="28917"/>
                </a:lnTo>
                <a:lnTo>
                  <a:pt x="219824" y="28917"/>
                </a:lnTo>
                <a:lnTo>
                  <a:pt x="220810" y="28709"/>
                </a:lnTo>
                <a:lnTo>
                  <a:pt x="228355" y="27928"/>
                </a:lnTo>
                <a:lnTo>
                  <a:pt x="239204" y="27647"/>
                </a:lnTo>
                <a:lnTo>
                  <a:pt x="271548" y="27647"/>
                </a:lnTo>
                <a:lnTo>
                  <a:pt x="270941" y="0"/>
                </a:lnTo>
                <a:close/>
              </a:path>
              <a:path w="271779" h="255269">
                <a:moveTo>
                  <a:pt x="271548" y="27647"/>
                </a:moveTo>
                <a:lnTo>
                  <a:pt x="239204" y="27647"/>
                </a:lnTo>
                <a:lnTo>
                  <a:pt x="248147" y="27757"/>
                </a:lnTo>
                <a:lnTo>
                  <a:pt x="256328" y="28044"/>
                </a:lnTo>
                <a:lnTo>
                  <a:pt x="271576" y="28917"/>
                </a:lnTo>
                <a:lnTo>
                  <a:pt x="271548" y="276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96661" y="2854401"/>
            <a:ext cx="211454" cy="281305"/>
          </a:xfrm>
          <a:custGeom>
            <a:avLst/>
            <a:gdLst/>
            <a:ahLst/>
            <a:cxnLst/>
            <a:rect l="l" t="t" r="r" b="b"/>
            <a:pathLst>
              <a:path w="211454" h="281305">
                <a:moveTo>
                  <a:pt x="150876" y="0"/>
                </a:moveTo>
                <a:lnTo>
                  <a:pt x="134527" y="16318"/>
                </a:lnTo>
                <a:lnTo>
                  <a:pt x="115354" y="33166"/>
                </a:lnTo>
                <a:lnTo>
                  <a:pt x="85103" y="57557"/>
                </a:lnTo>
                <a:lnTo>
                  <a:pt x="35521" y="96507"/>
                </a:lnTo>
                <a:lnTo>
                  <a:pt x="18832" y="110137"/>
                </a:lnTo>
                <a:lnTo>
                  <a:pt x="7859" y="120942"/>
                </a:lnTo>
                <a:lnTo>
                  <a:pt x="1837" y="130450"/>
                </a:lnTo>
                <a:lnTo>
                  <a:pt x="0" y="140195"/>
                </a:lnTo>
                <a:lnTo>
                  <a:pt x="2661" y="151774"/>
                </a:lnTo>
                <a:lnTo>
                  <a:pt x="11864" y="162352"/>
                </a:lnTo>
                <a:lnTo>
                  <a:pt x="29435" y="174579"/>
                </a:lnTo>
                <a:lnTo>
                  <a:pt x="57200" y="191109"/>
                </a:lnTo>
                <a:lnTo>
                  <a:pt x="91056" y="211606"/>
                </a:lnTo>
                <a:lnTo>
                  <a:pt x="124115" y="233192"/>
                </a:lnTo>
                <a:lnTo>
                  <a:pt x="156172" y="256133"/>
                </a:lnTo>
                <a:lnTo>
                  <a:pt x="187020" y="280695"/>
                </a:lnTo>
                <a:lnTo>
                  <a:pt x="211226" y="257746"/>
                </a:lnTo>
                <a:lnTo>
                  <a:pt x="162970" y="222864"/>
                </a:lnTo>
                <a:lnTo>
                  <a:pt x="118224" y="193905"/>
                </a:lnTo>
                <a:lnTo>
                  <a:pt x="81317" y="171958"/>
                </a:lnTo>
                <a:lnTo>
                  <a:pt x="43311" y="150600"/>
                </a:lnTo>
                <a:lnTo>
                  <a:pt x="36498" y="145618"/>
                </a:lnTo>
                <a:lnTo>
                  <a:pt x="33988" y="141930"/>
                </a:lnTo>
                <a:lnTo>
                  <a:pt x="33629" y="138302"/>
                </a:lnTo>
                <a:lnTo>
                  <a:pt x="33629" y="135470"/>
                </a:lnTo>
                <a:lnTo>
                  <a:pt x="104104" y="80380"/>
                </a:lnTo>
                <a:lnTo>
                  <a:pt x="133345" y="58312"/>
                </a:lnTo>
                <a:lnTo>
                  <a:pt x="155396" y="40015"/>
                </a:lnTo>
                <a:lnTo>
                  <a:pt x="179158" y="18237"/>
                </a:lnTo>
                <a:lnTo>
                  <a:pt x="1508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42177" y="2861005"/>
            <a:ext cx="287020" cy="268605"/>
          </a:xfrm>
          <a:custGeom>
            <a:avLst/>
            <a:gdLst/>
            <a:ahLst/>
            <a:cxnLst/>
            <a:rect l="l" t="t" r="r" b="b"/>
            <a:pathLst>
              <a:path w="287020" h="268605">
                <a:moveTo>
                  <a:pt x="91405" y="156527"/>
                </a:moveTo>
                <a:lnTo>
                  <a:pt x="65074" y="156527"/>
                </a:lnTo>
                <a:lnTo>
                  <a:pt x="64593" y="205257"/>
                </a:lnTo>
                <a:lnTo>
                  <a:pt x="64282" y="229104"/>
                </a:lnTo>
                <a:lnTo>
                  <a:pt x="63732" y="257596"/>
                </a:lnTo>
                <a:lnTo>
                  <a:pt x="63500" y="268439"/>
                </a:lnTo>
                <a:lnTo>
                  <a:pt x="91782" y="268439"/>
                </a:lnTo>
                <a:lnTo>
                  <a:pt x="91551" y="257596"/>
                </a:lnTo>
                <a:lnTo>
                  <a:pt x="91335" y="242582"/>
                </a:lnTo>
                <a:lnTo>
                  <a:pt x="91212" y="227295"/>
                </a:lnTo>
                <a:lnTo>
                  <a:pt x="91287" y="170716"/>
                </a:lnTo>
                <a:lnTo>
                  <a:pt x="91405" y="156527"/>
                </a:lnTo>
                <a:close/>
              </a:path>
              <a:path w="287020" h="268605">
                <a:moveTo>
                  <a:pt x="236202" y="45262"/>
                </a:moveTo>
                <a:lnTo>
                  <a:pt x="187020" y="45262"/>
                </a:lnTo>
                <a:lnTo>
                  <a:pt x="203991" y="49643"/>
                </a:lnTo>
                <a:lnTo>
                  <a:pt x="212444" y="60742"/>
                </a:lnTo>
                <a:lnTo>
                  <a:pt x="215146" y="75322"/>
                </a:lnTo>
                <a:lnTo>
                  <a:pt x="215168" y="76390"/>
                </a:lnTo>
                <a:lnTo>
                  <a:pt x="214982" y="91160"/>
                </a:lnTo>
                <a:lnTo>
                  <a:pt x="211861" y="154647"/>
                </a:lnTo>
                <a:lnTo>
                  <a:pt x="211266" y="170716"/>
                </a:lnTo>
                <a:lnTo>
                  <a:pt x="211028" y="178733"/>
                </a:lnTo>
                <a:lnTo>
                  <a:pt x="210908" y="186080"/>
                </a:lnTo>
                <a:lnTo>
                  <a:pt x="215393" y="222613"/>
                </a:lnTo>
                <a:lnTo>
                  <a:pt x="228630" y="242582"/>
                </a:lnTo>
                <a:lnTo>
                  <a:pt x="250294" y="251588"/>
                </a:lnTo>
                <a:lnTo>
                  <a:pt x="280060" y="255231"/>
                </a:lnTo>
                <a:lnTo>
                  <a:pt x="286981" y="228828"/>
                </a:lnTo>
                <a:lnTo>
                  <a:pt x="277701" y="228401"/>
                </a:lnTo>
                <a:lnTo>
                  <a:pt x="268393" y="227295"/>
                </a:lnTo>
                <a:lnTo>
                  <a:pt x="239204" y="189852"/>
                </a:lnTo>
                <a:lnTo>
                  <a:pt x="239356" y="181795"/>
                </a:lnTo>
                <a:lnTo>
                  <a:pt x="239795" y="170716"/>
                </a:lnTo>
                <a:lnTo>
                  <a:pt x="240131" y="163200"/>
                </a:lnTo>
                <a:lnTo>
                  <a:pt x="240475" y="154647"/>
                </a:lnTo>
                <a:lnTo>
                  <a:pt x="243281" y="91160"/>
                </a:lnTo>
                <a:lnTo>
                  <a:pt x="243325" y="72090"/>
                </a:lnTo>
                <a:lnTo>
                  <a:pt x="238415" y="48215"/>
                </a:lnTo>
                <a:lnTo>
                  <a:pt x="236202" y="45262"/>
                </a:lnTo>
                <a:close/>
              </a:path>
              <a:path w="287020" h="268605">
                <a:moveTo>
                  <a:pt x="124150" y="76060"/>
                </a:moveTo>
                <a:lnTo>
                  <a:pt x="65379" y="76060"/>
                </a:lnTo>
                <a:lnTo>
                  <a:pt x="65379" y="106235"/>
                </a:lnTo>
                <a:lnTo>
                  <a:pt x="53262" y="132209"/>
                </a:lnTo>
                <a:lnTo>
                  <a:pt x="38228" y="156533"/>
                </a:lnTo>
                <a:lnTo>
                  <a:pt x="20425" y="178733"/>
                </a:lnTo>
                <a:lnTo>
                  <a:pt x="0" y="198335"/>
                </a:lnTo>
                <a:lnTo>
                  <a:pt x="18237" y="224104"/>
                </a:lnTo>
                <a:lnTo>
                  <a:pt x="33685" y="205551"/>
                </a:lnTo>
                <a:lnTo>
                  <a:pt x="45656" y="189734"/>
                </a:lnTo>
                <a:lnTo>
                  <a:pt x="55627" y="174208"/>
                </a:lnTo>
                <a:lnTo>
                  <a:pt x="65074" y="156527"/>
                </a:lnTo>
                <a:lnTo>
                  <a:pt x="91405" y="156527"/>
                </a:lnTo>
                <a:lnTo>
                  <a:pt x="91728" y="132209"/>
                </a:lnTo>
                <a:lnTo>
                  <a:pt x="92100" y="107505"/>
                </a:lnTo>
                <a:lnTo>
                  <a:pt x="102068" y="96585"/>
                </a:lnTo>
                <a:lnTo>
                  <a:pt x="124150" y="76060"/>
                </a:lnTo>
                <a:close/>
              </a:path>
              <a:path w="287020" h="268605">
                <a:moveTo>
                  <a:pt x="95554" y="0"/>
                </a:moveTo>
                <a:lnTo>
                  <a:pt x="66319" y="0"/>
                </a:lnTo>
                <a:lnTo>
                  <a:pt x="65823" y="37876"/>
                </a:lnTo>
                <a:lnTo>
                  <a:pt x="65697" y="49987"/>
                </a:lnTo>
                <a:lnTo>
                  <a:pt x="10998" y="49987"/>
                </a:lnTo>
                <a:lnTo>
                  <a:pt x="10998" y="76390"/>
                </a:lnTo>
                <a:lnTo>
                  <a:pt x="124150" y="76060"/>
                </a:lnTo>
                <a:lnTo>
                  <a:pt x="124944" y="75322"/>
                </a:lnTo>
                <a:lnTo>
                  <a:pt x="128436" y="72923"/>
                </a:lnTo>
                <a:lnTo>
                  <a:pt x="92722" y="72923"/>
                </a:lnTo>
                <a:lnTo>
                  <a:pt x="93168" y="53572"/>
                </a:lnTo>
                <a:lnTo>
                  <a:pt x="93672" y="37876"/>
                </a:lnTo>
                <a:lnTo>
                  <a:pt x="94408" y="21472"/>
                </a:lnTo>
                <a:lnTo>
                  <a:pt x="95554" y="0"/>
                </a:lnTo>
                <a:close/>
              </a:path>
              <a:path w="287020" h="268605">
                <a:moveTo>
                  <a:pt x="192049" y="19177"/>
                </a:moveTo>
                <a:lnTo>
                  <a:pt x="157661" y="27221"/>
                </a:lnTo>
                <a:lnTo>
                  <a:pt x="126245" y="45107"/>
                </a:lnTo>
                <a:lnTo>
                  <a:pt x="102900" y="63464"/>
                </a:lnTo>
                <a:lnTo>
                  <a:pt x="92722" y="72923"/>
                </a:lnTo>
                <a:lnTo>
                  <a:pt x="128436" y="72923"/>
                </a:lnTo>
                <a:lnTo>
                  <a:pt x="155127" y="54589"/>
                </a:lnTo>
                <a:lnTo>
                  <a:pt x="187020" y="45262"/>
                </a:lnTo>
                <a:lnTo>
                  <a:pt x="236202" y="45262"/>
                </a:lnTo>
                <a:lnTo>
                  <a:pt x="223130" y="27816"/>
                </a:lnTo>
                <a:lnTo>
                  <a:pt x="192049" y="191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48031" y="2865412"/>
            <a:ext cx="258445" cy="264795"/>
          </a:xfrm>
          <a:custGeom>
            <a:avLst/>
            <a:gdLst/>
            <a:ahLst/>
            <a:cxnLst/>
            <a:rect l="l" t="t" r="r" b="b"/>
            <a:pathLst>
              <a:path w="258445" h="264794">
                <a:moveTo>
                  <a:pt x="116306" y="165011"/>
                </a:moveTo>
                <a:lnTo>
                  <a:pt x="77246" y="177938"/>
                </a:lnTo>
                <a:lnTo>
                  <a:pt x="60432" y="212224"/>
                </a:lnTo>
                <a:lnTo>
                  <a:pt x="64279" y="229731"/>
                </a:lnTo>
                <a:lnTo>
                  <a:pt x="77638" y="246699"/>
                </a:lnTo>
                <a:lnTo>
                  <a:pt x="102784" y="259363"/>
                </a:lnTo>
                <a:lnTo>
                  <a:pt x="142074" y="264337"/>
                </a:lnTo>
                <a:lnTo>
                  <a:pt x="201040" y="254045"/>
                </a:lnTo>
                <a:lnTo>
                  <a:pt x="219702" y="240766"/>
                </a:lnTo>
                <a:lnTo>
                  <a:pt x="147421" y="240766"/>
                </a:lnTo>
                <a:lnTo>
                  <a:pt x="131832" y="240625"/>
                </a:lnTo>
                <a:lnTo>
                  <a:pt x="111317" y="237742"/>
                </a:lnTo>
                <a:lnTo>
                  <a:pt x="93452" y="229141"/>
                </a:lnTo>
                <a:lnTo>
                  <a:pt x="85813" y="211848"/>
                </a:lnTo>
                <a:lnTo>
                  <a:pt x="88088" y="202685"/>
                </a:lnTo>
                <a:lnTo>
                  <a:pt x="94340" y="195081"/>
                </a:lnTo>
                <a:lnTo>
                  <a:pt x="103714" y="189892"/>
                </a:lnTo>
                <a:lnTo>
                  <a:pt x="115354" y="187972"/>
                </a:lnTo>
                <a:lnTo>
                  <a:pt x="163113" y="187972"/>
                </a:lnTo>
                <a:lnTo>
                  <a:pt x="149372" y="173439"/>
                </a:lnTo>
                <a:lnTo>
                  <a:pt x="116306" y="165011"/>
                </a:lnTo>
                <a:close/>
              </a:path>
              <a:path w="258445" h="264794">
                <a:moveTo>
                  <a:pt x="163113" y="187972"/>
                </a:moveTo>
                <a:lnTo>
                  <a:pt x="115354" y="187972"/>
                </a:lnTo>
                <a:lnTo>
                  <a:pt x="129695" y="190922"/>
                </a:lnTo>
                <a:lnTo>
                  <a:pt x="140704" y="199086"/>
                </a:lnTo>
                <a:lnTo>
                  <a:pt x="147763" y="211434"/>
                </a:lnTo>
                <a:lnTo>
                  <a:pt x="150228" y="226781"/>
                </a:lnTo>
                <a:lnTo>
                  <a:pt x="150185" y="232587"/>
                </a:lnTo>
                <a:lnTo>
                  <a:pt x="149618" y="235115"/>
                </a:lnTo>
                <a:lnTo>
                  <a:pt x="147421" y="240766"/>
                </a:lnTo>
                <a:lnTo>
                  <a:pt x="219702" y="240766"/>
                </a:lnTo>
                <a:lnTo>
                  <a:pt x="224110" y="237629"/>
                </a:lnTo>
                <a:lnTo>
                  <a:pt x="173520" y="237629"/>
                </a:lnTo>
                <a:lnTo>
                  <a:pt x="175173" y="232283"/>
                </a:lnTo>
                <a:lnTo>
                  <a:pt x="175937" y="229731"/>
                </a:lnTo>
                <a:lnTo>
                  <a:pt x="176022" y="223481"/>
                </a:lnTo>
                <a:lnTo>
                  <a:pt x="174603" y="212224"/>
                </a:lnTo>
                <a:lnTo>
                  <a:pt x="167262" y="192360"/>
                </a:lnTo>
                <a:lnTo>
                  <a:pt x="163113" y="187972"/>
                </a:lnTo>
                <a:close/>
              </a:path>
              <a:path w="258445" h="264794">
                <a:moveTo>
                  <a:pt x="234327" y="110642"/>
                </a:moveTo>
                <a:lnTo>
                  <a:pt x="164706" y="110642"/>
                </a:lnTo>
                <a:lnTo>
                  <a:pt x="194512" y="114910"/>
                </a:lnTo>
                <a:lnTo>
                  <a:pt x="215039" y="126869"/>
                </a:lnTo>
                <a:lnTo>
                  <a:pt x="226903" y="145253"/>
                </a:lnTo>
                <a:lnTo>
                  <a:pt x="230720" y="168795"/>
                </a:lnTo>
                <a:lnTo>
                  <a:pt x="227705" y="190245"/>
                </a:lnTo>
                <a:lnTo>
                  <a:pt x="217912" y="210280"/>
                </a:lnTo>
                <a:lnTo>
                  <a:pt x="200224" y="226781"/>
                </a:lnTo>
                <a:lnTo>
                  <a:pt x="173520" y="237629"/>
                </a:lnTo>
                <a:lnTo>
                  <a:pt x="224110" y="237629"/>
                </a:lnTo>
                <a:lnTo>
                  <a:pt x="236373" y="228903"/>
                </a:lnTo>
                <a:lnTo>
                  <a:pt x="253554" y="197509"/>
                </a:lnTo>
                <a:lnTo>
                  <a:pt x="258012" y="168795"/>
                </a:lnTo>
                <a:lnTo>
                  <a:pt x="257951" y="167388"/>
                </a:lnTo>
                <a:lnTo>
                  <a:pt x="255916" y="147959"/>
                </a:lnTo>
                <a:lnTo>
                  <a:pt x="245135" y="120616"/>
                </a:lnTo>
                <a:lnTo>
                  <a:pt x="234327" y="110642"/>
                </a:lnTo>
                <a:close/>
              </a:path>
              <a:path w="258445" h="264794">
                <a:moveTo>
                  <a:pt x="202646" y="24828"/>
                </a:moveTo>
                <a:lnTo>
                  <a:pt x="163461" y="24828"/>
                </a:lnTo>
                <a:lnTo>
                  <a:pt x="144083" y="43221"/>
                </a:lnTo>
                <a:lnTo>
                  <a:pt x="63500" y="118503"/>
                </a:lnTo>
                <a:lnTo>
                  <a:pt x="48713" y="132558"/>
                </a:lnTo>
                <a:lnTo>
                  <a:pt x="11600" y="167388"/>
                </a:lnTo>
                <a:lnTo>
                  <a:pt x="0" y="177914"/>
                </a:lnTo>
                <a:lnTo>
                  <a:pt x="23888" y="196456"/>
                </a:lnTo>
                <a:lnTo>
                  <a:pt x="53241" y="165569"/>
                </a:lnTo>
                <a:lnTo>
                  <a:pt x="86605" y="135438"/>
                </a:lnTo>
                <a:lnTo>
                  <a:pt x="130932" y="115135"/>
                </a:lnTo>
                <a:lnTo>
                  <a:pt x="164706" y="110642"/>
                </a:lnTo>
                <a:lnTo>
                  <a:pt x="234327" y="110642"/>
                </a:lnTo>
                <a:lnTo>
                  <a:pt x="219209" y="96690"/>
                </a:lnTo>
                <a:lnTo>
                  <a:pt x="213939" y="95554"/>
                </a:lnTo>
                <a:lnTo>
                  <a:pt x="124472" y="95554"/>
                </a:lnTo>
                <a:lnTo>
                  <a:pt x="187553" y="38356"/>
                </a:lnTo>
                <a:lnTo>
                  <a:pt x="202646" y="24828"/>
                </a:lnTo>
                <a:close/>
              </a:path>
              <a:path w="258445" h="264794">
                <a:moveTo>
                  <a:pt x="171627" y="86436"/>
                </a:moveTo>
                <a:lnTo>
                  <a:pt x="155728" y="87153"/>
                </a:lnTo>
                <a:lnTo>
                  <a:pt x="143454" y="89109"/>
                </a:lnTo>
                <a:lnTo>
                  <a:pt x="133478" y="92008"/>
                </a:lnTo>
                <a:lnTo>
                  <a:pt x="124472" y="95554"/>
                </a:lnTo>
                <a:lnTo>
                  <a:pt x="213939" y="95554"/>
                </a:lnTo>
                <a:lnTo>
                  <a:pt x="171627" y="86436"/>
                </a:lnTo>
                <a:close/>
              </a:path>
              <a:path w="258445" h="264794">
                <a:moveTo>
                  <a:pt x="203695" y="0"/>
                </a:moveTo>
                <a:lnTo>
                  <a:pt x="28295" y="0"/>
                </a:lnTo>
                <a:lnTo>
                  <a:pt x="28295" y="26403"/>
                </a:lnTo>
                <a:lnTo>
                  <a:pt x="163461" y="24828"/>
                </a:lnTo>
                <a:lnTo>
                  <a:pt x="202646" y="24828"/>
                </a:lnTo>
                <a:lnTo>
                  <a:pt x="203695" y="23888"/>
                </a:lnTo>
                <a:lnTo>
                  <a:pt x="2036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6283" y="2856928"/>
            <a:ext cx="252095" cy="276225"/>
          </a:xfrm>
          <a:custGeom>
            <a:avLst/>
            <a:gdLst/>
            <a:ahLst/>
            <a:cxnLst/>
            <a:rect l="l" t="t" r="r" b="b"/>
            <a:pathLst>
              <a:path w="252095" h="276225">
                <a:moveTo>
                  <a:pt x="245451" y="72288"/>
                </a:moveTo>
                <a:lnTo>
                  <a:pt x="214998" y="72288"/>
                </a:lnTo>
                <a:lnTo>
                  <a:pt x="200745" y="116373"/>
                </a:lnTo>
                <a:lnTo>
                  <a:pt x="181133" y="155062"/>
                </a:lnTo>
                <a:lnTo>
                  <a:pt x="154571" y="188040"/>
                </a:lnTo>
                <a:lnTo>
                  <a:pt x="119471" y="214994"/>
                </a:lnTo>
                <a:lnTo>
                  <a:pt x="74243" y="235607"/>
                </a:lnTo>
                <a:lnTo>
                  <a:pt x="17297" y="249567"/>
                </a:lnTo>
                <a:lnTo>
                  <a:pt x="29235" y="275653"/>
                </a:lnTo>
                <a:lnTo>
                  <a:pt x="82026" y="262745"/>
                </a:lnTo>
                <a:lnTo>
                  <a:pt x="127212" y="243161"/>
                </a:lnTo>
                <a:lnTo>
                  <a:pt x="165156" y="216923"/>
                </a:lnTo>
                <a:lnTo>
                  <a:pt x="196221" y="184055"/>
                </a:lnTo>
                <a:lnTo>
                  <a:pt x="220771" y="144578"/>
                </a:lnTo>
                <a:lnTo>
                  <a:pt x="239168" y="98513"/>
                </a:lnTo>
                <a:lnTo>
                  <a:pt x="245451" y="72288"/>
                </a:lnTo>
                <a:close/>
              </a:path>
              <a:path w="252095" h="276225">
                <a:moveTo>
                  <a:pt x="102793" y="0"/>
                </a:moveTo>
                <a:lnTo>
                  <a:pt x="88937" y="30061"/>
                </a:lnTo>
                <a:lnTo>
                  <a:pt x="68365" y="62309"/>
                </a:lnTo>
                <a:lnTo>
                  <a:pt x="39309" y="94676"/>
                </a:lnTo>
                <a:lnTo>
                  <a:pt x="0" y="125095"/>
                </a:lnTo>
                <a:lnTo>
                  <a:pt x="17919" y="146773"/>
                </a:lnTo>
                <a:lnTo>
                  <a:pt x="39723" y="130940"/>
                </a:lnTo>
                <a:lnTo>
                  <a:pt x="60317" y="111774"/>
                </a:lnTo>
                <a:lnTo>
                  <a:pt x="78964" y="91486"/>
                </a:lnTo>
                <a:lnTo>
                  <a:pt x="94932" y="72288"/>
                </a:lnTo>
                <a:lnTo>
                  <a:pt x="245451" y="72288"/>
                </a:lnTo>
                <a:lnTo>
                  <a:pt x="251777" y="45885"/>
                </a:lnTo>
                <a:lnTo>
                  <a:pt x="113474" y="45885"/>
                </a:lnTo>
                <a:lnTo>
                  <a:pt x="121442" y="32217"/>
                </a:lnTo>
                <a:lnTo>
                  <a:pt x="126758" y="22115"/>
                </a:lnTo>
                <a:lnTo>
                  <a:pt x="130540" y="13840"/>
                </a:lnTo>
                <a:lnTo>
                  <a:pt x="133908" y="5651"/>
                </a:lnTo>
                <a:lnTo>
                  <a:pt x="102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7367" y="2872003"/>
            <a:ext cx="254000" cy="259715"/>
          </a:xfrm>
          <a:custGeom>
            <a:avLst/>
            <a:gdLst/>
            <a:ahLst/>
            <a:cxnLst/>
            <a:rect l="l" t="t" r="r" b="b"/>
            <a:pathLst>
              <a:path w="254000" h="259714">
                <a:moveTo>
                  <a:pt x="236054" y="0"/>
                </a:moveTo>
                <a:lnTo>
                  <a:pt x="22631" y="0"/>
                </a:lnTo>
                <a:lnTo>
                  <a:pt x="22631" y="26403"/>
                </a:lnTo>
                <a:lnTo>
                  <a:pt x="236054" y="26403"/>
                </a:lnTo>
                <a:lnTo>
                  <a:pt x="236054" y="0"/>
                </a:lnTo>
                <a:close/>
              </a:path>
              <a:path w="254000" h="259714">
                <a:moveTo>
                  <a:pt x="253657" y="75120"/>
                </a:moveTo>
                <a:lnTo>
                  <a:pt x="0" y="75120"/>
                </a:lnTo>
                <a:lnTo>
                  <a:pt x="0" y="101523"/>
                </a:lnTo>
                <a:lnTo>
                  <a:pt x="220345" y="101523"/>
                </a:lnTo>
                <a:lnTo>
                  <a:pt x="204092" y="152797"/>
                </a:lnTo>
                <a:lnTo>
                  <a:pt x="175590" y="188631"/>
                </a:lnTo>
                <a:lnTo>
                  <a:pt x="136919" y="212000"/>
                </a:lnTo>
                <a:lnTo>
                  <a:pt x="90162" y="225877"/>
                </a:lnTo>
                <a:lnTo>
                  <a:pt x="37401" y="233235"/>
                </a:lnTo>
                <a:lnTo>
                  <a:pt x="49034" y="259321"/>
                </a:lnTo>
                <a:lnTo>
                  <a:pt x="109477" y="249135"/>
                </a:lnTo>
                <a:lnTo>
                  <a:pt x="156685" y="232676"/>
                </a:lnTo>
                <a:lnTo>
                  <a:pt x="192355" y="210480"/>
                </a:lnTo>
                <a:lnTo>
                  <a:pt x="235883" y="151039"/>
                </a:lnTo>
                <a:lnTo>
                  <a:pt x="247140" y="114870"/>
                </a:lnTo>
                <a:lnTo>
                  <a:pt x="253657" y="75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27875" y="2842463"/>
            <a:ext cx="274955" cy="289560"/>
          </a:xfrm>
          <a:custGeom>
            <a:avLst/>
            <a:gdLst/>
            <a:ahLst/>
            <a:cxnLst/>
            <a:rect l="l" t="t" r="r" b="b"/>
            <a:pathLst>
              <a:path w="274954" h="289560">
                <a:moveTo>
                  <a:pt x="257111" y="0"/>
                </a:moveTo>
                <a:lnTo>
                  <a:pt x="235432" y="5016"/>
                </a:lnTo>
                <a:lnTo>
                  <a:pt x="240253" y="14695"/>
                </a:lnTo>
                <a:lnTo>
                  <a:pt x="245251" y="26114"/>
                </a:lnTo>
                <a:lnTo>
                  <a:pt x="249661" y="37595"/>
                </a:lnTo>
                <a:lnTo>
                  <a:pt x="252717" y="47459"/>
                </a:lnTo>
                <a:lnTo>
                  <a:pt x="274408" y="41173"/>
                </a:lnTo>
                <a:lnTo>
                  <a:pt x="271132" y="30802"/>
                </a:lnTo>
                <a:lnTo>
                  <a:pt x="267060" y="20229"/>
                </a:lnTo>
                <a:lnTo>
                  <a:pt x="262337" y="9835"/>
                </a:lnTo>
                <a:lnTo>
                  <a:pt x="257111" y="0"/>
                </a:lnTo>
                <a:close/>
              </a:path>
              <a:path w="274954" h="289560">
                <a:moveTo>
                  <a:pt x="212788" y="1244"/>
                </a:moveTo>
                <a:lnTo>
                  <a:pt x="191109" y="6591"/>
                </a:lnTo>
                <a:lnTo>
                  <a:pt x="195507" y="15353"/>
                </a:lnTo>
                <a:lnTo>
                  <a:pt x="199907" y="25765"/>
                </a:lnTo>
                <a:lnTo>
                  <a:pt x="203836" y="36648"/>
                </a:lnTo>
                <a:lnTo>
                  <a:pt x="206819" y="46824"/>
                </a:lnTo>
                <a:lnTo>
                  <a:pt x="229768" y="41173"/>
                </a:lnTo>
                <a:lnTo>
                  <a:pt x="225747" y="28748"/>
                </a:lnTo>
                <a:lnTo>
                  <a:pt x="221164" y="17675"/>
                </a:lnTo>
                <a:lnTo>
                  <a:pt x="216638" y="8369"/>
                </a:lnTo>
                <a:lnTo>
                  <a:pt x="212788" y="1244"/>
                </a:lnTo>
                <a:close/>
              </a:path>
              <a:path w="274954" h="289560">
                <a:moveTo>
                  <a:pt x="241084" y="55003"/>
                </a:moveTo>
                <a:lnTo>
                  <a:pt x="0" y="55003"/>
                </a:lnTo>
                <a:lnTo>
                  <a:pt x="0" y="81711"/>
                </a:lnTo>
                <a:lnTo>
                  <a:pt x="209029" y="81711"/>
                </a:lnTo>
                <a:lnTo>
                  <a:pt x="196839" y="135812"/>
                </a:lnTo>
                <a:lnTo>
                  <a:pt x="176486" y="178587"/>
                </a:lnTo>
                <a:lnTo>
                  <a:pt x="148713" y="211337"/>
                </a:lnTo>
                <a:lnTo>
                  <a:pt x="114262" y="235364"/>
                </a:lnTo>
                <a:lnTo>
                  <a:pt x="73876" y="251971"/>
                </a:lnTo>
                <a:lnTo>
                  <a:pt x="28295" y="262458"/>
                </a:lnTo>
                <a:lnTo>
                  <a:pt x="42113" y="289496"/>
                </a:lnTo>
                <a:lnTo>
                  <a:pt x="101667" y="272764"/>
                </a:lnTo>
                <a:lnTo>
                  <a:pt x="147818" y="247722"/>
                </a:lnTo>
                <a:lnTo>
                  <a:pt x="182315" y="216729"/>
                </a:lnTo>
                <a:lnTo>
                  <a:pt x="206902" y="182141"/>
                </a:lnTo>
                <a:lnTo>
                  <a:pt x="223326" y="146318"/>
                </a:lnTo>
                <a:lnTo>
                  <a:pt x="238670" y="80391"/>
                </a:lnTo>
                <a:lnTo>
                  <a:pt x="241084" y="55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76362" y="3341776"/>
            <a:ext cx="223799" cy="223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71180" y="3322917"/>
            <a:ext cx="197700" cy="2502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6612" y="3322917"/>
            <a:ext cx="202742" cy="2527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57253" y="3353372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94864" y="3325431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5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84481" y="3322917"/>
            <a:ext cx="201403" cy="2527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12936" y="330595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77596" y="218452"/>
                </a:moveTo>
                <a:lnTo>
                  <a:pt x="152133" y="218452"/>
                </a:lnTo>
                <a:lnTo>
                  <a:pt x="152133" y="293573"/>
                </a:lnTo>
                <a:lnTo>
                  <a:pt x="177596" y="293573"/>
                </a:lnTo>
                <a:lnTo>
                  <a:pt x="177596" y="218452"/>
                </a:lnTo>
                <a:close/>
              </a:path>
              <a:path w="294005" h="294004">
                <a:moveTo>
                  <a:pt x="293890" y="193941"/>
                </a:moveTo>
                <a:lnTo>
                  <a:pt x="2832" y="193941"/>
                </a:lnTo>
                <a:lnTo>
                  <a:pt x="2832" y="218452"/>
                </a:lnTo>
                <a:lnTo>
                  <a:pt x="293890" y="218452"/>
                </a:lnTo>
                <a:lnTo>
                  <a:pt x="293890" y="193941"/>
                </a:lnTo>
                <a:close/>
              </a:path>
              <a:path w="294005" h="294004">
                <a:moveTo>
                  <a:pt x="271576" y="106552"/>
                </a:moveTo>
                <a:lnTo>
                  <a:pt x="51231" y="106552"/>
                </a:lnTo>
                <a:lnTo>
                  <a:pt x="51231" y="193941"/>
                </a:lnTo>
                <a:lnTo>
                  <a:pt x="77012" y="193941"/>
                </a:lnTo>
                <a:lnTo>
                  <a:pt x="77012" y="130759"/>
                </a:lnTo>
                <a:lnTo>
                  <a:pt x="271576" y="130759"/>
                </a:lnTo>
                <a:lnTo>
                  <a:pt x="271576" y="106552"/>
                </a:lnTo>
                <a:close/>
              </a:path>
              <a:path w="294005" h="294004">
                <a:moveTo>
                  <a:pt x="177596" y="130759"/>
                </a:moveTo>
                <a:lnTo>
                  <a:pt x="152133" y="130759"/>
                </a:lnTo>
                <a:lnTo>
                  <a:pt x="152133" y="193941"/>
                </a:lnTo>
                <a:lnTo>
                  <a:pt x="177596" y="193941"/>
                </a:lnTo>
                <a:lnTo>
                  <a:pt x="177596" y="130759"/>
                </a:lnTo>
                <a:close/>
              </a:path>
              <a:path w="294005" h="294004">
                <a:moveTo>
                  <a:pt x="72301" y="0"/>
                </a:moveTo>
                <a:lnTo>
                  <a:pt x="61264" y="28437"/>
                </a:lnTo>
                <a:lnTo>
                  <a:pt x="45104" y="55906"/>
                </a:lnTo>
                <a:lnTo>
                  <a:pt x="24466" y="81197"/>
                </a:lnTo>
                <a:lnTo>
                  <a:pt x="0" y="103098"/>
                </a:lnTo>
                <a:lnTo>
                  <a:pt x="17284" y="125729"/>
                </a:lnTo>
                <a:lnTo>
                  <a:pt x="37238" y="107381"/>
                </a:lnTo>
                <a:lnTo>
                  <a:pt x="53865" y="88091"/>
                </a:lnTo>
                <a:lnTo>
                  <a:pt x="66660" y="70571"/>
                </a:lnTo>
                <a:lnTo>
                  <a:pt x="75120" y="57530"/>
                </a:lnTo>
                <a:lnTo>
                  <a:pt x="281635" y="57530"/>
                </a:lnTo>
                <a:lnTo>
                  <a:pt x="281635" y="33007"/>
                </a:lnTo>
                <a:lnTo>
                  <a:pt x="88950" y="33007"/>
                </a:lnTo>
                <a:lnTo>
                  <a:pt x="93280" y="23648"/>
                </a:lnTo>
                <a:lnTo>
                  <a:pt x="96221" y="16621"/>
                </a:lnTo>
                <a:lnTo>
                  <a:pt x="98276" y="10950"/>
                </a:lnTo>
                <a:lnTo>
                  <a:pt x="99949" y="5664"/>
                </a:lnTo>
                <a:lnTo>
                  <a:pt x="72301" y="0"/>
                </a:lnTo>
                <a:close/>
              </a:path>
              <a:path w="294005" h="294004">
                <a:moveTo>
                  <a:pt x="177596" y="57530"/>
                </a:moveTo>
                <a:lnTo>
                  <a:pt x="152133" y="57530"/>
                </a:lnTo>
                <a:lnTo>
                  <a:pt x="152133" y="106552"/>
                </a:lnTo>
                <a:lnTo>
                  <a:pt x="177596" y="106552"/>
                </a:lnTo>
                <a:lnTo>
                  <a:pt x="177596" y="575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37414" y="3322917"/>
            <a:ext cx="201403" cy="2527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9323" y="3318523"/>
            <a:ext cx="253365" cy="282575"/>
          </a:xfrm>
          <a:custGeom>
            <a:avLst/>
            <a:gdLst/>
            <a:ahLst/>
            <a:cxnLst/>
            <a:rect l="l" t="t" r="r" b="b"/>
            <a:pathLst>
              <a:path w="253364" h="282575">
                <a:moveTo>
                  <a:pt x="253339" y="0"/>
                </a:moveTo>
                <a:lnTo>
                  <a:pt x="43370" y="0"/>
                </a:lnTo>
                <a:lnTo>
                  <a:pt x="43370" y="141770"/>
                </a:lnTo>
                <a:lnTo>
                  <a:pt x="38847" y="188048"/>
                </a:lnTo>
                <a:lnTo>
                  <a:pt x="27695" y="222307"/>
                </a:lnTo>
                <a:lnTo>
                  <a:pt x="13538" y="246783"/>
                </a:lnTo>
                <a:lnTo>
                  <a:pt x="0" y="263715"/>
                </a:lnTo>
                <a:lnTo>
                  <a:pt x="23888" y="282257"/>
                </a:lnTo>
                <a:lnTo>
                  <a:pt x="41032" y="257685"/>
                </a:lnTo>
                <a:lnTo>
                  <a:pt x="53786" y="232556"/>
                </a:lnTo>
                <a:lnTo>
                  <a:pt x="62827" y="205483"/>
                </a:lnTo>
                <a:lnTo>
                  <a:pt x="68834" y="175082"/>
                </a:lnTo>
                <a:lnTo>
                  <a:pt x="253339" y="175082"/>
                </a:lnTo>
                <a:lnTo>
                  <a:pt x="253339" y="150875"/>
                </a:lnTo>
                <a:lnTo>
                  <a:pt x="69773" y="150875"/>
                </a:lnTo>
                <a:lnTo>
                  <a:pt x="69773" y="98374"/>
                </a:lnTo>
                <a:lnTo>
                  <a:pt x="253339" y="98374"/>
                </a:lnTo>
                <a:lnTo>
                  <a:pt x="253339" y="74498"/>
                </a:lnTo>
                <a:lnTo>
                  <a:pt x="69773" y="74498"/>
                </a:lnTo>
                <a:lnTo>
                  <a:pt x="69773" y="24511"/>
                </a:lnTo>
                <a:lnTo>
                  <a:pt x="253339" y="24511"/>
                </a:lnTo>
                <a:lnTo>
                  <a:pt x="253339" y="0"/>
                </a:lnTo>
                <a:close/>
              </a:path>
              <a:path w="253364" h="282575">
                <a:moveTo>
                  <a:pt x="253339" y="175082"/>
                </a:moveTo>
                <a:lnTo>
                  <a:pt x="226313" y="175082"/>
                </a:lnTo>
                <a:lnTo>
                  <a:pt x="226313" y="248627"/>
                </a:lnTo>
                <a:lnTo>
                  <a:pt x="224739" y="253657"/>
                </a:lnTo>
                <a:lnTo>
                  <a:pt x="162240" y="253657"/>
                </a:lnTo>
                <a:lnTo>
                  <a:pt x="166585" y="281000"/>
                </a:lnTo>
                <a:lnTo>
                  <a:pt x="223481" y="281000"/>
                </a:lnTo>
                <a:lnTo>
                  <a:pt x="232128" y="279983"/>
                </a:lnTo>
                <a:lnTo>
                  <a:pt x="241949" y="275931"/>
                </a:lnTo>
                <a:lnTo>
                  <a:pt x="250001" y="267343"/>
                </a:lnTo>
                <a:lnTo>
                  <a:pt x="253125" y="253657"/>
                </a:lnTo>
                <a:lnTo>
                  <a:pt x="217512" y="253657"/>
                </a:lnTo>
                <a:lnTo>
                  <a:pt x="253194" y="253352"/>
                </a:lnTo>
                <a:lnTo>
                  <a:pt x="253339" y="252717"/>
                </a:lnTo>
                <a:lnTo>
                  <a:pt x="253339" y="175082"/>
                </a:lnTo>
                <a:close/>
              </a:path>
              <a:path w="253364" h="282575">
                <a:moveTo>
                  <a:pt x="253339" y="98374"/>
                </a:moveTo>
                <a:lnTo>
                  <a:pt x="226301" y="98374"/>
                </a:lnTo>
                <a:lnTo>
                  <a:pt x="226301" y="150875"/>
                </a:lnTo>
                <a:lnTo>
                  <a:pt x="253339" y="150875"/>
                </a:lnTo>
                <a:lnTo>
                  <a:pt x="253339" y="98374"/>
                </a:lnTo>
                <a:close/>
              </a:path>
              <a:path w="253364" h="282575">
                <a:moveTo>
                  <a:pt x="253339" y="24511"/>
                </a:moveTo>
                <a:lnTo>
                  <a:pt x="226301" y="24511"/>
                </a:lnTo>
                <a:lnTo>
                  <a:pt x="226301" y="74498"/>
                </a:lnTo>
                <a:lnTo>
                  <a:pt x="253339" y="74498"/>
                </a:lnTo>
                <a:lnTo>
                  <a:pt x="253339" y="245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71405" y="3307842"/>
            <a:ext cx="299085" cy="292100"/>
          </a:xfrm>
          <a:custGeom>
            <a:avLst/>
            <a:gdLst/>
            <a:ahLst/>
            <a:cxnLst/>
            <a:rect l="l" t="t" r="r" b="b"/>
            <a:pathLst>
              <a:path w="299085" h="292100">
                <a:moveTo>
                  <a:pt x="189566" y="165011"/>
                </a:moveTo>
                <a:lnTo>
                  <a:pt x="135153" y="165011"/>
                </a:lnTo>
                <a:lnTo>
                  <a:pt x="135153" y="291680"/>
                </a:lnTo>
                <a:lnTo>
                  <a:pt x="160934" y="291680"/>
                </a:lnTo>
                <a:lnTo>
                  <a:pt x="160934" y="165328"/>
                </a:lnTo>
                <a:lnTo>
                  <a:pt x="189825" y="165328"/>
                </a:lnTo>
                <a:lnTo>
                  <a:pt x="189566" y="165011"/>
                </a:lnTo>
                <a:close/>
              </a:path>
              <a:path w="299085" h="292100">
                <a:moveTo>
                  <a:pt x="172872" y="144576"/>
                </a:moveTo>
                <a:lnTo>
                  <a:pt x="122580" y="144576"/>
                </a:lnTo>
                <a:lnTo>
                  <a:pt x="93395" y="180172"/>
                </a:lnTo>
                <a:lnTo>
                  <a:pt x="62352" y="208697"/>
                </a:lnTo>
                <a:lnTo>
                  <a:pt x="30777" y="230857"/>
                </a:lnTo>
                <a:lnTo>
                  <a:pt x="0" y="247357"/>
                </a:lnTo>
                <a:lnTo>
                  <a:pt x="13512" y="272516"/>
                </a:lnTo>
                <a:lnTo>
                  <a:pt x="49449" y="251034"/>
                </a:lnTo>
                <a:lnTo>
                  <a:pt x="82467" y="224893"/>
                </a:lnTo>
                <a:lnTo>
                  <a:pt x="111417" y="195687"/>
                </a:lnTo>
                <a:lnTo>
                  <a:pt x="135153" y="165011"/>
                </a:lnTo>
                <a:lnTo>
                  <a:pt x="189566" y="165011"/>
                </a:lnTo>
                <a:lnTo>
                  <a:pt x="172872" y="144576"/>
                </a:lnTo>
                <a:close/>
              </a:path>
              <a:path w="299085" h="292100">
                <a:moveTo>
                  <a:pt x="189825" y="165328"/>
                </a:moveTo>
                <a:lnTo>
                  <a:pt x="160934" y="165328"/>
                </a:lnTo>
                <a:lnTo>
                  <a:pt x="186439" y="198283"/>
                </a:lnTo>
                <a:lnTo>
                  <a:pt x="215306" y="226228"/>
                </a:lnTo>
                <a:lnTo>
                  <a:pt x="247473" y="250282"/>
                </a:lnTo>
                <a:lnTo>
                  <a:pt x="282879" y="271564"/>
                </a:lnTo>
                <a:lnTo>
                  <a:pt x="298602" y="246418"/>
                </a:lnTo>
                <a:lnTo>
                  <a:pt x="258936" y="225290"/>
                </a:lnTo>
                <a:lnTo>
                  <a:pt x="226193" y="202098"/>
                </a:lnTo>
                <a:lnTo>
                  <a:pt x="198221" y="175605"/>
                </a:lnTo>
                <a:lnTo>
                  <a:pt x="189825" y="165328"/>
                </a:lnTo>
                <a:close/>
              </a:path>
              <a:path w="299085" h="292100">
                <a:moveTo>
                  <a:pt x="277545" y="119430"/>
                </a:moveTo>
                <a:lnTo>
                  <a:pt x="19176" y="119430"/>
                </a:lnTo>
                <a:lnTo>
                  <a:pt x="19176" y="144576"/>
                </a:lnTo>
                <a:lnTo>
                  <a:pt x="277545" y="144576"/>
                </a:lnTo>
                <a:lnTo>
                  <a:pt x="277545" y="119430"/>
                </a:lnTo>
                <a:close/>
              </a:path>
              <a:path w="299085" h="292100">
                <a:moveTo>
                  <a:pt x="160934" y="66001"/>
                </a:moveTo>
                <a:lnTo>
                  <a:pt x="135153" y="66001"/>
                </a:lnTo>
                <a:lnTo>
                  <a:pt x="135153" y="119430"/>
                </a:lnTo>
                <a:lnTo>
                  <a:pt x="160934" y="119430"/>
                </a:lnTo>
                <a:lnTo>
                  <a:pt x="160934" y="66001"/>
                </a:lnTo>
                <a:close/>
              </a:path>
              <a:path w="299085" h="292100">
                <a:moveTo>
                  <a:pt x="294830" y="40538"/>
                </a:moveTo>
                <a:lnTo>
                  <a:pt x="2832" y="40538"/>
                </a:lnTo>
                <a:lnTo>
                  <a:pt x="2832" y="66001"/>
                </a:lnTo>
                <a:lnTo>
                  <a:pt x="294830" y="66001"/>
                </a:lnTo>
                <a:lnTo>
                  <a:pt x="294830" y="40538"/>
                </a:lnTo>
                <a:close/>
              </a:path>
              <a:path w="299085" h="292100">
                <a:moveTo>
                  <a:pt x="160934" y="0"/>
                </a:moveTo>
                <a:lnTo>
                  <a:pt x="135153" y="0"/>
                </a:lnTo>
                <a:lnTo>
                  <a:pt x="135153" y="40538"/>
                </a:lnTo>
                <a:lnTo>
                  <a:pt x="160934" y="40538"/>
                </a:lnTo>
                <a:lnTo>
                  <a:pt x="1609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98011" y="3307842"/>
            <a:ext cx="282575" cy="292100"/>
          </a:xfrm>
          <a:custGeom>
            <a:avLst/>
            <a:gdLst/>
            <a:ahLst/>
            <a:cxnLst/>
            <a:rect l="l" t="t" r="r" b="b"/>
            <a:pathLst>
              <a:path w="282575" h="292100">
                <a:moveTo>
                  <a:pt x="249262" y="179476"/>
                </a:moveTo>
                <a:lnTo>
                  <a:pt x="223799" y="179476"/>
                </a:lnTo>
                <a:lnTo>
                  <a:pt x="223799" y="265912"/>
                </a:lnTo>
                <a:lnTo>
                  <a:pt x="221602" y="266534"/>
                </a:lnTo>
                <a:lnTo>
                  <a:pt x="171369" y="266534"/>
                </a:lnTo>
                <a:lnTo>
                  <a:pt x="176339" y="291998"/>
                </a:lnTo>
                <a:lnTo>
                  <a:pt x="223177" y="291998"/>
                </a:lnTo>
                <a:lnTo>
                  <a:pt x="238257" y="288798"/>
                </a:lnTo>
                <a:lnTo>
                  <a:pt x="246002" y="281239"/>
                </a:lnTo>
                <a:lnTo>
                  <a:pt x="248855" y="272383"/>
                </a:lnTo>
                <a:lnTo>
                  <a:pt x="249191" y="266534"/>
                </a:lnTo>
                <a:lnTo>
                  <a:pt x="215620" y="266534"/>
                </a:lnTo>
                <a:lnTo>
                  <a:pt x="249208" y="266230"/>
                </a:lnTo>
                <a:lnTo>
                  <a:pt x="249262" y="179476"/>
                </a:lnTo>
                <a:close/>
              </a:path>
              <a:path w="282575" h="292100">
                <a:moveTo>
                  <a:pt x="134531" y="187642"/>
                </a:moveTo>
                <a:lnTo>
                  <a:pt x="115354" y="202742"/>
                </a:lnTo>
                <a:lnTo>
                  <a:pt x="131032" y="219432"/>
                </a:lnTo>
                <a:lnTo>
                  <a:pt x="142467" y="233502"/>
                </a:lnTo>
                <a:lnTo>
                  <a:pt x="150717" y="245390"/>
                </a:lnTo>
                <a:lnTo>
                  <a:pt x="156845" y="255536"/>
                </a:lnTo>
                <a:lnTo>
                  <a:pt x="178219" y="239509"/>
                </a:lnTo>
                <a:lnTo>
                  <a:pt x="171439" y="229679"/>
                </a:lnTo>
                <a:lnTo>
                  <a:pt x="161918" y="216995"/>
                </a:lnTo>
                <a:lnTo>
                  <a:pt x="149626" y="202601"/>
                </a:lnTo>
                <a:lnTo>
                  <a:pt x="134531" y="187642"/>
                </a:lnTo>
                <a:close/>
              </a:path>
              <a:path w="282575" h="292100">
                <a:moveTo>
                  <a:pt x="279742" y="155587"/>
                </a:moveTo>
                <a:lnTo>
                  <a:pt x="106870" y="155587"/>
                </a:lnTo>
                <a:lnTo>
                  <a:pt x="106870" y="179476"/>
                </a:lnTo>
                <a:lnTo>
                  <a:pt x="279742" y="179476"/>
                </a:lnTo>
                <a:lnTo>
                  <a:pt x="279742" y="155587"/>
                </a:lnTo>
                <a:close/>
              </a:path>
              <a:path w="282575" h="292100">
                <a:moveTo>
                  <a:pt x="249262" y="119760"/>
                </a:moveTo>
                <a:lnTo>
                  <a:pt x="223799" y="119760"/>
                </a:lnTo>
                <a:lnTo>
                  <a:pt x="223799" y="155587"/>
                </a:lnTo>
                <a:lnTo>
                  <a:pt x="249262" y="155587"/>
                </a:lnTo>
                <a:lnTo>
                  <a:pt x="249262" y="119760"/>
                </a:lnTo>
                <a:close/>
              </a:path>
              <a:path w="282575" h="292100">
                <a:moveTo>
                  <a:pt x="281952" y="95542"/>
                </a:moveTo>
                <a:lnTo>
                  <a:pt x="104355" y="95542"/>
                </a:lnTo>
                <a:lnTo>
                  <a:pt x="104355" y="119760"/>
                </a:lnTo>
                <a:lnTo>
                  <a:pt x="281952" y="119760"/>
                </a:lnTo>
                <a:lnTo>
                  <a:pt x="281952" y="95542"/>
                </a:lnTo>
                <a:close/>
              </a:path>
              <a:path w="282575" h="292100">
                <a:moveTo>
                  <a:pt x="205257" y="53124"/>
                </a:moveTo>
                <a:lnTo>
                  <a:pt x="180416" y="53124"/>
                </a:lnTo>
                <a:lnTo>
                  <a:pt x="180416" y="95542"/>
                </a:lnTo>
                <a:lnTo>
                  <a:pt x="205257" y="95542"/>
                </a:lnTo>
                <a:lnTo>
                  <a:pt x="205257" y="53124"/>
                </a:lnTo>
                <a:close/>
              </a:path>
              <a:path w="282575" h="292100">
                <a:moveTo>
                  <a:pt x="272199" y="29235"/>
                </a:moveTo>
                <a:lnTo>
                  <a:pt x="114731" y="29235"/>
                </a:lnTo>
                <a:lnTo>
                  <a:pt x="114731" y="53124"/>
                </a:lnTo>
                <a:lnTo>
                  <a:pt x="272199" y="53124"/>
                </a:lnTo>
                <a:lnTo>
                  <a:pt x="272199" y="29235"/>
                </a:lnTo>
                <a:close/>
              </a:path>
              <a:path w="282575" h="292100">
                <a:moveTo>
                  <a:pt x="205257" y="0"/>
                </a:moveTo>
                <a:lnTo>
                  <a:pt x="180416" y="0"/>
                </a:lnTo>
                <a:lnTo>
                  <a:pt x="180416" y="29235"/>
                </a:lnTo>
                <a:lnTo>
                  <a:pt x="205257" y="29235"/>
                </a:lnTo>
                <a:lnTo>
                  <a:pt x="205257" y="0"/>
                </a:lnTo>
                <a:close/>
              </a:path>
              <a:path w="282575" h="292100">
                <a:moveTo>
                  <a:pt x="93662" y="12890"/>
                </a:moveTo>
                <a:lnTo>
                  <a:pt x="0" y="12890"/>
                </a:lnTo>
                <a:lnTo>
                  <a:pt x="0" y="272821"/>
                </a:lnTo>
                <a:lnTo>
                  <a:pt x="23888" y="272821"/>
                </a:lnTo>
                <a:lnTo>
                  <a:pt x="23888" y="248932"/>
                </a:lnTo>
                <a:lnTo>
                  <a:pt x="93662" y="248932"/>
                </a:lnTo>
                <a:lnTo>
                  <a:pt x="93662" y="224739"/>
                </a:lnTo>
                <a:lnTo>
                  <a:pt x="23901" y="224739"/>
                </a:lnTo>
                <a:lnTo>
                  <a:pt x="23901" y="140182"/>
                </a:lnTo>
                <a:lnTo>
                  <a:pt x="93662" y="140182"/>
                </a:lnTo>
                <a:lnTo>
                  <a:pt x="93662" y="116928"/>
                </a:lnTo>
                <a:lnTo>
                  <a:pt x="23901" y="116928"/>
                </a:lnTo>
                <a:lnTo>
                  <a:pt x="23901" y="37083"/>
                </a:lnTo>
                <a:lnTo>
                  <a:pt x="93662" y="37083"/>
                </a:lnTo>
                <a:lnTo>
                  <a:pt x="93662" y="12890"/>
                </a:lnTo>
                <a:close/>
              </a:path>
              <a:path w="282575" h="292100">
                <a:moveTo>
                  <a:pt x="93662" y="140182"/>
                </a:moveTo>
                <a:lnTo>
                  <a:pt x="69786" y="140182"/>
                </a:lnTo>
                <a:lnTo>
                  <a:pt x="69786" y="224739"/>
                </a:lnTo>
                <a:lnTo>
                  <a:pt x="93662" y="224739"/>
                </a:lnTo>
                <a:lnTo>
                  <a:pt x="93662" y="140182"/>
                </a:lnTo>
                <a:close/>
              </a:path>
              <a:path w="282575" h="292100">
                <a:moveTo>
                  <a:pt x="93662" y="37083"/>
                </a:moveTo>
                <a:lnTo>
                  <a:pt x="69786" y="37083"/>
                </a:lnTo>
                <a:lnTo>
                  <a:pt x="69786" y="116928"/>
                </a:lnTo>
                <a:lnTo>
                  <a:pt x="93662" y="116928"/>
                </a:lnTo>
                <a:lnTo>
                  <a:pt x="93662" y="370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97896" y="3307829"/>
            <a:ext cx="300355" cy="294640"/>
          </a:xfrm>
          <a:custGeom>
            <a:avLst/>
            <a:gdLst/>
            <a:ahLst/>
            <a:cxnLst/>
            <a:rect l="l" t="t" r="r" b="b"/>
            <a:pathLst>
              <a:path w="300354" h="294639">
                <a:moveTo>
                  <a:pt x="254279" y="208407"/>
                </a:moveTo>
                <a:lnTo>
                  <a:pt x="232600" y="218770"/>
                </a:lnTo>
                <a:lnTo>
                  <a:pt x="246857" y="240057"/>
                </a:lnTo>
                <a:lnTo>
                  <a:pt x="258289" y="257983"/>
                </a:lnTo>
                <a:lnTo>
                  <a:pt x="267954" y="275082"/>
                </a:lnTo>
                <a:lnTo>
                  <a:pt x="276910" y="293890"/>
                </a:lnTo>
                <a:lnTo>
                  <a:pt x="300177" y="281635"/>
                </a:lnTo>
                <a:lnTo>
                  <a:pt x="289821" y="261576"/>
                </a:lnTo>
                <a:lnTo>
                  <a:pt x="279585" y="244197"/>
                </a:lnTo>
                <a:lnTo>
                  <a:pt x="268171" y="227230"/>
                </a:lnTo>
                <a:lnTo>
                  <a:pt x="254279" y="208407"/>
                </a:lnTo>
                <a:close/>
              </a:path>
              <a:path w="300354" h="294639">
                <a:moveTo>
                  <a:pt x="186702" y="213741"/>
                </a:moveTo>
                <a:lnTo>
                  <a:pt x="162191" y="216255"/>
                </a:lnTo>
                <a:lnTo>
                  <a:pt x="166270" y="227969"/>
                </a:lnTo>
                <a:lnTo>
                  <a:pt x="171026" y="243990"/>
                </a:lnTo>
                <a:lnTo>
                  <a:pt x="175841" y="264609"/>
                </a:lnTo>
                <a:lnTo>
                  <a:pt x="180098" y="290118"/>
                </a:lnTo>
                <a:lnTo>
                  <a:pt x="206197" y="286042"/>
                </a:lnTo>
                <a:lnTo>
                  <a:pt x="202356" y="267628"/>
                </a:lnTo>
                <a:lnTo>
                  <a:pt x="198102" y="250010"/>
                </a:lnTo>
                <a:lnTo>
                  <a:pt x="193022" y="232333"/>
                </a:lnTo>
                <a:lnTo>
                  <a:pt x="186702" y="213741"/>
                </a:lnTo>
                <a:close/>
              </a:path>
              <a:path w="300354" h="294639">
                <a:moveTo>
                  <a:pt x="121005" y="215303"/>
                </a:moveTo>
                <a:lnTo>
                  <a:pt x="96494" y="215938"/>
                </a:lnTo>
                <a:lnTo>
                  <a:pt x="97517" y="224365"/>
                </a:lnTo>
                <a:lnTo>
                  <a:pt x="98540" y="234999"/>
                </a:lnTo>
                <a:lnTo>
                  <a:pt x="99328" y="247811"/>
                </a:lnTo>
                <a:lnTo>
                  <a:pt x="99547" y="258190"/>
                </a:lnTo>
                <a:lnTo>
                  <a:pt x="99535" y="271420"/>
                </a:lnTo>
                <a:lnTo>
                  <a:pt x="99247" y="278447"/>
                </a:lnTo>
                <a:lnTo>
                  <a:pt x="98840" y="284474"/>
                </a:lnTo>
                <a:lnTo>
                  <a:pt x="98374" y="290118"/>
                </a:lnTo>
                <a:lnTo>
                  <a:pt x="124155" y="289483"/>
                </a:lnTo>
                <a:lnTo>
                  <a:pt x="124777" y="279425"/>
                </a:lnTo>
                <a:lnTo>
                  <a:pt x="124761" y="271420"/>
                </a:lnTo>
                <a:lnTo>
                  <a:pt x="124497" y="258190"/>
                </a:lnTo>
                <a:lnTo>
                  <a:pt x="123715" y="243757"/>
                </a:lnTo>
                <a:lnTo>
                  <a:pt x="122521" y="229324"/>
                </a:lnTo>
                <a:lnTo>
                  <a:pt x="121005" y="215303"/>
                </a:lnTo>
                <a:close/>
              </a:path>
              <a:path w="300354" h="294639">
                <a:moveTo>
                  <a:pt x="267792" y="87071"/>
                </a:moveTo>
                <a:lnTo>
                  <a:pt x="35204" y="87071"/>
                </a:lnTo>
                <a:lnTo>
                  <a:pt x="35204" y="196456"/>
                </a:lnTo>
                <a:lnTo>
                  <a:pt x="267792" y="196456"/>
                </a:lnTo>
                <a:lnTo>
                  <a:pt x="267792" y="172567"/>
                </a:lnTo>
                <a:lnTo>
                  <a:pt x="60972" y="172567"/>
                </a:lnTo>
                <a:lnTo>
                  <a:pt x="60972" y="110642"/>
                </a:lnTo>
                <a:lnTo>
                  <a:pt x="267792" y="110642"/>
                </a:lnTo>
                <a:lnTo>
                  <a:pt x="267792" y="87071"/>
                </a:lnTo>
                <a:close/>
              </a:path>
              <a:path w="300354" h="294639">
                <a:moveTo>
                  <a:pt x="267792" y="110642"/>
                </a:moveTo>
                <a:lnTo>
                  <a:pt x="241084" y="110642"/>
                </a:lnTo>
                <a:lnTo>
                  <a:pt x="241084" y="172567"/>
                </a:lnTo>
                <a:lnTo>
                  <a:pt x="267792" y="172567"/>
                </a:lnTo>
                <a:lnTo>
                  <a:pt x="267792" y="110642"/>
                </a:lnTo>
                <a:close/>
              </a:path>
              <a:path w="300354" h="294639">
                <a:moveTo>
                  <a:pt x="155587" y="0"/>
                </a:moveTo>
                <a:lnTo>
                  <a:pt x="129184" y="0"/>
                </a:lnTo>
                <a:lnTo>
                  <a:pt x="129184" y="87071"/>
                </a:lnTo>
                <a:lnTo>
                  <a:pt x="155587" y="87071"/>
                </a:lnTo>
                <a:lnTo>
                  <a:pt x="155587" y="54698"/>
                </a:lnTo>
                <a:lnTo>
                  <a:pt x="294830" y="54698"/>
                </a:lnTo>
                <a:lnTo>
                  <a:pt x="294830" y="30175"/>
                </a:lnTo>
                <a:lnTo>
                  <a:pt x="155587" y="30175"/>
                </a:lnTo>
                <a:lnTo>
                  <a:pt x="155587" y="0"/>
                </a:lnTo>
                <a:close/>
              </a:path>
              <a:path w="300354" h="294639">
                <a:moveTo>
                  <a:pt x="40233" y="208076"/>
                </a:moveTo>
                <a:lnTo>
                  <a:pt x="32266" y="229016"/>
                </a:lnTo>
                <a:lnTo>
                  <a:pt x="23179" y="246826"/>
                </a:lnTo>
                <a:lnTo>
                  <a:pt x="12560" y="262628"/>
                </a:lnTo>
                <a:lnTo>
                  <a:pt x="0" y="277545"/>
                </a:lnTo>
                <a:lnTo>
                  <a:pt x="21996" y="294525"/>
                </a:lnTo>
                <a:lnTo>
                  <a:pt x="34816" y="276593"/>
                </a:lnTo>
                <a:lnTo>
                  <a:pt x="46280" y="257157"/>
                </a:lnTo>
                <a:lnTo>
                  <a:pt x="56213" y="236838"/>
                </a:lnTo>
                <a:lnTo>
                  <a:pt x="64439" y="216255"/>
                </a:lnTo>
                <a:lnTo>
                  <a:pt x="40233" y="2080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30420" y="3322917"/>
            <a:ext cx="198653" cy="252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69015" y="3322917"/>
            <a:ext cx="198653" cy="252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08232" y="3325431"/>
            <a:ext cx="197383" cy="250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4876" y="3466249"/>
            <a:ext cx="82550" cy="29209"/>
          </a:xfrm>
          <a:custGeom>
            <a:avLst/>
            <a:gdLst/>
            <a:ahLst/>
            <a:cxnLst/>
            <a:rect l="l" t="t" r="r" b="b"/>
            <a:pathLst>
              <a:path w="82550" h="29210">
                <a:moveTo>
                  <a:pt x="82029" y="28600"/>
                </a:moveTo>
                <a:lnTo>
                  <a:pt x="0" y="28600"/>
                </a:lnTo>
                <a:lnTo>
                  <a:pt x="0" y="0"/>
                </a:lnTo>
                <a:lnTo>
                  <a:pt x="82029" y="0"/>
                </a:lnTo>
                <a:lnTo>
                  <a:pt x="82029" y="286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51792" y="3325431"/>
            <a:ext cx="191731" cy="247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74347" y="3307842"/>
            <a:ext cx="295910" cy="287020"/>
          </a:xfrm>
          <a:custGeom>
            <a:avLst/>
            <a:gdLst/>
            <a:ahLst/>
            <a:cxnLst/>
            <a:rect l="l" t="t" r="r" b="b"/>
            <a:pathLst>
              <a:path w="295910" h="287020">
                <a:moveTo>
                  <a:pt x="143332" y="126987"/>
                </a:moveTo>
                <a:lnTo>
                  <a:pt x="117868" y="126987"/>
                </a:lnTo>
                <a:lnTo>
                  <a:pt x="117868" y="262458"/>
                </a:lnTo>
                <a:lnTo>
                  <a:pt x="119916" y="273844"/>
                </a:lnTo>
                <a:lnTo>
                  <a:pt x="125764" y="281435"/>
                </a:lnTo>
                <a:lnTo>
                  <a:pt x="134970" y="285668"/>
                </a:lnTo>
                <a:lnTo>
                  <a:pt x="147091" y="286981"/>
                </a:lnTo>
                <a:lnTo>
                  <a:pt x="259943" y="286981"/>
                </a:lnTo>
                <a:lnTo>
                  <a:pt x="273135" y="284963"/>
                </a:lnTo>
                <a:lnTo>
                  <a:pt x="283710" y="276256"/>
                </a:lnTo>
                <a:lnTo>
                  <a:pt x="289350" y="261823"/>
                </a:lnTo>
                <a:lnTo>
                  <a:pt x="147091" y="261823"/>
                </a:lnTo>
                <a:lnTo>
                  <a:pt x="143332" y="259308"/>
                </a:lnTo>
                <a:lnTo>
                  <a:pt x="143332" y="126987"/>
                </a:lnTo>
                <a:close/>
              </a:path>
              <a:path w="295910" h="287020">
                <a:moveTo>
                  <a:pt x="270941" y="215303"/>
                </a:moveTo>
                <a:lnTo>
                  <a:pt x="262763" y="261823"/>
                </a:lnTo>
                <a:lnTo>
                  <a:pt x="289350" y="261823"/>
                </a:lnTo>
                <a:lnTo>
                  <a:pt x="291281" y="256881"/>
                </a:lnTo>
                <a:lnTo>
                  <a:pt x="295465" y="222859"/>
                </a:lnTo>
                <a:lnTo>
                  <a:pt x="270941" y="215303"/>
                </a:lnTo>
                <a:close/>
              </a:path>
              <a:path w="295910" h="287020">
                <a:moveTo>
                  <a:pt x="66319" y="101218"/>
                </a:moveTo>
                <a:lnTo>
                  <a:pt x="40538" y="101218"/>
                </a:lnTo>
                <a:lnTo>
                  <a:pt x="40538" y="218135"/>
                </a:lnTo>
                <a:lnTo>
                  <a:pt x="25497" y="221812"/>
                </a:lnTo>
                <a:lnTo>
                  <a:pt x="14730" y="224188"/>
                </a:lnTo>
                <a:lnTo>
                  <a:pt x="6732" y="225737"/>
                </a:lnTo>
                <a:lnTo>
                  <a:pt x="0" y="226936"/>
                </a:lnTo>
                <a:lnTo>
                  <a:pt x="2832" y="253974"/>
                </a:lnTo>
                <a:lnTo>
                  <a:pt x="24418" y="248778"/>
                </a:lnTo>
                <a:lnTo>
                  <a:pt x="50838" y="241198"/>
                </a:lnTo>
                <a:lnTo>
                  <a:pt x="76905" y="232618"/>
                </a:lnTo>
                <a:lnTo>
                  <a:pt x="97434" y="224421"/>
                </a:lnTo>
                <a:lnTo>
                  <a:pt x="96704" y="210921"/>
                </a:lnTo>
                <a:lnTo>
                  <a:pt x="66319" y="210921"/>
                </a:lnTo>
                <a:lnTo>
                  <a:pt x="66319" y="101218"/>
                </a:lnTo>
                <a:close/>
              </a:path>
              <a:path w="295910" h="287020">
                <a:moveTo>
                  <a:pt x="212471" y="108762"/>
                </a:moveTo>
                <a:lnTo>
                  <a:pt x="187020" y="108762"/>
                </a:lnTo>
                <a:lnTo>
                  <a:pt x="187020" y="220344"/>
                </a:lnTo>
                <a:lnTo>
                  <a:pt x="212471" y="220344"/>
                </a:lnTo>
                <a:lnTo>
                  <a:pt x="212471" y="108762"/>
                </a:lnTo>
                <a:close/>
              </a:path>
              <a:path w="295910" h="287020">
                <a:moveTo>
                  <a:pt x="96177" y="201167"/>
                </a:moveTo>
                <a:lnTo>
                  <a:pt x="85020" y="204982"/>
                </a:lnTo>
                <a:lnTo>
                  <a:pt x="77260" y="207495"/>
                </a:lnTo>
                <a:lnTo>
                  <a:pt x="66319" y="210921"/>
                </a:lnTo>
                <a:lnTo>
                  <a:pt x="96704" y="210921"/>
                </a:lnTo>
                <a:lnTo>
                  <a:pt x="96177" y="201167"/>
                </a:lnTo>
                <a:close/>
              </a:path>
              <a:path w="295910" h="287020">
                <a:moveTo>
                  <a:pt x="284814" y="89268"/>
                </a:moveTo>
                <a:lnTo>
                  <a:pt x="260578" y="89268"/>
                </a:lnTo>
                <a:lnTo>
                  <a:pt x="259943" y="123454"/>
                </a:lnTo>
                <a:lnTo>
                  <a:pt x="259311" y="146827"/>
                </a:lnTo>
                <a:lnTo>
                  <a:pt x="258446" y="161538"/>
                </a:lnTo>
                <a:lnTo>
                  <a:pt x="257111" y="169735"/>
                </a:lnTo>
                <a:lnTo>
                  <a:pt x="255231" y="176961"/>
                </a:lnTo>
                <a:lnTo>
                  <a:pt x="253339" y="181686"/>
                </a:lnTo>
                <a:lnTo>
                  <a:pt x="222273" y="181686"/>
                </a:lnTo>
                <a:lnTo>
                  <a:pt x="225996" y="206819"/>
                </a:lnTo>
                <a:lnTo>
                  <a:pt x="250202" y="206819"/>
                </a:lnTo>
                <a:lnTo>
                  <a:pt x="261931" y="204850"/>
                </a:lnTo>
                <a:lnTo>
                  <a:pt x="270511" y="199315"/>
                </a:lnTo>
                <a:lnTo>
                  <a:pt x="276322" y="190772"/>
                </a:lnTo>
                <a:lnTo>
                  <a:pt x="279150" y="181686"/>
                </a:lnTo>
                <a:lnTo>
                  <a:pt x="244220" y="181686"/>
                </a:lnTo>
                <a:lnTo>
                  <a:pt x="222224" y="181355"/>
                </a:lnTo>
                <a:lnTo>
                  <a:pt x="279252" y="181355"/>
                </a:lnTo>
                <a:lnTo>
                  <a:pt x="279742" y="179781"/>
                </a:lnTo>
                <a:lnTo>
                  <a:pt x="281280" y="165293"/>
                </a:lnTo>
                <a:lnTo>
                  <a:pt x="283319" y="135980"/>
                </a:lnTo>
                <a:lnTo>
                  <a:pt x="284708" y="101218"/>
                </a:lnTo>
                <a:lnTo>
                  <a:pt x="284814" y="89268"/>
                </a:lnTo>
                <a:close/>
              </a:path>
              <a:path w="295910" h="287020">
                <a:moveTo>
                  <a:pt x="143332" y="28600"/>
                </a:moveTo>
                <a:lnTo>
                  <a:pt x="117868" y="28600"/>
                </a:lnTo>
                <a:lnTo>
                  <a:pt x="117868" y="102476"/>
                </a:lnTo>
                <a:lnTo>
                  <a:pt x="85801" y="110959"/>
                </a:lnTo>
                <a:lnTo>
                  <a:pt x="90208" y="134531"/>
                </a:lnTo>
                <a:lnTo>
                  <a:pt x="117868" y="126987"/>
                </a:lnTo>
                <a:lnTo>
                  <a:pt x="143332" y="126987"/>
                </a:lnTo>
                <a:lnTo>
                  <a:pt x="143332" y="120395"/>
                </a:lnTo>
                <a:lnTo>
                  <a:pt x="187020" y="108762"/>
                </a:lnTo>
                <a:lnTo>
                  <a:pt x="212471" y="108762"/>
                </a:lnTo>
                <a:lnTo>
                  <a:pt x="212471" y="102158"/>
                </a:lnTo>
                <a:lnTo>
                  <a:pt x="237117" y="95554"/>
                </a:lnTo>
                <a:lnTo>
                  <a:pt x="143332" y="95554"/>
                </a:lnTo>
                <a:lnTo>
                  <a:pt x="143332" y="28600"/>
                </a:lnTo>
                <a:close/>
              </a:path>
              <a:path w="295910" h="287020">
                <a:moveTo>
                  <a:pt x="97434" y="77317"/>
                </a:moveTo>
                <a:lnTo>
                  <a:pt x="1562" y="77317"/>
                </a:lnTo>
                <a:lnTo>
                  <a:pt x="1562" y="101218"/>
                </a:lnTo>
                <a:lnTo>
                  <a:pt x="97434" y="101218"/>
                </a:lnTo>
                <a:lnTo>
                  <a:pt x="97434" y="77317"/>
                </a:lnTo>
                <a:close/>
              </a:path>
              <a:path w="295910" h="287020">
                <a:moveTo>
                  <a:pt x="212471" y="0"/>
                </a:moveTo>
                <a:lnTo>
                  <a:pt x="187020" y="0"/>
                </a:lnTo>
                <a:lnTo>
                  <a:pt x="187020" y="84239"/>
                </a:lnTo>
                <a:lnTo>
                  <a:pt x="143332" y="95554"/>
                </a:lnTo>
                <a:lnTo>
                  <a:pt x="237117" y="95554"/>
                </a:lnTo>
                <a:lnTo>
                  <a:pt x="260578" y="89268"/>
                </a:lnTo>
                <a:lnTo>
                  <a:pt x="284814" y="89268"/>
                </a:lnTo>
                <a:lnTo>
                  <a:pt x="284798" y="77317"/>
                </a:lnTo>
                <a:lnTo>
                  <a:pt x="212471" y="77317"/>
                </a:lnTo>
                <a:lnTo>
                  <a:pt x="212471" y="0"/>
                </a:lnTo>
                <a:close/>
              </a:path>
              <a:path w="295910" h="287020">
                <a:moveTo>
                  <a:pt x="66319" y="0"/>
                </a:moveTo>
                <a:lnTo>
                  <a:pt x="40538" y="0"/>
                </a:lnTo>
                <a:lnTo>
                  <a:pt x="40538" y="77317"/>
                </a:lnTo>
                <a:lnTo>
                  <a:pt x="66319" y="77317"/>
                </a:lnTo>
                <a:lnTo>
                  <a:pt x="66319" y="0"/>
                </a:lnTo>
                <a:close/>
              </a:path>
              <a:path w="295910" h="287020">
                <a:moveTo>
                  <a:pt x="284772" y="58470"/>
                </a:moveTo>
                <a:lnTo>
                  <a:pt x="212471" y="77317"/>
                </a:lnTo>
                <a:lnTo>
                  <a:pt x="284798" y="77317"/>
                </a:lnTo>
                <a:lnTo>
                  <a:pt x="284772" y="584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00953" y="3319158"/>
            <a:ext cx="280035" cy="280670"/>
          </a:xfrm>
          <a:custGeom>
            <a:avLst/>
            <a:gdLst/>
            <a:ahLst/>
            <a:cxnLst/>
            <a:rect l="l" t="t" r="r" b="b"/>
            <a:pathLst>
              <a:path w="280035" h="280670">
                <a:moveTo>
                  <a:pt x="272834" y="0"/>
                </a:moveTo>
                <a:lnTo>
                  <a:pt x="0" y="0"/>
                </a:lnTo>
                <a:lnTo>
                  <a:pt x="0" y="280377"/>
                </a:lnTo>
                <a:lnTo>
                  <a:pt x="26098" y="280377"/>
                </a:lnTo>
                <a:lnTo>
                  <a:pt x="26098" y="266547"/>
                </a:lnTo>
                <a:lnTo>
                  <a:pt x="279742" y="266547"/>
                </a:lnTo>
                <a:lnTo>
                  <a:pt x="279742" y="241388"/>
                </a:lnTo>
                <a:lnTo>
                  <a:pt x="26098" y="241388"/>
                </a:lnTo>
                <a:lnTo>
                  <a:pt x="26098" y="24828"/>
                </a:lnTo>
                <a:lnTo>
                  <a:pt x="272834" y="24828"/>
                </a:lnTo>
                <a:lnTo>
                  <a:pt x="272834" y="0"/>
                </a:lnTo>
                <a:close/>
              </a:path>
              <a:path w="280035" h="280670">
                <a:moveTo>
                  <a:pt x="66954" y="61925"/>
                </a:moveTo>
                <a:lnTo>
                  <a:pt x="53124" y="82346"/>
                </a:lnTo>
                <a:lnTo>
                  <a:pt x="70059" y="90527"/>
                </a:lnTo>
                <a:lnTo>
                  <a:pt x="91035" y="101093"/>
                </a:lnTo>
                <a:lnTo>
                  <a:pt x="115137" y="114309"/>
                </a:lnTo>
                <a:lnTo>
                  <a:pt x="141452" y="130441"/>
                </a:lnTo>
                <a:lnTo>
                  <a:pt x="114605" y="157231"/>
                </a:lnTo>
                <a:lnTo>
                  <a:pt x="88171" y="178298"/>
                </a:lnTo>
                <a:lnTo>
                  <a:pt x="63387" y="194531"/>
                </a:lnTo>
                <a:lnTo>
                  <a:pt x="41490" y="206819"/>
                </a:lnTo>
                <a:lnTo>
                  <a:pt x="59410" y="228193"/>
                </a:lnTo>
                <a:lnTo>
                  <a:pt x="87540" y="210004"/>
                </a:lnTo>
                <a:lnTo>
                  <a:pt x="114022" y="190399"/>
                </a:lnTo>
                <a:lnTo>
                  <a:pt x="138972" y="168787"/>
                </a:lnTo>
                <a:lnTo>
                  <a:pt x="162509" y="144576"/>
                </a:lnTo>
                <a:lnTo>
                  <a:pt x="206427" y="144576"/>
                </a:lnTo>
                <a:lnTo>
                  <a:pt x="178854" y="125094"/>
                </a:lnTo>
                <a:lnTo>
                  <a:pt x="188848" y="111264"/>
                </a:lnTo>
                <a:lnTo>
                  <a:pt x="157797" y="111264"/>
                </a:lnTo>
                <a:lnTo>
                  <a:pt x="142585" y="101837"/>
                </a:lnTo>
                <a:lnTo>
                  <a:pt x="123101" y="90490"/>
                </a:lnTo>
                <a:lnTo>
                  <a:pt x="98254" y="77196"/>
                </a:lnTo>
                <a:lnTo>
                  <a:pt x="66954" y="61925"/>
                </a:lnTo>
                <a:close/>
              </a:path>
              <a:path w="280035" h="280670">
                <a:moveTo>
                  <a:pt x="206427" y="144576"/>
                </a:moveTo>
                <a:lnTo>
                  <a:pt x="162509" y="144576"/>
                </a:lnTo>
                <a:lnTo>
                  <a:pt x="175662" y="153559"/>
                </a:lnTo>
                <a:lnTo>
                  <a:pt x="192762" y="166462"/>
                </a:lnTo>
                <a:lnTo>
                  <a:pt x="214931" y="184846"/>
                </a:lnTo>
                <a:lnTo>
                  <a:pt x="243293" y="210273"/>
                </a:lnTo>
                <a:lnTo>
                  <a:pt x="261518" y="188582"/>
                </a:lnTo>
                <a:lnTo>
                  <a:pt x="247541" y="176678"/>
                </a:lnTo>
                <a:lnTo>
                  <a:pt x="229615" y="162148"/>
                </a:lnTo>
                <a:lnTo>
                  <a:pt x="206975" y="144964"/>
                </a:lnTo>
                <a:lnTo>
                  <a:pt x="206427" y="144576"/>
                </a:lnTo>
                <a:close/>
              </a:path>
              <a:path w="280035" h="280670">
                <a:moveTo>
                  <a:pt x="203365" y="33629"/>
                </a:moveTo>
                <a:lnTo>
                  <a:pt x="197659" y="46511"/>
                </a:lnTo>
                <a:lnTo>
                  <a:pt x="188829" y="64079"/>
                </a:lnTo>
                <a:lnTo>
                  <a:pt x="175875" y="85830"/>
                </a:lnTo>
                <a:lnTo>
                  <a:pt x="157797" y="111264"/>
                </a:lnTo>
                <a:lnTo>
                  <a:pt x="188848" y="111264"/>
                </a:lnTo>
                <a:lnTo>
                  <a:pt x="197405" y="99425"/>
                </a:lnTo>
                <a:lnTo>
                  <a:pt x="211504" y="76966"/>
                </a:lnTo>
                <a:lnTo>
                  <a:pt x="221771" y="58220"/>
                </a:lnTo>
                <a:lnTo>
                  <a:pt x="228828" y="43687"/>
                </a:lnTo>
                <a:lnTo>
                  <a:pt x="203365" y="336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44805" y="3304692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4" h="298450">
                <a:moveTo>
                  <a:pt x="97116" y="0"/>
                </a:moveTo>
                <a:lnTo>
                  <a:pt x="67563" y="0"/>
                </a:lnTo>
                <a:lnTo>
                  <a:pt x="38844" y="30793"/>
                </a:lnTo>
                <a:lnTo>
                  <a:pt x="17637" y="65300"/>
                </a:lnTo>
                <a:lnTo>
                  <a:pt x="4502" y="104402"/>
                </a:lnTo>
                <a:lnTo>
                  <a:pt x="0" y="148983"/>
                </a:lnTo>
                <a:lnTo>
                  <a:pt x="4502" y="193574"/>
                </a:lnTo>
                <a:lnTo>
                  <a:pt x="17637" y="232683"/>
                </a:lnTo>
                <a:lnTo>
                  <a:pt x="38844" y="267191"/>
                </a:lnTo>
                <a:lnTo>
                  <a:pt x="67563" y="297980"/>
                </a:lnTo>
                <a:lnTo>
                  <a:pt x="97116" y="297980"/>
                </a:lnTo>
                <a:lnTo>
                  <a:pt x="70817" y="272049"/>
                </a:lnTo>
                <a:lnTo>
                  <a:pt x="48199" y="239988"/>
                </a:lnTo>
                <a:lnTo>
                  <a:pt x="32358" y="199674"/>
                </a:lnTo>
                <a:lnTo>
                  <a:pt x="26390" y="148983"/>
                </a:lnTo>
                <a:lnTo>
                  <a:pt x="32358" y="98306"/>
                </a:lnTo>
                <a:lnTo>
                  <a:pt x="48199" y="57999"/>
                </a:lnTo>
                <a:lnTo>
                  <a:pt x="70817" y="25937"/>
                </a:lnTo>
                <a:lnTo>
                  <a:pt x="97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3944" y="3305950"/>
            <a:ext cx="292735" cy="294005"/>
          </a:xfrm>
          <a:custGeom>
            <a:avLst/>
            <a:gdLst/>
            <a:ahLst/>
            <a:cxnLst/>
            <a:rect l="l" t="t" r="r" b="b"/>
            <a:pathLst>
              <a:path w="292734" h="294004">
                <a:moveTo>
                  <a:pt x="90208" y="144284"/>
                </a:moveTo>
                <a:lnTo>
                  <a:pt x="64744" y="144284"/>
                </a:lnTo>
                <a:lnTo>
                  <a:pt x="64744" y="293573"/>
                </a:lnTo>
                <a:lnTo>
                  <a:pt x="90208" y="293573"/>
                </a:lnTo>
                <a:lnTo>
                  <a:pt x="90208" y="224751"/>
                </a:lnTo>
                <a:lnTo>
                  <a:pt x="257111" y="224751"/>
                </a:lnTo>
                <a:lnTo>
                  <a:pt x="257111" y="202742"/>
                </a:lnTo>
                <a:lnTo>
                  <a:pt x="90208" y="202742"/>
                </a:lnTo>
                <a:lnTo>
                  <a:pt x="90208" y="170992"/>
                </a:lnTo>
                <a:lnTo>
                  <a:pt x="257111" y="170992"/>
                </a:lnTo>
                <a:lnTo>
                  <a:pt x="257111" y="148678"/>
                </a:lnTo>
                <a:lnTo>
                  <a:pt x="90208" y="148678"/>
                </a:lnTo>
                <a:lnTo>
                  <a:pt x="90208" y="144284"/>
                </a:lnTo>
                <a:close/>
              </a:path>
              <a:path w="292734" h="294004">
                <a:moveTo>
                  <a:pt x="178523" y="268122"/>
                </a:moveTo>
                <a:lnTo>
                  <a:pt x="183553" y="293573"/>
                </a:lnTo>
                <a:lnTo>
                  <a:pt x="233845" y="293573"/>
                </a:lnTo>
                <a:lnTo>
                  <a:pt x="247295" y="290533"/>
                </a:lnTo>
                <a:lnTo>
                  <a:pt x="254203" y="283397"/>
                </a:lnTo>
                <a:lnTo>
                  <a:pt x="256747" y="275142"/>
                </a:lnTo>
                <a:lnTo>
                  <a:pt x="257111" y="268744"/>
                </a:lnTo>
                <a:lnTo>
                  <a:pt x="257111" y="268427"/>
                </a:lnTo>
                <a:lnTo>
                  <a:pt x="224421" y="268427"/>
                </a:lnTo>
                <a:lnTo>
                  <a:pt x="178523" y="268122"/>
                </a:lnTo>
                <a:close/>
              </a:path>
              <a:path w="292734" h="294004">
                <a:moveTo>
                  <a:pt x="257111" y="224751"/>
                </a:moveTo>
                <a:lnTo>
                  <a:pt x="231343" y="224751"/>
                </a:lnTo>
                <a:lnTo>
                  <a:pt x="231343" y="268427"/>
                </a:lnTo>
                <a:lnTo>
                  <a:pt x="257111" y="268427"/>
                </a:lnTo>
                <a:lnTo>
                  <a:pt x="257111" y="224751"/>
                </a:lnTo>
                <a:close/>
              </a:path>
              <a:path w="292734" h="294004">
                <a:moveTo>
                  <a:pt x="257111" y="170992"/>
                </a:moveTo>
                <a:lnTo>
                  <a:pt x="231343" y="170992"/>
                </a:lnTo>
                <a:lnTo>
                  <a:pt x="231343" y="202742"/>
                </a:lnTo>
                <a:lnTo>
                  <a:pt x="257111" y="202742"/>
                </a:lnTo>
                <a:lnTo>
                  <a:pt x="257111" y="170992"/>
                </a:lnTo>
                <a:close/>
              </a:path>
              <a:path w="292734" h="294004">
                <a:moveTo>
                  <a:pt x="120700" y="61290"/>
                </a:moveTo>
                <a:lnTo>
                  <a:pt x="92087" y="61290"/>
                </a:lnTo>
                <a:lnTo>
                  <a:pt x="73855" y="93042"/>
                </a:lnTo>
                <a:lnTo>
                  <a:pt x="52292" y="120581"/>
                </a:lnTo>
                <a:lnTo>
                  <a:pt x="27604" y="144170"/>
                </a:lnTo>
                <a:lnTo>
                  <a:pt x="0" y="164071"/>
                </a:lnTo>
                <a:lnTo>
                  <a:pt x="16332" y="186702"/>
                </a:lnTo>
                <a:lnTo>
                  <a:pt x="25845" y="179719"/>
                </a:lnTo>
                <a:lnTo>
                  <a:pt x="37476" y="170441"/>
                </a:lnTo>
                <a:lnTo>
                  <a:pt x="50638" y="158690"/>
                </a:lnTo>
                <a:lnTo>
                  <a:pt x="64744" y="144284"/>
                </a:lnTo>
                <a:lnTo>
                  <a:pt x="90208" y="144284"/>
                </a:lnTo>
                <a:lnTo>
                  <a:pt x="90208" y="117246"/>
                </a:lnTo>
                <a:lnTo>
                  <a:pt x="257111" y="117246"/>
                </a:lnTo>
                <a:lnTo>
                  <a:pt x="257111" y="93662"/>
                </a:lnTo>
                <a:lnTo>
                  <a:pt x="103403" y="93662"/>
                </a:lnTo>
                <a:lnTo>
                  <a:pt x="106813" y="88163"/>
                </a:lnTo>
                <a:lnTo>
                  <a:pt x="110871" y="81014"/>
                </a:lnTo>
                <a:lnTo>
                  <a:pt x="115519" y="72097"/>
                </a:lnTo>
                <a:lnTo>
                  <a:pt x="120700" y="61290"/>
                </a:lnTo>
                <a:close/>
              </a:path>
              <a:path w="292734" h="294004">
                <a:moveTo>
                  <a:pt x="257111" y="117246"/>
                </a:moveTo>
                <a:lnTo>
                  <a:pt x="231343" y="117246"/>
                </a:lnTo>
                <a:lnTo>
                  <a:pt x="231343" y="148678"/>
                </a:lnTo>
                <a:lnTo>
                  <a:pt x="257111" y="148678"/>
                </a:lnTo>
                <a:lnTo>
                  <a:pt x="257111" y="117246"/>
                </a:lnTo>
                <a:close/>
              </a:path>
              <a:path w="292734" h="294004">
                <a:moveTo>
                  <a:pt x="292633" y="36779"/>
                </a:moveTo>
                <a:lnTo>
                  <a:pt x="2197" y="36779"/>
                </a:lnTo>
                <a:lnTo>
                  <a:pt x="2197" y="61290"/>
                </a:lnTo>
                <a:lnTo>
                  <a:pt x="292633" y="61290"/>
                </a:lnTo>
                <a:lnTo>
                  <a:pt x="292633" y="36779"/>
                </a:lnTo>
                <a:close/>
              </a:path>
              <a:path w="292734" h="294004">
                <a:moveTo>
                  <a:pt x="114096" y="0"/>
                </a:moveTo>
                <a:lnTo>
                  <a:pt x="112239" y="7116"/>
                </a:lnTo>
                <a:lnTo>
                  <a:pt x="110085" y="14736"/>
                </a:lnTo>
                <a:lnTo>
                  <a:pt x="107104" y="24183"/>
                </a:lnTo>
                <a:lnTo>
                  <a:pt x="102768" y="36779"/>
                </a:lnTo>
                <a:lnTo>
                  <a:pt x="130759" y="36779"/>
                </a:lnTo>
                <a:lnTo>
                  <a:pt x="133982" y="28003"/>
                </a:lnTo>
                <a:lnTo>
                  <a:pt x="136763" y="19608"/>
                </a:lnTo>
                <a:lnTo>
                  <a:pt x="139367" y="10918"/>
                </a:lnTo>
                <a:lnTo>
                  <a:pt x="142062" y="1257"/>
                </a:lnTo>
                <a:lnTo>
                  <a:pt x="114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78599" y="3306572"/>
            <a:ext cx="295275" cy="294005"/>
          </a:xfrm>
          <a:custGeom>
            <a:avLst/>
            <a:gdLst/>
            <a:ahLst/>
            <a:cxnLst/>
            <a:rect l="l" t="t" r="r" b="b"/>
            <a:pathLst>
              <a:path w="295275" h="294004">
                <a:moveTo>
                  <a:pt x="199275" y="242671"/>
                </a:moveTo>
                <a:lnTo>
                  <a:pt x="184188" y="260578"/>
                </a:lnTo>
                <a:lnTo>
                  <a:pt x="196692" y="267059"/>
                </a:lnTo>
                <a:lnTo>
                  <a:pt x="216293" y="275394"/>
                </a:lnTo>
                <a:lnTo>
                  <a:pt x="244438" y="284494"/>
                </a:lnTo>
                <a:lnTo>
                  <a:pt x="282575" y="293268"/>
                </a:lnTo>
                <a:lnTo>
                  <a:pt x="294208" y="268439"/>
                </a:lnTo>
                <a:lnTo>
                  <a:pt x="266114" y="264593"/>
                </a:lnTo>
                <a:lnTo>
                  <a:pt x="241793" y="259094"/>
                </a:lnTo>
                <a:lnTo>
                  <a:pt x="219947" y="251825"/>
                </a:lnTo>
                <a:lnTo>
                  <a:pt x="199275" y="242671"/>
                </a:lnTo>
                <a:close/>
              </a:path>
              <a:path w="295275" h="294004">
                <a:moveTo>
                  <a:pt x="259308" y="110337"/>
                </a:moveTo>
                <a:lnTo>
                  <a:pt x="35509" y="110337"/>
                </a:lnTo>
                <a:lnTo>
                  <a:pt x="35509" y="242036"/>
                </a:lnTo>
                <a:lnTo>
                  <a:pt x="259308" y="242036"/>
                </a:lnTo>
                <a:lnTo>
                  <a:pt x="259308" y="221919"/>
                </a:lnTo>
                <a:lnTo>
                  <a:pt x="61290" y="221919"/>
                </a:lnTo>
                <a:lnTo>
                  <a:pt x="61290" y="201802"/>
                </a:lnTo>
                <a:lnTo>
                  <a:pt x="259308" y="201802"/>
                </a:lnTo>
                <a:lnTo>
                  <a:pt x="259308" y="184835"/>
                </a:lnTo>
                <a:lnTo>
                  <a:pt x="61290" y="184835"/>
                </a:lnTo>
                <a:lnTo>
                  <a:pt x="61290" y="164718"/>
                </a:lnTo>
                <a:lnTo>
                  <a:pt x="259308" y="164718"/>
                </a:lnTo>
                <a:lnTo>
                  <a:pt x="259308" y="148374"/>
                </a:lnTo>
                <a:lnTo>
                  <a:pt x="61290" y="148374"/>
                </a:lnTo>
                <a:lnTo>
                  <a:pt x="61290" y="129514"/>
                </a:lnTo>
                <a:lnTo>
                  <a:pt x="259308" y="129514"/>
                </a:lnTo>
                <a:lnTo>
                  <a:pt x="259308" y="110337"/>
                </a:lnTo>
                <a:close/>
              </a:path>
              <a:path w="295275" h="294004">
                <a:moveTo>
                  <a:pt x="259308" y="201802"/>
                </a:moveTo>
                <a:lnTo>
                  <a:pt x="233540" y="201802"/>
                </a:lnTo>
                <a:lnTo>
                  <a:pt x="233540" y="221919"/>
                </a:lnTo>
                <a:lnTo>
                  <a:pt x="259308" y="221919"/>
                </a:lnTo>
                <a:lnTo>
                  <a:pt x="259308" y="201802"/>
                </a:lnTo>
                <a:close/>
              </a:path>
              <a:path w="295275" h="294004">
                <a:moveTo>
                  <a:pt x="259308" y="164718"/>
                </a:moveTo>
                <a:lnTo>
                  <a:pt x="233540" y="164718"/>
                </a:lnTo>
                <a:lnTo>
                  <a:pt x="233540" y="184835"/>
                </a:lnTo>
                <a:lnTo>
                  <a:pt x="259308" y="184835"/>
                </a:lnTo>
                <a:lnTo>
                  <a:pt x="259308" y="164718"/>
                </a:lnTo>
                <a:close/>
              </a:path>
              <a:path w="295275" h="294004">
                <a:moveTo>
                  <a:pt x="259308" y="129514"/>
                </a:moveTo>
                <a:lnTo>
                  <a:pt x="233540" y="129514"/>
                </a:lnTo>
                <a:lnTo>
                  <a:pt x="233540" y="148374"/>
                </a:lnTo>
                <a:lnTo>
                  <a:pt x="259308" y="148374"/>
                </a:lnTo>
                <a:lnTo>
                  <a:pt x="259308" y="129514"/>
                </a:lnTo>
                <a:close/>
              </a:path>
              <a:path w="295275" h="294004">
                <a:moveTo>
                  <a:pt x="79209" y="69164"/>
                </a:moveTo>
                <a:lnTo>
                  <a:pt x="59896" y="76834"/>
                </a:lnTo>
                <a:lnTo>
                  <a:pt x="40433" y="83386"/>
                </a:lnTo>
                <a:lnTo>
                  <a:pt x="20556" y="88879"/>
                </a:lnTo>
                <a:lnTo>
                  <a:pt x="0" y="93370"/>
                </a:lnTo>
                <a:lnTo>
                  <a:pt x="5664" y="118198"/>
                </a:lnTo>
                <a:lnTo>
                  <a:pt x="22009" y="113625"/>
                </a:lnTo>
                <a:lnTo>
                  <a:pt x="42865" y="106843"/>
                </a:lnTo>
                <a:lnTo>
                  <a:pt x="64135" y="99059"/>
                </a:lnTo>
                <a:lnTo>
                  <a:pt x="81724" y="91478"/>
                </a:lnTo>
                <a:lnTo>
                  <a:pt x="79209" y="69164"/>
                </a:lnTo>
                <a:close/>
              </a:path>
              <a:path w="295275" h="294004">
                <a:moveTo>
                  <a:pt x="214661" y="56908"/>
                </a:moveTo>
                <a:lnTo>
                  <a:pt x="187655" y="56908"/>
                </a:lnTo>
                <a:lnTo>
                  <a:pt x="205900" y="78025"/>
                </a:lnTo>
                <a:lnTo>
                  <a:pt x="229184" y="94578"/>
                </a:lnTo>
                <a:lnTo>
                  <a:pt x="255592" y="107066"/>
                </a:lnTo>
                <a:lnTo>
                  <a:pt x="283210" y="115989"/>
                </a:lnTo>
                <a:lnTo>
                  <a:pt x="295148" y="92100"/>
                </a:lnTo>
                <a:lnTo>
                  <a:pt x="255676" y="82554"/>
                </a:lnTo>
                <a:lnTo>
                  <a:pt x="228080" y="68527"/>
                </a:lnTo>
                <a:lnTo>
                  <a:pt x="214661" y="56908"/>
                </a:lnTo>
                <a:close/>
              </a:path>
              <a:path w="295275" h="294004">
                <a:moveTo>
                  <a:pt x="198970" y="38353"/>
                </a:moveTo>
                <a:lnTo>
                  <a:pt x="171627" y="38353"/>
                </a:lnTo>
                <a:lnTo>
                  <a:pt x="158836" y="57323"/>
                </a:lnTo>
                <a:lnTo>
                  <a:pt x="139561" y="70573"/>
                </a:lnTo>
                <a:lnTo>
                  <a:pt x="116279" y="79109"/>
                </a:lnTo>
                <a:lnTo>
                  <a:pt x="91465" y="83934"/>
                </a:lnTo>
                <a:lnTo>
                  <a:pt x="101523" y="105930"/>
                </a:lnTo>
                <a:lnTo>
                  <a:pt x="131557" y="98319"/>
                </a:lnTo>
                <a:lnTo>
                  <a:pt x="155786" y="87434"/>
                </a:lnTo>
                <a:lnTo>
                  <a:pt x="174416" y="73542"/>
                </a:lnTo>
                <a:lnTo>
                  <a:pt x="187655" y="56908"/>
                </a:lnTo>
                <a:lnTo>
                  <a:pt x="214661" y="56908"/>
                </a:lnTo>
                <a:lnTo>
                  <a:pt x="209974" y="52850"/>
                </a:lnTo>
                <a:lnTo>
                  <a:pt x="198970" y="38353"/>
                </a:lnTo>
                <a:close/>
              </a:path>
              <a:path w="295275" h="294004">
                <a:moveTo>
                  <a:pt x="282927" y="38353"/>
                </a:moveTo>
                <a:lnTo>
                  <a:pt x="255549" y="38353"/>
                </a:lnTo>
                <a:lnTo>
                  <a:pt x="251483" y="44454"/>
                </a:lnTo>
                <a:lnTo>
                  <a:pt x="247330" y="49669"/>
                </a:lnTo>
                <a:lnTo>
                  <a:pt x="242413" y="54884"/>
                </a:lnTo>
                <a:lnTo>
                  <a:pt x="236054" y="60985"/>
                </a:lnTo>
                <a:lnTo>
                  <a:pt x="257746" y="71678"/>
                </a:lnTo>
                <a:lnTo>
                  <a:pt x="262880" y="65880"/>
                </a:lnTo>
                <a:lnTo>
                  <a:pt x="269573" y="57846"/>
                </a:lnTo>
                <a:lnTo>
                  <a:pt x="276838" y="48094"/>
                </a:lnTo>
                <a:lnTo>
                  <a:pt x="282927" y="38353"/>
                </a:lnTo>
                <a:close/>
              </a:path>
              <a:path w="295275" h="294004">
                <a:moveTo>
                  <a:pt x="137363" y="0"/>
                </a:moveTo>
                <a:lnTo>
                  <a:pt x="127198" y="12913"/>
                </a:lnTo>
                <a:lnTo>
                  <a:pt x="113823" y="26211"/>
                </a:lnTo>
                <a:lnTo>
                  <a:pt x="98858" y="38506"/>
                </a:lnTo>
                <a:lnTo>
                  <a:pt x="83921" y="48412"/>
                </a:lnTo>
                <a:lnTo>
                  <a:pt x="99009" y="65392"/>
                </a:lnTo>
                <a:lnTo>
                  <a:pt x="104199" y="62535"/>
                </a:lnTo>
                <a:lnTo>
                  <a:pt x="111509" y="57645"/>
                </a:lnTo>
                <a:lnTo>
                  <a:pt x="121290" y="49868"/>
                </a:lnTo>
                <a:lnTo>
                  <a:pt x="133896" y="38353"/>
                </a:lnTo>
                <a:lnTo>
                  <a:pt x="282927" y="38353"/>
                </a:lnTo>
                <a:lnTo>
                  <a:pt x="283514" y="37414"/>
                </a:lnTo>
                <a:lnTo>
                  <a:pt x="283514" y="19494"/>
                </a:lnTo>
                <a:lnTo>
                  <a:pt x="151815" y="19494"/>
                </a:lnTo>
                <a:lnTo>
                  <a:pt x="157480" y="12903"/>
                </a:lnTo>
                <a:lnTo>
                  <a:pt x="159042" y="10071"/>
                </a:lnTo>
                <a:lnTo>
                  <a:pt x="162814" y="3784"/>
                </a:lnTo>
                <a:lnTo>
                  <a:pt x="137363" y="0"/>
                </a:lnTo>
                <a:close/>
              </a:path>
              <a:path w="295275" h="294004">
                <a:moveTo>
                  <a:pt x="24523" y="2844"/>
                </a:moveTo>
                <a:lnTo>
                  <a:pt x="14465" y="23901"/>
                </a:lnTo>
                <a:lnTo>
                  <a:pt x="25817" y="27899"/>
                </a:lnTo>
                <a:lnTo>
                  <a:pt x="39055" y="33283"/>
                </a:lnTo>
                <a:lnTo>
                  <a:pt x="53355" y="40024"/>
                </a:lnTo>
                <a:lnTo>
                  <a:pt x="67894" y="48094"/>
                </a:lnTo>
                <a:lnTo>
                  <a:pt x="78574" y="26403"/>
                </a:lnTo>
                <a:lnTo>
                  <a:pt x="65707" y="19675"/>
                </a:lnTo>
                <a:lnTo>
                  <a:pt x="52016" y="13328"/>
                </a:lnTo>
                <a:lnTo>
                  <a:pt x="38091" y="7629"/>
                </a:lnTo>
                <a:lnTo>
                  <a:pt x="24523" y="2844"/>
                </a:lnTo>
                <a:close/>
              </a:path>
              <a:path w="295275" h="294004">
                <a:moveTo>
                  <a:pt x="93357" y="242354"/>
                </a:moveTo>
                <a:lnTo>
                  <a:pt x="73403" y="251757"/>
                </a:lnTo>
                <a:lnTo>
                  <a:pt x="50176" y="259599"/>
                </a:lnTo>
                <a:lnTo>
                  <a:pt x="25593" y="265733"/>
                </a:lnTo>
                <a:lnTo>
                  <a:pt x="1574" y="270014"/>
                </a:lnTo>
                <a:lnTo>
                  <a:pt x="12572" y="293585"/>
                </a:lnTo>
                <a:lnTo>
                  <a:pt x="25639" y="291037"/>
                </a:lnTo>
                <a:lnTo>
                  <a:pt x="49193" y="284983"/>
                </a:lnTo>
                <a:lnTo>
                  <a:pt x="78166" y="274978"/>
                </a:lnTo>
                <a:lnTo>
                  <a:pt x="107492" y="260578"/>
                </a:lnTo>
                <a:lnTo>
                  <a:pt x="93357" y="2423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89165" y="3308477"/>
            <a:ext cx="302260" cy="290830"/>
          </a:xfrm>
          <a:custGeom>
            <a:avLst/>
            <a:gdLst/>
            <a:ahLst/>
            <a:cxnLst/>
            <a:rect l="l" t="t" r="r" b="b"/>
            <a:pathLst>
              <a:path w="302259" h="290829">
                <a:moveTo>
                  <a:pt x="94119" y="135140"/>
                </a:moveTo>
                <a:lnTo>
                  <a:pt x="54381" y="135140"/>
                </a:lnTo>
                <a:lnTo>
                  <a:pt x="54381" y="290423"/>
                </a:lnTo>
                <a:lnTo>
                  <a:pt x="79844" y="290423"/>
                </a:lnTo>
                <a:lnTo>
                  <a:pt x="79844" y="145834"/>
                </a:lnTo>
                <a:lnTo>
                  <a:pt x="100273" y="145834"/>
                </a:lnTo>
                <a:lnTo>
                  <a:pt x="94119" y="135140"/>
                </a:lnTo>
                <a:close/>
              </a:path>
              <a:path w="302259" h="290829">
                <a:moveTo>
                  <a:pt x="278485" y="169417"/>
                </a:moveTo>
                <a:lnTo>
                  <a:pt x="138937" y="169417"/>
                </a:lnTo>
                <a:lnTo>
                  <a:pt x="138937" y="290423"/>
                </a:lnTo>
                <a:lnTo>
                  <a:pt x="163448" y="290423"/>
                </a:lnTo>
                <a:lnTo>
                  <a:pt x="163448" y="276593"/>
                </a:lnTo>
                <a:lnTo>
                  <a:pt x="278485" y="276593"/>
                </a:lnTo>
                <a:lnTo>
                  <a:pt x="278485" y="253339"/>
                </a:lnTo>
                <a:lnTo>
                  <a:pt x="163448" y="253339"/>
                </a:lnTo>
                <a:lnTo>
                  <a:pt x="163448" y="192049"/>
                </a:lnTo>
                <a:lnTo>
                  <a:pt x="278485" y="192049"/>
                </a:lnTo>
                <a:lnTo>
                  <a:pt x="278485" y="169417"/>
                </a:lnTo>
                <a:close/>
              </a:path>
              <a:path w="302259" h="290829">
                <a:moveTo>
                  <a:pt x="278485" y="276593"/>
                </a:moveTo>
                <a:lnTo>
                  <a:pt x="253657" y="276593"/>
                </a:lnTo>
                <a:lnTo>
                  <a:pt x="253657" y="290423"/>
                </a:lnTo>
                <a:lnTo>
                  <a:pt x="278485" y="290423"/>
                </a:lnTo>
                <a:lnTo>
                  <a:pt x="278485" y="276593"/>
                </a:lnTo>
                <a:close/>
              </a:path>
              <a:path w="302259" h="290829">
                <a:moveTo>
                  <a:pt x="278485" y="192049"/>
                </a:moveTo>
                <a:lnTo>
                  <a:pt x="253657" y="192049"/>
                </a:lnTo>
                <a:lnTo>
                  <a:pt x="253657" y="253339"/>
                </a:lnTo>
                <a:lnTo>
                  <a:pt x="278485" y="253339"/>
                </a:lnTo>
                <a:lnTo>
                  <a:pt x="278485" y="192049"/>
                </a:lnTo>
                <a:close/>
              </a:path>
              <a:path w="302259" h="290829">
                <a:moveTo>
                  <a:pt x="79844" y="84543"/>
                </a:moveTo>
                <a:lnTo>
                  <a:pt x="53441" y="84543"/>
                </a:lnTo>
                <a:lnTo>
                  <a:pt x="43809" y="113141"/>
                </a:lnTo>
                <a:lnTo>
                  <a:pt x="31788" y="140768"/>
                </a:lnTo>
                <a:lnTo>
                  <a:pt x="17233" y="167159"/>
                </a:lnTo>
                <a:lnTo>
                  <a:pt x="0" y="192049"/>
                </a:lnTo>
                <a:lnTo>
                  <a:pt x="10375" y="221589"/>
                </a:lnTo>
                <a:lnTo>
                  <a:pt x="24811" y="199464"/>
                </a:lnTo>
                <a:lnTo>
                  <a:pt x="36269" y="178722"/>
                </a:lnTo>
                <a:lnTo>
                  <a:pt x="45782" y="157801"/>
                </a:lnTo>
                <a:lnTo>
                  <a:pt x="54381" y="135140"/>
                </a:lnTo>
                <a:lnTo>
                  <a:pt x="94119" y="135140"/>
                </a:lnTo>
                <a:lnTo>
                  <a:pt x="91001" y="129724"/>
                </a:lnTo>
                <a:lnTo>
                  <a:pt x="83290" y="113141"/>
                </a:lnTo>
                <a:lnTo>
                  <a:pt x="79844" y="104343"/>
                </a:lnTo>
                <a:lnTo>
                  <a:pt x="79844" y="84543"/>
                </a:lnTo>
                <a:close/>
              </a:path>
              <a:path w="302259" h="290829">
                <a:moveTo>
                  <a:pt x="100273" y="145834"/>
                </a:moveTo>
                <a:lnTo>
                  <a:pt x="79844" y="145834"/>
                </a:lnTo>
                <a:lnTo>
                  <a:pt x="87955" y="163383"/>
                </a:lnTo>
                <a:lnTo>
                  <a:pt x="95715" y="177341"/>
                </a:lnTo>
                <a:lnTo>
                  <a:pt x="102295" y="187648"/>
                </a:lnTo>
                <a:lnTo>
                  <a:pt x="106870" y="194246"/>
                </a:lnTo>
                <a:lnTo>
                  <a:pt x="121018" y="175374"/>
                </a:lnTo>
                <a:lnTo>
                  <a:pt x="103358" y="151195"/>
                </a:lnTo>
                <a:lnTo>
                  <a:pt x="100273" y="145834"/>
                </a:lnTo>
                <a:close/>
              </a:path>
              <a:path w="302259" h="290829">
                <a:moveTo>
                  <a:pt x="183375" y="69773"/>
                </a:moveTo>
                <a:lnTo>
                  <a:pt x="154965" y="69773"/>
                </a:lnTo>
                <a:lnTo>
                  <a:pt x="160835" y="77757"/>
                </a:lnTo>
                <a:lnTo>
                  <a:pt x="168714" y="86979"/>
                </a:lnTo>
                <a:lnTo>
                  <a:pt x="178834" y="97262"/>
                </a:lnTo>
                <a:lnTo>
                  <a:pt x="191427" y="108432"/>
                </a:lnTo>
                <a:lnTo>
                  <a:pt x="166516" y="123669"/>
                </a:lnTo>
                <a:lnTo>
                  <a:pt x="144906" y="133894"/>
                </a:lnTo>
                <a:lnTo>
                  <a:pt x="127069" y="140345"/>
                </a:lnTo>
                <a:lnTo>
                  <a:pt x="113474" y="144259"/>
                </a:lnTo>
                <a:lnTo>
                  <a:pt x="125412" y="165950"/>
                </a:lnTo>
                <a:lnTo>
                  <a:pt x="143989" y="159226"/>
                </a:lnTo>
                <a:lnTo>
                  <a:pt x="164626" y="150353"/>
                </a:lnTo>
                <a:lnTo>
                  <a:pt x="187030" y="138592"/>
                </a:lnTo>
                <a:lnTo>
                  <a:pt x="210908" y="123202"/>
                </a:lnTo>
                <a:lnTo>
                  <a:pt x="259964" y="123202"/>
                </a:lnTo>
                <a:lnTo>
                  <a:pt x="254015" y="120578"/>
                </a:lnTo>
                <a:lnTo>
                  <a:pt x="230720" y="108115"/>
                </a:lnTo>
                <a:lnTo>
                  <a:pt x="245242" y="94284"/>
                </a:lnTo>
                <a:lnTo>
                  <a:pt x="210286" y="94284"/>
                </a:lnTo>
                <a:lnTo>
                  <a:pt x="195028" y="81699"/>
                </a:lnTo>
                <a:lnTo>
                  <a:pt x="183722" y="70204"/>
                </a:lnTo>
                <a:lnTo>
                  <a:pt x="183375" y="69773"/>
                </a:lnTo>
                <a:close/>
              </a:path>
              <a:path w="302259" h="290829">
                <a:moveTo>
                  <a:pt x="259964" y="123202"/>
                </a:moveTo>
                <a:lnTo>
                  <a:pt x="210908" y="123202"/>
                </a:lnTo>
                <a:lnTo>
                  <a:pt x="236987" y="139154"/>
                </a:lnTo>
                <a:lnTo>
                  <a:pt x="258967" y="150393"/>
                </a:lnTo>
                <a:lnTo>
                  <a:pt x="276643" y="157860"/>
                </a:lnTo>
                <a:lnTo>
                  <a:pt x="289813" y="162496"/>
                </a:lnTo>
                <a:lnTo>
                  <a:pt x="301751" y="138912"/>
                </a:lnTo>
                <a:lnTo>
                  <a:pt x="289765" y="135122"/>
                </a:lnTo>
                <a:lnTo>
                  <a:pt x="273775" y="129295"/>
                </a:lnTo>
                <a:lnTo>
                  <a:pt x="259964" y="123202"/>
                </a:lnTo>
                <a:close/>
              </a:path>
              <a:path w="302259" h="290829">
                <a:moveTo>
                  <a:pt x="281597" y="47447"/>
                </a:moveTo>
                <a:lnTo>
                  <a:pt x="252399" y="47447"/>
                </a:lnTo>
                <a:lnTo>
                  <a:pt x="248034" y="54720"/>
                </a:lnTo>
                <a:lnTo>
                  <a:pt x="240306" y="65327"/>
                </a:lnTo>
                <a:lnTo>
                  <a:pt x="228096" y="78702"/>
                </a:lnTo>
                <a:lnTo>
                  <a:pt x="210286" y="94284"/>
                </a:lnTo>
                <a:lnTo>
                  <a:pt x="245242" y="94284"/>
                </a:lnTo>
                <a:lnTo>
                  <a:pt x="252429" y="87440"/>
                </a:lnTo>
                <a:lnTo>
                  <a:pt x="267181" y="70040"/>
                </a:lnTo>
                <a:lnTo>
                  <a:pt x="276510" y="56355"/>
                </a:lnTo>
                <a:lnTo>
                  <a:pt x="281597" y="47447"/>
                </a:lnTo>
                <a:close/>
              </a:path>
              <a:path w="302259" h="290829">
                <a:moveTo>
                  <a:pt x="175399" y="0"/>
                </a:moveTo>
                <a:lnTo>
                  <a:pt x="163264" y="22567"/>
                </a:lnTo>
                <a:lnTo>
                  <a:pt x="149775" y="41011"/>
                </a:lnTo>
                <a:lnTo>
                  <a:pt x="133932" y="56392"/>
                </a:lnTo>
                <a:lnTo>
                  <a:pt x="114731" y="69773"/>
                </a:lnTo>
                <a:lnTo>
                  <a:pt x="129197" y="90525"/>
                </a:lnTo>
                <a:lnTo>
                  <a:pt x="134146" y="87192"/>
                </a:lnTo>
                <a:lnTo>
                  <a:pt x="139599" y="83211"/>
                </a:lnTo>
                <a:lnTo>
                  <a:pt x="146293" y="77700"/>
                </a:lnTo>
                <a:lnTo>
                  <a:pt x="154965" y="69773"/>
                </a:lnTo>
                <a:lnTo>
                  <a:pt x="183375" y="69773"/>
                </a:lnTo>
                <a:lnTo>
                  <a:pt x="175719" y="60296"/>
                </a:lnTo>
                <a:lnTo>
                  <a:pt x="170370" y="52476"/>
                </a:lnTo>
                <a:lnTo>
                  <a:pt x="171932" y="50901"/>
                </a:lnTo>
                <a:lnTo>
                  <a:pt x="173189" y="49339"/>
                </a:lnTo>
                <a:lnTo>
                  <a:pt x="174764" y="47447"/>
                </a:lnTo>
                <a:lnTo>
                  <a:pt x="281597" y="47447"/>
                </a:lnTo>
                <a:lnTo>
                  <a:pt x="281952" y="46824"/>
                </a:lnTo>
                <a:lnTo>
                  <a:pt x="281952" y="25450"/>
                </a:lnTo>
                <a:lnTo>
                  <a:pt x="190487" y="25450"/>
                </a:lnTo>
                <a:lnTo>
                  <a:pt x="196761" y="15074"/>
                </a:lnTo>
                <a:lnTo>
                  <a:pt x="201485" y="4381"/>
                </a:lnTo>
                <a:lnTo>
                  <a:pt x="175399" y="0"/>
                </a:lnTo>
                <a:close/>
              </a:path>
              <a:path w="302259" h="290829">
                <a:moveTo>
                  <a:pt x="111899" y="60959"/>
                </a:moveTo>
                <a:lnTo>
                  <a:pt x="5346" y="60959"/>
                </a:lnTo>
                <a:lnTo>
                  <a:pt x="5346" y="84543"/>
                </a:lnTo>
                <a:lnTo>
                  <a:pt x="111899" y="84543"/>
                </a:lnTo>
                <a:lnTo>
                  <a:pt x="111899" y="60959"/>
                </a:lnTo>
                <a:close/>
              </a:path>
              <a:path w="302259" h="290829">
                <a:moveTo>
                  <a:pt x="79844" y="0"/>
                </a:moveTo>
                <a:lnTo>
                  <a:pt x="54381" y="0"/>
                </a:lnTo>
                <a:lnTo>
                  <a:pt x="54381" y="60959"/>
                </a:lnTo>
                <a:lnTo>
                  <a:pt x="79844" y="60959"/>
                </a:lnTo>
                <a:lnTo>
                  <a:pt x="798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11059" y="3314128"/>
            <a:ext cx="252095" cy="276225"/>
          </a:xfrm>
          <a:custGeom>
            <a:avLst/>
            <a:gdLst/>
            <a:ahLst/>
            <a:cxnLst/>
            <a:rect l="l" t="t" r="r" b="b"/>
            <a:pathLst>
              <a:path w="252095" h="276225">
                <a:moveTo>
                  <a:pt x="245451" y="72288"/>
                </a:moveTo>
                <a:lnTo>
                  <a:pt x="214998" y="72288"/>
                </a:lnTo>
                <a:lnTo>
                  <a:pt x="200749" y="116373"/>
                </a:lnTo>
                <a:lnTo>
                  <a:pt x="181138" y="155062"/>
                </a:lnTo>
                <a:lnTo>
                  <a:pt x="154576" y="188040"/>
                </a:lnTo>
                <a:lnTo>
                  <a:pt x="119474" y="214994"/>
                </a:lnTo>
                <a:lnTo>
                  <a:pt x="74244" y="235607"/>
                </a:lnTo>
                <a:lnTo>
                  <a:pt x="17297" y="249567"/>
                </a:lnTo>
                <a:lnTo>
                  <a:pt x="29235" y="275653"/>
                </a:lnTo>
                <a:lnTo>
                  <a:pt x="82026" y="262745"/>
                </a:lnTo>
                <a:lnTo>
                  <a:pt x="127212" y="243161"/>
                </a:lnTo>
                <a:lnTo>
                  <a:pt x="165156" y="216923"/>
                </a:lnTo>
                <a:lnTo>
                  <a:pt x="196221" y="184055"/>
                </a:lnTo>
                <a:lnTo>
                  <a:pt x="220771" y="144578"/>
                </a:lnTo>
                <a:lnTo>
                  <a:pt x="239168" y="98513"/>
                </a:lnTo>
                <a:lnTo>
                  <a:pt x="245451" y="72288"/>
                </a:lnTo>
                <a:close/>
              </a:path>
              <a:path w="252095" h="276225">
                <a:moveTo>
                  <a:pt x="102793" y="0"/>
                </a:moveTo>
                <a:lnTo>
                  <a:pt x="88939" y="30061"/>
                </a:lnTo>
                <a:lnTo>
                  <a:pt x="68370" y="62309"/>
                </a:lnTo>
                <a:lnTo>
                  <a:pt x="39314" y="94676"/>
                </a:lnTo>
                <a:lnTo>
                  <a:pt x="0" y="125095"/>
                </a:lnTo>
                <a:lnTo>
                  <a:pt x="17919" y="146773"/>
                </a:lnTo>
                <a:lnTo>
                  <a:pt x="39723" y="130940"/>
                </a:lnTo>
                <a:lnTo>
                  <a:pt x="60317" y="111774"/>
                </a:lnTo>
                <a:lnTo>
                  <a:pt x="78964" y="91486"/>
                </a:lnTo>
                <a:lnTo>
                  <a:pt x="94932" y="72288"/>
                </a:lnTo>
                <a:lnTo>
                  <a:pt x="245451" y="72288"/>
                </a:lnTo>
                <a:lnTo>
                  <a:pt x="251777" y="45885"/>
                </a:lnTo>
                <a:lnTo>
                  <a:pt x="113474" y="45885"/>
                </a:lnTo>
                <a:lnTo>
                  <a:pt x="121442" y="32217"/>
                </a:lnTo>
                <a:lnTo>
                  <a:pt x="126758" y="22115"/>
                </a:lnTo>
                <a:lnTo>
                  <a:pt x="130540" y="13840"/>
                </a:lnTo>
                <a:lnTo>
                  <a:pt x="133908" y="5651"/>
                </a:lnTo>
                <a:lnTo>
                  <a:pt x="102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02143" y="3329203"/>
            <a:ext cx="254000" cy="259715"/>
          </a:xfrm>
          <a:custGeom>
            <a:avLst/>
            <a:gdLst/>
            <a:ahLst/>
            <a:cxnLst/>
            <a:rect l="l" t="t" r="r" b="b"/>
            <a:pathLst>
              <a:path w="254000" h="259714">
                <a:moveTo>
                  <a:pt x="236054" y="0"/>
                </a:moveTo>
                <a:lnTo>
                  <a:pt x="22631" y="0"/>
                </a:lnTo>
                <a:lnTo>
                  <a:pt x="22631" y="26403"/>
                </a:lnTo>
                <a:lnTo>
                  <a:pt x="236054" y="26403"/>
                </a:lnTo>
                <a:lnTo>
                  <a:pt x="236054" y="0"/>
                </a:lnTo>
                <a:close/>
              </a:path>
              <a:path w="254000" h="259714">
                <a:moveTo>
                  <a:pt x="253657" y="75120"/>
                </a:moveTo>
                <a:lnTo>
                  <a:pt x="0" y="75120"/>
                </a:lnTo>
                <a:lnTo>
                  <a:pt x="0" y="101523"/>
                </a:lnTo>
                <a:lnTo>
                  <a:pt x="220332" y="101523"/>
                </a:lnTo>
                <a:lnTo>
                  <a:pt x="204086" y="152797"/>
                </a:lnTo>
                <a:lnTo>
                  <a:pt x="175587" y="188631"/>
                </a:lnTo>
                <a:lnTo>
                  <a:pt x="136918" y="212000"/>
                </a:lnTo>
                <a:lnTo>
                  <a:pt x="90162" y="225877"/>
                </a:lnTo>
                <a:lnTo>
                  <a:pt x="37401" y="233235"/>
                </a:lnTo>
                <a:lnTo>
                  <a:pt x="49034" y="259321"/>
                </a:lnTo>
                <a:lnTo>
                  <a:pt x="109473" y="249135"/>
                </a:lnTo>
                <a:lnTo>
                  <a:pt x="156679" y="232676"/>
                </a:lnTo>
                <a:lnTo>
                  <a:pt x="192350" y="210480"/>
                </a:lnTo>
                <a:lnTo>
                  <a:pt x="235881" y="151039"/>
                </a:lnTo>
                <a:lnTo>
                  <a:pt x="247139" y="114870"/>
                </a:lnTo>
                <a:lnTo>
                  <a:pt x="253657" y="75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02651" y="3299663"/>
            <a:ext cx="274955" cy="289560"/>
          </a:xfrm>
          <a:custGeom>
            <a:avLst/>
            <a:gdLst/>
            <a:ahLst/>
            <a:cxnLst/>
            <a:rect l="l" t="t" r="r" b="b"/>
            <a:pathLst>
              <a:path w="274954" h="289560">
                <a:moveTo>
                  <a:pt x="257111" y="0"/>
                </a:moveTo>
                <a:lnTo>
                  <a:pt x="235432" y="5016"/>
                </a:lnTo>
                <a:lnTo>
                  <a:pt x="240253" y="14695"/>
                </a:lnTo>
                <a:lnTo>
                  <a:pt x="245251" y="26114"/>
                </a:lnTo>
                <a:lnTo>
                  <a:pt x="249661" y="37595"/>
                </a:lnTo>
                <a:lnTo>
                  <a:pt x="252717" y="47459"/>
                </a:lnTo>
                <a:lnTo>
                  <a:pt x="274408" y="41173"/>
                </a:lnTo>
                <a:lnTo>
                  <a:pt x="271132" y="30802"/>
                </a:lnTo>
                <a:lnTo>
                  <a:pt x="267060" y="20229"/>
                </a:lnTo>
                <a:lnTo>
                  <a:pt x="262337" y="9835"/>
                </a:lnTo>
                <a:lnTo>
                  <a:pt x="257111" y="0"/>
                </a:lnTo>
                <a:close/>
              </a:path>
              <a:path w="274954" h="289560">
                <a:moveTo>
                  <a:pt x="212788" y="1244"/>
                </a:moveTo>
                <a:lnTo>
                  <a:pt x="191109" y="6591"/>
                </a:lnTo>
                <a:lnTo>
                  <a:pt x="195507" y="15353"/>
                </a:lnTo>
                <a:lnTo>
                  <a:pt x="199907" y="25765"/>
                </a:lnTo>
                <a:lnTo>
                  <a:pt x="203836" y="36648"/>
                </a:lnTo>
                <a:lnTo>
                  <a:pt x="206819" y="46824"/>
                </a:lnTo>
                <a:lnTo>
                  <a:pt x="229768" y="41173"/>
                </a:lnTo>
                <a:lnTo>
                  <a:pt x="225747" y="28748"/>
                </a:lnTo>
                <a:lnTo>
                  <a:pt x="221164" y="17675"/>
                </a:lnTo>
                <a:lnTo>
                  <a:pt x="216638" y="8369"/>
                </a:lnTo>
                <a:lnTo>
                  <a:pt x="212788" y="1244"/>
                </a:lnTo>
                <a:close/>
              </a:path>
              <a:path w="274954" h="289560">
                <a:moveTo>
                  <a:pt x="241084" y="55003"/>
                </a:moveTo>
                <a:lnTo>
                  <a:pt x="0" y="55003"/>
                </a:lnTo>
                <a:lnTo>
                  <a:pt x="0" y="81711"/>
                </a:lnTo>
                <a:lnTo>
                  <a:pt x="209029" y="81711"/>
                </a:lnTo>
                <a:lnTo>
                  <a:pt x="196839" y="135812"/>
                </a:lnTo>
                <a:lnTo>
                  <a:pt x="176486" y="178587"/>
                </a:lnTo>
                <a:lnTo>
                  <a:pt x="148713" y="211337"/>
                </a:lnTo>
                <a:lnTo>
                  <a:pt x="114262" y="235364"/>
                </a:lnTo>
                <a:lnTo>
                  <a:pt x="73876" y="251971"/>
                </a:lnTo>
                <a:lnTo>
                  <a:pt x="28295" y="262458"/>
                </a:lnTo>
                <a:lnTo>
                  <a:pt x="42113" y="289496"/>
                </a:lnTo>
                <a:lnTo>
                  <a:pt x="101667" y="272764"/>
                </a:lnTo>
                <a:lnTo>
                  <a:pt x="147818" y="247722"/>
                </a:lnTo>
                <a:lnTo>
                  <a:pt x="182315" y="216729"/>
                </a:lnTo>
                <a:lnTo>
                  <a:pt x="206902" y="182141"/>
                </a:lnTo>
                <a:lnTo>
                  <a:pt x="223326" y="146318"/>
                </a:lnTo>
                <a:lnTo>
                  <a:pt x="238670" y="80391"/>
                </a:lnTo>
                <a:lnTo>
                  <a:pt x="241084" y="55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89645" y="3304680"/>
            <a:ext cx="97155" cy="298450"/>
          </a:xfrm>
          <a:custGeom>
            <a:avLst/>
            <a:gdLst/>
            <a:ahLst/>
            <a:cxnLst/>
            <a:rect l="l" t="t" r="r" b="b"/>
            <a:pathLst>
              <a:path w="97154" h="298450">
                <a:moveTo>
                  <a:pt x="29552" y="0"/>
                </a:moveTo>
                <a:lnTo>
                  <a:pt x="0" y="0"/>
                </a:lnTo>
                <a:lnTo>
                  <a:pt x="25774" y="25225"/>
                </a:lnTo>
                <a:lnTo>
                  <a:pt x="48450" y="57053"/>
                </a:lnTo>
                <a:lnTo>
                  <a:pt x="64583" y="97603"/>
                </a:lnTo>
                <a:lnTo>
                  <a:pt x="70726" y="148996"/>
                </a:lnTo>
                <a:lnTo>
                  <a:pt x="64583" y="200387"/>
                </a:lnTo>
                <a:lnTo>
                  <a:pt x="48450" y="240933"/>
                </a:lnTo>
                <a:lnTo>
                  <a:pt x="25774" y="272756"/>
                </a:lnTo>
                <a:lnTo>
                  <a:pt x="0" y="297980"/>
                </a:lnTo>
                <a:lnTo>
                  <a:pt x="29552" y="297980"/>
                </a:lnTo>
                <a:lnTo>
                  <a:pt x="58146" y="267193"/>
                </a:lnTo>
                <a:lnTo>
                  <a:pt x="79371" y="232689"/>
                </a:lnTo>
                <a:lnTo>
                  <a:pt x="92582" y="193584"/>
                </a:lnTo>
                <a:lnTo>
                  <a:pt x="97129" y="148996"/>
                </a:lnTo>
                <a:lnTo>
                  <a:pt x="92582" y="104413"/>
                </a:lnTo>
                <a:lnTo>
                  <a:pt x="79371" y="65306"/>
                </a:lnTo>
                <a:lnTo>
                  <a:pt x="58146" y="30795"/>
                </a:lnTo>
                <a:lnTo>
                  <a:pt x="295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64226" y="3353372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01836" y="3325431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4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90749" y="3322917"/>
            <a:ext cx="202742" cy="2527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24937" y="3314128"/>
            <a:ext cx="252095" cy="276225"/>
          </a:xfrm>
          <a:custGeom>
            <a:avLst/>
            <a:gdLst/>
            <a:ahLst/>
            <a:cxnLst/>
            <a:rect l="l" t="t" r="r" b="b"/>
            <a:pathLst>
              <a:path w="252095" h="276225">
                <a:moveTo>
                  <a:pt x="245451" y="72288"/>
                </a:moveTo>
                <a:lnTo>
                  <a:pt x="214998" y="72288"/>
                </a:lnTo>
                <a:lnTo>
                  <a:pt x="200745" y="116373"/>
                </a:lnTo>
                <a:lnTo>
                  <a:pt x="181133" y="155062"/>
                </a:lnTo>
                <a:lnTo>
                  <a:pt x="154571" y="188040"/>
                </a:lnTo>
                <a:lnTo>
                  <a:pt x="119471" y="214994"/>
                </a:lnTo>
                <a:lnTo>
                  <a:pt x="74243" y="235607"/>
                </a:lnTo>
                <a:lnTo>
                  <a:pt x="17297" y="249567"/>
                </a:lnTo>
                <a:lnTo>
                  <a:pt x="29235" y="275653"/>
                </a:lnTo>
                <a:lnTo>
                  <a:pt x="82026" y="262745"/>
                </a:lnTo>
                <a:lnTo>
                  <a:pt x="127212" y="243161"/>
                </a:lnTo>
                <a:lnTo>
                  <a:pt x="165156" y="216923"/>
                </a:lnTo>
                <a:lnTo>
                  <a:pt x="196221" y="184055"/>
                </a:lnTo>
                <a:lnTo>
                  <a:pt x="220771" y="144578"/>
                </a:lnTo>
                <a:lnTo>
                  <a:pt x="239168" y="98513"/>
                </a:lnTo>
                <a:lnTo>
                  <a:pt x="245451" y="72288"/>
                </a:lnTo>
                <a:close/>
              </a:path>
              <a:path w="252095" h="276225">
                <a:moveTo>
                  <a:pt x="102793" y="0"/>
                </a:moveTo>
                <a:lnTo>
                  <a:pt x="88937" y="30061"/>
                </a:lnTo>
                <a:lnTo>
                  <a:pt x="68365" y="62309"/>
                </a:lnTo>
                <a:lnTo>
                  <a:pt x="39309" y="94676"/>
                </a:lnTo>
                <a:lnTo>
                  <a:pt x="0" y="125095"/>
                </a:lnTo>
                <a:lnTo>
                  <a:pt x="17919" y="146773"/>
                </a:lnTo>
                <a:lnTo>
                  <a:pt x="39723" y="130940"/>
                </a:lnTo>
                <a:lnTo>
                  <a:pt x="60317" y="111774"/>
                </a:lnTo>
                <a:lnTo>
                  <a:pt x="78964" y="91486"/>
                </a:lnTo>
                <a:lnTo>
                  <a:pt x="94932" y="72288"/>
                </a:lnTo>
                <a:lnTo>
                  <a:pt x="245451" y="72288"/>
                </a:lnTo>
                <a:lnTo>
                  <a:pt x="251777" y="45885"/>
                </a:lnTo>
                <a:lnTo>
                  <a:pt x="113474" y="45885"/>
                </a:lnTo>
                <a:lnTo>
                  <a:pt x="121442" y="32217"/>
                </a:lnTo>
                <a:lnTo>
                  <a:pt x="126758" y="22115"/>
                </a:lnTo>
                <a:lnTo>
                  <a:pt x="130540" y="13840"/>
                </a:lnTo>
                <a:lnTo>
                  <a:pt x="133908" y="5651"/>
                </a:lnTo>
                <a:lnTo>
                  <a:pt x="102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16021" y="3329203"/>
            <a:ext cx="254000" cy="259715"/>
          </a:xfrm>
          <a:custGeom>
            <a:avLst/>
            <a:gdLst/>
            <a:ahLst/>
            <a:cxnLst/>
            <a:rect l="l" t="t" r="r" b="b"/>
            <a:pathLst>
              <a:path w="254000" h="259714">
                <a:moveTo>
                  <a:pt x="236054" y="0"/>
                </a:moveTo>
                <a:lnTo>
                  <a:pt x="22631" y="0"/>
                </a:lnTo>
                <a:lnTo>
                  <a:pt x="22631" y="26403"/>
                </a:lnTo>
                <a:lnTo>
                  <a:pt x="236054" y="26403"/>
                </a:lnTo>
                <a:lnTo>
                  <a:pt x="236054" y="0"/>
                </a:lnTo>
                <a:close/>
              </a:path>
              <a:path w="254000" h="259714">
                <a:moveTo>
                  <a:pt x="253657" y="75120"/>
                </a:moveTo>
                <a:lnTo>
                  <a:pt x="0" y="75120"/>
                </a:lnTo>
                <a:lnTo>
                  <a:pt x="0" y="101523"/>
                </a:lnTo>
                <a:lnTo>
                  <a:pt x="220344" y="101523"/>
                </a:lnTo>
                <a:lnTo>
                  <a:pt x="204092" y="152797"/>
                </a:lnTo>
                <a:lnTo>
                  <a:pt x="175590" y="188631"/>
                </a:lnTo>
                <a:lnTo>
                  <a:pt x="136919" y="212000"/>
                </a:lnTo>
                <a:lnTo>
                  <a:pt x="90162" y="225877"/>
                </a:lnTo>
                <a:lnTo>
                  <a:pt x="37401" y="233235"/>
                </a:lnTo>
                <a:lnTo>
                  <a:pt x="49034" y="259321"/>
                </a:lnTo>
                <a:lnTo>
                  <a:pt x="109477" y="249135"/>
                </a:lnTo>
                <a:lnTo>
                  <a:pt x="156685" y="232676"/>
                </a:lnTo>
                <a:lnTo>
                  <a:pt x="192355" y="210480"/>
                </a:lnTo>
                <a:lnTo>
                  <a:pt x="235883" y="151039"/>
                </a:lnTo>
                <a:lnTo>
                  <a:pt x="247140" y="114870"/>
                </a:lnTo>
                <a:lnTo>
                  <a:pt x="253657" y="75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16529" y="3299663"/>
            <a:ext cx="274955" cy="289560"/>
          </a:xfrm>
          <a:custGeom>
            <a:avLst/>
            <a:gdLst/>
            <a:ahLst/>
            <a:cxnLst/>
            <a:rect l="l" t="t" r="r" b="b"/>
            <a:pathLst>
              <a:path w="274954" h="289560">
                <a:moveTo>
                  <a:pt x="257111" y="0"/>
                </a:moveTo>
                <a:lnTo>
                  <a:pt x="235432" y="5016"/>
                </a:lnTo>
                <a:lnTo>
                  <a:pt x="240253" y="14695"/>
                </a:lnTo>
                <a:lnTo>
                  <a:pt x="245251" y="26114"/>
                </a:lnTo>
                <a:lnTo>
                  <a:pt x="249661" y="37595"/>
                </a:lnTo>
                <a:lnTo>
                  <a:pt x="252717" y="47459"/>
                </a:lnTo>
                <a:lnTo>
                  <a:pt x="274408" y="41173"/>
                </a:lnTo>
                <a:lnTo>
                  <a:pt x="271132" y="30802"/>
                </a:lnTo>
                <a:lnTo>
                  <a:pt x="267060" y="20229"/>
                </a:lnTo>
                <a:lnTo>
                  <a:pt x="262337" y="9835"/>
                </a:lnTo>
                <a:lnTo>
                  <a:pt x="257111" y="0"/>
                </a:lnTo>
                <a:close/>
              </a:path>
              <a:path w="274954" h="289560">
                <a:moveTo>
                  <a:pt x="212788" y="1244"/>
                </a:moveTo>
                <a:lnTo>
                  <a:pt x="191109" y="6591"/>
                </a:lnTo>
                <a:lnTo>
                  <a:pt x="195507" y="15353"/>
                </a:lnTo>
                <a:lnTo>
                  <a:pt x="199907" y="25765"/>
                </a:lnTo>
                <a:lnTo>
                  <a:pt x="203836" y="36648"/>
                </a:lnTo>
                <a:lnTo>
                  <a:pt x="206819" y="46824"/>
                </a:lnTo>
                <a:lnTo>
                  <a:pt x="229768" y="41173"/>
                </a:lnTo>
                <a:lnTo>
                  <a:pt x="225747" y="28748"/>
                </a:lnTo>
                <a:lnTo>
                  <a:pt x="221164" y="17675"/>
                </a:lnTo>
                <a:lnTo>
                  <a:pt x="216638" y="8369"/>
                </a:lnTo>
                <a:lnTo>
                  <a:pt x="212788" y="1244"/>
                </a:lnTo>
                <a:close/>
              </a:path>
              <a:path w="274954" h="289560">
                <a:moveTo>
                  <a:pt x="241084" y="55003"/>
                </a:moveTo>
                <a:lnTo>
                  <a:pt x="0" y="55003"/>
                </a:lnTo>
                <a:lnTo>
                  <a:pt x="0" y="81711"/>
                </a:lnTo>
                <a:lnTo>
                  <a:pt x="209029" y="81711"/>
                </a:lnTo>
                <a:lnTo>
                  <a:pt x="196839" y="135812"/>
                </a:lnTo>
                <a:lnTo>
                  <a:pt x="176486" y="178587"/>
                </a:lnTo>
                <a:lnTo>
                  <a:pt x="148713" y="211337"/>
                </a:lnTo>
                <a:lnTo>
                  <a:pt x="114262" y="235364"/>
                </a:lnTo>
                <a:lnTo>
                  <a:pt x="73876" y="251971"/>
                </a:lnTo>
                <a:lnTo>
                  <a:pt x="28295" y="262458"/>
                </a:lnTo>
                <a:lnTo>
                  <a:pt x="42113" y="289496"/>
                </a:lnTo>
                <a:lnTo>
                  <a:pt x="101667" y="272764"/>
                </a:lnTo>
                <a:lnTo>
                  <a:pt x="147818" y="247722"/>
                </a:lnTo>
                <a:lnTo>
                  <a:pt x="182315" y="216729"/>
                </a:lnTo>
                <a:lnTo>
                  <a:pt x="206902" y="182141"/>
                </a:lnTo>
                <a:lnTo>
                  <a:pt x="223326" y="146318"/>
                </a:lnTo>
                <a:lnTo>
                  <a:pt x="238670" y="80391"/>
                </a:lnTo>
                <a:lnTo>
                  <a:pt x="241084" y="55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48760" y="615226"/>
            <a:ext cx="395605" cy="394970"/>
          </a:xfrm>
          <a:custGeom>
            <a:avLst/>
            <a:gdLst/>
            <a:ahLst/>
            <a:cxnLst/>
            <a:rect l="l" t="t" r="r" b="b"/>
            <a:pathLst>
              <a:path w="395604" h="394969">
                <a:moveTo>
                  <a:pt x="134111" y="325755"/>
                </a:moveTo>
                <a:lnTo>
                  <a:pt x="112585" y="325755"/>
                </a:lnTo>
                <a:lnTo>
                  <a:pt x="90343" y="334050"/>
                </a:lnTo>
                <a:lnTo>
                  <a:pt x="64369" y="340868"/>
                </a:lnTo>
                <a:lnTo>
                  <a:pt x="34357" y="346132"/>
                </a:lnTo>
                <a:lnTo>
                  <a:pt x="0" y="349770"/>
                </a:lnTo>
                <a:lnTo>
                  <a:pt x="21107" y="394893"/>
                </a:lnTo>
                <a:lnTo>
                  <a:pt x="60929" y="387515"/>
                </a:lnTo>
                <a:lnTo>
                  <a:pt x="98109" y="376882"/>
                </a:lnTo>
                <a:lnTo>
                  <a:pt x="130319" y="364386"/>
                </a:lnTo>
                <a:lnTo>
                  <a:pt x="155232" y="351421"/>
                </a:lnTo>
                <a:lnTo>
                  <a:pt x="134111" y="325755"/>
                </a:lnTo>
                <a:close/>
              </a:path>
              <a:path w="395604" h="394969">
                <a:moveTo>
                  <a:pt x="280238" y="325755"/>
                </a:moveTo>
                <a:lnTo>
                  <a:pt x="254571" y="325755"/>
                </a:lnTo>
                <a:lnTo>
                  <a:pt x="234708" y="351828"/>
                </a:lnTo>
                <a:lnTo>
                  <a:pt x="269304" y="366743"/>
                </a:lnTo>
                <a:lnTo>
                  <a:pt x="301964" y="378009"/>
                </a:lnTo>
                <a:lnTo>
                  <a:pt x="335867" y="386636"/>
                </a:lnTo>
                <a:lnTo>
                  <a:pt x="374192" y="393636"/>
                </a:lnTo>
                <a:lnTo>
                  <a:pt x="395300" y="347687"/>
                </a:lnTo>
                <a:lnTo>
                  <a:pt x="373249" y="346589"/>
                </a:lnTo>
                <a:lnTo>
                  <a:pt x="347084" y="343550"/>
                </a:lnTo>
                <a:lnTo>
                  <a:pt x="316261" y="337097"/>
                </a:lnTo>
                <a:lnTo>
                  <a:pt x="280238" y="325755"/>
                </a:lnTo>
                <a:close/>
              </a:path>
              <a:path w="395604" h="394969">
                <a:moveTo>
                  <a:pt x="374885" y="156857"/>
                </a:moveTo>
                <a:lnTo>
                  <a:pt x="42646" y="156857"/>
                </a:lnTo>
                <a:lnTo>
                  <a:pt x="42646" y="325755"/>
                </a:lnTo>
                <a:lnTo>
                  <a:pt x="352259" y="325755"/>
                </a:lnTo>
                <a:lnTo>
                  <a:pt x="352259" y="292227"/>
                </a:lnTo>
                <a:lnTo>
                  <a:pt x="94373" y="292227"/>
                </a:lnTo>
                <a:lnTo>
                  <a:pt x="94373" y="272783"/>
                </a:lnTo>
                <a:lnTo>
                  <a:pt x="352259" y="272783"/>
                </a:lnTo>
                <a:lnTo>
                  <a:pt x="352259" y="245859"/>
                </a:lnTo>
                <a:lnTo>
                  <a:pt x="94373" y="245859"/>
                </a:lnTo>
                <a:lnTo>
                  <a:pt x="94373" y="225577"/>
                </a:lnTo>
                <a:lnTo>
                  <a:pt x="352259" y="225577"/>
                </a:lnTo>
                <a:lnTo>
                  <a:pt x="352259" y="199504"/>
                </a:lnTo>
                <a:lnTo>
                  <a:pt x="94373" y="199504"/>
                </a:lnTo>
                <a:lnTo>
                  <a:pt x="94373" y="180467"/>
                </a:lnTo>
                <a:lnTo>
                  <a:pt x="352259" y="180467"/>
                </a:lnTo>
                <a:lnTo>
                  <a:pt x="352259" y="158940"/>
                </a:lnTo>
                <a:lnTo>
                  <a:pt x="373824" y="158940"/>
                </a:lnTo>
                <a:lnTo>
                  <a:pt x="374885" y="156857"/>
                </a:lnTo>
                <a:close/>
              </a:path>
              <a:path w="395604" h="394969">
                <a:moveTo>
                  <a:pt x="352259" y="272783"/>
                </a:moveTo>
                <a:lnTo>
                  <a:pt x="301332" y="272783"/>
                </a:lnTo>
                <a:lnTo>
                  <a:pt x="301332" y="292227"/>
                </a:lnTo>
                <a:lnTo>
                  <a:pt x="352259" y="292227"/>
                </a:lnTo>
                <a:lnTo>
                  <a:pt x="352259" y="272783"/>
                </a:lnTo>
                <a:close/>
              </a:path>
              <a:path w="395604" h="394969">
                <a:moveTo>
                  <a:pt x="352259" y="225577"/>
                </a:moveTo>
                <a:lnTo>
                  <a:pt x="301332" y="225577"/>
                </a:lnTo>
                <a:lnTo>
                  <a:pt x="301332" y="245859"/>
                </a:lnTo>
                <a:lnTo>
                  <a:pt x="352259" y="245859"/>
                </a:lnTo>
                <a:lnTo>
                  <a:pt x="352259" y="225577"/>
                </a:lnTo>
                <a:close/>
              </a:path>
              <a:path w="395604" h="394969">
                <a:moveTo>
                  <a:pt x="352259" y="180467"/>
                </a:moveTo>
                <a:lnTo>
                  <a:pt x="301332" y="180467"/>
                </a:lnTo>
                <a:lnTo>
                  <a:pt x="301332" y="199504"/>
                </a:lnTo>
                <a:lnTo>
                  <a:pt x="352259" y="199504"/>
                </a:lnTo>
                <a:lnTo>
                  <a:pt x="352259" y="180467"/>
                </a:lnTo>
                <a:close/>
              </a:path>
              <a:path w="395604" h="394969">
                <a:moveTo>
                  <a:pt x="105968" y="86093"/>
                </a:moveTo>
                <a:lnTo>
                  <a:pt x="82382" y="94624"/>
                </a:lnTo>
                <a:lnTo>
                  <a:pt x="54179" y="103736"/>
                </a:lnTo>
                <a:lnTo>
                  <a:pt x="25589" y="111996"/>
                </a:lnTo>
                <a:lnTo>
                  <a:pt x="838" y="117970"/>
                </a:lnTo>
                <a:lnTo>
                  <a:pt x="11175" y="166814"/>
                </a:lnTo>
                <a:lnTo>
                  <a:pt x="18016" y="164964"/>
                </a:lnTo>
                <a:lnTo>
                  <a:pt x="23963" y="163231"/>
                </a:lnTo>
                <a:lnTo>
                  <a:pt x="31383" y="160801"/>
                </a:lnTo>
                <a:lnTo>
                  <a:pt x="42646" y="156857"/>
                </a:lnTo>
                <a:lnTo>
                  <a:pt x="374885" y="156857"/>
                </a:lnTo>
                <a:lnTo>
                  <a:pt x="379093" y="148590"/>
                </a:lnTo>
                <a:lnTo>
                  <a:pt x="65824" y="148590"/>
                </a:lnTo>
                <a:lnTo>
                  <a:pt x="83520" y="142012"/>
                </a:lnTo>
                <a:lnTo>
                  <a:pt x="95361" y="137261"/>
                </a:lnTo>
                <a:lnTo>
                  <a:pt x="103710" y="133520"/>
                </a:lnTo>
                <a:lnTo>
                  <a:pt x="110934" y="129971"/>
                </a:lnTo>
                <a:lnTo>
                  <a:pt x="105968" y="86093"/>
                </a:lnTo>
                <a:close/>
              </a:path>
              <a:path w="395604" h="394969">
                <a:moveTo>
                  <a:pt x="373824" y="158940"/>
                </a:moveTo>
                <a:lnTo>
                  <a:pt x="352259" y="158940"/>
                </a:lnTo>
                <a:lnTo>
                  <a:pt x="359295" y="161010"/>
                </a:lnTo>
                <a:lnTo>
                  <a:pt x="363435" y="161836"/>
                </a:lnTo>
                <a:lnTo>
                  <a:pt x="371297" y="163906"/>
                </a:lnTo>
                <a:lnTo>
                  <a:pt x="373824" y="158940"/>
                </a:lnTo>
                <a:close/>
              </a:path>
              <a:path w="395604" h="394969">
                <a:moveTo>
                  <a:pt x="271132" y="57937"/>
                </a:moveTo>
                <a:lnTo>
                  <a:pt x="221043" y="57937"/>
                </a:lnTo>
                <a:lnTo>
                  <a:pt x="215282" y="69808"/>
                </a:lnTo>
                <a:lnTo>
                  <a:pt x="201021" y="83970"/>
                </a:lnTo>
                <a:lnTo>
                  <a:pt x="171626" y="98054"/>
                </a:lnTo>
                <a:lnTo>
                  <a:pt x="120459" y="109689"/>
                </a:lnTo>
                <a:lnTo>
                  <a:pt x="137007" y="148590"/>
                </a:lnTo>
                <a:lnTo>
                  <a:pt x="154393" y="148590"/>
                </a:lnTo>
                <a:lnTo>
                  <a:pt x="182447" y="140076"/>
                </a:lnTo>
                <a:lnTo>
                  <a:pt x="208675" y="127684"/>
                </a:lnTo>
                <a:lnTo>
                  <a:pt x="231876" y="111565"/>
                </a:lnTo>
                <a:lnTo>
                  <a:pt x="250850" y="91871"/>
                </a:lnTo>
                <a:lnTo>
                  <a:pt x="307541" y="91871"/>
                </a:lnTo>
                <a:lnTo>
                  <a:pt x="286626" y="77322"/>
                </a:lnTo>
                <a:lnTo>
                  <a:pt x="271132" y="57937"/>
                </a:lnTo>
                <a:close/>
              </a:path>
              <a:path w="395604" h="394969">
                <a:moveTo>
                  <a:pt x="307541" y="91871"/>
                </a:moveTo>
                <a:lnTo>
                  <a:pt x="250850" y="91871"/>
                </a:lnTo>
                <a:lnTo>
                  <a:pt x="268412" y="110981"/>
                </a:lnTo>
                <a:lnTo>
                  <a:pt x="286753" y="126441"/>
                </a:lnTo>
                <a:lnTo>
                  <a:pt x="305560" y="138795"/>
                </a:lnTo>
                <a:lnTo>
                  <a:pt x="324523" y="148590"/>
                </a:lnTo>
                <a:lnTo>
                  <a:pt x="379093" y="148590"/>
                </a:lnTo>
                <a:lnTo>
                  <a:pt x="394893" y="117551"/>
                </a:lnTo>
                <a:lnTo>
                  <a:pt x="344009" y="106316"/>
                </a:lnTo>
                <a:lnTo>
                  <a:pt x="309419" y="93178"/>
                </a:lnTo>
                <a:lnTo>
                  <a:pt x="307541" y="91871"/>
                </a:lnTo>
                <a:close/>
              </a:path>
              <a:path w="395604" h="394969">
                <a:moveTo>
                  <a:pt x="380950" y="57937"/>
                </a:moveTo>
                <a:lnTo>
                  <a:pt x="329907" y="57937"/>
                </a:lnTo>
                <a:lnTo>
                  <a:pt x="325786" y="64717"/>
                </a:lnTo>
                <a:lnTo>
                  <a:pt x="321392" y="70973"/>
                </a:lnTo>
                <a:lnTo>
                  <a:pt x="316924" y="76566"/>
                </a:lnTo>
                <a:lnTo>
                  <a:pt x="312102" y="81953"/>
                </a:lnTo>
                <a:lnTo>
                  <a:pt x="355980" y="98501"/>
                </a:lnTo>
                <a:lnTo>
                  <a:pt x="366925" y="83103"/>
                </a:lnTo>
                <a:lnTo>
                  <a:pt x="374299" y="71237"/>
                </a:lnTo>
                <a:lnTo>
                  <a:pt x="379032" y="62243"/>
                </a:lnTo>
                <a:lnTo>
                  <a:pt x="380950" y="57937"/>
                </a:lnTo>
                <a:close/>
              </a:path>
              <a:path w="395604" h="394969">
                <a:moveTo>
                  <a:pt x="176745" y="0"/>
                </a:moveTo>
                <a:lnTo>
                  <a:pt x="164174" y="15662"/>
                </a:lnTo>
                <a:lnTo>
                  <a:pt x="147413" y="31143"/>
                </a:lnTo>
                <a:lnTo>
                  <a:pt x="128495" y="45284"/>
                </a:lnTo>
                <a:lnTo>
                  <a:pt x="109689" y="56705"/>
                </a:lnTo>
                <a:lnTo>
                  <a:pt x="135775" y="91478"/>
                </a:lnTo>
                <a:lnTo>
                  <a:pt x="145415" y="86349"/>
                </a:lnTo>
                <a:lnTo>
                  <a:pt x="155795" y="79979"/>
                </a:lnTo>
                <a:lnTo>
                  <a:pt x="168078" y="70873"/>
                </a:lnTo>
                <a:lnTo>
                  <a:pt x="182968" y="57937"/>
                </a:lnTo>
                <a:lnTo>
                  <a:pt x="380950" y="57937"/>
                </a:lnTo>
                <a:lnTo>
                  <a:pt x="382054" y="55460"/>
                </a:lnTo>
                <a:lnTo>
                  <a:pt x="382054" y="21920"/>
                </a:lnTo>
                <a:lnTo>
                  <a:pt x="216484" y="21920"/>
                </a:lnTo>
                <a:lnTo>
                  <a:pt x="221043" y="15303"/>
                </a:lnTo>
                <a:lnTo>
                  <a:pt x="222694" y="13246"/>
                </a:lnTo>
                <a:lnTo>
                  <a:pt x="226834" y="5384"/>
                </a:lnTo>
                <a:lnTo>
                  <a:pt x="176745" y="0"/>
                </a:lnTo>
                <a:close/>
              </a:path>
              <a:path w="395604" h="394969">
                <a:moveTo>
                  <a:pt x="32296" y="4140"/>
                </a:moveTo>
                <a:lnTo>
                  <a:pt x="12420" y="44272"/>
                </a:lnTo>
                <a:lnTo>
                  <a:pt x="29587" y="49262"/>
                </a:lnTo>
                <a:lnTo>
                  <a:pt x="48847" y="55921"/>
                </a:lnTo>
                <a:lnTo>
                  <a:pt x="68416" y="63899"/>
                </a:lnTo>
                <a:lnTo>
                  <a:pt x="86512" y="72847"/>
                </a:lnTo>
                <a:lnTo>
                  <a:pt x="107213" y="29375"/>
                </a:lnTo>
                <a:lnTo>
                  <a:pt x="88637" y="21878"/>
                </a:lnTo>
                <a:lnTo>
                  <a:pt x="71302" y="15662"/>
                </a:lnTo>
                <a:lnTo>
                  <a:pt x="53194" y="9994"/>
                </a:lnTo>
                <a:lnTo>
                  <a:pt x="32296" y="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60151" y="617283"/>
            <a:ext cx="400050" cy="378460"/>
          </a:xfrm>
          <a:custGeom>
            <a:avLst/>
            <a:gdLst/>
            <a:ahLst/>
            <a:cxnLst/>
            <a:rect l="l" t="t" r="r" b="b"/>
            <a:pathLst>
              <a:path w="400050" h="378459">
                <a:moveTo>
                  <a:pt x="387845" y="330733"/>
                </a:moveTo>
                <a:lnTo>
                  <a:pt x="12001" y="330733"/>
                </a:lnTo>
                <a:lnTo>
                  <a:pt x="12001" y="377926"/>
                </a:lnTo>
                <a:lnTo>
                  <a:pt x="387845" y="377926"/>
                </a:lnTo>
                <a:lnTo>
                  <a:pt x="387845" y="330733"/>
                </a:lnTo>
                <a:close/>
              </a:path>
              <a:path w="400050" h="378459">
                <a:moveTo>
                  <a:pt x="110921" y="249618"/>
                </a:moveTo>
                <a:lnTo>
                  <a:pt x="60426" y="264502"/>
                </a:lnTo>
                <a:lnTo>
                  <a:pt x="68809" y="282597"/>
                </a:lnTo>
                <a:lnTo>
                  <a:pt x="75639" y="298708"/>
                </a:lnTo>
                <a:lnTo>
                  <a:pt x="81381" y="314275"/>
                </a:lnTo>
                <a:lnTo>
                  <a:pt x="86499" y="330733"/>
                </a:lnTo>
                <a:lnTo>
                  <a:pt x="140728" y="330733"/>
                </a:lnTo>
                <a:lnTo>
                  <a:pt x="138168" y="321431"/>
                </a:lnTo>
                <a:lnTo>
                  <a:pt x="132035" y="301653"/>
                </a:lnTo>
                <a:lnTo>
                  <a:pt x="122797" y="276137"/>
                </a:lnTo>
                <a:lnTo>
                  <a:pt x="110921" y="249618"/>
                </a:lnTo>
                <a:close/>
              </a:path>
              <a:path w="400050" h="378459">
                <a:moveTo>
                  <a:pt x="225171" y="242150"/>
                </a:moveTo>
                <a:lnTo>
                  <a:pt x="174663" y="242150"/>
                </a:lnTo>
                <a:lnTo>
                  <a:pt x="174663" y="330733"/>
                </a:lnTo>
                <a:lnTo>
                  <a:pt x="225171" y="330733"/>
                </a:lnTo>
                <a:lnTo>
                  <a:pt x="225171" y="242150"/>
                </a:lnTo>
                <a:close/>
              </a:path>
              <a:path w="400050" h="378459">
                <a:moveTo>
                  <a:pt x="284772" y="248767"/>
                </a:moveTo>
                <a:lnTo>
                  <a:pt x="277748" y="272347"/>
                </a:lnTo>
                <a:lnTo>
                  <a:pt x="271424" y="291769"/>
                </a:lnTo>
                <a:lnTo>
                  <a:pt x="264633" y="310182"/>
                </a:lnTo>
                <a:lnTo>
                  <a:pt x="256209" y="330733"/>
                </a:lnTo>
                <a:lnTo>
                  <a:pt x="309613" y="330733"/>
                </a:lnTo>
                <a:lnTo>
                  <a:pt x="319187" y="310053"/>
                </a:lnTo>
                <a:lnTo>
                  <a:pt x="326586" y="292239"/>
                </a:lnTo>
                <a:lnTo>
                  <a:pt x="332434" y="276598"/>
                </a:lnTo>
                <a:lnTo>
                  <a:pt x="337350" y="262432"/>
                </a:lnTo>
                <a:lnTo>
                  <a:pt x="284772" y="248767"/>
                </a:lnTo>
                <a:close/>
              </a:path>
              <a:path w="400050" h="378459">
                <a:moveTo>
                  <a:pt x="378739" y="195389"/>
                </a:moveTo>
                <a:lnTo>
                  <a:pt x="20688" y="195389"/>
                </a:lnTo>
                <a:lnTo>
                  <a:pt x="20688" y="242150"/>
                </a:lnTo>
                <a:lnTo>
                  <a:pt x="378739" y="242150"/>
                </a:lnTo>
                <a:lnTo>
                  <a:pt x="378739" y="195389"/>
                </a:lnTo>
                <a:close/>
              </a:path>
              <a:path w="400050" h="378459">
                <a:moveTo>
                  <a:pt x="225171" y="158127"/>
                </a:moveTo>
                <a:lnTo>
                  <a:pt x="174663" y="158127"/>
                </a:lnTo>
                <a:lnTo>
                  <a:pt x="174663" y="195389"/>
                </a:lnTo>
                <a:lnTo>
                  <a:pt x="225171" y="195389"/>
                </a:lnTo>
                <a:lnTo>
                  <a:pt x="225171" y="158127"/>
                </a:lnTo>
                <a:close/>
              </a:path>
              <a:path w="400050" h="378459">
                <a:moveTo>
                  <a:pt x="387716" y="130403"/>
                </a:moveTo>
                <a:lnTo>
                  <a:pt x="79463" y="130403"/>
                </a:lnTo>
                <a:lnTo>
                  <a:pt x="79463" y="158127"/>
                </a:lnTo>
                <a:lnTo>
                  <a:pt x="321208" y="158127"/>
                </a:lnTo>
                <a:lnTo>
                  <a:pt x="321208" y="132054"/>
                </a:lnTo>
                <a:lnTo>
                  <a:pt x="386837" y="132054"/>
                </a:lnTo>
                <a:lnTo>
                  <a:pt x="387716" y="130403"/>
                </a:lnTo>
                <a:close/>
              </a:path>
              <a:path w="400050" h="378459">
                <a:moveTo>
                  <a:pt x="386837" y="132054"/>
                </a:moveTo>
                <a:lnTo>
                  <a:pt x="321208" y="132054"/>
                </a:lnTo>
                <a:lnTo>
                  <a:pt x="340170" y="142068"/>
                </a:lnTo>
                <a:lnTo>
                  <a:pt x="354055" y="149129"/>
                </a:lnTo>
                <a:lnTo>
                  <a:pt x="364451" y="154171"/>
                </a:lnTo>
                <a:lnTo>
                  <a:pt x="372948" y="158127"/>
                </a:lnTo>
                <a:lnTo>
                  <a:pt x="386837" y="132054"/>
                </a:lnTo>
                <a:close/>
              </a:path>
              <a:path w="400050" h="378459">
                <a:moveTo>
                  <a:pt x="224345" y="0"/>
                </a:moveTo>
                <a:lnTo>
                  <a:pt x="174663" y="0"/>
                </a:lnTo>
                <a:lnTo>
                  <a:pt x="135265" y="35714"/>
                </a:lnTo>
                <a:lnTo>
                  <a:pt x="92917" y="64366"/>
                </a:lnTo>
                <a:lnTo>
                  <a:pt x="47777" y="87432"/>
                </a:lnTo>
                <a:lnTo>
                  <a:pt x="0" y="106387"/>
                </a:lnTo>
                <a:lnTo>
                  <a:pt x="26898" y="155651"/>
                </a:lnTo>
                <a:lnTo>
                  <a:pt x="38317" y="150543"/>
                </a:lnTo>
                <a:lnTo>
                  <a:pt x="50547" y="144889"/>
                </a:lnTo>
                <a:lnTo>
                  <a:pt x="64094" y="138304"/>
                </a:lnTo>
                <a:lnTo>
                  <a:pt x="79463" y="130403"/>
                </a:lnTo>
                <a:lnTo>
                  <a:pt x="387716" y="130403"/>
                </a:lnTo>
                <a:lnTo>
                  <a:pt x="397641" y="111772"/>
                </a:lnTo>
                <a:lnTo>
                  <a:pt x="112585" y="111772"/>
                </a:lnTo>
                <a:lnTo>
                  <a:pt x="127493" y="102130"/>
                </a:lnTo>
                <a:lnTo>
                  <a:pt x="147413" y="87753"/>
                </a:lnTo>
                <a:lnTo>
                  <a:pt x="171433" y="68111"/>
                </a:lnTo>
                <a:lnTo>
                  <a:pt x="198678" y="42646"/>
                </a:lnTo>
                <a:lnTo>
                  <a:pt x="275862" y="42646"/>
                </a:lnTo>
                <a:lnTo>
                  <a:pt x="224345" y="0"/>
                </a:lnTo>
                <a:close/>
              </a:path>
              <a:path w="400050" h="378459">
                <a:moveTo>
                  <a:pt x="275862" y="42646"/>
                </a:moveTo>
                <a:lnTo>
                  <a:pt x="198678" y="42646"/>
                </a:lnTo>
                <a:lnTo>
                  <a:pt x="227752" y="68806"/>
                </a:lnTo>
                <a:lnTo>
                  <a:pt x="251203" y="87758"/>
                </a:lnTo>
                <a:lnTo>
                  <a:pt x="270216" y="101428"/>
                </a:lnTo>
                <a:lnTo>
                  <a:pt x="286016" y="111772"/>
                </a:lnTo>
                <a:lnTo>
                  <a:pt x="397641" y="111772"/>
                </a:lnTo>
                <a:lnTo>
                  <a:pt x="399846" y="107632"/>
                </a:lnTo>
                <a:lnTo>
                  <a:pt x="369397" y="95583"/>
                </a:lnTo>
                <a:lnTo>
                  <a:pt x="326998" y="74923"/>
                </a:lnTo>
                <a:lnTo>
                  <a:pt x="277147" y="43710"/>
                </a:lnTo>
                <a:lnTo>
                  <a:pt x="275862" y="42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75670" y="616864"/>
            <a:ext cx="396240" cy="389890"/>
          </a:xfrm>
          <a:custGeom>
            <a:avLst/>
            <a:gdLst/>
            <a:ahLst/>
            <a:cxnLst/>
            <a:rect l="l" t="t" r="r" b="b"/>
            <a:pathLst>
              <a:path w="396239" h="389890">
                <a:moveTo>
                  <a:pt x="390183" y="361378"/>
                </a:moveTo>
                <a:lnTo>
                  <a:pt x="258698" y="361378"/>
                </a:lnTo>
                <a:lnTo>
                  <a:pt x="291110" y="373278"/>
                </a:lnTo>
                <a:lnTo>
                  <a:pt x="321463" y="381492"/>
                </a:lnTo>
                <a:lnTo>
                  <a:pt x="350962" y="386681"/>
                </a:lnTo>
                <a:lnTo>
                  <a:pt x="380809" y="389508"/>
                </a:lnTo>
                <a:lnTo>
                  <a:pt x="390183" y="361378"/>
                </a:lnTo>
                <a:close/>
              </a:path>
              <a:path w="396239" h="389890">
                <a:moveTo>
                  <a:pt x="121912" y="232638"/>
                </a:moveTo>
                <a:lnTo>
                  <a:pt x="78219" y="232638"/>
                </a:lnTo>
                <a:lnTo>
                  <a:pt x="76901" y="267102"/>
                </a:lnTo>
                <a:lnTo>
                  <a:pt x="73877" y="292911"/>
                </a:lnTo>
                <a:lnTo>
                  <a:pt x="61666" y="333376"/>
                </a:lnTo>
                <a:lnTo>
                  <a:pt x="42633" y="340258"/>
                </a:lnTo>
                <a:lnTo>
                  <a:pt x="4965" y="340258"/>
                </a:lnTo>
                <a:lnTo>
                  <a:pt x="13246" y="389102"/>
                </a:lnTo>
                <a:lnTo>
                  <a:pt x="56286" y="389102"/>
                </a:lnTo>
                <a:lnTo>
                  <a:pt x="71934" y="386351"/>
                </a:lnTo>
                <a:lnTo>
                  <a:pt x="111802" y="331698"/>
                </a:lnTo>
                <a:lnTo>
                  <a:pt x="121417" y="263416"/>
                </a:lnTo>
                <a:lnTo>
                  <a:pt x="122110" y="239674"/>
                </a:lnTo>
                <a:lnTo>
                  <a:pt x="121912" y="232638"/>
                </a:lnTo>
                <a:close/>
              </a:path>
              <a:path w="396239" h="389890">
                <a:moveTo>
                  <a:pt x="215239" y="291820"/>
                </a:moveTo>
                <a:lnTo>
                  <a:pt x="199097" y="291820"/>
                </a:lnTo>
                <a:lnTo>
                  <a:pt x="172186" y="303009"/>
                </a:lnTo>
                <a:lnTo>
                  <a:pt x="178580" y="310136"/>
                </a:lnTo>
                <a:lnTo>
                  <a:pt x="185793" y="317233"/>
                </a:lnTo>
                <a:lnTo>
                  <a:pt x="195412" y="325187"/>
                </a:lnTo>
                <a:lnTo>
                  <a:pt x="209029" y="334886"/>
                </a:lnTo>
                <a:lnTo>
                  <a:pt x="178669" y="340350"/>
                </a:lnTo>
                <a:lnTo>
                  <a:pt x="153355" y="343568"/>
                </a:lnTo>
                <a:lnTo>
                  <a:pt x="133009" y="345235"/>
                </a:lnTo>
                <a:lnTo>
                  <a:pt x="117551" y="346049"/>
                </a:lnTo>
                <a:lnTo>
                  <a:pt x="132041" y="389102"/>
                </a:lnTo>
                <a:lnTo>
                  <a:pt x="154857" y="386283"/>
                </a:lnTo>
                <a:lnTo>
                  <a:pt x="183883" y="381446"/>
                </a:lnTo>
                <a:lnTo>
                  <a:pt x="218652" y="373506"/>
                </a:lnTo>
                <a:lnTo>
                  <a:pt x="258698" y="361378"/>
                </a:lnTo>
                <a:lnTo>
                  <a:pt x="390183" y="361378"/>
                </a:lnTo>
                <a:lnTo>
                  <a:pt x="395706" y="344804"/>
                </a:lnTo>
                <a:lnTo>
                  <a:pt x="366189" y="343622"/>
                </a:lnTo>
                <a:lnTo>
                  <a:pt x="343657" y="341547"/>
                </a:lnTo>
                <a:lnTo>
                  <a:pt x="326556" y="338929"/>
                </a:lnTo>
                <a:lnTo>
                  <a:pt x="313334" y="336118"/>
                </a:lnTo>
                <a:lnTo>
                  <a:pt x="332085" y="323897"/>
                </a:lnTo>
                <a:lnTo>
                  <a:pt x="337187" y="319976"/>
                </a:lnTo>
                <a:lnTo>
                  <a:pt x="260349" y="319976"/>
                </a:lnTo>
                <a:lnTo>
                  <a:pt x="246380" y="313133"/>
                </a:lnTo>
                <a:lnTo>
                  <a:pt x="234542" y="306212"/>
                </a:lnTo>
                <a:lnTo>
                  <a:pt x="224329" y="299134"/>
                </a:lnTo>
                <a:lnTo>
                  <a:pt x="215239" y="291820"/>
                </a:lnTo>
                <a:close/>
              </a:path>
              <a:path w="396239" h="389890">
                <a:moveTo>
                  <a:pt x="369633" y="257060"/>
                </a:moveTo>
                <a:lnTo>
                  <a:pt x="135343" y="257060"/>
                </a:lnTo>
                <a:lnTo>
                  <a:pt x="135343" y="291820"/>
                </a:lnTo>
                <a:lnTo>
                  <a:pt x="308368" y="291820"/>
                </a:lnTo>
                <a:lnTo>
                  <a:pt x="299819" y="298547"/>
                </a:lnTo>
                <a:lnTo>
                  <a:pt x="289950" y="305274"/>
                </a:lnTo>
                <a:lnTo>
                  <a:pt x="277286" y="312314"/>
                </a:lnTo>
                <a:lnTo>
                  <a:pt x="260349" y="319976"/>
                </a:lnTo>
                <a:lnTo>
                  <a:pt x="337187" y="319976"/>
                </a:lnTo>
                <a:lnTo>
                  <a:pt x="347227" y="312259"/>
                </a:lnTo>
                <a:lnTo>
                  <a:pt x="359497" y="301476"/>
                </a:lnTo>
                <a:lnTo>
                  <a:pt x="369633" y="291820"/>
                </a:lnTo>
                <a:lnTo>
                  <a:pt x="369633" y="257060"/>
                </a:lnTo>
                <a:close/>
              </a:path>
              <a:path w="396239" h="389890">
                <a:moveTo>
                  <a:pt x="108958" y="123342"/>
                </a:moveTo>
                <a:lnTo>
                  <a:pt x="62915" y="123342"/>
                </a:lnTo>
                <a:lnTo>
                  <a:pt x="66107" y="135453"/>
                </a:lnTo>
                <a:lnTo>
                  <a:pt x="68913" y="147210"/>
                </a:lnTo>
                <a:lnTo>
                  <a:pt x="71409" y="159041"/>
                </a:lnTo>
                <a:lnTo>
                  <a:pt x="73672" y="171373"/>
                </a:lnTo>
                <a:lnTo>
                  <a:pt x="51223" y="198348"/>
                </a:lnTo>
                <a:lnTo>
                  <a:pt x="30676" y="217990"/>
                </a:lnTo>
                <a:lnTo>
                  <a:pt x="13311" y="231500"/>
                </a:lnTo>
                <a:lnTo>
                  <a:pt x="406" y="240080"/>
                </a:lnTo>
                <a:lnTo>
                  <a:pt x="16967" y="290169"/>
                </a:lnTo>
                <a:lnTo>
                  <a:pt x="35908" y="275999"/>
                </a:lnTo>
                <a:lnTo>
                  <a:pt x="51474" y="262799"/>
                </a:lnTo>
                <a:lnTo>
                  <a:pt x="65100" y="248901"/>
                </a:lnTo>
                <a:lnTo>
                  <a:pt x="78219" y="232638"/>
                </a:lnTo>
                <a:lnTo>
                  <a:pt x="121912" y="232638"/>
                </a:lnTo>
                <a:lnTo>
                  <a:pt x="121243" y="208793"/>
                </a:lnTo>
                <a:lnTo>
                  <a:pt x="119210" y="183584"/>
                </a:lnTo>
                <a:lnTo>
                  <a:pt x="116865" y="164586"/>
                </a:lnTo>
                <a:lnTo>
                  <a:pt x="115061" y="152336"/>
                </a:lnTo>
                <a:lnTo>
                  <a:pt x="376669" y="152336"/>
                </a:lnTo>
                <a:lnTo>
                  <a:pt x="376669" y="145707"/>
                </a:lnTo>
                <a:lnTo>
                  <a:pt x="113830" y="145707"/>
                </a:lnTo>
                <a:lnTo>
                  <a:pt x="109143" y="124031"/>
                </a:lnTo>
                <a:lnTo>
                  <a:pt x="108958" y="123342"/>
                </a:lnTo>
                <a:close/>
              </a:path>
              <a:path w="396239" h="389890">
                <a:moveTo>
                  <a:pt x="194957" y="168071"/>
                </a:moveTo>
                <a:lnTo>
                  <a:pt x="151079" y="168071"/>
                </a:lnTo>
                <a:lnTo>
                  <a:pt x="151079" y="242557"/>
                </a:lnTo>
                <a:lnTo>
                  <a:pt x="391566" y="242557"/>
                </a:lnTo>
                <a:lnTo>
                  <a:pt x="391566" y="213182"/>
                </a:lnTo>
                <a:lnTo>
                  <a:pt x="194957" y="213182"/>
                </a:lnTo>
                <a:lnTo>
                  <a:pt x="194957" y="195389"/>
                </a:lnTo>
                <a:lnTo>
                  <a:pt x="376669" y="195389"/>
                </a:lnTo>
                <a:lnTo>
                  <a:pt x="376669" y="173443"/>
                </a:lnTo>
                <a:lnTo>
                  <a:pt x="194957" y="173443"/>
                </a:lnTo>
                <a:lnTo>
                  <a:pt x="194957" y="168071"/>
                </a:lnTo>
                <a:close/>
              </a:path>
              <a:path w="396239" h="389890">
                <a:moveTo>
                  <a:pt x="376669" y="195389"/>
                </a:moveTo>
                <a:lnTo>
                  <a:pt x="254152" y="195389"/>
                </a:lnTo>
                <a:lnTo>
                  <a:pt x="254152" y="213182"/>
                </a:lnTo>
                <a:lnTo>
                  <a:pt x="297611" y="213182"/>
                </a:lnTo>
                <a:lnTo>
                  <a:pt x="297611" y="196202"/>
                </a:lnTo>
                <a:lnTo>
                  <a:pt x="376669" y="196202"/>
                </a:lnTo>
                <a:lnTo>
                  <a:pt x="376669" y="195389"/>
                </a:lnTo>
                <a:close/>
              </a:path>
              <a:path w="396239" h="389890">
                <a:moveTo>
                  <a:pt x="376669" y="152336"/>
                </a:moveTo>
                <a:lnTo>
                  <a:pt x="115061" y="152336"/>
                </a:lnTo>
                <a:lnTo>
                  <a:pt x="137007" y="183794"/>
                </a:lnTo>
                <a:lnTo>
                  <a:pt x="143217" y="177177"/>
                </a:lnTo>
                <a:lnTo>
                  <a:pt x="144868" y="175094"/>
                </a:lnTo>
                <a:lnTo>
                  <a:pt x="151079" y="168071"/>
                </a:lnTo>
                <a:lnTo>
                  <a:pt x="194957" y="168071"/>
                </a:lnTo>
                <a:lnTo>
                  <a:pt x="194957" y="157302"/>
                </a:lnTo>
                <a:lnTo>
                  <a:pt x="376669" y="157302"/>
                </a:lnTo>
                <a:lnTo>
                  <a:pt x="376669" y="152336"/>
                </a:lnTo>
                <a:close/>
              </a:path>
              <a:path w="396239" h="389890">
                <a:moveTo>
                  <a:pt x="376669" y="157302"/>
                </a:moveTo>
                <a:lnTo>
                  <a:pt x="254152" y="157302"/>
                </a:lnTo>
                <a:lnTo>
                  <a:pt x="254152" y="173443"/>
                </a:lnTo>
                <a:lnTo>
                  <a:pt x="297611" y="173443"/>
                </a:lnTo>
                <a:lnTo>
                  <a:pt x="297611" y="158127"/>
                </a:lnTo>
                <a:lnTo>
                  <a:pt x="376669" y="158127"/>
                </a:lnTo>
                <a:lnTo>
                  <a:pt x="376669" y="157302"/>
                </a:lnTo>
                <a:close/>
              </a:path>
              <a:path w="396239" h="389890">
                <a:moveTo>
                  <a:pt x="40563" y="0"/>
                </a:moveTo>
                <a:lnTo>
                  <a:pt x="7035" y="29806"/>
                </a:lnTo>
                <a:lnTo>
                  <a:pt x="15233" y="37833"/>
                </a:lnTo>
                <a:lnTo>
                  <a:pt x="23898" y="47448"/>
                </a:lnTo>
                <a:lnTo>
                  <a:pt x="33339" y="60248"/>
                </a:lnTo>
                <a:lnTo>
                  <a:pt x="43865" y="77825"/>
                </a:lnTo>
                <a:lnTo>
                  <a:pt x="30089" y="91198"/>
                </a:lnTo>
                <a:lnTo>
                  <a:pt x="18675" y="101004"/>
                </a:lnTo>
                <a:lnTo>
                  <a:pt x="8889" y="108327"/>
                </a:lnTo>
                <a:lnTo>
                  <a:pt x="0" y="114249"/>
                </a:lnTo>
                <a:lnTo>
                  <a:pt x="22758" y="158127"/>
                </a:lnTo>
                <a:lnTo>
                  <a:pt x="31536" y="151181"/>
                </a:lnTo>
                <a:lnTo>
                  <a:pt x="40817" y="143535"/>
                </a:lnTo>
                <a:lnTo>
                  <a:pt x="51108" y="134489"/>
                </a:lnTo>
                <a:lnTo>
                  <a:pt x="62915" y="123342"/>
                </a:lnTo>
                <a:lnTo>
                  <a:pt x="108958" y="123342"/>
                </a:lnTo>
                <a:lnTo>
                  <a:pt x="104306" y="106079"/>
                </a:lnTo>
                <a:lnTo>
                  <a:pt x="100090" y="92629"/>
                </a:lnTo>
                <a:lnTo>
                  <a:pt x="97269" y="84454"/>
                </a:lnTo>
                <a:lnTo>
                  <a:pt x="102678" y="76950"/>
                </a:lnTo>
                <a:lnTo>
                  <a:pt x="110413" y="65455"/>
                </a:lnTo>
                <a:lnTo>
                  <a:pt x="119854" y="49693"/>
                </a:lnTo>
                <a:lnTo>
                  <a:pt x="125224" y="39331"/>
                </a:lnTo>
                <a:lnTo>
                  <a:pt x="74498" y="39331"/>
                </a:lnTo>
                <a:lnTo>
                  <a:pt x="64832" y="25504"/>
                </a:lnTo>
                <a:lnTo>
                  <a:pt x="56135" y="15012"/>
                </a:lnTo>
                <a:lnTo>
                  <a:pt x="48135" y="6847"/>
                </a:lnTo>
                <a:lnTo>
                  <a:pt x="40563" y="0"/>
                </a:lnTo>
                <a:close/>
              </a:path>
              <a:path w="396239" h="389890">
                <a:moveTo>
                  <a:pt x="166395" y="69545"/>
                </a:moveTo>
                <a:lnTo>
                  <a:pt x="156260" y="88776"/>
                </a:lnTo>
                <a:lnTo>
                  <a:pt x="144922" y="107621"/>
                </a:lnTo>
                <a:lnTo>
                  <a:pt x="131180" y="126468"/>
                </a:lnTo>
                <a:lnTo>
                  <a:pt x="113830" y="145707"/>
                </a:lnTo>
                <a:lnTo>
                  <a:pt x="376669" y="145707"/>
                </a:lnTo>
                <a:lnTo>
                  <a:pt x="376669" y="136194"/>
                </a:lnTo>
                <a:lnTo>
                  <a:pt x="194957" y="136194"/>
                </a:lnTo>
                <a:lnTo>
                  <a:pt x="194957" y="120459"/>
                </a:lnTo>
                <a:lnTo>
                  <a:pt x="384949" y="120459"/>
                </a:lnTo>
                <a:lnTo>
                  <a:pt x="384949" y="93560"/>
                </a:lnTo>
                <a:lnTo>
                  <a:pt x="200342" y="93560"/>
                </a:lnTo>
                <a:lnTo>
                  <a:pt x="205714" y="82791"/>
                </a:lnTo>
                <a:lnTo>
                  <a:pt x="206540" y="80721"/>
                </a:lnTo>
                <a:lnTo>
                  <a:pt x="198272" y="78651"/>
                </a:lnTo>
                <a:lnTo>
                  <a:pt x="235102" y="78651"/>
                </a:lnTo>
                <a:lnTo>
                  <a:pt x="235102" y="75742"/>
                </a:lnTo>
                <a:lnTo>
                  <a:pt x="189166" y="75742"/>
                </a:lnTo>
                <a:lnTo>
                  <a:pt x="166395" y="69545"/>
                </a:lnTo>
                <a:close/>
              </a:path>
              <a:path w="396239" h="389890">
                <a:moveTo>
                  <a:pt x="384949" y="120459"/>
                </a:moveTo>
                <a:lnTo>
                  <a:pt x="254152" y="120459"/>
                </a:lnTo>
                <a:lnTo>
                  <a:pt x="254152" y="136194"/>
                </a:lnTo>
                <a:lnTo>
                  <a:pt x="297611" y="136194"/>
                </a:lnTo>
                <a:lnTo>
                  <a:pt x="297611" y="120865"/>
                </a:lnTo>
                <a:lnTo>
                  <a:pt x="384949" y="120865"/>
                </a:lnTo>
                <a:lnTo>
                  <a:pt x="384949" y="120459"/>
                </a:lnTo>
                <a:close/>
              </a:path>
              <a:path w="396239" h="389890">
                <a:moveTo>
                  <a:pt x="265734" y="70789"/>
                </a:moveTo>
                <a:lnTo>
                  <a:pt x="263258" y="77825"/>
                </a:lnTo>
                <a:lnTo>
                  <a:pt x="257873" y="88595"/>
                </a:lnTo>
                <a:lnTo>
                  <a:pt x="254977" y="93560"/>
                </a:lnTo>
                <a:lnTo>
                  <a:pt x="298030" y="93560"/>
                </a:lnTo>
                <a:lnTo>
                  <a:pt x="305066" y="82791"/>
                </a:lnTo>
                <a:lnTo>
                  <a:pt x="305892" y="81978"/>
                </a:lnTo>
                <a:lnTo>
                  <a:pt x="307543" y="78651"/>
                </a:lnTo>
                <a:lnTo>
                  <a:pt x="343966" y="78651"/>
                </a:lnTo>
                <a:lnTo>
                  <a:pt x="343966" y="76987"/>
                </a:lnTo>
                <a:lnTo>
                  <a:pt x="298843" y="76987"/>
                </a:lnTo>
                <a:lnTo>
                  <a:pt x="265734" y="70789"/>
                </a:lnTo>
                <a:close/>
              </a:path>
              <a:path w="396239" h="389890">
                <a:moveTo>
                  <a:pt x="343966" y="58775"/>
                </a:moveTo>
                <a:lnTo>
                  <a:pt x="298843" y="58775"/>
                </a:lnTo>
                <a:lnTo>
                  <a:pt x="298843" y="76987"/>
                </a:lnTo>
                <a:lnTo>
                  <a:pt x="343966" y="76987"/>
                </a:lnTo>
                <a:lnTo>
                  <a:pt x="343966" y="58775"/>
                </a:lnTo>
                <a:close/>
              </a:path>
              <a:path w="396239" h="389890">
                <a:moveTo>
                  <a:pt x="235102" y="58775"/>
                </a:moveTo>
                <a:lnTo>
                  <a:pt x="189166" y="58775"/>
                </a:lnTo>
                <a:lnTo>
                  <a:pt x="189166" y="75742"/>
                </a:lnTo>
                <a:lnTo>
                  <a:pt x="235102" y="75742"/>
                </a:lnTo>
                <a:lnTo>
                  <a:pt x="235102" y="58775"/>
                </a:lnTo>
                <a:close/>
              </a:path>
              <a:path w="396239" h="389890">
                <a:moveTo>
                  <a:pt x="391566" y="29387"/>
                </a:moveTo>
                <a:lnTo>
                  <a:pt x="130378" y="29387"/>
                </a:lnTo>
                <a:lnTo>
                  <a:pt x="130378" y="58775"/>
                </a:lnTo>
                <a:lnTo>
                  <a:pt x="391566" y="58775"/>
                </a:lnTo>
                <a:lnTo>
                  <a:pt x="391566" y="29387"/>
                </a:lnTo>
                <a:close/>
              </a:path>
              <a:path w="396239" h="389890">
                <a:moveTo>
                  <a:pt x="94373" y="0"/>
                </a:moveTo>
                <a:lnTo>
                  <a:pt x="91093" y="8297"/>
                </a:lnTo>
                <a:lnTo>
                  <a:pt x="87074" y="17337"/>
                </a:lnTo>
                <a:lnTo>
                  <a:pt x="81736" y="27540"/>
                </a:lnTo>
                <a:lnTo>
                  <a:pt x="74498" y="39331"/>
                </a:lnTo>
                <a:lnTo>
                  <a:pt x="125224" y="39331"/>
                </a:lnTo>
                <a:lnTo>
                  <a:pt x="130378" y="29387"/>
                </a:lnTo>
                <a:lnTo>
                  <a:pt x="391566" y="29387"/>
                </a:lnTo>
                <a:lnTo>
                  <a:pt x="391566" y="20700"/>
                </a:lnTo>
                <a:lnTo>
                  <a:pt x="134518" y="20700"/>
                </a:lnTo>
                <a:lnTo>
                  <a:pt x="135343" y="19037"/>
                </a:lnTo>
                <a:lnTo>
                  <a:pt x="135343" y="18630"/>
                </a:lnTo>
                <a:lnTo>
                  <a:pt x="136182" y="16560"/>
                </a:lnTo>
                <a:lnTo>
                  <a:pt x="94373" y="0"/>
                </a:lnTo>
                <a:close/>
              </a:path>
              <a:path w="396239" h="389890">
                <a:moveTo>
                  <a:pt x="235102" y="1244"/>
                </a:moveTo>
                <a:lnTo>
                  <a:pt x="189166" y="1244"/>
                </a:lnTo>
                <a:lnTo>
                  <a:pt x="189166" y="20700"/>
                </a:lnTo>
                <a:lnTo>
                  <a:pt x="235102" y="20700"/>
                </a:lnTo>
                <a:lnTo>
                  <a:pt x="235102" y="1244"/>
                </a:lnTo>
                <a:close/>
              </a:path>
              <a:path w="396239" h="389890">
                <a:moveTo>
                  <a:pt x="343966" y="1244"/>
                </a:moveTo>
                <a:lnTo>
                  <a:pt x="298843" y="1244"/>
                </a:lnTo>
                <a:lnTo>
                  <a:pt x="298843" y="20700"/>
                </a:lnTo>
                <a:lnTo>
                  <a:pt x="343966" y="20700"/>
                </a:lnTo>
                <a:lnTo>
                  <a:pt x="343966" y="1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84572" y="614388"/>
            <a:ext cx="400050" cy="393065"/>
          </a:xfrm>
          <a:custGeom>
            <a:avLst/>
            <a:gdLst/>
            <a:ahLst/>
            <a:cxnLst/>
            <a:rect l="l" t="t" r="r" b="b"/>
            <a:pathLst>
              <a:path w="400050" h="393065">
                <a:moveTo>
                  <a:pt x="373773" y="15735"/>
                </a:moveTo>
                <a:lnTo>
                  <a:pt x="139077" y="15735"/>
                </a:lnTo>
                <a:lnTo>
                  <a:pt x="139077" y="162267"/>
                </a:lnTo>
                <a:lnTo>
                  <a:pt x="373773" y="162267"/>
                </a:lnTo>
                <a:lnTo>
                  <a:pt x="373773" y="126250"/>
                </a:lnTo>
                <a:lnTo>
                  <a:pt x="187502" y="126250"/>
                </a:lnTo>
                <a:lnTo>
                  <a:pt x="187502" y="105143"/>
                </a:lnTo>
                <a:lnTo>
                  <a:pt x="373773" y="105143"/>
                </a:lnTo>
                <a:lnTo>
                  <a:pt x="373773" y="74929"/>
                </a:lnTo>
                <a:lnTo>
                  <a:pt x="187502" y="74929"/>
                </a:lnTo>
                <a:lnTo>
                  <a:pt x="187502" y="52971"/>
                </a:lnTo>
                <a:lnTo>
                  <a:pt x="373773" y="52971"/>
                </a:lnTo>
                <a:lnTo>
                  <a:pt x="373773" y="15735"/>
                </a:lnTo>
                <a:close/>
              </a:path>
              <a:path w="400050" h="393065">
                <a:moveTo>
                  <a:pt x="373773" y="105143"/>
                </a:moveTo>
                <a:lnTo>
                  <a:pt x="325335" y="105143"/>
                </a:lnTo>
                <a:lnTo>
                  <a:pt x="325335" y="126250"/>
                </a:lnTo>
                <a:lnTo>
                  <a:pt x="373773" y="126250"/>
                </a:lnTo>
                <a:lnTo>
                  <a:pt x="373773" y="105143"/>
                </a:lnTo>
                <a:close/>
              </a:path>
              <a:path w="400050" h="393065">
                <a:moveTo>
                  <a:pt x="373773" y="52971"/>
                </a:moveTo>
                <a:lnTo>
                  <a:pt x="325335" y="52971"/>
                </a:lnTo>
                <a:lnTo>
                  <a:pt x="325335" y="74929"/>
                </a:lnTo>
                <a:lnTo>
                  <a:pt x="373773" y="74929"/>
                </a:lnTo>
                <a:lnTo>
                  <a:pt x="373773" y="52971"/>
                </a:lnTo>
                <a:close/>
              </a:path>
              <a:path w="400050" h="393065">
                <a:moveTo>
                  <a:pt x="91059" y="244221"/>
                </a:moveTo>
                <a:lnTo>
                  <a:pt x="40144" y="244221"/>
                </a:lnTo>
                <a:lnTo>
                  <a:pt x="40144" y="392823"/>
                </a:lnTo>
                <a:lnTo>
                  <a:pt x="91059" y="392823"/>
                </a:lnTo>
                <a:lnTo>
                  <a:pt x="91059" y="244221"/>
                </a:lnTo>
                <a:close/>
              </a:path>
              <a:path w="400050" h="393065">
                <a:moveTo>
                  <a:pt x="348932" y="283540"/>
                </a:moveTo>
                <a:lnTo>
                  <a:pt x="298030" y="283540"/>
                </a:lnTo>
                <a:lnTo>
                  <a:pt x="298030" y="341083"/>
                </a:lnTo>
                <a:lnTo>
                  <a:pt x="297611" y="345630"/>
                </a:lnTo>
                <a:lnTo>
                  <a:pt x="240487" y="345630"/>
                </a:lnTo>
                <a:lnTo>
                  <a:pt x="248767" y="392823"/>
                </a:lnTo>
                <a:lnTo>
                  <a:pt x="310032" y="392823"/>
                </a:lnTo>
                <a:lnTo>
                  <a:pt x="330774" y="389569"/>
                </a:lnTo>
                <a:lnTo>
                  <a:pt x="342517" y="381076"/>
                </a:lnTo>
                <a:lnTo>
                  <a:pt x="347742" y="369249"/>
                </a:lnTo>
                <a:lnTo>
                  <a:pt x="348921" y="356118"/>
                </a:lnTo>
                <a:lnTo>
                  <a:pt x="348932" y="283540"/>
                </a:lnTo>
                <a:close/>
              </a:path>
              <a:path w="400050" h="393065">
                <a:moveTo>
                  <a:pt x="178815" y="283540"/>
                </a:moveTo>
                <a:lnTo>
                  <a:pt x="170535" y="283540"/>
                </a:lnTo>
                <a:lnTo>
                  <a:pt x="137007" y="308787"/>
                </a:lnTo>
                <a:lnTo>
                  <a:pt x="150129" y="322756"/>
                </a:lnTo>
                <a:lnTo>
                  <a:pt x="164066" y="339166"/>
                </a:lnTo>
                <a:lnTo>
                  <a:pt x="176996" y="356118"/>
                </a:lnTo>
                <a:lnTo>
                  <a:pt x="187096" y="371716"/>
                </a:lnTo>
                <a:lnTo>
                  <a:pt x="228066" y="340664"/>
                </a:lnTo>
                <a:lnTo>
                  <a:pt x="216240" y="324525"/>
                </a:lnTo>
                <a:lnTo>
                  <a:pt x="203598" y="309002"/>
                </a:lnTo>
                <a:lnTo>
                  <a:pt x="190878" y="295028"/>
                </a:lnTo>
                <a:lnTo>
                  <a:pt x="178815" y="283540"/>
                </a:lnTo>
                <a:close/>
              </a:path>
              <a:path w="400050" h="393065">
                <a:moveTo>
                  <a:pt x="399440" y="240499"/>
                </a:moveTo>
                <a:lnTo>
                  <a:pt x="111760" y="240499"/>
                </a:lnTo>
                <a:lnTo>
                  <a:pt x="111760" y="283540"/>
                </a:lnTo>
                <a:lnTo>
                  <a:pt x="399440" y="283540"/>
                </a:lnTo>
                <a:lnTo>
                  <a:pt x="399440" y="240499"/>
                </a:lnTo>
                <a:close/>
              </a:path>
              <a:path w="400050" h="393065">
                <a:moveTo>
                  <a:pt x="83197" y="96862"/>
                </a:moveTo>
                <a:lnTo>
                  <a:pt x="68375" y="125271"/>
                </a:lnTo>
                <a:lnTo>
                  <a:pt x="49671" y="153677"/>
                </a:lnTo>
                <a:lnTo>
                  <a:pt x="27549" y="179753"/>
                </a:lnTo>
                <a:lnTo>
                  <a:pt x="2476" y="201168"/>
                </a:lnTo>
                <a:lnTo>
                  <a:pt x="18630" y="261188"/>
                </a:lnTo>
                <a:lnTo>
                  <a:pt x="23383" y="258245"/>
                </a:lnTo>
                <a:lnTo>
                  <a:pt x="27830" y="255033"/>
                </a:lnTo>
                <a:lnTo>
                  <a:pt x="33055" y="250656"/>
                </a:lnTo>
                <a:lnTo>
                  <a:pt x="40144" y="244221"/>
                </a:lnTo>
                <a:lnTo>
                  <a:pt x="91059" y="244221"/>
                </a:lnTo>
                <a:lnTo>
                  <a:pt x="91059" y="183794"/>
                </a:lnTo>
                <a:lnTo>
                  <a:pt x="105247" y="160851"/>
                </a:lnTo>
                <a:lnTo>
                  <a:pt x="115481" y="142136"/>
                </a:lnTo>
                <a:lnTo>
                  <a:pt x="122609" y="127381"/>
                </a:lnTo>
                <a:lnTo>
                  <a:pt x="127482" y="116319"/>
                </a:lnTo>
                <a:lnTo>
                  <a:pt x="83197" y="96862"/>
                </a:lnTo>
                <a:close/>
              </a:path>
              <a:path w="400050" h="393065">
                <a:moveTo>
                  <a:pt x="348932" y="220637"/>
                </a:moveTo>
                <a:lnTo>
                  <a:pt x="298030" y="220637"/>
                </a:lnTo>
                <a:lnTo>
                  <a:pt x="298030" y="240499"/>
                </a:lnTo>
                <a:lnTo>
                  <a:pt x="348932" y="240499"/>
                </a:lnTo>
                <a:lnTo>
                  <a:pt x="348932" y="220637"/>
                </a:lnTo>
                <a:close/>
              </a:path>
              <a:path w="400050" h="393065">
                <a:moveTo>
                  <a:pt x="389509" y="180060"/>
                </a:moveTo>
                <a:lnTo>
                  <a:pt x="124180" y="180060"/>
                </a:lnTo>
                <a:lnTo>
                  <a:pt x="124180" y="220637"/>
                </a:lnTo>
                <a:lnTo>
                  <a:pt x="389509" y="220637"/>
                </a:lnTo>
                <a:lnTo>
                  <a:pt x="389509" y="180060"/>
                </a:lnTo>
                <a:close/>
              </a:path>
              <a:path w="400050" h="393065">
                <a:moveTo>
                  <a:pt x="71615" y="0"/>
                </a:moveTo>
                <a:lnTo>
                  <a:pt x="63563" y="14840"/>
                </a:lnTo>
                <a:lnTo>
                  <a:pt x="49461" y="36121"/>
                </a:lnTo>
                <a:lnTo>
                  <a:pt x="28533" y="59732"/>
                </a:lnTo>
                <a:lnTo>
                  <a:pt x="0" y="81559"/>
                </a:lnTo>
                <a:lnTo>
                  <a:pt x="20281" y="132054"/>
                </a:lnTo>
                <a:lnTo>
                  <a:pt x="48344" y="110587"/>
                </a:lnTo>
                <a:lnTo>
                  <a:pt x="74969" y="82950"/>
                </a:lnTo>
                <a:lnTo>
                  <a:pt x="98568" y="51198"/>
                </a:lnTo>
                <a:lnTo>
                  <a:pt x="117551" y="17386"/>
                </a:lnTo>
                <a:lnTo>
                  <a:pt x="71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04637" y="632612"/>
            <a:ext cx="347980" cy="350520"/>
          </a:xfrm>
          <a:custGeom>
            <a:avLst/>
            <a:gdLst/>
            <a:ahLst/>
            <a:cxnLst/>
            <a:rect l="l" t="t" r="r" b="b"/>
            <a:pathLst>
              <a:path w="347979" h="350519">
                <a:moveTo>
                  <a:pt x="98933" y="58762"/>
                </a:moveTo>
                <a:lnTo>
                  <a:pt x="63754" y="101396"/>
                </a:lnTo>
                <a:lnTo>
                  <a:pt x="84471" y="113662"/>
                </a:lnTo>
                <a:lnTo>
                  <a:pt x="111555" y="130586"/>
                </a:lnTo>
                <a:lnTo>
                  <a:pt x="143608" y="152165"/>
                </a:lnTo>
                <a:lnTo>
                  <a:pt x="179235" y="178396"/>
                </a:lnTo>
                <a:lnTo>
                  <a:pt x="133123" y="227103"/>
                </a:lnTo>
                <a:lnTo>
                  <a:pt x="86045" y="262624"/>
                </a:lnTo>
                <a:lnTo>
                  <a:pt x="40753" y="287594"/>
                </a:lnTo>
                <a:lnTo>
                  <a:pt x="0" y="304647"/>
                </a:lnTo>
                <a:lnTo>
                  <a:pt x="34366" y="350164"/>
                </a:lnTo>
                <a:lnTo>
                  <a:pt x="76873" y="329958"/>
                </a:lnTo>
                <a:lnTo>
                  <a:pt x="117256" y="306137"/>
                </a:lnTo>
                <a:lnTo>
                  <a:pt x="155176" y="278758"/>
                </a:lnTo>
                <a:lnTo>
                  <a:pt x="190295" y="247881"/>
                </a:lnTo>
                <a:lnTo>
                  <a:pt x="222275" y="213563"/>
                </a:lnTo>
                <a:lnTo>
                  <a:pt x="314893" y="213563"/>
                </a:lnTo>
                <a:lnTo>
                  <a:pt x="314432" y="213109"/>
                </a:lnTo>
                <a:lnTo>
                  <a:pt x="289554" y="190517"/>
                </a:lnTo>
                <a:lnTo>
                  <a:pt x="257886" y="164312"/>
                </a:lnTo>
                <a:lnTo>
                  <a:pt x="277589" y="131747"/>
                </a:lnTo>
                <a:lnTo>
                  <a:pt x="278526" y="129959"/>
                </a:lnTo>
                <a:lnTo>
                  <a:pt x="211937" y="129959"/>
                </a:lnTo>
                <a:lnTo>
                  <a:pt x="181473" y="109228"/>
                </a:lnTo>
                <a:lnTo>
                  <a:pt x="152020" y="90479"/>
                </a:lnTo>
                <a:lnTo>
                  <a:pt x="124274" y="73671"/>
                </a:lnTo>
                <a:lnTo>
                  <a:pt x="98933" y="58762"/>
                </a:lnTo>
                <a:close/>
              </a:path>
              <a:path w="347979" h="350519">
                <a:moveTo>
                  <a:pt x="314893" y="213563"/>
                </a:moveTo>
                <a:lnTo>
                  <a:pt x="222275" y="213563"/>
                </a:lnTo>
                <a:lnTo>
                  <a:pt x="250407" y="238761"/>
                </a:lnTo>
                <a:lnTo>
                  <a:pt x="272211" y="259883"/>
                </a:lnTo>
                <a:lnTo>
                  <a:pt x="288815" y="277199"/>
                </a:lnTo>
                <a:lnTo>
                  <a:pt x="301345" y="290982"/>
                </a:lnTo>
                <a:lnTo>
                  <a:pt x="347700" y="246684"/>
                </a:lnTo>
                <a:lnTo>
                  <a:pt x="333492" y="231896"/>
                </a:lnTo>
                <a:lnTo>
                  <a:pt x="314893" y="213563"/>
                </a:lnTo>
                <a:close/>
              </a:path>
              <a:path w="347979" h="350519">
                <a:moveTo>
                  <a:pt x="269887" y="0"/>
                </a:moveTo>
                <a:lnTo>
                  <a:pt x="261531" y="23626"/>
                </a:lnTo>
                <a:lnTo>
                  <a:pt x="249604" y="53963"/>
                </a:lnTo>
                <a:lnTo>
                  <a:pt x="233331" y="89809"/>
                </a:lnTo>
                <a:lnTo>
                  <a:pt x="211937" y="129959"/>
                </a:lnTo>
                <a:lnTo>
                  <a:pt x="278526" y="129959"/>
                </a:lnTo>
                <a:lnTo>
                  <a:pt x="295705" y="97159"/>
                </a:lnTo>
                <a:lnTo>
                  <a:pt x="313123" y="59311"/>
                </a:lnTo>
                <a:lnTo>
                  <a:pt x="330733" y="16967"/>
                </a:lnTo>
                <a:lnTo>
                  <a:pt x="269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38799" y="705250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0995" y="0"/>
                </a:lnTo>
              </a:path>
            </a:pathLst>
          </a:custGeom>
          <a:ln w="5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6097" y="920909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212" y="0"/>
                </a:lnTo>
              </a:path>
            </a:pathLst>
          </a:custGeom>
          <a:ln w="5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16243" y="731964"/>
            <a:ext cx="296545" cy="240029"/>
          </a:xfrm>
          <a:custGeom>
            <a:avLst/>
            <a:gdLst/>
            <a:ahLst/>
            <a:cxnLst/>
            <a:rect l="l" t="t" r="r" b="b"/>
            <a:pathLst>
              <a:path w="296545" h="240030">
                <a:moveTo>
                  <a:pt x="296367" y="191223"/>
                </a:moveTo>
                <a:lnTo>
                  <a:pt x="0" y="191223"/>
                </a:lnTo>
                <a:lnTo>
                  <a:pt x="0" y="239661"/>
                </a:lnTo>
                <a:lnTo>
                  <a:pt x="296367" y="239661"/>
                </a:lnTo>
                <a:lnTo>
                  <a:pt x="296367" y="191223"/>
                </a:lnTo>
                <a:close/>
              </a:path>
              <a:path w="296545" h="240030">
                <a:moveTo>
                  <a:pt x="242557" y="0"/>
                </a:moveTo>
                <a:lnTo>
                  <a:pt x="33934" y="0"/>
                </a:lnTo>
                <a:lnTo>
                  <a:pt x="33934" y="51320"/>
                </a:lnTo>
                <a:lnTo>
                  <a:pt x="185432" y="51320"/>
                </a:lnTo>
                <a:lnTo>
                  <a:pt x="183778" y="79111"/>
                </a:lnTo>
                <a:lnTo>
                  <a:pt x="180571" y="119714"/>
                </a:lnTo>
                <a:lnTo>
                  <a:pt x="176588" y="161096"/>
                </a:lnTo>
                <a:lnTo>
                  <a:pt x="172605" y="191223"/>
                </a:lnTo>
                <a:lnTo>
                  <a:pt x="226821" y="191223"/>
                </a:lnTo>
                <a:lnTo>
                  <a:pt x="230037" y="159889"/>
                </a:lnTo>
                <a:lnTo>
                  <a:pt x="235156" y="103836"/>
                </a:lnTo>
                <a:lnTo>
                  <a:pt x="240041" y="43671"/>
                </a:lnTo>
                <a:lnTo>
                  <a:pt x="2425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60172" y="812247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2108" y="66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48673" y="6357506"/>
            <a:ext cx="1116838" cy="699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71443" y="6482461"/>
            <a:ext cx="465239" cy="4902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34715" y="6505321"/>
            <a:ext cx="412229" cy="2138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71418" y="6528702"/>
            <a:ext cx="103212" cy="2043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472077" y="7018585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77"/>
                </a:lnTo>
                <a:lnTo>
                  <a:pt x="14170" y="977"/>
                </a:lnTo>
                <a:lnTo>
                  <a:pt x="13995" y="279"/>
                </a:lnTo>
                <a:close/>
              </a:path>
              <a:path w="23495" h="15240">
                <a:moveTo>
                  <a:pt x="14170" y="977"/>
                </a:moveTo>
                <a:lnTo>
                  <a:pt x="12750" y="977"/>
                </a:lnTo>
                <a:lnTo>
                  <a:pt x="13070" y="2362"/>
                </a:lnTo>
                <a:lnTo>
                  <a:pt x="13236" y="2920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5" y="13639"/>
                </a:lnTo>
                <a:lnTo>
                  <a:pt x="17119" y="13639"/>
                </a:lnTo>
                <a:lnTo>
                  <a:pt x="17043" y="12738"/>
                </a:lnTo>
                <a:lnTo>
                  <a:pt x="16967" y="12141"/>
                </a:lnTo>
                <a:lnTo>
                  <a:pt x="14170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602" y="977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96" y="279"/>
                </a:lnTo>
                <a:lnTo>
                  <a:pt x="17354" y="12141"/>
                </a:lnTo>
                <a:lnTo>
                  <a:pt x="17145" y="13639"/>
                </a:lnTo>
                <a:lnTo>
                  <a:pt x="18375" y="13639"/>
                </a:lnTo>
                <a:lnTo>
                  <a:pt x="21386" y="1828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96" y="12255"/>
                </a:lnTo>
                <a:lnTo>
                  <a:pt x="1143" y="14617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8"/>
                </a:lnTo>
                <a:lnTo>
                  <a:pt x="1905" y="13588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301" y="1447"/>
                </a:lnTo>
                <a:lnTo>
                  <a:pt x="259" y="5613"/>
                </a:lnTo>
                <a:lnTo>
                  <a:pt x="546" y="6502"/>
                </a:lnTo>
                <a:lnTo>
                  <a:pt x="2654" y="7607"/>
                </a:lnTo>
                <a:lnTo>
                  <a:pt x="3949" y="7988"/>
                </a:lnTo>
                <a:lnTo>
                  <a:pt x="4711" y="8305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8"/>
                </a:lnTo>
                <a:lnTo>
                  <a:pt x="8550" y="13588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2" y="6502"/>
                </a:lnTo>
                <a:lnTo>
                  <a:pt x="2286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819" y="2565"/>
                </a:lnTo>
                <a:lnTo>
                  <a:pt x="6718" y="4063"/>
                </a:lnTo>
                <a:lnTo>
                  <a:pt x="8280" y="4063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8013" y="406946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566" y="4625"/>
                </a:lnTo>
                <a:lnTo>
                  <a:pt x="141355" y="17921"/>
                </a:lnTo>
                <a:lnTo>
                  <a:pt x="102159" y="39012"/>
                </a:lnTo>
                <a:lnTo>
                  <a:pt x="67940" y="67025"/>
                </a:lnTo>
                <a:lnTo>
                  <a:pt x="39655" y="101088"/>
                </a:lnTo>
                <a:lnTo>
                  <a:pt x="18263" y="140326"/>
                </a:lnTo>
                <a:lnTo>
                  <a:pt x="4725" y="183866"/>
                </a:lnTo>
                <a:lnTo>
                  <a:pt x="0" y="230835"/>
                </a:lnTo>
                <a:lnTo>
                  <a:pt x="4685" y="277388"/>
                </a:lnTo>
                <a:lnTo>
                  <a:pt x="18124" y="320733"/>
                </a:lnTo>
                <a:lnTo>
                  <a:pt x="39393" y="359945"/>
                </a:lnTo>
                <a:lnTo>
                  <a:pt x="67568" y="394101"/>
                </a:lnTo>
                <a:lnTo>
                  <a:pt x="101724" y="422276"/>
                </a:lnTo>
                <a:lnTo>
                  <a:pt x="140937" y="443545"/>
                </a:lnTo>
                <a:lnTo>
                  <a:pt x="184282" y="456985"/>
                </a:lnTo>
                <a:lnTo>
                  <a:pt x="230835" y="461670"/>
                </a:lnTo>
                <a:lnTo>
                  <a:pt x="277388" y="456985"/>
                </a:lnTo>
                <a:lnTo>
                  <a:pt x="317245" y="444626"/>
                </a:lnTo>
                <a:lnTo>
                  <a:pt x="230835" y="444626"/>
                </a:lnTo>
                <a:lnTo>
                  <a:pt x="181883" y="438969"/>
                </a:lnTo>
                <a:lnTo>
                  <a:pt x="136910" y="422858"/>
                </a:lnTo>
                <a:lnTo>
                  <a:pt x="97210" y="397590"/>
                </a:lnTo>
                <a:lnTo>
                  <a:pt x="64079" y="364459"/>
                </a:lnTo>
                <a:lnTo>
                  <a:pt x="38811" y="324760"/>
                </a:lnTo>
                <a:lnTo>
                  <a:pt x="22701" y="279787"/>
                </a:lnTo>
                <a:lnTo>
                  <a:pt x="17043" y="230835"/>
                </a:lnTo>
                <a:lnTo>
                  <a:pt x="22752" y="181427"/>
                </a:lnTo>
                <a:lnTo>
                  <a:pt x="38982" y="136277"/>
                </a:lnTo>
                <a:lnTo>
                  <a:pt x="64387" y="96603"/>
                </a:lnTo>
                <a:lnTo>
                  <a:pt x="97621" y="63623"/>
                </a:lnTo>
                <a:lnTo>
                  <a:pt x="137337" y="38558"/>
                </a:lnTo>
                <a:lnTo>
                  <a:pt x="182191" y="22625"/>
                </a:lnTo>
                <a:lnTo>
                  <a:pt x="230835" y="17043"/>
                </a:lnTo>
                <a:lnTo>
                  <a:pt x="317467" y="17043"/>
                </a:lnTo>
                <a:lnTo>
                  <a:pt x="277107" y="4625"/>
                </a:lnTo>
                <a:lnTo>
                  <a:pt x="230835" y="0"/>
                </a:lnTo>
                <a:close/>
              </a:path>
              <a:path w="462280" h="462279">
                <a:moveTo>
                  <a:pt x="317467" y="17043"/>
                </a:moveTo>
                <a:lnTo>
                  <a:pt x="230835" y="17043"/>
                </a:lnTo>
                <a:lnTo>
                  <a:pt x="279479" y="22625"/>
                </a:lnTo>
                <a:lnTo>
                  <a:pt x="324332" y="38558"/>
                </a:lnTo>
                <a:lnTo>
                  <a:pt x="364049" y="63623"/>
                </a:lnTo>
                <a:lnTo>
                  <a:pt x="397282" y="96603"/>
                </a:lnTo>
                <a:lnTo>
                  <a:pt x="422687" y="136277"/>
                </a:lnTo>
                <a:lnTo>
                  <a:pt x="438917" y="181427"/>
                </a:lnTo>
                <a:lnTo>
                  <a:pt x="444627" y="230835"/>
                </a:lnTo>
                <a:lnTo>
                  <a:pt x="438994" y="279787"/>
                </a:lnTo>
                <a:lnTo>
                  <a:pt x="422943" y="324760"/>
                </a:lnTo>
                <a:lnTo>
                  <a:pt x="397742" y="364459"/>
                </a:lnTo>
                <a:lnTo>
                  <a:pt x="364662" y="397590"/>
                </a:lnTo>
                <a:lnTo>
                  <a:pt x="324971" y="422858"/>
                </a:lnTo>
                <a:lnTo>
                  <a:pt x="279939" y="438969"/>
                </a:lnTo>
                <a:lnTo>
                  <a:pt x="230835" y="444626"/>
                </a:lnTo>
                <a:lnTo>
                  <a:pt x="317245" y="444626"/>
                </a:lnTo>
                <a:lnTo>
                  <a:pt x="359945" y="422276"/>
                </a:lnTo>
                <a:lnTo>
                  <a:pt x="394101" y="394101"/>
                </a:lnTo>
                <a:lnTo>
                  <a:pt x="422276" y="359945"/>
                </a:lnTo>
                <a:lnTo>
                  <a:pt x="443545" y="320733"/>
                </a:lnTo>
                <a:lnTo>
                  <a:pt x="456985" y="277388"/>
                </a:lnTo>
                <a:lnTo>
                  <a:pt x="461670" y="230835"/>
                </a:lnTo>
                <a:lnTo>
                  <a:pt x="456945" y="183866"/>
                </a:lnTo>
                <a:lnTo>
                  <a:pt x="443408" y="140326"/>
                </a:lnTo>
                <a:lnTo>
                  <a:pt x="422018" y="101088"/>
                </a:lnTo>
                <a:lnTo>
                  <a:pt x="393734" y="67025"/>
                </a:lnTo>
                <a:lnTo>
                  <a:pt x="359516" y="39012"/>
                </a:lnTo>
                <a:lnTo>
                  <a:pt x="320320" y="17921"/>
                </a:lnTo>
                <a:lnTo>
                  <a:pt x="317467" y="17043"/>
                </a:lnTo>
                <a:close/>
              </a:path>
              <a:path w="462280" h="462279">
                <a:moveTo>
                  <a:pt x="197726" y="286842"/>
                </a:moveTo>
                <a:lnTo>
                  <a:pt x="153898" y="286842"/>
                </a:lnTo>
                <a:lnTo>
                  <a:pt x="157972" y="329939"/>
                </a:lnTo>
                <a:lnTo>
                  <a:pt x="171545" y="357331"/>
                </a:lnTo>
                <a:lnTo>
                  <a:pt x="195528" y="371758"/>
                </a:lnTo>
                <a:lnTo>
                  <a:pt x="230835" y="375958"/>
                </a:lnTo>
                <a:lnTo>
                  <a:pt x="272031" y="369331"/>
                </a:lnTo>
                <a:lnTo>
                  <a:pt x="295241" y="349969"/>
                </a:lnTo>
                <a:lnTo>
                  <a:pt x="301549" y="330682"/>
                </a:lnTo>
                <a:lnTo>
                  <a:pt x="230835" y="330682"/>
                </a:lnTo>
                <a:lnTo>
                  <a:pt x="212926" y="328145"/>
                </a:lnTo>
                <a:lnTo>
                  <a:pt x="202960" y="320263"/>
                </a:lnTo>
                <a:lnTo>
                  <a:pt x="198654" y="306631"/>
                </a:lnTo>
                <a:lnTo>
                  <a:pt x="197726" y="286842"/>
                </a:lnTo>
                <a:close/>
              </a:path>
              <a:path w="462280" h="462279">
                <a:moveTo>
                  <a:pt x="301772" y="224993"/>
                </a:moveTo>
                <a:lnTo>
                  <a:pt x="232295" y="224993"/>
                </a:lnTo>
                <a:lnTo>
                  <a:pt x="250599" y="228760"/>
                </a:lnTo>
                <a:lnTo>
                  <a:pt x="259999" y="239788"/>
                </a:lnTo>
                <a:lnTo>
                  <a:pt x="263462" y="257665"/>
                </a:lnTo>
                <a:lnTo>
                  <a:pt x="263956" y="281978"/>
                </a:lnTo>
                <a:lnTo>
                  <a:pt x="262615" y="306020"/>
                </a:lnTo>
                <a:lnTo>
                  <a:pt x="257621" y="320936"/>
                </a:lnTo>
                <a:lnTo>
                  <a:pt x="247513" y="328549"/>
                </a:lnTo>
                <a:lnTo>
                  <a:pt x="230835" y="330682"/>
                </a:lnTo>
                <a:lnTo>
                  <a:pt x="301549" y="330682"/>
                </a:lnTo>
                <a:lnTo>
                  <a:pt x="305485" y="318645"/>
                </a:lnTo>
                <a:lnTo>
                  <a:pt x="307784" y="276136"/>
                </a:lnTo>
                <a:lnTo>
                  <a:pt x="306284" y="242134"/>
                </a:lnTo>
                <a:lnTo>
                  <a:pt x="301772" y="224993"/>
                </a:lnTo>
                <a:close/>
              </a:path>
              <a:path w="462280" h="462279">
                <a:moveTo>
                  <a:pt x="302425" y="88633"/>
                </a:moveTo>
                <a:lnTo>
                  <a:pt x="159740" y="88633"/>
                </a:lnTo>
                <a:lnTo>
                  <a:pt x="156324" y="251777"/>
                </a:lnTo>
                <a:lnTo>
                  <a:pt x="198208" y="251777"/>
                </a:lnTo>
                <a:lnTo>
                  <a:pt x="199836" y="243483"/>
                </a:lnTo>
                <a:lnTo>
                  <a:pt x="204293" y="234732"/>
                </a:lnTo>
                <a:lnTo>
                  <a:pt x="214230" y="227808"/>
                </a:lnTo>
                <a:lnTo>
                  <a:pt x="232295" y="224993"/>
                </a:lnTo>
                <a:lnTo>
                  <a:pt x="301772" y="224993"/>
                </a:lnTo>
                <a:lnTo>
                  <a:pt x="298345" y="211970"/>
                </a:lnTo>
                <a:lnTo>
                  <a:pt x="282793" y="194792"/>
                </a:lnTo>
                <a:lnTo>
                  <a:pt x="201129" y="194792"/>
                </a:lnTo>
                <a:lnTo>
                  <a:pt x="202590" y="133921"/>
                </a:lnTo>
                <a:lnTo>
                  <a:pt x="302425" y="133921"/>
                </a:lnTo>
                <a:lnTo>
                  <a:pt x="302425" y="88633"/>
                </a:lnTo>
                <a:close/>
              </a:path>
              <a:path w="462280" h="462279">
                <a:moveTo>
                  <a:pt x="242519" y="182143"/>
                </a:moveTo>
                <a:lnTo>
                  <a:pt x="230849" y="182819"/>
                </a:lnTo>
                <a:lnTo>
                  <a:pt x="220000" y="185000"/>
                </a:lnTo>
                <a:lnTo>
                  <a:pt x="210063" y="188915"/>
                </a:lnTo>
                <a:lnTo>
                  <a:pt x="201129" y="194792"/>
                </a:lnTo>
                <a:lnTo>
                  <a:pt x="282793" y="194792"/>
                </a:lnTo>
                <a:lnTo>
                  <a:pt x="278809" y="190391"/>
                </a:lnTo>
                <a:lnTo>
                  <a:pt x="242519" y="1821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4690" y="4164444"/>
            <a:ext cx="275590" cy="292735"/>
          </a:xfrm>
          <a:custGeom>
            <a:avLst/>
            <a:gdLst/>
            <a:ahLst/>
            <a:cxnLst/>
            <a:rect l="l" t="t" r="r" b="b"/>
            <a:pathLst>
              <a:path w="275590" h="292735">
                <a:moveTo>
                  <a:pt x="267234" y="86842"/>
                </a:moveTo>
                <a:lnTo>
                  <a:pt x="218935" y="86842"/>
                </a:lnTo>
                <a:lnTo>
                  <a:pt x="199322" y="140239"/>
                </a:lnTo>
                <a:lnTo>
                  <a:pt x="173536" y="180591"/>
                </a:lnTo>
                <a:lnTo>
                  <a:pt x="142117" y="209935"/>
                </a:lnTo>
                <a:lnTo>
                  <a:pt x="105609" y="230308"/>
                </a:lnTo>
                <a:lnTo>
                  <a:pt x="64554" y="243746"/>
                </a:lnTo>
                <a:lnTo>
                  <a:pt x="19494" y="252285"/>
                </a:lnTo>
                <a:lnTo>
                  <a:pt x="37642" y="292226"/>
                </a:lnTo>
                <a:lnTo>
                  <a:pt x="97498" y="279191"/>
                </a:lnTo>
                <a:lnTo>
                  <a:pt x="146353" y="258706"/>
                </a:lnTo>
                <a:lnTo>
                  <a:pt x="185400" y="231960"/>
                </a:lnTo>
                <a:lnTo>
                  <a:pt x="215838" y="200142"/>
                </a:lnTo>
                <a:lnTo>
                  <a:pt x="238860" y="164438"/>
                </a:lnTo>
                <a:lnTo>
                  <a:pt x="255664" y="126038"/>
                </a:lnTo>
                <a:lnTo>
                  <a:pt x="267234" y="86842"/>
                </a:lnTo>
                <a:close/>
              </a:path>
              <a:path w="275590" h="292735">
                <a:moveTo>
                  <a:pt x="107327" y="0"/>
                </a:moveTo>
                <a:lnTo>
                  <a:pt x="80336" y="53590"/>
                </a:lnTo>
                <a:lnTo>
                  <a:pt x="49696" y="90930"/>
                </a:lnTo>
                <a:lnTo>
                  <a:pt x="21040" y="114837"/>
                </a:lnTo>
                <a:lnTo>
                  <a:pt x="0" y="128130"/>
                </a:lnTo>
                <a:lnTo>
                  <a:pt x="29718" y="160807"/>
                </a:lnTo>
                <a:lnTo>
                  <a:pt x="43578" y="151479"/>
                </a:lnTo>
                <a:lnTo>
                  <a:pt x="62083" y="136950"/>
                </a:lnTo>
                <a:lnTo>
                  <a:pt x="84056" y="115858"/>
                </a:lnTo>
                <a:lnTo>
                  <a:pt x="108318" y="86842"/>
                </a:lnTo>
                <a:lnTo>
                  <a:pt x="267234" y="86842"/>
                </a:lnTo>
                <a:lnTo>
                  <a:pt x="267445" y="86128"/>
                </a:lnTo>
                <a:lnTo>
                  <a:pt x="275399" y="45897"/>
                </a:lnTo>
                <a:lnTo>
                  <a:pt x="135724" y="45897"/>
                </a:lnTo>
                <a:lnTo>
                  <a:pt x="141812" y="34804"/>
                </a:lnTo>
                <a:lnTo>
                  <a:pt x="146575" y="25258"/>
                </a:lnTo>
                <a:lnTo>
                  <a:pt x="150535" y="16453"/>
                </a:lnTo>
                <a:lnTo>
                  <a:pt x="154216" y="7581"/>
                </a:lnTo>
                <a:lnTo>
                  <a:pt x="1073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54683" y="4181284"/>
            <a:ext cx="269875" cy="275590"/>
          </a:xfrm>
          <a:custGeom>
            <a:avLst/>
            <a:gdLst/>
            <a:ahLst/>
            <a:cxnLst/>
            <a:rect l="l" t="t" r="r" b="b"/>
            <a:pathLst>
              <a:path w="269875" h="275589">
                <a:moveTo>
                  <a:pt x="250634" y="0"/>
                </a:moveTo>
                <a:lnTo>
                  <a:pt x="23444" y="0"/>
                </a:lnTo>
                <a:lnTo>
                  <a:pt x="23444" y="41275"/>
                </a:lnTo>
                <a:lnTo>
                  <a:pt x="250634" y="41275"/>
                </a:lnTo>
                <a:lnTo>
                  <a:pt x="250634" y="0"/>
                </a:lnTo>
                <a:close/>
              </a:path>
              <a:path w="269875" h="275589">
                <a:moveTo>
                  <a:pt x="269786" y="78257"/>
                </a:moveTo>
                <a:lnTo>
                  <a:pt x="0" y="78257"/>
                </a:lnTo>
                <a:lnTo>
                  <a:pt x="0" y="119532"/>
                </a:lnTo>
                <a:lnTo>
                  <a:pt x="217614" y="119532"/>
                </a:lnTo>
                <a:lnTo>
                  <a:pt x="208891" y="149455"/>
                </a:lnTo>
                <a:lnTo>
                  <a:pt x="191895" y="178935"/>
                </a:lnTo>
                <a:lnTo>
                  <a:pt x="161361" y="204914"/>
                </a:lnTo>
                <a:lnTo>
                  <a:pt x="112028" y="224330"/>
                </a:lnTo>
                <a:lnTo>
                  <a:pt x="38633" y="234124"/>
                </a:lnTo>
                <a:lnTo>
                  <a:pt x="51511" y="275069"/>
                </a:lnTo>
                <a:lnTo>
                  <a:pt x="117497" y="264908"/>
                </a:lnTo>
                <a:lnTo>
                  <a:pt x="168492" y="247628"/>
                </a:lnTo>
                <a:lnTo>
                  <a:pt x="206531" y="223909"/>
                </a:lnTo>
                <a:lnTo>
                  <a:pt x="233646" y="194432"/>
                </a:lnTo>
                <a:lnTo>
                  <a:pt x="251872" y="159877"/>
                </a:lnTo>
                <a:lnTo>
                  <a:pt x="263240" y="120925"/>
                </a:lnTo>
                <a:lnTo>
                  <a:pt x="269786" y="782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76006" y="4150906"/>
            <a:ext cx="291465" cy="306070"/>
          </a:xfrm>
          <a:custGeom>
            <a:avLst/>
            <a:gdLst/>
            <a:ahLst/>
            <a:cxnLst/>
            <a:rect l="l" t="t" r="r" b="b"/>
            <a:pathLst>
              <a:path w="291464" h="306070">
                <a:moveTo>
                  <a:pt x="203085" y="47548"/>
                </a:moveTo>
                <a:lnTo>
                  <a:pt x="0" y="47548"/>
                </a:lnTo>
                <a:lnTo>
                  <a:pt x="0" y="90805"/>
                </a:lnTo>
                <a:lnTo>
                  <a:pt x="205397" y="90805"/>
                </a:lnTo>
                <a:lnTo>
                  <a:pt x="191330" y="148570"/>
                </a:lnTo>
                <a:lnTo>
                  <a:pt x="168295" y="191439"/>
                </a:lnTo>
                <a:lnTo>
                  <a:pt x="138272" y="221905"/>
                </a:lnTo>
                <a:lnTo>
                  <a:pt x="103243" y="242464"/>
                </a:lnTo>
                <a:lnTo>
                  <a:pt x="65187" y="255611"/>
                </a:lnTo>
                <a:lnTo>
                  <a:pt x="26085" y="263842"/>
                </a:lnTo>
                <a:lnTo>
                  <a:pt x="48869" y="305777"/>
                </a:lnTo>
                <a:lnTo>
                  <a:pt x="95888" y="293354"/>
                </a:lnTo>
                <a:lnTo>
                  <a:pt x="162753" y="257898"/>
                </a:lnTo>
                <a:lnTo>
                  <a:pt x="195781" y="227045"/>
                </a:lnTo>
                <a:lnTo>
                  <a:pt x="224355" y="185048"/>
                </a:lnTo>
                <a:lnTo>
                  <a:pt x="245337" y="130111"/>
                </a:lnTo>
                <a:lnTo>
                  <a:pt x="254275" y="69354"/>
                </a:lnTo>
                <a:lnTo>
                  <a:pt x="207365" y="69354"/>
                </a:lnTo>
                <a:lnTo>
                  <a:pt x="205727" y="59778"/>
                </a:lnTo>
                <a:lnTo>
                  <a:pt x="204076" y="51181"/>
                </a:lnTo>
                <a:lnTo>
                  <a:pt x="203085" y="47548"/>
                </a:lnTo>
                <a:close/>
              </a:path>
              <a:path w="291464" h="306070">
                <a:moveTo>
                  <a:pt x="255587" y="60439"/>
                </a:moveTo>
                <a:lnTo>
                  <a:pt x="207365" y="69354"/>
                </a:lnTo>
                <a:lnTo>
                  <a:pt x="254275" y="69354"/>
                </a:lnTo>
                <a:lnTo>
                  <a:pt x="255587" y="60439"/>
                </a:lnTo>
                <a:close/>
              </a:path>
              <a:path w="291464" h="306070">
                <a:moveTo>
                  <a:pt x="231813" y="5956"/>
                </a:moveTo>
                <a:lnTo>
                  <a:pt x="202755" y="10236"/>
                </a:lnTo>
                <a:lnTo>
                  <a:pt x="206903" y="21550"/>
                </a:lnTo>
                <a:lnTo>
                  <a:pt x="210469" y="32859"/>
                </a:lnTo>
                <a:lnTo>
                  <a:pt x="213480" y="44413"/>
                </a:lnTo>
                <a:lnTo>
                  <a:pt x="215963" y="56464"/>
                </a:lnTo>
                <a:lnTo>
                  <a:pt x="245681" y="50863"/>
                </a:lnTo>
                <a:lnTo>
                  <a:pt x="241748" y="35295"/>
                </a:lnTo>
                <a:lnTo>
                  <a:pt x="238742" y="24437"/>
                </a:lnTo>
                <a:lnTo>
                  <a:pt x="235739" y="15566"/>
                </a:lnTo>
                <a:lnTo>
                  <a:pt x="231813" y="5956"/>
                </a:lnTo>
                <a:close/>
              </a:path>
              <a:path w="291464" h="306070">
                <a:moveTo>
                  <a:pt x="277380" y="0"/>
                </a:moveTo>
                <a:lnTo>
                  <a:pt x="249313" y="4953"/>
                </a:lnTo>
                <a:lnTo>
                  <a:pt x="253384" y="16248"/>
                </a:lnTo>
                <a:lnTo>
                  <a:pt x="257362" y="29149"/>
                </a:lnTo>
                <a:lnTo>
                  <a:pt x="260782" y="41921"/>
                </a:lnTo>
                <a:lnTo>
                  <a:pt x="263182" y="52832"/>
                </a:lnTo>
                <a:lnTo>
                  <a:pt x="290918" y="46888"/>
                </a:lnTo>
                <a:lnTo>
                  <a:pt x="287874" y="33995"/>
                </a:lnTo>
                <a:lnTo>
                  <a:pt x="284892" y="22706"/>
                </a:lnTo>
                <a:lnTo>
                  <a:pt x="281539" y="11785"/>
                </a:lnTo>
                <a:lnTo>
                  <a:pt x="2773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83448" y="4179634"/>
            <a:ext cx="283210" cy="271780"/>
          </a:xfrm>
          <a:custGeom>
            <a:avLst/>
            <a:gdLst/>
            <a:ahLst/>
            <a:cxnLst/>
            <a:rect l="l" t="t" r="r" b="b"/>
            <a:pathLst>
              <a:path w="283210" h="271779">
                <a:moveTo>
                  <a:pt x="240728" y="45224"/>
                </a:moveTo>
                <a:lnTo>
                  <a:pt x="220098" y="99868"/>
                </a:lnTo>
                <a:lnTo>
                  <a:pt x="196417" y="142063"/>
                </a:lnTo>
                <a:lnTo>
                  <a:pt x="169265" y="173472"/>
                </a:lnTo>
                <a:lnTo>
                  <a:pt x="138219" y="195761"/>
                </a:lnTo>
                <a:lnTo>
                  <a:pt x="102858" y="210592"/>
                </a:lnTo>
                <a:lnTo>
                  <a:pt x="62759" y="219629"/>
                </a:lnTo>
                <a:lnTo>
                  <a:pt x="17500" y="224536"/>
                </a:lnTo>
                <a:lnTo>
                  <a:pt x="29057" y="271754"/>
                </a:lnTo>
                <a:lnTo>
                  <a:pt x="84503" y="263127"/>
                </a:lnTo>
                <a:lnTo>
                  <a:pt x="132020" y="248673"/>
                </a:lnTo>
                <a:lnTo>
                  <a:pt x="172532" y="227696"/>
                </a:lnTo>
                <a:lnTo>
                  <a:pt x="206961" y="199504"/>
                </a:lnTo>
                <a:lnTo>
                  <a:pt x="236232" y="163404"/>
                </a:lnTo>
                <a:lnTo>
                  <a:pt x="261268" y="118703"/>
                </a:lnTo>
                <a:lnTo>
                  <a:pt x="282994" y="64706"/>
                </a:lnTo>
                <a:lnTo>
                  <a:pt x="240728" y="45224"/>
                </a:lnTo>
                <a:close/>
              </a:path>
              <a:path w="283210" h="271779">
                <a:moveTo>
                  <a:pt x="17830" y="74625"/>
                </a:moveTo>
                <a:lnTo>
                  <a:pt x="0" y="112268"/>
                </a:lnTo>
                <a:lnTo>
                  <a:pt x="27850" y="121128"/>
                </a:lnTo>
                <a:lnTo>
                  <a:pt x="50190" y="129401"/>
                </a:lnTo>
                <a:lnTo>
                  <a:pt x="71044" y="138601"/>
                </a:lnTo>
                <a:lnTo>
                  <a:pt x="94437" y="150241"/>
                </a:lnTo>
                <a:lnTo>
                  <a:pt x="112928" y="110617"/>
                </a:lnTo>
                <a:lnTo>
                  <a:pt x="86832" y="97563"/>
                </a:lnTo>
                <a:lnTo>
                  <a:pt x="60426" y="87172"/>
                </a:lnTo>
                <a:lnTo>
                  <a:pt x="36497" y="79505"/>
                </a:lnTo>
                <a:lnTo>
                  <a:pt x="17830" y="74625"/>
                </a:lnTo>
                <a:close/>
              </a:path>
              <a:path w="283210" h="271779">
                <a:moveTo>
                  <a:pt x="44246" y="0"/>
                </a:moveTo>
                <a:lnTo>
                  <a:pt x="27076" y="37642"/>
                </a:lnTo>
                <a:lnTo>
                  <a:pt x="46264" y="42946"/>
                </a:lnTo>
                <a:lnTo>
                  <a:pt x="70126" y="50850"/>
                </a:lnTo>
                <a:lnTo>
                  <a:pt x="96402" y="61231"/>
                </a:lnTo>
                <a:lnTo>
                  <a:pt x="122834" y="73964"/>
                </a:lnTo>
                <a:lnTo>
                  <a:pt x="141655" y="34658"/>
                </a:lnTo>
                <a:lnTo>
                  <a:pt x="113387" y="21633"/>
                </a:lnTo>
                <a:lnTo>
                  <a:pt x="86140" y="11637"/>
                </a:lnTo>
                <a:lnTo>
                  <a:pt x="62299" y="4488"/>
                </a:lnTo>
                <a:lnTo>
                  <a:pt x="442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98484" y="442348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837" y="0"/>
                </a:lnTo>
              </a:path>
            </a:pathLst>
          </a:custGeom>
          <a:ln w="37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12073" y="428826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409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11031" y="4269448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082" y="0"/>
                </a:lnTo>
              </a:path>
            </a:pathLst>
          </a:custGeom>
          <a:ln w="3764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65971" y="4181945"/>
            <a:ext cx="286385" cy="276225"/>
          </a:xfrm>
          <a:custGeom>
            <a:avLst/>
            <a:gdLst/>
            <a:ahLst/>
            <a:cxnLst/>
            <a:rect l="l" t="t" r="r" b="b"/>
            <a:pathLst>
              <a:path w="286385" h="276225">
                <a:moveTo>
                  <a:pt x="107975" y="68681"/>
                </a:moveTo>
                <a:lnTo>
                  <a:pt x="103688" y="127666"/>
                </a:lnTo>
                <a:lnTo>
                  <a:pt x="90873" y="171227"/>
                </a:lnTo>
                <a:lnTo>
                  <a:pt x="42326" y="224886"/>
                </a:lnTo>
                <a:lnTo>
                  <a:pt x="7924" y="241388"/>
                </a:lnTo>
                <a:lnTo>
                  <a:pt x="36321" y="276059"/>
                </a:lnTo>
                <a:lnTo>
                  <a:pt x="83807" y="247081"/>
                </a:lnTo>
                <a:lnTo>
                  <a:pt x="117202" y="211762"/>
                </a:lnTo>
                <a:lnTo>
                  <a:pt x="138742" y="170261"/>
                </a:lnTo>
                <a:lnTo>
                  <a:pt x="150661" y="122734"/>
                </a:lnTo>
                <a:lnTo>
                  <a:pt x="155193" y="69342"/>
                </a:lnTo>
                <a:lnTo>
                  <a:pt x="107975" y="68681"/>
                </a:lnTo>
                <a:close/>
              </a:path>
              <a:path w="286385" h="276225">
                <a:moveTo>
                  <a:pt x="285965" y="0"/>
                </a:moveTo>
                <a:lnTo>
                  <a:pt x="0" y="0"/>
                </a:lnTo>
                <a:lnTo>
                  <a:pt x="0" y="41617"/>
                </a:lnTo>
                <a:lnTo>
                  <a:pt x="227850" y="41617"/>
                </a:lnTo>
                <a:lnTo>
                  <a:pt x="213232" y="70054"/>
                </a:lnTo>
                <a:lnTo>
                  <a:pt x="195360" y="90317"/>
                </a:lnTo>
                <a:lnTo>
                  <a:pt x="176065" y="104391"/>
                </a:lnTo>
                <a:lnTo>
                  <a:pt x="157175" y="114261"/>
                </a:lnTo>
                <a:lnTo>
                  <a:pt x="187566" y="147942"/>
                </a:lnTo>
                <a:lnTo>
                  <a:pt x="222675" y="124129"/>
                </a:lnTo>
                <a:lnTo>
                  <a:pt x="251501" y="93164"/>
                </a:lnTo>
                <a:lnTo>
                  <a:pt x="272959" y="52601"/>
                </a:lnTo>
                <a:lnTo>
                  <a:pt x="2859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03474" y="4174680"/>
            <a:ext cx="209550" cy="285115"/>
          </a:xfrm>
          <a:custGeom>
            <a:avLst/>
            <a:gdLst/>
            <a:ahLst/>
            <a:cxnLst/>
            <a:rect l="l" t="t" r="r" b="b"/>
            <a:pathLst>
              <a:path w="209550" h="285114">
                <a:moveTo>
                  <a:pt x="209346" y="0"/>
                </a:moveTo>
                <a:lnTo>
                  <a:pt x="163118" y="0"/>
                </a:lnTo>
                <a:lnTo>
                  <a:pt x="163073" y="130428"/>
                </a:lnTo>
                <a:lnTo>
                  <a:pt x="162582" y="151755"/>
                </a:lnTo>
                <a:lnTo>
                  <a:pt x="148631" y="197972"/>
                </a:lnTo>
                <a:lnTo>
                  <a:pt x="101402" y="228810"/>
                </a:lnTo>
                <a:lnTo>
                  <a:pt x="40459" y="239933"/>
                </a:lnTo>
                <a:lnTo>
                  <a:pt x="17170" y="241719"/>
                </a:lnTo>
                <a:lnTo>
                  <a:pt x="33020" y="284645"/>
                </a:lnTo>
                <a:lnTo>
                  <a:pt x="79165" y="278324"/>
                </a:lnTo>
                <a:lnTo>
                  <a:pt x="139261" y="261102"/>
                </a:lnTo>
                <a:lnTo>
                  <a:pt x="187615" y="221822"/>
                </a:lnTo>
                <a:lnTo>
                  <a:pt x="208253" y="162088"/>
                </a:lnTo>
                <a:lnTo>
                  <a:pt x="209346" y="130428"/>
                </a:lnTo>
                <a:lnTo>
                  <a:pt x="209346" y="0"/>
                </a:lnTo>
                <a:close/>
              </a:path>
              <a:path w="209550" h="285114">
                <a:moveTo>
                  <a:pt x="45897" y="5943"/>
                </a:moveTo>
                <a:lnTo>
                  <a:pt x="0" y="5943"/>
                </a:lnTo>
                <a:lnTo>
                  <a:pt x="0" y="188226"/>
                </a:lnTo>
                <a:lnTo>
                  <a:pt x="45897" y="188226"/>
                </a:lnTo>
                <a:lnTo>
                  <a:pt x="45897" y="59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64687" y="4188549"/>
            <a:ext cx="285115" cy="264795"/>
          </a:xfrm>
          <a:custGeom>
            <a:avLst/>
            <a:gdLst/>
            <a:ahLst/>
            <a:cxnLst/>
            <a:rect l="l" t="t" r="r" b="b"/>
            <a:pathLst>
              <a:path w="285114" h="264795">
                <a:moveTo>
                  <a:pt x="241719" y="21145"/>
                </a:moveTo>
                <a:lnTo>
                  <a:pt x="219520" y="79640"/>
                </a:lnTo>
                <a:lnTo>
                  <a:pt x="192995" y="125174"/>
                </a:lnTo>
                <a:lnTo>
                  <a:pt x="162385" y="159381"/>
                </a:lnTo>
                <a:lnTo>
                  <a:pt x="127933" y="183896"/>
                </a:lnTo>
                <a:lnTo>
                  <a:pt x="89884" y="200353"/>
                </a:lnTo>
                <a:lnTo>
                  <a:pt x="48479" y="210387"/>
                </a:lnTo>
                <a:lnTo>
                  <a:pt x="3962" y="215633"/>
                </a:lnTo>
                <a:lnTo>
                  <a:pt x="18491" y="264172"/>
                </a:lnTo>
                <a:lnTo>
                  <a:pt x="65265" y="256167"/>
                </a:lnTo>
                <a:lnTo>
                  <a:pt x="107862" y="244396"/>
                </a:lnTo>
                <a:lnTo>
                  <a:pt x="146441" y="227912"/>
                </a:lnTo>
                <a:lnTo>
                  <a:pt x="181162" y="205766"/>
                </a:lnTo>
                <a:lnTo>
                  <a:pt x="212183" y="177011"/>
                </a:lnTo>
                <a:lnTo>
                  <a:pt x="239665" y="140698"/>
                </a:lnTo>
                <a:lnTo>
                  <a:pt x="263765" y="95878"/>
                </a:lnTo>
                <a:lnTo>
                  <a:pt x="284645" y="41605"/>
                </a:lnTo>
                <a:lnTo>
                  <a:pt x="241719" y="21145"/>
                </a:lnTo>
                <a:close/>
              </a:path>
              <a:path w="285114" h="264795">
                <a:moveTo>
                  <a:pt x="20472" y="0"/>
                </a:moveTo>
                <a:lnTo>
                  <a:pt x="0" y="37985"/>
                </a:lnTo>
                <a:lnTo>
                  <a:pt x="35517" y="51563"/>
                </a:lnTo>
                <a:lnTo>
                  <a:pt x="66205" y="66662"/>
                </a:lnTo>
                <a:lnTo>
                  <a:pt x="88968" y="79723"/>
                </a:lnTo>
                <a:lnTo>
                  <a:pt x="100711" y="87185"/>
                </a:lnTo>
                <a:lnTo>
                  <a:pt x="124155" y="45567"/>
                </a:lnTo>
                <a:lnTo>
                  <a:pt x="105452" y="34407"/>
                </a:lnTo>
                <a:lnTo>
                  <a:pt x="81976" y="22659"/>
                </a:lnTo>
                <a:lnTo>
                  <a:pt x="53669" y="10973"/>
                </a:lnTo>
                <a:lnTo>
                  <a:pt x="204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74440" y="4153878"/>
            <a:ext cx="300355" cy="304165"/>
          </a:xfrm>
          <a:custGeom>
            <a:avLst/>
            <a:gdLst/>
            <a:ahLst/>
            <a:cxnLst/>
            <a:rect l="l" t="t" r="r" b="b"/>
            <a:pathLst>
              <a:path w="300354" h="304164">
                <a:moveTo>
                  <a:pt x="263881" y="101384"/>
                </a:moveTo>
                <a:lnTo>
                  <a:pt x="217284" y="101384"/>
                </a:lnTo>
                <a:lnTo>
                  <a:pt x="198912" y="150765"/>
                </a:lnTo>
                <a:lnTo>
                  <a:pt x="174550" y="189241"/>
                </a:lnTo>
                <a:lnTo>
                  <a:pt x="144262" y="218233"/>
                </a:lnTo>
                <a:lnTo>
                  <a:pt x="108113" y="239163"/>
                </a:lnTo>
                <a:lnTo>
                  <a:pt x="66167" y="253451"/>
                </a:lnTo>
                <a:lnTo>
                  <a:pt x="18491" y="262521"/>
                </a:lnTo>
                <a:lnTo>
                  <a:pt x="36982" y="303796"/>
                </a:lnTo>
                <a:lnTo>
                  <a:pt x="78696" y="295092"/>
                </a:lnTo>
                <a:lnTo>
                  <a:pt x="119327" y="281962"/>
                </a:lnTo>
                <a:lnTo>
                  <a:pt x="157670" y="262330"/>
                </a:lnTo>
                <a:lnTo>
                  <a:pt x="192519" y="234124"/>
                </a:lnTo>
                <a:lnTo>
                  <a:pt x="223552" y="196522"/>
                </a:lnTo>
                <a:lnTo>
                  <a:pt x="246630" y="155452"/>
                </a:lnTo>
                <a:lnTo>
                  <a:pt x="262217" y="110789"/>
                </a:lnTo>
                <a:lnTo>
                  <a:pt x="263881" y="101384"/>
                </a:lnTo>
                <a:close/>
              </a:path>
              <a:path w="300354" h="304164">
                <a:moveTo>
                  <a:pt x="103022" y="13207"/>
                </a:moveTo>
                <a:lnTo>
                  <a:pt x="88178" y="49246"/>
                </a:lnTo>
                <a:lnTo>
                  <a:pt x="66741" y="83050"/>
                </a:lnTo>
                <a:lnTo>
                  <a:pt x="37689" y="113136"/>
                </a:lnTo>
                <a:lnTo>
                  <a:pt x="0" y="138023"/>
                </a:lnTo>
                <a:lnTo>
                  <a:pt x="28397" y="170726"/>
                </a:lnTo>
                <a:lnTo>
                  <a:pt x="47172" y="159007"/>
                </a:lnTo>
                <a:lnTo>
                  <a:pt x="65916" y="144841"/>
                </a:lnTo>
                <a:lnTo>
                  <a:pt x="85465" y="126283"/>
                </a:lnTo>
                <a:lnTo>
                  <a:pt x="106654" y="101384"/>
                </a:lnTo>
                <a:lnTo>
                  <a:pt x="263881" y="101384"/>
                </a:lnTo>
                <a:lnTo>
                  <a:pt x="269199" y="71323"/>
                </a:lnTo>
                <a:lnTo>
                  <a:pt x="218935" y="71323"/>
                </a:lnTo>
                <a:lnTo>
                  <a:pt x="215290" y="60426"/>
                </a:lnTo>
                <a:lnTo>
                  <a:pt x="132410" y="60426"/>
                </a:lnTo>
                <a:lnTo>
                  <a:pt x="137617" y="50557"/>
                </a:lnTo>
                <a:lnTo>
                  <a:pt x="142114" y="40868"/>
                </a:lnTo>
                <a:lnTo>
                  <a:pt x="146299" y="30808"/>
                </a:lnTo>
                <a:lnTo>
                  <a:pt x="150571" y="19824"/>
                </a:lnTo>
                <a:lnTo>
                  <a:pt x="103022" y="13207"/>
                </a:lnTo>
                <a:close/>
              </a:path>
              <a:path w="300354" h="304164">
                <a:moveTo>
                  <a:pt x="270776" y="62407"/>
                </a:moveTo>
                <a:lnTo>
                  <a:pt x="218935" y="71323"/>
                </a:lnTo>
                <a:lnTo>
                  <a:pt x="269199" y="71323"/>
                </a:lnTo>
                <a:lnTo>
                  <a:pt x="270776" y="62407"/>
                </a:lnTo>
                <a:close/>
              </a:path>
              <a:path w="300354" h="304164">
                <a:moveTo>
                  <a:pt x="239737" y="5283"/>
                </a:moveTo>
                <a:lnTo>
                  <a:pt x="212331" y="10566"/>
                </a:lnTo>
                <a:lnTo>
                  <a:pt x="215725" y="18857"/>
                </a:lnTo>
                <a:lnTo>
                  <a:pt x="218686" y="27612"/>
                </a:lnTo>
                <a:lnTo>
                  <a:pt x="222262" y="40145"/>
                </a:lnTo>
                <a:lnTo>
                  <a:pt x="227507" y="59766"/>
                </a:lnTo>
                <a:lnTo>
                  <a:pt x="256565" y="54165"/>
                </a:lnTo>
                <a:lnTo>
                  <a:pt x="251057" y="34781"/>
                </a:lnTo>
                <a:lnTo>
                  <a:pt x="246418" y="20937"/>
                </a:lnTo>
                <a:lnTo>
                  <a:pt x="242645" y="11486"/>
                </a:lnTo>
                <a:lnTo>
                  <a:pt x="239737" y="5283"/>
                </a:lnTo>
                <a:close/>
              </a:path>
              <a:path w="300354" h="304164">
                <a:moveTo>
                  <a:pt x="282994" y="0"/>
                </a:moveTo>
                <a:lnTo>
                  <a:pt x="255257" y="5283"/>
                </a:lnTo>
                <a:lnTo>
                  <a:pt x="260752" y="18563"/>
                </a:lnTo>
                <a:lnTo>
                  <a:pt x="265287" y="31746"/>
                </a:lnTo>
                <a:lnTo>
                  <a:pt x="268769" y="43505"/>
                </a:lnTo>
                <a:lnTo>
                  <a:pt x="271106" y="52514"/>
                </a:lnTo>
                <a:lnTo>
                  <a:pt x="300164" y="46558"/>
                </a:lnTo>
                <a:lnTo>
                  <a:pt x="298038" y="39474"/>
                </a:lnTo>
                <a:lnTo>
                  <a:pt x="294551" y="28732"/>
                </a:lnTo>
                <a:lnTo>
                  <a:pt x="289577" y="15263"/>
                </a:lnTo>
                <a:lnTo>
                  <a:pt x="28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21506" y="4158170"/>
            <a:ext cx="114300" cy="313055"/>
          </a:xfrm>
          <a:custGeom>
            <a:avLst/>
            <a:gdLst/>
            <a:ahLst/>
            <a:cxnLst/>
            <a:rect l="l" t="t" r="r" b="b"/>
            <a:pathLst>
              <a:path w="114300" h="313054">
                <a:moveTo>
                  <a:pt x="113931" y="0"/>
                </a:moveTo>
                <a:lnTo>
                  <a:pt x="70015" y="0"/>
                </a:lnTo>
                <a:lnTo>
                  <a:pt x="51692" y="19115"/>
                </a:lnTo>
                <a:lnTo>
                  <a:pt x="28444" y="51387"/>
                </a:lnTo>
                <a:lnTo>
                  <a:pt x="8478" y="97094"/>
                </a:lnTo>
                <a:lnTo>
                  <a:pt x="0" y="156514"/>
                </a:lnTo>
                <a:lnTo>
                  <a:pt x="8571" y="215990"/>
                </a:lnTo>
                <a:lnTo>
                  <a:pt x="28692" y="261781"/>
                </a:lnTo>
                <a:lnTo>
                  <a:pt x="51970" y="294071"/>
                </a:lnTo>
                <a:lnTo>
                  <a:pt x="70015" y="313042"/>
                </a:lnTo>
                <a:lnTo>
                  <a:pt x="113931" y="313042"/>
                </a:lnTo>
                <a:lnTo>
                  <a:pt x="88635" y="287936"/>
                </a:lnTo>
                <a:lnTo>
                  <a:pt x="64855" y="254842"/>
                </a:lnTo>
                <a:lnTo>
                  <a:pt x="47205" y="211717"/>
                </a:lnTo>
                <a:lnTo>
                  <a:pt x="40297" y="156514"/>
                </a:lnTo>
                <a:lnTo>
                  <a:pt x="47205" y="101319"/>
                </a:lnTo>
                <a:lnTo>
                  <a:pt x="64855" y="58197"/>
                </a:lnTo>
                <a:lnTo>
                  <a:pt x="88635" y="25105"/>
                </a:lnTo>
                <a:lnTo>
                  <a:pt x="113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53611" y="4158158"/>
            <a:ext cx="318135" cy="313055"/>
          </a:xfrm>
          <a:custGeom>
            <a:avLst/>
            <a:gdLst/>
            <a:ahLst/>
            <a:cxnLst/>
            <a:rect l="l" t="t" r="r" b="b"/>
            <a:pathLst>
              <a:path w="318135" h="313054">
                <a:moveTo>
                  <a:pt x="112941" y="135724"/>
                </a:moveTo>
                <a:lnTo>
                  <a:pt x="74307" y="152907"/>
                </a:lnTo>
                <a:lnTo>
                  <a:pt x="82952" y="168332"/>
                </a:lnTo>
                <a:lnTo>
                  <a:pt x="93984" y="185958"/>
                </a:lnTo>
                <a:lnTo>
                  <a:pt x="108052" y="205134"/>
                </a:lnTo>
                <a:lnTo>
                  <a:pt x="125806" y="225209"/>
                </a:lnTo>
                <a:lnTo>
                  <a:pt x="88942" y="244748"/>
                </a:lnTo>
                <a:lnTo>
                  <a:pt x="54487" y="257409"/>
                </a:lnTo>
                <a:lnTo>
                  <a:pt x="24488" y="264871"/>
                </a:lnTo>
                <a:lnTo>
                  <a:pt x="990" y="268808"/>
                </a:lnTo>
                <a:lnTo>
                  <a:pt x="18160" y="312724"/>
                </a:lnTo>
                <a:lnTo>
                  <a:pt x="66790" y="299176"/>
                </a:lnTo>
                <a:lnTo>
                  <a:pt x="105510" y="283832"/>
                </a:lnTo>
                <a:lnTo>
                  <a:pt x="135559" y="268240"/>
                </a:lnTo>
                <a:lnTo>
                  <a:pt x="158178" y="253949"/>
                </a:lnTo>
                <a:lnTo>
                  <a:pt x="249735" y="253949"/>
                </a:lnTo>
                <a:lnTo>
                  <a:pt x="244484" y="252455"/>
                </a:lnTo>
                <a:lnTo>
                  <a:pt x="215865" y="240513"/>
                </a:lnTo>
                <a:lnTo>
                  <a:pt x="190868" y="226529"/>
                </a:lnTo>
                <a:lnTo>
                  <a:pt x="211124" y="203508"/>
                </a:lnTo>
                <a:lnTo>
                  <a:pt x="213527" y="200113"/>
                </a:lnTo>
                <a:lnTo>
                  <a:pt x="157848" y="200113"/>
                </a:lnTo>
                <a:lnTo>
                  <a:pt x="140424" y="180116"/>
                </a:lnTo>
                <a:lnTo>
                  <a:pt x="127712" y="162223"/>
                </a:lnTo>
                <a:lnTo>
                  <a:pt x="118841" y="147178"/>
                </a:lnTo>
                <a:lnTo>
                  <a:pt x="112941" y="135724"/>
                </a:lnTo>
                <a:close/>
              </a:path>
              <a:path w="318135" h="313054">
                <a:moveTo>
                  <a:pt x="249735" y="253949"/>
                </a:moveTo>
                <a:lnTo>
                  <a:pt x="158178" y="253949"/>
                </a:lnTo>
                <a:lnTo>
                  <a:pt x="190274" y="274576"/>
                </a:lnTo>
                <a:lnTo>
                  <a:pt x="224755" y="290683"/>
                </a:lnTo>
                <a:lnTo>
                  <a:pt x="261030" y="302705"/>
                </a:lnTo>
                <a:lnTo>
                  <a:pt x="298513" y="311073"/>
                </a:lnTo>
                <a:lnTo>
                  <a:pt x="316674" y="268465"/>
                </a:lnTo>
                <a:lnTo>
                  <a:pt x="277747" y="261918"/>
                </a:lnTo>
                <a:lnTo>
                  <a:pt x="249735" y="253949"/>
                </a:lnTo>
                <a:close/>
              </a:path>
              <a:path w="318135" h="313054">
                <a:moveTo>
                  <a:pt x="204736" y="132765"/>
                </a:moveTo>
                <a:lnTo>
                  <a:pt x="194392" y="152616"/>
                </a:lnTo>
                <a:lnTo>
                  <a:pt x="183397" y="170026"/>
                </a:lnTo>
                <a:lnTo>
                  <a:pt x="171350" y="185642"/>
                </a:lnTo>
                <a:lnTo>
                  <a:pt x="157848" y="200113"/>
                </a:lnTo>
                <a:lnTo>
                  <a:pt x="213527" y="200113"/>
                </a:lnTo>
                <a:lnTo>
                  <a:pt x="225621" y="183027"/>
                </a:lnTo>
                <a:lnTo>
                  <a:pt x="235538" y="165891"/>
                </a:lnTo>
                <a:lnTo>
                  <a:pt x="242049" y="152907"/>
                </a:lnTo>
                <a:lnTo>
                  <a:pt x="204736" y="132765"/>
                </a:lnTo>
                <a:close/>
              </a:path>
              <a:path w="318135" h="313054">
                <a:moveTo>
                  <a:pt x="82562" y="74637"/>
                </a:moveTo>
                <a:lnTo>
                  <a:pt x="66597" y="91142"/>
                </a:lnTo>
                <a:lnTo>
                  <a:pt x="46977" y="106626"/>
                </a:lnTo>
                <a:lnTo>
                  <a:pt x="24509" y="120561"/>
                </a:lnTo>
                <a:lnTo>
                  <a:pt x="0" y="132422"/>
                </a:lnTo>
                <a:lnTo>
                  <a:pt x="22453" y="170395"/>
                </a:lnTo>
                <a:lnTo>
                  <a:pt x="50687" y="155175"/>
                </a:lnTo>
                <a:lnTo>
                  <a:pt x="76657" y="137045"/>
                </a:lnTo>
                <a:lnTo>
                  <a:pt x="99959" y="116439"/>
                </a:lnTo>
                <a:lnTo>
                  <a:pt x="120192" y="93789"/>
                </a:lnTo>
                <a:lnTo>
                  <a:pt x="82562" y="74637"/>
                </a:lnTo>
                <a:close/>
              </a:path>
              <a:path w="318135" h="313054">
                <a:moveTo>
                  <a:pt x="227850" y="74637"/>
                </a:moveTo>
                <a:lnTo>
                  <a:pt x="191858" y="96100"/>
                </a:lnTo>
                <a:lnTo>
                  <a:pt x="213595" y="117579"/>
                </a:lnTo>
                <a:lnTo>
                  <a:pt x="236972" y="136674"/>
                </a:lnTo>
                <a:lnTo>
                  <a:pt x="263135" y="153725"/>
                </a:lnTo>
                <a:lnTo>
                  <a:pt x="293230" y="169075"/>
                </a:lnTo>
                <a:lnTo>
                  <a:pt x="317665" y="129451"/>
                </a:lnTo>
                <a:lnTo>
                  <a:pt x="292580" y="119679"/>
                </a:lnTo>
                <a:lnTo>
                  <a:pt x="269538" y="107740"/>
                </a:lnTo>
                <a:lnTo>
                  <a:pt x="248106" y="92953"/>
                </a:lnTo>
                <a:lnTo>
                  <a:pt x="227850" y="74637"/>
                </a:lnTo>
                <a:close/>
              </a:path>
              <a:path w="318135" h="313054">
                <a:moveTo>
                  <a:pt x="315023" y="32702"/>
                </a:moveTo>
                <a:lnTo>
                  <a:pt x="1320" y="32702"/>
                </a:lnTo>
                <a:lnTo>
                  <a:pt x="1320" y="73647"/>
                </a:lnTo>
                <a:lnTo>
                  <a:pt x="315023" y="73647"/>
                </a:lnTo>
                <a:lnTo>
                  <a:pt x="315023" y="32702"/>
                </a:lnTo>
                <a:close/>
              </a:path>
              <a:path w="318135" h="313054">
                <a:moveTo>
                  <a:pt x="179641" y="0"/>
                </a:moveTo>
                <a:lnTo>
                  <a:pt x="136372" y="0"/>
                </a:lnTo>
                <a:lnTo>
                  <a:pt x="136372" y="32702"/>
                </a:lnTo>
                <a:lnTo>
                  <a:pt x="179641" y="32702"/>
                </a:lnTo>
                <a:lnTo>
                  <a:pt x="1796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80865" y="4158170"/>
            <a:ext cx="316865" cy="313055"/>
          </a:xfrm>
          <a:custGeom>
            <a:avLst/>
            <a:gdLst/>
            <a:ahLst/>
            <a:cxnLst/>
            <a:rect l="l" t="t" r="r" b="b"/>
            <a:pathLst>
              <a:path w="316864" h="313054">
                <a:moveTo>
                  <a:pt x="80581" y="152895"/>
                </a:moveTo>
                <a:lnTo>
                  <a:pt x="39306" y="152895"/>
                </a:lnTo>
                <a:lnTo>
                  <a:pt x="39306" y="312712"/>
                </a:lnTo>
                <a:lnTo>
                  <a:pt x="80581" y="312712"/>
                </a:lnTo>
                <a:lnTo>
                  <a:pt x="80581" y="152895"/>
                </a:lnTo>
                <a:close/>
              </a:path>
              <a:path w="316864" h="313054">
                <a:moveTo>
                  <a:pt x="282016" y="106337"/>
                </a:moveTo>
                <a:lnTo>
                  <a:pt x="240068" y="106337"/>
                </a:lnTo>
                <a:lnTo>
                  <a:pt x="240068" y="265823"/>
                </a:lnTo>
                <a:lnTo>
                  <a:pt x="239737" y="271106"/>
                </a:lnTo>
                <a:lnTo>
                  <a:pt x="170824" y="271106"/>
                </a:lnTo>
                <a:lnTo>
                  <a:pt x="176999" y="312712"/>
                </a:lnTo>
                <a:lnTo>
                  <a:pt x="243039" y="312712"/>
                </a:lnTo>
                <a:lnTo>
                  <a:pt x="258323" y="311251"/>
                </a:lnTo>
                <a:lnTo>
                  <a:pt x="270700" y="305736"/>
                </a:lnTo>
                <a:lnTo>
                  <a:pt x="278990" y="294463"/>
                </a:lnTo>
                <a:lnTo>
                  <a:pt x="282016" y="275729"/>
                </a:lnTo>
                <a:lnTo>
                  <a:pt x="282016" y="271106"/>
                </a:lnTo>
                <a:lnTo>
                  <a:pt x="231152" y="271106"/>
                </a:lnTo>
                <a:lnTo>
                  <a:pt x="170726" y="270446"/>
                </a:lnTo>
                <a:lnTo>
                  <a:pt x="282016" y="270446"/>
                </a:lnTo>
                <a:lnTo>
                  <a:pt x="282016" y="106337"/>
                </a:lnTo>
                <a:close/>
              </a:path>
              <a:path w="316864" h="313054">
                <a:moveTo>
                  <a:pt x="138366" y="125488"/>
                </a:moveTo>
                <a:lnTo>
                  <a:pt x="105346" y="147942"/>
                </a:lnTo>
                <a:lnTo>
                  <a:pt x="122924" y="169137"/>
                </a:lnTo>
                <a:lnTo>
                  <a:pt x="137995" y="190207"/>
                </a:lnTo>
                <a:lnTo>
                  <a:pt x="150527" y="210535"/>
                </a:lnTo>
                <a:lnTo>
                  <a:pt x="160489" y="229501"/>
                </a:lnTo>
                <a:lnTo>
                  <a:pt x="196151" y="205727"/>
                </a:lnTo>
                <a:lnTo>
                  <a:pt x="184800" y="185526"/>
                </a:lnTo>
                <a:lnTo>
                  <a:pt x="171716" y="165231"/>
                </a:lnTo>
                <a:lnTo>
                  <a:pt x="156403" y="145125"/>
                </a:lnTo>
                <a:lnTo>
                  <a:pt x="138366" y="125488"/>
                </a:lnTo>
                <a:close/>
              </a:path>
              <a:path w="316864" h="313054">
                <a:moveTo>
                  <a:pt x="61417" y="0"/>
                </a:moveTo>
                <a:lnTo>
                  <a:pt x="53360" y="32542"/>
                </a:lnTo>
                <a:lnTo>
                  <a:pt x="40500" y="66133"/>
                </a:lnTo>
                <a:lnTo>
                  <a:pt x="22744" y="99103"/>
                </a:lnTo>
                <a:lnTo>
                  <a:pt x="0" y="129781"/>
                </a:lnTo>
                <a:lnTo>
                  <a:pt x="15532" y="180962"/>
                </a:lnTo>
                <a:lnTo>
                  <a:pt x="21289" y="174905"/>
                </a:lnTo>
                <a:lnTo>
                  <a:pt x="26923" y="168662"/>
                </a:lnTo>
                <a:lnTo>
                  <a:pt x="32805" y="161552"/>
                </a:lnTo>
                <a:lnTo>
                  <a:pt x="39306" y="152895"/>
                </a:lnTo>
                <a:lnTo>
                  <a:pt x="80581" y="152895"/>
                </a:lnTo>
                <a:lnTo>
                  <a:pt x="80581" y="76288"/>
                </a:lnTo>
                <a:lnTo>
                  <a:pt x="88965" y="54279"/>
                </a:lnTo>
                <a:lnTo>
                  <a:pt x="95151" y="34931"/>
                </a:lnTo>
                <a:lnTo>
                  <a:pt x="99666" y="18431"/>
                </a:lnTo>
                <a:lnTo>
                  <a:pt x="103035" y="4965"/>
                </a:lnTo>
                <a:lnTo>
                  <a:pt x="61417" y="0"/>
                </a:lnTo>
                <a:close/>
              </a:path>
              <a:path w="316864" h="313054">
                <a:moveTo>
                  <a:pt x="316687" y="66382"/>
                </a:moveTo>
                <a:lnTo>
                  <a:pt x="96100" y="66382"/>
                </a:lnTo>
                <a:lnTo>
                  <a:pt x="96100" y="106337"/>
                </a:lnTo>
                <a:lnTo>
                  <a:pt x="316687" y="106337"/>
                </a:lnTo>
                <a:lnTo>
                  <a:pt x="316687" y="66382"/>
                </a:lnTo>
                <a:close/>
              </a:path>
              <a:path w="316864" h="313054">
                <a:moveTo>
                  <a:pt x="282016" y="342"/>
                </a:moveTo>
                <a:lnTo>
                  <a:pt x="240068" y="342"/>
                </a:lnTo>
                <a:lnTo>
                  <a:pt x="240068" y="66382"/>
                </a:lnTo>
                <a:lnTo>
                  <a:pt x="282016" y="66382"/>
                </a:lnTo>
                <a:lnTo>
                  <a:pt x="282016" y="3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12754" y="4159148"/>
            <a:ext cx="319405" cy="301625"/>
          </a:xfrm>
          <a:custGeom>
            <a:avLst/>
            <a:gdLst/>
            <a:ahLst/>
            <a:cxnLst/>
            <a:rect l="l" t="t" r="r" b="b"/>
            <a:pathLst>
              <a:path w="319404" h="301625">
                <a:moveTo>
                  <a:pt x="309410" y="263855"/>
                </a:moveTo>
                <a:lnTo>
                  <a:pt x="9588" y="263855"/>
                </a:lnTo>
                <a:lnTo>
                  <a:pt x="9588" y="301498"/>
                </a:lnTo>
                <a:lnTo>
                  <a:pt x="309410" y="301498"/>
                </a:lnTo>
                <a:lnTo>
                  <a:pt x="309410" y="263855"/>
                </a:lnTo>
                <a:close/>
              </a:path>
              <a:path w="319404" h="301625">
                <a:moveTo>
                  <a:pt x="88493" y="199123"/>
                </a:moveTo>
                <a:lnTo>
                  <a:pt x="48221" y="211023"/>
                </a:lnTo>
                <a:lnTo>
                  <a:pt x="54901" y="225446"/>
                </a:lnTo>
                <a:lnTo>
                  <a:pt x="60345" y="238296"/>
                </a:lnTo>
                <a:lnTo>
                  <a:pt x="64925" y="250717"/>
                </a:lnTo>
                <a:lnTo>
                  <a:pt x="69011" y="263855"/>
                </a:lnTo>
                <a:lnTo>
                  <a:pt x="112280" y="263855"/>
                </a:lnTo>
                <a:lnTo>
                  <a:pt x="110237" y="256428"/>
                </a:lnTo>
                <a:lnTo>
                  <a:pt x="105344" y="240647"/>
                </a:lnTo>
                <a:lnTo>
                  <a:pt x="97973" y="220287"/>
                </a:lnTo>
                <a:lnTo>
                  <a:pt x="88493" y="199123"/>
                </a:lnTo>
                <a:close/>
              </a:path>
              <a:path w="319404" h="301625">
                <a:moveTo>
                  <a:pt x="179641" y="193179"/>
                </a:moveTo>
                <a:lnTo>
                  <a:pt x="139357" y="193179"/>
                </a:lnTo>
                <a:lnTo>
                  <a:pt x="139357" y="263855"/>
                </a:lnTo>
                <a:lnTo>
                  <a:pt x="179641" y="263855"/>
                </a:lnTo>
                <a:lnTo>
                  <a:pt x="179641" y="193179"/>
                </a:lnTo>
                <a:close/>
              </a:path>
              <a:path w="319404" h="301625">
                <a:moveTo>
                  <a:pt x="227190" y="198462"/>
                </a:moveTo>
                <a:lnTo>
                  <a:pt x="221587" y="217274"/>
                </a:lnTo>
                <a:lnTo>
                  <a:pt x="216541" y="232768"/>
                </a:lnTo>
                <a:lnTo>
                  <a:pt x="211124" y="247458"/>
                </a:lnTo>
                <a:lnTo>
                  <a:pt x="204406" y="263855"/>
                </a:lnTo>
                <a:lnTo>
                  <a:pt x="247002" y="263855"/>
                </a:lnTo>
                <a:lnTo>
                  <a:pt x="254638" y="247348"/>
                </a:lnTo>
                <a:lnTo>
                  <a:pt x="260540" y="233135"/>
                </a:lnTo>
                <a:lnTo>
                  <a:pt x="265204" y="220658"/>
                </a:lnTo>
                <a:lnTo>
                  <a:pt x="269125" y="209359"/>
                </a:lnTo>
                <a:lnTo>
                  <a:pt x="227190" y="198462"/>
                </a:lnTo>
                <a:close/>
              </a:path>
              <a:path w="319404" h="301625">
                <a:moveTo>
                  <a:pt x="302145" y="155867"/>
                </a:moveTo>
                <a:lnTo>
                  <a:pt x="16509" y="155867"/>
                </a:lnTo>
                <a:lnTo>
                  <a:pt x="16509" y="193179"/>
                </a:lnTo>
                <a:lnTo>
                  <a:pt x="302145" y="193179"/>
                </a:lnTo>
                <a:lnTo>
                  <a:pt x="302145" y="155867"/>
                </a:lnTo>
                <a:close/>
              </a:path>
              <a:path w="319404" h="301625">
                <a:moveTo>
                  <a:pt x="179641" y="126149"/>
                </a:moveTo>
                <a:lnTo>
                  <a:pt x="139357" y="126149"/>
                </a:lnTo>
                <a:lnTo>
                  <a:pt x="139357" y="155867"/>
                </a:lnTo>
                <a:lnTo>
                  <a:pt x="179641" y="155867"/>
                </a:lnTo>
                <a:lnTo>
                  <a:pt x="179641" y="126149"/>
                </a:lnTo>
                <a:close/>
              </a:path>
              <a:path w="319404" h="301625">
                <a:moveTo>
                  <a:pt x="309309" y="104025"/>
                </a:moveTo>
                <a:lnTo>
                  <a:pt x="63398" y="104025"/>
                </a:lnTo>
                <a:lnTo>
                  <a:pt x="63398" y="126149"/>
                </a:lnTo>
                <a:lnTo>
                  <a:pt x="256247" y="126149"/>
                </a:lnTo>
                <a:lnTo>
                  <a:pt x="256247" y="105346"/>
                </a:lnTo>
                <a:lnTo>
                  <a:pt x="308606" y="105346"/>
                </a:lnTo>
                <a:lnTo>
                  <a:pt x="309309" y="104025"/>
                </a:lnTo>
                <a:close/>
              </a:path>
              <a:path w="319404" h="301625">
                <a:moveTo>
                  <a:pt x="308606" y="105346"/>
                </a:moveTo>
                <a:lnTo>
                  <a:pt x="256247" y="105346"/>
                </a:lnTo>
                <a:lnTo>
                  <a:pt x="271380" y="113333"/>
                </a:lnTo>
                <a:lnTo>
                  <a:pt x="282457" y="118967"/>
                </a:lnTo>
                <a:lnTo>
                  <a:pt x="290748" y="122991"/>
                </a:lnTo>
                <a:lnTo>
                  <a:pt x="297522" y="126149"/>
                </a:lnTo>
                <a:lnTo>
                  <a:pt x="308606" y="105346"/>
                </a:lnTo>
                <a:close/>
              </a:path>
              <a:path w="319404" h="301625">
                <a:moveTo>
                  <a:pt x="178981" y="0"/>
                </a:moveTo>
                <a:lnTo>
                  <a:pt x="139357" y="0"/>
                </a:lnTo>
                <a:lnTo>
                  <a:pt x="107920" y="28497"/>
                </a:lnTo>
                <a:lnTo>
                  <a:pt x="74136" y="51357"/>
                </a:lnTo>
                <a:lnTo>
                  <a:pt x="38123" y="69756"/>
                </a:lnTo>
                <a:lnTo>
                  <a:pt x="0" y="84874"/>
                </a:lnTo>
                <a:lnTo>
                  <a:pt x="21462" y="124167"/>
                </a:lnTo>
                <a:lnTo>
                  <a:pt x="30574" y="120090"/>
                </a:lnTo>
                <a:lnTo>
                  <a:pt x="40330" y="115577"/>
                </a:lnTo>
                <a:lnTo>
                  <a:pt x="51136" y="110325"/>
                </a:lnTo>
                <a:lnTo>
                  <a:pt x="63398" y="104025"/>
                </a:lnTo>
                <a:lnTo>
                  <a:pt x="309309" y="104025"/>
                </a:lnTo>
                <a:lnTo>
                  <a:pt x="317226" y="89166"/>
                </a:lnTo>
                <a:lnTo>
                  <a:pt x="89814" y="89166"/>
                </a:lnTo>
                <a:lnTo>
                  <a:pt x="101714" y="81479"/>
                </a:lnTo>
                <a:lnTo>
                  <a:pt x="117603" y="70013"/>
                </a:lnTo>
                <a:lnTo>
                  <a:pt x="136772" y="54335"/>
                </a:lnTo>
                <a:lnTo>
                  <a:pt x="158508" y="34010"/>
                </a:lnTo>
                <a:lnTo>
                  <a:pt x="220058" y="34010"/>
                </a:lnTo>
                <a:lnTo>
                  <a:pt x="178981" y="0"/>
                </a:lnTo>
                <a:close/>
              </a:path>
              <a:path w="319404" h="301625">
                <a:moveTo>
                  <a:pt x="220058" y="34010"/>
                </a:moveTo>
                <a:lnTo>
                  <a:pt x="158508" y="34010"/>
                </a:lnTo>
                <a:lnTo>
                  <a:pt x="181700" y="54892"/>
                </a:lnTo>
                <a:lnTo>
                  <a:pt x="200402" y="70013"/>
                </a:lnTo>
                <a:lnTo>
                  <a:pt x="215576" y="80921"/>
                </a:lnTo>
                <a:lnTo>
                  <a:pt x="228180" y="89166"/>
                </a:lnTo>
                <a:lnTo>
                  <a:pt x="317226" y="89166"/>
                </a:lnTo>
                <a:lnTo>
                  <a:pt x="318985" y="85864"/>
                </a:lnTo>
                <a:lnTo>
                  <a:pt x="294695" y="76257"/>
                </a:lnTo>
                <a:lnTo>
                  <a:pt x="260870" y="59777"/>
                </a:lnTo>
                <a:lnTo>
                  <a:pt x="221102" y="34874"/>
                </a:lnTo>
                <a:lnTo>
                  <a:pt x="220058" y="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48605" y="4158170"/>
            <a:ext cx="114300" cy="313055"/>
          </a:xfrm>
          <a:custGeom>
            <a:avLst/>
            <a:gdLst/>
            <a:ahLst/>
            <a:cxnLst/>
            <a:rect l="l" t="t" r="r" b="b"/>
            <a:pathLst>
              <a:path w="114300" h="313054">
                <a:moveTo>
                  <a:pt x="43916" y="0"/>
                </a:moveTo>
                <a:lnTo>
                  <a:pt x="0" y="0"/>
                </a:lnTo>
                <a:lnTo>
                  <a:pt x="25296" y="25105"/>
                </a:lnTo>
                <a:lnTo>
                  <a:pt x="49075" y="58197"/>
                </a:lnTo>
                <a:lnTo>
                  <a:pt x="66726" y="101319"/>
                </a:lnTo>
                <a:lnTo>
                  <a:pt x="73634" y="156514"/>
                </a:lnTo>
                <a:lnTo>
                  <a:pt x="66726" y="211717"/>
                </a:lnTo>
                <a:lnTo>
                  <a:pt x="49075" y="254842"/>
                </a:lnTo>
                <a:lnTo>
                  <a:pt x="25296" y="287936"/>
                </a:lnTo>
                <a:lnTo>
                  <a:pt x="0" y="313042"/>
                </a:lnTo>
                <a:lnTo>
                  <a:pt x="43916" y="313042"/>
                </a:lnTo>
                <a:lnTo>
                  <a:pt x="62237" y="293926"/>
                </a:lnTo>
                <a:lnTo>
                  <a:pt x="85480" y="261653"/>
                </a:lnTo>
                <a:lnTo>
                  <a:pt x="105442" y="215942"/>
                </a:lnTo>
                <a:lnTo>
                  <a:pt x="113919" y="156514"/>
                </a:lnTo>
                <a:lnTo>
                  <a:pt x="105349" y="97047"/>
                </a:lnTo>
                <a:lnTo>
                  <a:pt x="85232" y="51263"/>
                </a:lnTo>
                <a:lnTo>
                  <a:pt x="61958" y="18976"/>
                </a:lnTo>
                <a:lnTo>
                  <a:pt x="439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46722" y="466378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4333" y="4635843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5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68844" y="4624540"/>
            <a:ext cx="252095" cy="276225"/>
          </a:xfrm>
          <a:custGeom>
            <a:avLst/>
            <a:gdLst/>
            <a:ahLst/>
            <a:cxnLst/>
            <a:rect l="l" t="t" r="r" b="b"/>
            <a:pathLst>
              <a:path w="252094" h="276225">
                <a:moveTo>
                  <a:pt x="245451" y="72288"/>
                </a:moveTo>
                <a:lnTo>
                  <a:pt x="214998" y="72288"/>
                </a:lnTo>
                <a:lnTo>
                  <a:pt x="200749" y="116373"/>
                </a:lnTo>
                <a:lnTo>
                  <a:pt x="181138" y="155062"/>
                </a:lnTo>
                <a:lnTo>
                  <a:pt x="154576" y="188040"/>
                </a:lnTo>
                <a:lnTo>
                  <a:pt x="119474" y="214994"/>
                </a:lnTo>
                <a:lnTo>
                  <a:pt x="74244" y="235607"/>
                </a:lnTo>
                <a:lnTo>
                  <a:pt x="17297" y="249567"/>
                </a:lnTo>
                <a:lnTo>
                  <a:pt x="29235" y="275653"/>
                </a:lnTo>
                <a:lnTo>
                  <a:pt x="82026" y="262745"/>
                </a:lnTo>
                <a:lnTo>
                  <a:pt x="127212" y="243161"/>
                </a:lnTo>
                <a:lnTo>
                  <a:pt x="165156" y="216923"/>
                </a:lnTo>
                <a:lnTo>
                  <a:pt x="196221" y="184055"/>
                </a:lnTo>
                <a:lnTo>
                  <a:pt x="220771" y="144578"/>
                </a:lnTo>
                <a:lnTo>
                  <a:pt x="239168" y="98513"/>
                </a:lnTo>
                <a:lnTo>
                  <a:pt x="245451" y="72288"/>
                </a:lnTo>
                <a:close/>
              </a:path>
              <a:path w="252094" h="276225">
                <a:moveTo>
                  <a:pt x="102793" y="0"/>
                </a:moveTo>
                <a:lnTo>
                  <a:pt x="88939" y="30061"/>
                </a:lnTo>
                <a:lnTo>
                  <a:pt x="68370" y="62309"/>
                </a:lnTo>
                <a:lnTo>
                  <a:pt x="39314" y="94676"/>
                </a:lnTo>
                <a:lnTo>
                  <a:pt x="0" y="125095"/>
                </a:lnTo>
                <a:lnTo>
                  <a:pt x="17919" y="146773"/>
                </a:lnTo>
                <a:lnTo>
                  <a:pt x="39723" y="130940"/>
                </a:lnTo>
                <a:lnTo>
                  <a:pt x="60317" y="111774"/>
                </a:lnTo>
                <a:lnTo>
                  <a:pt x="78964" y="91486"/>
                </a:lnTo>
                <a:lnTo>
                  <a:pt x="94932" y="72288"/>
                </a:lnTo>
                <a:lnTo>
                  <a:pt x="245451" y="72288"/>
                </a:lnTo>
                <a:lnTo>
                  <a:pt x="251777" y="45885"/>
                </a:lnTo>
                <a:lnTo>
                  <a:pt x="113474" y="45885"/>
                </a:lnTo>
                <a:lnTo>
                  <a:pt x="121442" y="32217"/>
                </a:lnTo>
                <a:lnTo>
                  <a:pt x="126758" y="22115"/>
                </a:lnTo>
                <a:lnTo>
                  <a:pt x="130540" y="13840"/>
                </a:lnTo>
                <a:lnTo>
                  <a:pt x="133908" y="5651"/>
                </a:lnTo>
                <a:lnTo>
                  <a:pt x="102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59941" y="4639615"/>
            <a:ext cx="254000" cy="259715"/>
          </a:xfrm>
          <a:custGeom>
            <a:avLst/>
            <a:gdLst/>
            <a:ahLst/>
            <a:cxnLst/>
            <a:rect l="l" t="t" r="r" b="b"/>
            <a:pathLst>
              <a:path w="254000" h="259714">
                <a:moveTo>
                  <a:pt x="236042" y="0"/>
                </a:moveTo>
                <a:lnTo>
                  <a:pt x="22618" y="0"/>
                </a:lnTo>
                <a:lnTo>
                  <a:pt x="22618" y="26403"/>
                </a:lnTo>
                <a:lnTo>
                  <a:pt x="236042" y="26403"/>
                </a:lnTo>
                <a:lnTo>
                  <a:pt x="236042" y="0"/>
                </a:lnTo>
                <a:close/>
              </a:path>
              <a:path w="254000" h="259714">
                <a:moveTo>
                  <a:pt x="253657" y="75120"/>
                </a:moveTo>
                <a:lnTo>
                  <a:pt x="0" y="75120"/>
                </a:lnTo>
                <a:lnTo>
                  <a:pt x="0" y="101523"/>
                </a:lnTo>
                <a:lnTo>
                  <a:pt x="220332" y="101523"/>
                </a:lnTo>
                <a:lnTo>
                  <a:pt x="204086" y="152791"/>
                </a:lnTo>
                <a:lnTo>
                  <a:pt x="175587" y="188622"/>
                </a:lnTo>
                <a:lnTo>
                  <a:pt x="136918" y="211988"/>
                </a:lnTo>
                <a:lnTo>
                  <a:pt x="90162" y="225864"/>
                </a:lnTo>
                <a:lnTo>
                  <a:pt x="37401" y="233222"/>
                </a:lnTo>
                <a:lnTo>
                  <a:pt x="49021" y="259321"/>
                </a:lnTo>
                <a:lnTo>
                  <a:pt x="109465" y="249131"/>
                </a:lnTo>
                <a:lnTo>
                  <a:pt x="156674" y="232670"/>
                </a:lnTo>
                <a:lnTo>
                  <a:pt x="192347" y="210475"/>
                </a:lnTo>
                <a:lnTo>
                  <a:pt x="235881" y="151036"/>
                </a:lnTo>
                <a:lnTo>
                  <a:pt x="247139" y="114869"/>
                </a:lnTo>
                <a:lnTo>
                  <a:pt x="253657" y="75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0448" y="4610074"/>
            <a:ext cx="274955" cy="289560"/>
          </a:xfrm>
          <a:custGeom>
            <a:avLst/>
            <a:gdLst/>
            <a:ahLst/>
            <a:cxnLst/>
            <a:rect l="l" t="t" r="r" b="b"/>
            <a:pathLst>
              <a:path w="274955" h="289560">
                <a:moveTo>
                  <a:pt x="257111" y="0"/>
                </a:moveTo>
                <a:lnTo>
                  <a:pt x="235432" y="5016"/>
                </a:lnTo>
                <a:lnTo>
                  <a:pt x="240253" y="14695"/>
                </a:lnTo>
                <a:lnTo>
                  <a:pt x="245251" y="26114"/>
                </a:lnTo>
                <a:lnTo>
                  <a:pt x="249661" y="37595"/>
                </a:lnTo>
                <a:lnTo>
                  <a:pt x="252717" y="47459"/>
                </a:lnTo>
                <a:lnTo>
                  <a:pt x="274408" y="41173"/>
                </a:lnTo>
                <a:lnTo>
                  <a:pt x="271132" y="30802"/>
                </a:lnTo>
                <a:lnTo>
                  <a:pt x="267060" y="20229"/>
                </a:lnTo>
                <a:lnTo>
                  <a:pt x="262337" y="9835"/>
                </a:lnTo>
                <a:lnTo>
                  <a:pt x="257111" y="0"/>
                </a:lnTo>
                <a:close/>
              </a:path>
              <a:path w="274955" h="289560">
                <a:moveTo>
                  <a:pt x="212788" y="1244"/>
                </a:moveTo>
                <a:lnTo>
                  <a:pt x="191109" y="6591"/>
                </a:lnTo>
                <a:lnTo>
                  <a:pt x="195507" y="15353"/>
                </a:lnTo>
                <a:lnTo>
                  <a:pt x="199907" y="25765"/>
                </a:lnTo>
                <a:lnTo>
                  <a:pt x="203836" y="36648"/>
                </a:lnTo>
                <a:lnTo>
                  <a:pt x="206819" y="46824"/>
                </a:lnTo>
                <a:lnTo>
                  <a:pt x="229768" y="41173"/>
                </a:lnTo>
                <a:lnTo>
                  <a:pt x="225747" y="28748"/>
                </a:lnTo>
                <a:lnTo>
                  <a:pt x="221164" y="17675"/>
                </a:lnTo>
                <a:lnTo>
                  <a:pt x="216638" y="8369"/>
                </a:lnTo>
                <a:lnTo>
                  <a:pt x="212788" y="1244"/>
                </a:lnTo>
                <a:close/>
              </a:path>
              <a:path w="274955" h="289560">
                <a:moveTo>
                  <a:pt x="241084" y="55003"/>
                </a:moveTo>
                <a:lnTo>
                  <a:pt x="0" y="55003"/>
                </a:lnTo>
                <a:lnTo>
                  <a:pt x="0" y="81711"/>
                </a:lnTo>
                <a:lnTo>
                  <a:pt x="209029" y="81711"/>
                </a:lnTo>
                <a:lnTo>
                  <a:pt x="196839" y="135812"/>
                </a:lnTo>
                <a:lnTo>
                  <a:pt x="176486" y="178587"/>
                </a:lnTo>
                <a:lnTo>
                  <a:pt x="148713" y="211337"/>
                </a:lnTo>
                <a:lnTo>
                  <a:pt x="114262" y="235364"/>
                </a:lnTo>
                <a:lnTo>
                  <a:pt x="73876" y="251971"/>
                </a:lnTo>
                <a:lnTo>
                  <a:pt x="28295" y="262458"/>
                </a:lnTo>
                <a:lnTo>
                  <a:pt x="42113" y="289496"/>
                </a:lnTo>
                <a:lnTo>
                  <a:pt x="101667" y="272764"/>
                </a:lnTo>
                <a:lnTo>
                  <a:pt x="147818" y="247722"/>
                </a:lnTo>
                <a:lnTo>
                  <a:pt x="182315" y="216729"/>
                </a:lnTo>
                <a:lnTo>
                  <a:pt x="206902" y="182141"/>
                </a:lnTo>
                <a:lnTo>
                  <a:pt x="223326" y="146318"/>
                </a:lnTo>
                <a:lnTo>
                  <a:pt x="238670" y="80391"/>
                </a:lnTo>
                <a:lnTo>
                  <a:pt x="241084" y="55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51850" y="4616031"/>
            <a:ext cx="285115" cy="279400"/>
          </a:xfrm>
          <a:custGeom>
            <a:avLst/>
            <a:gdLst/>
            <a:ahLst/>
            <a:cxnLst/>
            <a:rect l="l" t="t" r="r" b="b"/>
            <a:pathLst>
              <a:path w="285114" h="279400">
                <a:moveTo>
                  <a:pt x="220332" y="6921"/>
                </a:moveTo>
                <a:lnTo>
                  <a:pt x="199910" y="13525"/>
                </a:lnTo>
                <a:lnTo>
                  <a:pt x="203803" y="19859"/>
                </a:lnTo>
                <a:lnTo>
                  <a:pt x="208908" y="29284"/>
                </a:lnTo>
                <a:lnTo>
                  <a:pt x="215277" y="43078"/>
                </a:lnTo>
                <a:lnTo>
                  <a:pt x="222859" y="62255"/>
                </a:lnTo>
                <a:lnTo>
                  <a:pt x="244538" y="54698"/>
                </a:lnTo>
                <a:lnTo>
                  <a:pt x="239877" y="42636"/>
                </a:lnTo>
                <a:lnTo>
                  <a:pt x="234092" y="30105"/>
                </a:lnTo>
                <a:lnTo>
                  <a:pt x="227479" y="17926"/>
                </a:lnTo>
                <a:lnTo>
                  <a:pt x="220332" y="6921"/>
                </a:lnTo>
                <a:close/>
              </a:path>
              <a:path w="285114" h="279400">
                <a:moveTo>
                  <a:pt x="260883" y="0"/>
                </a:moveTo>
                <a:lnTo>
                  <a:pt x="240449" y="6616"/>
                </a:lnTo>
                <a:lnTo>
                  <a:pt x="247006" y="17708"/>
                </a:lnTo>
                <a:lnTo>
                  <a:pt x="253501" y="30305"/>
                </a:lnTo>
                <a:lnTo>
                  <a:pt x="259287" y="43078"/>
                </a:lnTo>
                <a:lnTo>
                  <a:pt x="263715" y="54698"/>
                </a:lnTo>
                <a:lnTo>
                  <a:pt x="284772" y="47472"/>
                </a:lnTo>
                <a:lnTo>
                  <a:pt x="280023" y="35770"/>
                </a:lnTo>
                <a:lnTo>
                  <a:pt x="274832" y="24331"/>
                </a:lnTo>
                <a:lnTo>
                  <a:pt x="268639" y="12595"/>
                </a:lnTo>
                <a:lnTo>
                  <a:pt x="260883" y="0"/>
                </a:lnTo>
                <a:close/>
              </a:path>
              <a:path w="285114" h="279400">
                <a:moveTo>
                  <a:pt x="236372" y="70408"/>
                </a:moveTo>
                <a:lnTo>
                  <a:pt x="210273" y="81419"/>
                </a:lnTo>
                <a:lnTo>
                  <a:pt x="219391" y="91946"/>
                </a:lnTo>
                <a:lnTo>
                  <a:pt x="230866" y="111398"/>
                </a:lnTo>
                <a:lnTo>
                  <a:pt x="241399" y="142813"/>
                </a:lnTo>
                <a:lnTo>
                  <a:pt x="247688" y="189229"/>
                </a:lnTo>
                <a:lnTo>
                  <a:pt x="278803" y="185775"/>
                </a:lnTo>
                <a:lnTo>
                  <a:pt x="272616" y="144409"/>
                </a:lnTo>
                <a:lnTo>
                  <a:pt x="263245" y="113476"/>
                </a:lnTo>
                <a:lnTo>
                  <a:pt x="251046" y="89851"/>
                </a:lnTo>
                <a:lnTo>
                  <a:pt x="236372" y="70408"/>
                </a:lnTo>
                <a:close/>
              </a:path>
              <a:path w="285114" h="279400">
                <a:moveTo>
                  <a:pt x="74180" y="242341"/>
                </a:moveTo>
                <a:lnTo>
                  <a:pt x="96812" y="275545"/>
                </a:lnTo>
                <a:lnTo>
                  <a:pt x="125412" y="278803"/>
                </a:lnTo>
                <a:lnTo>
                  <a:pt x="136569" y="278009"/>
                </a:lnTo>
                <a:lnTo>
                  <a:pt x="147727" y="275274"/>
                </a:lnTo>
                <a:lnTo>
                  <a:pt x="158650" y="270064"/>
                </a:lnTo>
                <a:lnTo>
                  <a:pt x="169100" y="261848"/>
                </a:lnTo>
                <a:lnTo>
                  <a:pt x="174264" y="252412"/>
                </a:lnTo>
                <a:lnTo>
                  <a:pt x="121335" y="252412"/>
                </a:lnTo>
                <a:lnTo>
                  <a:pt x="110695" y="251503"/>
                </a:lnTo>
                <a:lnTo>
                  <a:pt x="98701" y="249148"/>
                </a:lnTo>
                <a:lnTo>
                  <a:pt x="86234" y="245908"/>
                </a:lnTo>
                <a:lnTo>
                  <a:pt x="74180" y="242341"/>
                </a:lnTo>
                <a:close/>
              </a:path>
              <a:path w="285114" h="279400">
                <a:moveTo>
                  <a:pt x="87232" y="96507"/>
                </a:moveTo>
                <a:lnTo>
                  <a:pt x="59410" y="96507"/>
                </a:lnTo>
                <a:lnTo>
                  <a:pt x="43762" y="163370"/>
                </a:lnTo>
                <a:lnTo>
                  <a:pt x="28762" y="209427"/>
                </a:lnTo>
                <a:lnTo>
                  <a:pt x="14233" y="241223"/>
                </a:lnTo>
                <a:lnTo>
                  <a:pt x="0" y="265302"/>
                </a:lnTo>
                <a:lnTo>
                  <a:pt x="26403" y="276618"/>
                </a:lnTo>
                <a:lnTo>
                  <a:pt x="39734" y="251293"/>
                </a:lnTo>
                <a:lnTo>
                  <a:pt x="55479" y="215006"/>
                </a:lnTo>
                <a:lnTo>
                  <a:pt x="71930" y="164338"/>
                </a:lnTo>
                <a:lnTo>
                  <a:pt x="87232" y="96507"/>
                </a:lnTo>
                <a:close/>
              </a:path>
              <a:path w="285114" h="279400">
                <a:moveTo>
                  <a:pt x="181371" y="95249"/>
                </a:moveTo>
                <a:lnTo>
                  <a:pt x="126365" y="95249"/>
                </a:lnTo>
                <a:lnTo>
                  <a:pt x="146062" y="98435"/>
                </a:lnTo>
                <a:lnTo>
                  <a:pt x="157834" y="108453"/>
                </a:lnTo>
                <a:lnTo>
                  <a:pt x="163535" y="124598"/>
                </a:lnTo>
                <a:lnTo>
                  <a:pt x="165023" y="146164"/>
                </a:lnTo>
                <a:lnTo>
                  <a:pt x="164424" y="164554"/>
                </a:lnTo>
                <a:lnTo>
                  <a:pt x="158390" y="215351"/>
                </a:lnTo>
                <a:lnTo>
                  <a:pt x="139444" y="248994"/>
                </a:lnTo>
                <a:lnTo>
                  <a:pt x="121335" y="252412"/>
                </a:lnTo>
                <a:lnTo>
                  <a:pt x="174264" y="252412"/>
                </a:lnTo>
                <a:lnTo>
                  <a:pt x="180576" y="240878"/>
                </a:lnTo>
                <a:lnTo>
                  <a:pt x="188042" y="210334"/>
                </a:lnTo>
                <a:lnTo>
                  <a:pt x="192089" y="177727"/>
                </a:lnTo>
                <a:lnTo>
                  <a:pt x="193306" y="150571"/>
                </a:lnTo>
                <a:lnTo>
                  <a:pt x="189859" y="114431"/>
                </a:lnTo>
                <a:lnTo>
                  <a:pt x="181371" y="95249"/>
                </a:lnTo>
                <a:close/>
              </a:path>
              <a:path w="285114" h="279400">
                <a:moveTo>
                  <a:pt x="70091" y="12585"/>
                </a:moveTo>
                <a:lnTo>
                  <a:pt x="64122" y="70103"/>
                </a:lnTo>
                <a:lnTo>
                  <a:pt x="1257" y="70738"/>
                </a:lnTo>
                <a:lnTo>
                  <a:pt x="1574" y="97447"/>
                </a:lnTo>
                <a:lnTo>
                  <a:pt x="59410" y="96507"/>
                </a:lnTo>
                <a:lnTo>
                  <a:pt x="87232" y="96507"/>
                </a:lnTo>
                <a:lnTo>
                  <a:pt x="87376" y="95872"/>
                </a:lnTo>
                <a:lnTo>
                  <a:pt x="126365" y="95249"/>
                </a:lnTo>
                <a:lnTo>
                  <a:pt x="181371" y="95249"/>
                </a:lnTo>
                <a:lnTo>
                  <a:pt x="178692" y="89195"/>
                </a:lnTo>
                <a:lnTo>
                  <a:pt x="158566" y="74450"/>
                </a:lnTo>
                <a:lnTo>
                  <a:pt x="130308" y="70103"/>
                </a:lnTo>
                <a:lnTo>
                  <a:pt x="92100" y="70103"/>
                </a:lnTo>
                <a:lnTo>
                  <a:pt x="95008" y="51178"/>
                </a:lnTo>
                <a:lnTo>
                  <a:pt x="97240" y="36117"/>
                </a:lnTo>
                <a:lnTo>
                  <a:pt x="98944" y="23825"/>
                </a:lnTo>
                <a:lnTo>
                  <a:pt x="100266" y="13207"/>
                </a:lnTo>
                <a:lnTo>
                  <a:pt x="70091" y="12585"/>
                </a:lnTo>
                <a:close/>
              </a:path>
              <a:path w="285114" h="279400">
                <a:moveTo>
                  <a:pt x="128244" y="69786"/>
                </a:moveTo>
                <a:lnTo>
                  <a:pt x="92100" y="70103"/>
                </a:lnTo>
                <a:lnTo>
                  <a:pt x="130308" y="70103"/>
                </a:lnTo>
                <a:lnTo>
                  <a:pt x="128244" y="69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73534" y="466378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11145" y="4635843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5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90634" y="4616361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77584" y="218452"/>
                </a:moveTo>
                <a:lnTo>
                  <a:pt x="152120" y="218452"/>
                </a:lnTo>
                <a:lnTo>
                  <a:pt x="152120" y="293573"/>
                </a:lnTo>
                <a:lnTo>
                  <a:pt x="177584" y="293573"/>
                </a:lnTo>
                <a:lnTo>
                  <a:pt x="177584" y="218452"/>
                </a:lnTo>
                <a:close/>
              </a:path>
              <a:path w="294005" h="294004">
                <a:moveTo>
                  <a:pt x="271576" y="106553"/>
                </a:moveTo>
                <a:lnTo>
                  <a:pt x="51231" y="106553"/>
                </a:lnTo>
                <a:lnTo>
                  <a:pt x="51231" y="193929"/>
                </a:lnTo>
                <a:lnTo>
                  <a:pt x="2819" y="193929"/>
                </a:lnTo>
                <a:lnTo>
                  <a:pt x="2819" y="218452"/>
                </a:lnTo>
                <a:lnTo>
                  <a:pt x="293878" y="218452"/>
                </a:lnTo>
                <a:lnTo>
                  <a:pt x="293878" y="193941"/>
                </a:lnTo>
                <a:lnTo>
                  <a:pt x="77000" y="193941"/>
                </a:lnTo>
                <a:lnTo>
                  <a:pt x="77000" y="130759"/>
                </a:lnTo>
                <a:lnTo>
                  <a:pt x="271576" y="130759"/>
                </a:lnTo>
                <a:lnTo>
                  <a:pt x="271576" y="106553"/>
                </a:lnTo>
                <a:close/>
              </a:path>
              <a:path w="294005" h="294004">
                <a:moveTo>
                  <a:pt x="177584" y="130759"/>
                </a:moveTo>
                <a:lnTo>
                  <a:pt x="152120" y="130759"/>
                </a:lnTo>
                <a:lnTo>
                  <a:pt x="152120" y="193941"/>
                </a:lnTo>
                <a:lnTo>
                  <a:pt x="293878" y="193941"/>
                </a:lnTo>
                <a:lnTo>
                  <a:pt x="177584" y="193929"/>
                </a:lnTo>
                <a:lnTo>
                  <a:pt x="177584" y="130759"/>
                </a:lnTo>
                <a:close/>
              </a:path>
              <a:path w="294005" h="294004">
                <a:moveTo>
                  <a:pt x="72288" y="0"/>
                </a:moveTo>
                <a:lnTo>
                  <a:pt x="61259" y="28437"/>
                </a:lnTo>
                <a:lnTo>
                  <a:pt x="45102" y="55906"/>
                </a:lnTo>
                <a:lnTo>
                  <a:pt x="24466" y="81197"/>
                </a:lnTo>
                <a:lnTo>
                  <a:pt x="0" y="103098"/>
                </a:lnTo>
                <a:lnTo>
                  <a:pt x="17284" y="125717"/>
                </a:lnTo>
                <a:lnTo>
                  <a:pt x="37237" y="107374"/>
                </a:lnTo>
                <a:lnTo>
                  <a:pt x="53860" y="88084"/>
                </a:lnTo>
                <a:lnTo>
                  <a:pt x="66655" y="70560"/>
                </a:lnTo>
                <a:lnTo>
                  <a:pt x="75120" y="57518"/>
                </a:lnTo>
                <a:lnTo>
                  <a:pt x="281635" y="57518"/>
                </a:lnTo>
                <a:lnTo>
                  <a:pt x="281635" y="33007"/>
                </a:lnTo>
                <a:lnTo>
                  <a:pt x="88950" y="33007"/>
                </a:lnTo>
                <a:lnTo>
                  <a:pt x="93274" y="23648"/>
                </a:lnTo>
                <a:lnTo>
                  <a:pt x="96216" y="16619"/>
                </a:lnTo>
                <a:lnTo>
                  <a:pt x="98275" y="10945"/>
                </a:lnTo>
                <a:lnTo>
                  <a:pt x="99949" y="5651"/>
                </a:lnTo>
                <a:lnTo>
                  <a:pt x="72288" y="0"/>
                </a:lnTo>
                <a:close/>
              </a:path>
              <a:path w="294005" h="294004">
                <a:moveTo>
                  <a:pt x="177584" y="57518"/>
                </a:moveTo>
                <a:lnTo>
                  <a:pt x="152120" y="57518"/>
                </a:lnTo>
                <a:lnTo>
                  <a:pt x="152120" y="106553"/>
                </a:lnTo>
                <a:lnTo>
                  <a:pt x="177584" y="106553"/>
                </a:lnTo>
                <a:lnTo>
                  <a:pt x="177584" y="57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20377" y="4629874"/>
            <a:ext cx="266700" cy="280670"/>
          </a:xfrm>
          <a:custGeom>
            <a:avLst/>
            <a:gdLst/>
            <a:ahLst/>
            <a:cxnLst/>
            <a:rect l="l" t="t" r="r" b="b"/>
            <a:pathLst>
              <a:path w="266700" h="280670">
                <a:moveTo>
                  <a:pt x="116611" y="0"/>
                </a:moveTo>
                <a:lnTo>
                  <a:pt x="0" y="0"/>
                </a:lnTo>
                <a:lnTo>
                  <a:pt x="0" y="280060"/>
                </a:lnTo>
                <a:lnTo>
                  <a:pt x="25146" y="280060"/>
                </a:lnTo>
                <a:lnTo>
                  <a:pt x="25146" y="109385"/>
                </a:lnTo>
                <a:lnTo>
                  <a:pt x="116611" y="109385"/>
                </a:lnTo>
                <a:lnTo>
                  <a:pt x="116611" y="88328"/>
                </a:lnTo>
                <a:lnTo>
                  <a:pt x="25146" y="88328"/>
                </a:lnTo>
                <a:lnTo>
                  <a:pt x="25146" y="62865"/>
                </a:lnTo>
                <a:lnTo>
                  <a:pt x="116611" y="62865"/>
                </a:lnTo>
                <a:lnTo>
                  <a:pt x="116611" y="44627"/>
                </a:lnTo>
                <a:lnTo>
                  <a:pt x="25146" y="44627"/>
                </a:lnTo>
                <a:lnTo>
                  <a:pt x="25146" y="20739"/>
                </a:lnTo>
                <a:lnTo>
                  <a:pt x="116611" y="20739"/>
                </a:lnTo>
                <a:lnTo>
                  <a:pt x="116611" y="0"/>
                </a:lnTo>
                <a:close/>
              </a:path>
              <a:path w="266700" h="280670">
                <a:moveTo>
                  <a:pt x="266534" y="0"/>
                </a:moveTo>
                <a:lnTo>
                  <a:pt x="147421" y="0"/>
                </a:lnTo>
                <a:lnTo>
                  <a:pt x="147421" y="109385"/>
                </a:lnTo>
                <a:lnTo>
                  <a:pt x="241706" y="109385"/>
                </a:lnTo>
                <a:lnTo>
                  <a:pt x="241706" y="254292"/>
                </a:lnTo>
                <a:lnTo>
                  <a:pt x="238252" y="255231"/>
                </a:lnTo>
                <a:lnTo>
                  <a:pt x="193988" y="255231"/>
                </a:lnTo>
                <a:lnTo>
                  <a:pt x="198653" y="280060"/>
                </a:lnTo>
                <a:lnTo>
                  <a:pt x="244538" y="280060"/>
                </a:lnTo>
                <a:lnTo>
                  <a:pt x="257255" y="276868"/>
                </a:lnTo>
                <a:lnTo>
                  <a:pt x="263785" y="269373"/>
                </a:lnTo>
                <a:lnTo>
                  <a:pt x="266191" y="260697"/>
                </a:lnTo>
                <a:lnTo>
                  <a:pt x="266470" y="255231"/>
                </a:lnTo>
                <a:lnTo>
                  <a:pt x="232600" y="255231"/>
                </a:lnTo>
                <a:lnTo>
                  <a:pt x="266486" y="254914"/>
                </a:lnTo>
                <a:lnTo>
                  <a:pt x="266534" y="88328"/>
                </a:lnTo>
                <a:lnTo>
                  <a:pt x="171919" y="88328"/>
                </a:lnTo>
                <a:lnTo>
                  <a:pt x="171919" y="62865"/>
                </a:lnTo>
                <a:lnTo>
                  <a:pt x="266534" y="62865"/>
                </a:lnTo>
                <a:lnTo>
                  <a:pt x="266534" y="44627"/>
                </a:lnTo>
                <a:lnTo>
                  <a:pt x="171919" y="44627"/>
                </a:lnTo>
                <a:lnTo>
                  <a:pt x="171919" y="20739"/>
                </a:lnTo>
                <a:lnTo>
                  <a:pt x="266534" y="20739"/>
                </a:lnTo>
                <a:lnTo>
                  <a:pt x="266534" y="0"/>
                </a:lnTo>
                <a:close/>
              </a:path>
              <a:path w="266700" h="280670">
                <a:moveTo>
                  <a:pt x="204622" y="131076"/>
                </a:moveTo>
                <a:lnTo>
                  <a:pt x="61290" y="131076"/>
                </a:lnTo>
                <a:lnTo>
                  <a:pt x="61290" y="245795"/>
                </a:lnTo>
                <a:lnTo>
                  <a:pt x="204622" y="245795"/>
                </a:lnTo>
                <a:lnTo>
                  <a:pt x="204622" y="225056"/>
                </a:lnTo>
                <a:lnTo>
                  <a:pt x="84861" y="225056"/>
                </a:lnTo>
                <a:lnTo>
                  <a:pt x="84861" y="196138"/>
                </a:lnTo>
                <a:lnTo>
                  <a:pt x="204622" y="196138"/>
                </a:lnTo>
                <a:lnTo>
                  <a:pt x="204622" y="178219"/>
                </a:lnTo>
                <a:lnTo>
                  <a:pt x="84861" y="178219"/>
                </a:lnTo>
                <a:lnTo>
                  <a:pt x="84861" y="151815"/>
                </a:lnTo>
                <a:lnTo>
                  <a:pt x="204622" y="151815"/>
                </a:lnTo>
                <a:lnTo>
                  <a:pt x="204622" y="131076"/>
                </a:lnTo>
                <a:close/>
              </a:path>
              <a:path w="266700" h="280670">
                <a:moveTo>
                  <a:pt x="204622" y="196138"/>
                </a:moveTo>
                <a:lnTo>
                  <a:pt x="180733" y="196138"/>
                </a:lnTo>
                <a:lnTo>
                  <a:pt x="180733" y="225056"/>
                </a:lnTo>
                <a:lnTo>
                  <a:pt x="204622" y="225056"/>
                </a:lnTo>
                <a:lnTo>
                  <a:pt x="204622" y="196138"/>
                </a:lnTo>
                <a:close/>
              </a:path>
              <a:path w="266700" h="280670">
                <a:moveTo>
                  <a:pt x="204622" y="151815"/>
                </a:moveTo>
                <a:lnTo>
                  <a:pt x="180733" y="151815"/>
                </a:lnTo>
                <a:lnTo>
                  <a:pt x="180733" y="178219"/>
                </a:lnTo>
                <a:lnTo>
                  <a:pt x="204622" y="178219"/>
                </a:lnTo>
                <a:lnTo>
                  <a:pt x="204622" y="151815"/>
                </a:lnTo>
                <a:close/>
              </a:path>
              <a:path w="266700" h="280670">
                <a:moveTo>
                  <a:pt x="116611" y="62865"/>
                </a:moveTo>
                <a:lnTo>
                  <a:pt x="92100" y="62865"/>
                </a:lnTo>
                <a:lnTo>
                  <a:pt x="92100" y="88328"/>
                </a:lnTo>
                <a:lnTo>
                  <a:pt x="116611" y="88328"/>
                </a:lnTo>
                <a:lnTo>
                  <a:pt x="116611" y="62865"/>
                </a:lnTo>
                <a:close/>
              </a:path>
              <a:path w="266700" h="280670">
                <a:moveTo>
                  <a:pt x="266534" y="62865"/>
                </a:moveTo>
                <a:lnTo>
                  <a:pt x="241706" y="62865"/>
                </a:lnTo>
                <a:lnTo>
                  <a:pt x="241706" y="88328"/>
                </a:lnTo>
                <a:lnTo>
                  <a:pt x="266534" y="88328"/>
                </a:lnTo>
                <a:lnTo>
                  <a:pt x="266534" y="62865"/>
                </a:lnTo>
                <a:close/>
              </a:path>
              <a:path w="266700" h="280670">
                <a:moveTo>
                  <a:pt x="116611" y="20739"/>
                </a:moveTo>
                <a:lnTo>
                  <a:pt x="92100" y="20739"/>
                </a:lnTo>
                <a:lnTo>
                  <a:pt x="92100" y="44627"/>
                </a:lnTo>
                <a:lnTo>
                  <a:pt x="116611" y="44627"/>
                </a:lnTo>
                <a:lnTo>
                  <a:pt x="116611" y="20739"/>
                </a:lnTo>
                <a:close/>
              </a:path>
              <a:path w="266700" h="280670">
                <a:moveTo>
                  <a:pt x="266534" y="20739"/>
                </a:moveTo>
                <a:lnTo>
                  <a:pt x="241706" y="20739"/>
                </a:lnTo>
                <a:lnTo>
                  <a:pt x="241706" y="44627"/>
                </a:lnTo>
                <a:lnTo>
                  <a:pt x="266534" y="44627"/>
                </a:lnTo>
                <a:lnTo>
                  <a:pt x="266534" y="207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27489" y="4642129"/>
            <a:ext cx="275590" cy="255270"/>
          </a:xfrm>
          <a:custGeom>
            <a:avLst/>
            <a:gdLst/>
            <a:ahLst/>
            <a:cxnLst/>
            <a:rect l="l" t="t" r="r" b="b"/>
            <a:pathLst>
              <a:path w="275589" h="255270">
                <a:moveTo>
                  <a:pt x="219828" y="28930"/>
                </a:moveTo>
                <a:lnTo>
                  <a:pt x="159677" y="28930"/>
                </a:lnTo>
                <a:lnTo>
                  <a:pt x="123516" y="52965"/>
                </a:lnTo>
                <a:lnTo>
                  <a:pt x="92689" y="82865"/>
                </a:lnTo>
                <a:lnTo>
                  <a:pt x="71232" y="118250"/>
                </a:lnTo>
                <a:lnTo>
                  <a:pt x="63182" y="158737"/>
                </a:lnTo>
                <a:lnTo>
                  <a:pt x="66129" y="179589"/>
                </a:lnTo>
                <a:lnTo>
                  <a:pt x="87581" y="216237"/>
                </a:lnTo>
                <a:lnTo>
                  <a:pt x="128901" y="239885"/>
                </a:lnTo>
                <a:lnTo>
                  <a:pt x="193388" y="252654"/>
                </a:lnTo>
                <a:lnTo>
                  <a:pt x="237947" y="254914"/>
                </a:lnTo>
                <a:lnTo>
                  <a:pt x="242308" y="224963"/>
                </a:lnTo>
                <a:lnTo>
                  <a:pt x="230417" y="224963"/>
                </a:lnTo>
                <a:lnTo>
                  <a:pt x="215547" y="224863"/>
                </a:lnTo>
                <a:lnTo>
                  <a:pt x="141875" y="214208"/>
                </a:lnTo>
                <a:lnTo>
                  <a:pt x="98216" y="181818"/>
                </a:lnTo>
                <a:lnTo>
                  <a:pt x="92417" y="155905"/>
                </a:lnTo>
                <a:lnTo>
                  <a:pt x="102386" y="116389"/>
                </a:lnTo>
                <a:lnTo>
                  <a:pt x="128795" y="80705"/>
                </a:lnTo>
                <a:lnTo>
                  <a:pt x="166403" y="51502"/>
                </a:lnTo>
                <a:lnTo>
                  <a:pt x="209969" y="31432"/>
                </a:lnTo>
                <a:lnTo>
                  <a:pt x="215155" y="29916"/>
                </a:lnTo>
                <a:lnTo>
                  <a:pt x="219828" y="28930"/>
                </a:lnTo>
                <a:close/>
              </a:path>
              <a:path w="275589" h="255270">
                <a:moveTo>
                  <a:pt x="242341" y="224739"/>
                </a:moveTo>
                <a:lnTo>
                  <a:pt x="230417" y="224963"/>
                </a:lnTo>
                <a:lnTo>
                  <a:pt x="242308" y="224963"/>
                </a:lnTo>
                <a:lnTo>
                  <a:pt x="242341" y="224739"/>
                </a:lnTo>
                <a:close/>
              </a:path>
              <a:path w="275589" h="255270">
                <a:moveTo>
                  <a:pt x="209346" y="66636"/>
                </a:moveTo>
                <a:lnTo>
                  <a:pt x="190474" y="76695"/>
                </a:lnTo>
                <a:lnTo>
                  <a:pt x="200408" y="91071"/>
                </a:lnTo>
                <a:lnTo>
                  <a:pt x="208395" y="104473"/>
                </a:lnTo>
                <a:lnTo>
                  <a:pt x="214261" y="115460"/>
                </a:lnTo>
                <a:lnTo>
                  <a:pt x="217830" y="122593"/>
                </a:lnTo>
                <a:lnTo>
                  <a:pt x="237629" y="111277"/>
                </a:lnTo>
                <a:lnTo>
                  <a:pt x="233253" y="102578"/>
                </a:lnTo>
                <a:lnTo>
                  <a:pt x="227374" y="92143"/>
                </a:lnTo>
                <a:lnTo>
                  <a:pt x="219552" y="80114"/>
                </a:lnTo>
                <a:lnTo>
                  <a:pt x="209346" y="66636"/>
                </a:lnTo>
                <a:close/>
              </a:path>
              <a:path w="275589" h="255270">
                <a:moveTo>
                  <a:pt x="247688" y="51231"/>
                </a:moveTo>
                <a:lnTo>
                  <a:pt x="228206" y="61290"/>
                </a:lnTo>
                <a:lnTo>
                  <a:pt x="235966" y="71603"/>
                </a:lnTo>
                <a:lnTo>
                  <a:pt x="242225" y="81056"/>
                </a:lnTo>
                <a:lnTo>
                  <a:pt x="248310" y="91392"/>
                </a:lnTo>
                <a:lnTo>
                  <a:pt x="255549" y="104355"/>
                </a:lnTo>
                <a:lnTo>
                  <a:pt x="275348" y="93040"/>
                </a:lnTo>
                <a:lnTo>
                  <a:pt x="269614" y="82307"/>
                </a:lnTo>
                <a:lnTo>
                  <a:pt x="262228" y="70840"/>
                </a:lnTo>
                <a:lnTo>
                  <a:pt x="254487" y="60021"/>
                </a:lnTo>
                <a:lnTo>
                  <a:pt x="247688" y="51231"/>
                </a:lnTo>
                <a:close/>
              </a:path>
              <a:path w="275589" h="255270">
                <a:moveTo>
                  <a:pt x="270941" y="0"/>
                </a:moveTo>
                <a:lnTo>
                  <a:pt x="200533" y="1892"/>
                </a:lnTo>
                <a:lnTo>
                  <a:pt x="37880" y="9137"/>
                </a:lnTo>
                <a:lnTo>
                  <a:pt x="0" y="10375"/>
                </a:lnTo>
                <a:lnTo>
                  <a:pt x="1574" y="39598"/>
                </a:lnTo>
                <a:lnTo>
                  <a:pt x="82273" y="33316"/>
                </a:lnTo>
                <a:lnTo>
                  <a:pt x="118175" y="31035"/>
                </a:lnTo>
                <a:lnTo>
                  <a:pt x="159677" y="28930"/>
                </a:lnTo>
                <a:lnTo>
                  <a:pt x="219828" y="28930"/>
                </a:lnTo>
                <a:lnTo>
                  <a:pt x="220814" y="28722"/>
                </a:lnTo>
                <a:lnTo>
                  <a:pt x="228360" y="27940"/>
                </a:lnTo>
                <a:lnTo>
                  <a:pt x="239204" y="27660"/>
                </a:lnTo>
                <a:lnTo>
                  <a:pt x="271548" y="27660"/>
                </a:lnTo>
                <a:lnTo>
                  <a:pt x="270941" y="0"/>
                </a:lnTo>
                <a:close/>
              </a:path>
              <a:path w="275589" h="255270">
                <a:moveTo>
                  <a:pt x="271548" y="27660"/>
                </a:moveTo>
                <a:lnTo>
                  <a:pt x="239204" y="27660"/>
                </a:lnTo>
                <a:lnTo>
                  <a:pt x="248152" y="27769"/>
                </a:lnTo>
                <a:lnTo>
                  <a:pt x="256333" y="28057"/>
                </a:lnTo>
                <a:lnTo>
                  <a:pt x="271576" y="28930"/>
                </a:lnTo>
                <a:lnTo>
                  <a:pt x="271548" y="27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39959" y="4635843"/>
            <a:ext cx="197383" cy="2502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81678" y="484706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89" h="67310">
                <a:moveTo>
                  <a:pt x="34264" y="0"/>
                </a:moveTo>
                <a:lnTo>
                  <a:pt x="0" y="0"/>
                </a:lnTo>
                <a:lnTo>
                  <a:pt x="0" y="36461"/>
                </a:lnTo>
                <a:lnTo>
                  <a:pt x="16344" y="36461"/>
                </a:lnTo>
                <a:lnTo>
                  <a:pt x="16344" y="46520"/>
                </a:lnTo>
                <a:lnTo>
                  <a:pt x="14452" y="49987"/>
                </a:lnTo>
                <a:lnTo>
                  <a:pt x="0" y="51231"/>
                </a:lnTo>
                <a:lnTo>
                  <a:pt x="0" y="66941"/>
                </a:lnTo>
                <a:lnTo>
                  <a:pt x="19541" y="62584"/>
                </a:lnTo>
                <a:lnTo>
                  <a:pt x="29743" y="54217"/>
                </a:lnTo>
                <a:lnTo>
                  <a:pt x="33639" y="44672"/>
                </a:lnTo>
                <a:lnTo>
                  <a:pt x="34264" y="36779"/>
                </a:lnTo>
                <a:lnTo>
                  <a:pt x="342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57434" y="4633328"/>
            <a:ext cx="202742" cy="2527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96016" y="4633328"/>
            <a:ext cx="202742" cy="2527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334598" y="4633328"/>
            <a:ext cx="202742" cy="2527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89526" y="4622317"/>
            <a:ext cx="196215" cy="281305"/>
          </a:xfrm>
          <a:custGeom>
            <a:avLst/>
            <a:gdLst/>
            <a:ahLst/>
            <a:cxnLst/>
            <a:rect l="l" t="t" r="r" b="b"/>
            <a:pathLst>
              <a:path w="196214" h="281304">
                <a:moveTo>
                  <a:pt x="30175" y="3771"/>
                </a:moveTo>
                <a:lnTo>
                  <a:pt x="0" y="3771"/>
                </a:lnTo>
                <a:lnTo>
                  <a:pt x="0" y="281012"/>
                </a:lnTo>
                <a:lnTo>
                  <a:pt x="30175" y="281012"/>
                </a:lnTo>
                <a:lnTo>
                  <a:pt x="30175" y="116319"/>
                </a:lnTo>
                <a:lnTo>
                  <a:pt x="108654" y="116319"/>
                </a:lnTo>
                <a:lnTo>
                  <a:pt x="72795" y="101591"/>
                </a:lnTo>
                <a:lnTo>
                  <a:pt x="30175" y="87083"/>
                </a:lnTo>
                <a:lnTo>
                  <a:pt x="30175" y="3771"/>
                </a:lnTo>
                <a:close/>
              </a:path>
              <a:path w="196214" h="281304">
                <a:moveTo>
                  <a:pt x="108654" y="116319"/>
                </a:moveTo>
                <a:lnTo>
                  <a:pt x="30175" y="116319"/>
                </a:lnTo>
                <a:lnTo>
                  <a:pt x="66928" y="130172"/>
                </a:lnTo>
                <a:lnTo>
                  <a:pt x="104240" y="146799"/>
                </a:lnTo>
                <a:lnTo>
                  <a:pt x="140901" y="165550"/>
                </a:lnTo>
                <a:lnTo>
                  <a:pt x="175704" y="185775"/>
                </a:lnTo>
                <a:lnTo>
                  <a:pt x="189217" y="155917"/>
                </a:lnTo>
                <a:lnTo>
                  <a:pt x="154026" y="137331"/>
                </a:lnTo>
                <a:lnTo>
                  <a:pt x="114649" y="118781"/>
                </a:lnTo>
                <a:lnTo>
                  <a:pt x="108654" y="116319"/>
                </a:lnTo>
                <a:close/>
              </a:path>
              <a:path w="196214" h="281304">
                <a:moveTo>
                  <a:pt x="128562" y="14465"/>
                </a:moveTo>
                <a:lnTo>
                  <a:pt x="108445" y="24523"/>
                </a:lnTo>
                <a:lnTo>
                  <a:pt x="118534" y="40968"/>
                </a:lnTo>
                <a:lnTo>
                  <a:pt x="125969" y="54467"/>
                </a:lnTo>
                <a:lnTo>
                  <a:pt x="131164" y="65018"/>
                </a:lnTo>
                <a:lnTo>
                  <a:pt x="134531" y="72618"/>
                </a:lnTo>
                <a:lnTo>
                  <a:pt x="155282" y="61925"/>
                </a:lnTo>
                <a:lnTo>
                  <a:pt x="147523" y="45756"/>
                </a:lnTo>
                <a:lnTo>
                  <a:pt x="139679" y="31827"/>
                </a:lnTo>
                <a:lnTo>
                  <a:pt x="132956" y="21082"/>
                </a:lnTo>
                <a:lnTo>
                  <a:pt x="128562" y="14465"/>
                </a:lnTo>
                <a:close/>
              </a:path>
              <a:path w="196214" h="281304">
                <a:moveTo>
                  <a:pt x="169100" y="0"/>
                </a:moveTo>
                <a:lnTo>
                  <a:pt x="149936" y="9753"/>
                </a:lnTo>
                <a:lnTo>
                  <a:pt x="158382" y="23167"/>
                </a:lnTo>
                <a:lnTo>
                  <a:pt x="165266" y="35190"/>
                </a:lnTo>
                <a:lnTo>
                  <a:pt x="170794" y="45867"/>
                </a:lnTo>
                <a:lnTo>
                  <a:pt x="175704" y="56273"/>
                </a:lnTo>
                <a:lnTo>
                  <a:pt x="196138" y="44640"/>
                </a:lnTo>
                <a:lnTo>
                  <a:pt x="191246" y="35018"/>
                </a:lnTo>
                <a:lnTo>
                  <a:pt x="185334" y="24444"/>
                </a:lnTo>
                <a:lnTo>
                  <a:pt x="177968" y="12636"/>
                </a:lnTo>
                <a:lnTo>
                  <a:pt x="1691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8263" y="4629556"/>
            <a:ext cx="294640" cy="273685"/>
          </a:xfrm>
          <a:custGeom>
            <a:avLst/>
            <a:gdLst/>
            <a:ahLst/>
            <a:cxnLst/>
            <a:rect l="l" t="t" r="r" b="b"/>
            <a:pathLst>
              <a:path w="294639" h="273685">
                <a:moveTo>
                  <a:pt x="168160" y="0"/>
                </a:moveTo>
                <a:lnTo>
                  <a:pt x="138925" y="0"/>
                </a:lnTo>
                <a:lnTo>
                  <a:pt x="138925" y="265290"/>
                </a:lnTo>
                <a:lnTo>
                  <a:pt x="166090" y="261414"/>
                </a:lnTo>
                <a:lnTo>
                  <a:pt x="201296" y="250157"/>
                </a:lnTo>
                <a:lnTo>
                  <a:pt x="229136" y="231978"/>
                </a:lnTo>
                <a:lnTo>
                  <a:pt x="168160" y="231978"/>
                </a:lnTo>
                <a:lnTo>
                  <a:pt x="168160" y="0"/>
                </a:lnTo>
                <a:close/>
              </a:path>
              <a:path w="294639" h="273685">
                <a:moveTo>
                  <a:pt x="268109" y="104990"/>
                </a:moveTo>
                <a:lnTo>
                  <a:pt x="255187" y="152546"/>
                </a:lnTo>
                <a:lnTo>
                  <a:pt x="234989" y="189582"/>
                </a:lnTo>
                <a:lnTo>
                  <a:pt x="206364" y="216069"/>
                </a:lnTo>
                <a:lnTo>
                  <a:pt x="168160" y="231978"/>
                </a:lnTo>
                <a:lnTo>
                  <a:pt x="229136" y="231978"/>
                </a:lnTo>
                <a:lnTo>
                  <a:pt x="238478" y="225877"/>
                </a:lnTo>
                <a:lnTo>
                  <a:pt x="271572" y="182933"/>
                </a:lnTo>
                <a:lnTo>
                  <a:pt x="294512" y="115684"/>
                </a:lnTo>
                <a:lnTo>
                  <a:pt x="268109" y="104990"/>
                </a:lnTo>
                <a:close/>
              </a:path>
              <a:path w="294639" h="273685">
                <a:moveTo>
                  <a:pt x="83921" y="9448"/>
                </a:moveTo>
                <a:lnTo>
                  <a:pt x="54381" y="9448"/>
                </a:lnTo>
                <a:lnTo>
                  <a:pt x="54381" y="98082"/>
                </a:lnTo>
                <a:lnTo>
                  <a:pt x="53427" y="118384"/>
                </a:lnTo>
                <a:lnTo>
                  <a:pt x="47748" y="161947"/>
                </a:lnTo>
                <a:lnTo>
                  <a:pt x="35138" y="205027"/>
                </a:lnTo>
                <a:lnTo>
                  <a:pt x="11120" y="241130"/>
                </a:lnTo>
                <a:lnTo>
                  <a:pt x="0" y="252399"/>
                </a:lnTo>
                <a:lnTo>
                  <a:pt x="20739" y="273469"/>
                </a:lnTo>
                <a:lnTo>
                  <a:pt x="56366" y="228911"/>
                </a:lnTo>
                <a:lnTo>
                  <a:pt x="74373" y="177485"/>
                </a:lnTo>
                <a:lnTo>
                  <a:pt x="82821" y="121075"/>
                </a:lnTo>
                <a:lnTo>
                  <a:pt x="83921" y="93992"/>
                </a:lnTo>
                <a:lnTo>
                  <a:pt x="83921" y="94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11343" y="4623905"/>
            <a:ext cx="298450" cy="286385"/>
          </a:xfrm>
          <a:custGeom>
            <a:avLst/>
            <a:gdLst/>
            <a:ahLst/>
            <a:cxnLst/>
            <a:rect l="l" t="t" r="r" b="b"/>
            <a:pathLst>
              <a:path w="298450" h="286385">
                <a:moveTo>
                  <a:pt x="238569" y="634"/>
                </a:moveTo>
                <a:lnTo>
                  <a:pt x="236677" y="71043"/>
                </a:lnTo>
                <a:lnTo>
                  <a:pt x="230120" y="131181"/>
                </a:lnTo>
                <a:lnTo>
                  <a:pt x="215129" y="176756"/>
                </a:lnTo>
                <a:lnTo>
                  <a:pt x="193066" y="210124"/>
                </a:lnTo>
                <a:lnTo>
                  <a:pt x="133174" y="249672"/>
                </a:lnTo>
                <a:lnTo>
                  <a:pt x="98069" y="260565"/>
                </a:lnTo>
                <a:lnTo>
                  <a:pt x="111899" y="286029"/>
                </a:lnTo>
                <a:lnTo>
                  <a:pt x="132191" y="279450"/>
                </a:lnTo>
                <a:lnTo>
                  <a:pt x="160381" y="267093"/>
                </a:lnTo>
                <a:lnTo>
                  <a:pt x="191991" y="246603"/>
                </a:lnTo>
                <a:lnTo>
                  <a:pt x="222542" y="215620"/>
                </a:lnTo>
                <a:lnTo>
                  <a:pt x="257918" y="215620"/>
                </a:lnTo>
                <a:lnTo>
                  <a:pt x="252891" y="210349"/>
                </a:lnTo>
                <a:lnTo>
                  <a:pt x="236359" y="194246"/>
                </a:lnTo>
                <a:lnTo>
                  <a:pt x="248823" y="166447"/>
                </a:lnTo>
                <a:lnTo>
                  <a:pt x="257306" y="136885"/>
                </a:lnTo>
                <a:lnTo>
                  <a:pt x="262311" y="105672"/>
                </a:lnTo>
                <a:lnTo>
                  <a:pt x="264337" y="72923"/>
                </a:lnTo>
                <a:lnTo>
                  <a:pt x="265912" y="939"/>
                </a:lnTo>
                <a:lnTo>
                  <a:pt x="238569" y="634"/>
                </a:lnTo>
                <a:close/>
              </a:path>
              <a:path w="298450" h="286385">
                <a:moveTo>
                  <a:pt x="257918" y="215620"/>
                </a:moveTo>
                <a:lnTo>
                  <a:pt x="222542" y="215620"/>
                </a:lnTo>
                <a:lnTo>
                  <a:pt x="244505" y="240834"/>
                </a:lnTo>
                <a:lnTo>
                  <a:pt x="258959" y="258648"/>
                </a:lnTo>
                <a:lnTo>
                  <a:pt x="268640" y="272156"/>
                </a:lnTo>
                <a:lnTo>
                  <a:pt x="276288" y="284454"/>
                </a:lnTo>
                <a:lnTo>
                  <a:pt x="298284" y="262762"/>
                </a:lnTo>
                <a:lnTo>
                  <a:pt x="284060" y="244545"/>
                </a:lnTo>
                <a:lnTo>
                  <a:pt x="268860" y="227095"/>
                </a:lnTo>
                <a:lnTo>
                  <a:pt x="257918" y="215620"/>
                </a:lnTo>
                <a:close/>
              </a:path>
              <a:path w="298450" h="286385">
                <a:moveTo>
                  <a:pt x="56578" y="0"/>
                </a:moveTo>
                <a:lnTo>
                  <a:pt x="30175" y="0"/>
                </a:lnTo>
                <a:lnTo>
                  <a:pt x="32689" y="225374"/>
                </a:lnTo>
                <a:lnTo>
                  <a:pt x="24797" y="228054"/>
                </a:lnTo>
                <a:lnTo>
                  <a:pt x="17168" y="230555"/>
                </a:lnTo>
                <a:lnTo>
                  <a:pt x="9127" y="233057"/>
                </a:lnTo>
                <a:lnTo>
                  <a:pt x="0" y="235737"/>
                </a:lnTo>
                <a:lnTo>
                  <a:pt x="5029" y="261518"/>
                </a:lnTo>
                <a:lnTo>
                  <a:pt x="41645" y="249365"/>
                </a:lnTo>
                <a:lnTo>
                  <a:pt x="82505" y="234056"/>
                </a:lnTo>
                <a:lnTo>
                  <a:pt x="122422" y="217625"/>
                </a:lnTo>
                <a:lnTo>
                  <a:pt x="125405" y="216255"/>
                </a:lnTo>
                <a:lnTo>
                  <a:pt x="58775" y="216255"/>
                </a:lnTo>
                <a:lnTo>
                  <a:pt x="56578" y="0"/>
                </a:lnTo>
                <a:close/>
              </a:path>
              <a:path w="298450" h="286385">
                <a:moveTo>
                  <a:pt x="151180" y="179476"/>
                </a:moveTo>
                <a:lnTo>
                  <a:pt x="127989" y="189773"/>
                </a:lnTo>
                <a:lnTo>
                  <a:pt x="106154" y="198685"/>
                </a:lnTo>
                <a:lnTo>
                  <a:pt x="83731" y="207187"/>
                </a:lnTo>
                <a:lnTo>
                  <a:pt x="58775" y="216255"/>
                </a:lnTo>
                <a:lnTo>
                  <a:pt x="125405" y="216255"/>
                </a:lnTo>
                <a:lnTo>
                  <a:pt x="156210" y="202107"/>
                </a:lnTo>
                <a:lnTo>
                  <a:pt x="151180" y="179476"/>
                </a:lnTo>
                <a:close/>
              </a:path>
              <a:path w="298450" h="286385">
                <a:moveTo>
                  <a:pt x="119748" y="15709"/>
                </a:moveTo>
                <a:lnTo>
                  <a:pt x="99314" y="31114"/>
                </a:lnTo>
                <a:lnTo>
                  <a:pt x="122573" y="59806"/>
                </a:lnTo>
                <a:lnTo>
                  <a:pt x="139198" y="82900"/>
                </a:lnTo>
                <a:lnTo>
                  <a:pt x="150813" y="101396"/>
                </a:lnTo>
                <a:lnTo>
                  <a:pt x="159042" y="116293"/>
                </a:lnTo>
                <a:lnTo>
                  <a:pt x="182613" y="99948"/>
                </a:lnTo>
                <a:lnTo>
                  <a:pt x="168107" y="76665"/>
                </a:lnTo>
                <a:lnTo>
                  <a:pt x="152361" y="54414"/>
                </a:lnTo>
                <a:lnTo>
                  <a:pt x="136025" y="33871"/>
                </a:lnTo>
                <a:lnTo>
                  <a:pt x="119748" y="157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28195" y="4885264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58" y="0"/>
                </a:lnTo>
              </a:path>
            </a:pathLst>
          </a:custGeom>
          <a:ln w="26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69172" y="474204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273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55500" y="472870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332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69172" y="461885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273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27430" y="5075136"/>
            <a:ext cx="293370" cy="291465"/>
          </a:xfrm>
          <a:custGeom>
            <a:avLst/>
            <a:gdLst/>
            <a:ahLst/>
            <a:cxnLst/>
            <a:rect l="l" t="t" r="r" b="b"/>
            <a:pathLst>
              <a:path w="293369" h="291464">
                <a:moveTo>
                  <a:pt x="159054" y="235724"/>
                </a:moveTo>
                <a:lnTo>
                  <a:pt x="133286" y="235724"/>
                </a:lnTo>
                <a:lnTo>
                  <a:pt x="133286" y="291058"/>
                </a:lnTo>
                <a:lnTo>
                  <a:pt x="159054" y="291058"/>
                </a:lnTo>
                <a:lnTo>
                  <a:pt x="159054" y="235724"/>
                </a:lnTo>
                <a:close/>
              </a:path>
              <a:path w="293369" h="291464">
                <a:moveTo>
                  <a:pt x="291693" y="212471"/>
                </a:moveTo>
                <a:lnTo>
                  <a:pt x="317" y="212471"/>
                </a:lnTo>
                <a:lnTo>
                  <a:pt x="317" y="235724"/>
                </a:lnTo>
                <a:lnTo>
                  <a:pt x="291693" y="235724"/>
                </a:lnTo>
                <a:lnTo>
                  <a:pt x="291693" y="212471"/>
                </a:lnTo>
                <a:close/>
              </a:path>
              <a:path w="293369" h="291464">
                <a:moveTo>
                  <a:pt x="159054" y="186067"/>
                </a:moveTo>
                <a:lnTo>
                  <a:pt x="133286" y="186067"/>
                </a:lnTo>
                <a:lnTo>
                  <a:pt x="133286" y="212471"/>
                </a:lnTo>
                <a:lnTo>
                  <a:pt x="159054" y="212471"/>
                </a:lnTo>
                <a:lnTo>
                  <a:pt x="159054" y="186067"/>
                </a:lnTo>
                <a:close/>
              </a:path>
              <a:path w="293369" h="291464">
                <a:moveTo>
                  <a:pt x="80467" y="105600"/>
                </a:moveTo>
                <a:lnTo>
                  <a:pt x="60359" y="129595"/>
                </a:lnTo>
                <a:lnTo>
                  <a:pt x="40281" y="149729"/>
                </a:lnTo>
                <a:lnTo>
                  <a:pt x="22617" y="165325"/>
                </a:lnTo>
                <a:lnTo>
                  <a:pt x="9753" y="175704"/>
                </a:lnTo>
                <a:lnTo>
                  <a:pt x="25146" y="196761"/>
                </a:lnTo>
                <a:lnTo>
                  <a:pt x="45862" y="179431"/>
                </a:lnTo>
                <a:lnTo>
                  <a:pt x="65424" y="160420"/>
                </a:lnTo>
                <a:lnTo>
                  <a:pt x="82213" y="141818"/>
                </a:lnTo>
                <a:lnTo>
                  <a:pt x="94615" y="125717"/>
                </a:lnTo>
                <a:lnTo>
                  <a:pt x="80467" y="105600"/>
                </a:lnTo>
                <a:close/>
              </a:path>
              <a:path w="293369" h="291464">
                <a:moveTo>
                  <a:pt x="281635" y="74803"/>
                </a:moveTo>
                <a:lnTo>
                  <a:pt x="108762" y="74803"/>
                </a:lnTo>
                <a:lnTo>
                  <a:pt x="108762" y="186067"/>
                </a:lnTo>
                <a:lnTo>
                  <a:pt x="293268" y="186067"/>
                </a:lnTo>
                <a:lnTo>
                  <a:pt x="293268" y="164706"/>
                </a:lnTo>
                <a:lnTo>
                  <a:pt x="214693" y="164706"/>
                </a:lnTo>
                <a:lnTo>
                  <a:pt x="132651" y="164693"/>
                </a:lnTo>
                <a:lnTo>
                  <a:pt x="132651" y="137972"/>
                </a:lnTo>
                <a:lnTo>
                  <a:pt x="281635" y="137972"/>
                </a:lnTo>
                <a:lnTo>
                  <a:pt x="281635" y="118808"/>
                </a:lnTo>
                <a:lnTo>
                  <a:pt x="132651" y="118808"/>
                </a:lnTo>
                <a:lnTo>
                  <a:pt x="132651" y="94297"/>
                </a:lnTo>
                <a:lnTo>
                  <a:pt x="281635" y="94297"/>
                </a:lnTo>
                <a:lnTo>
                  <a:pt x="281635" y="74803"/>
                </a:lnTo>
                <a:close/>
              </a:path>
              <a:path w="293369" h="291464">
                <a:moveTo>
                  <a:pt x="214693" y="137972"/>
                </a:moveTo>
                <a:lnTo>
                  <a:pt x="191427" y="137972"/>
                </a:lnTo>
                <a:lnTo>
                  <a:pt x="191427" y="164693"/>
                </a:lnTo>
                <a:lnTo>
                  <a:pt x="214693" y="164693"/>
                </a:lnTo>
                <a:lnTo>
                  <a:pt x="214693" y="137972"/>
                </a:lnTo>
                <a:close/>
              </a:path>
              <a:path w="293369" h="291464">
                <a:moveTo>
                  <a:pt x="214693" y="94297"/>
                </a:moveTo>
                <a:lnTo>
                  <a:pt x="191427" y="94297"/>
                </a:lnTo>
                <a:lnTo>
                  <a:pt x="191427" y="118808"/>
                </a:lnTo>
                <a:lnTo>
                  <a:pt x="281635" y="118808"/>
                </a:lnTo>
                <a:lnTo>
                  <a:pt x="214693" y="118795"/>
                </a:lnTo>
                <a:lnTo>
                  <a:pt x="214693" y="94297"/>
                </a:lnTo>
                <a:close/>
              </a:path>
              <a:path w="293369" h="291464">
                <a:moveTo>
                  <a:pt x="11633" y="61290"/>
                </a:moveTo>
                <a:lnTo>
                  <a:pt x="0" y="82969"/>
                </a:lnTo>
                <a:lnTo>
                  <a:pt x="11576" y="87840"/>
                </a:lnTo>
                <a:lnTo>
                  <a:pt x="23974" y="93619"/>
                </a:lnTo>
                <a:lnTo>
                  <a:pt x="36958" y="100515"/>
                </a:lnTo>
                <a:lnTo>
                  <a:pt x="50292" y="108737"/>
                </a:lnTo>
                <a:lnTo>
                  <a:pt x="63817" y="87680"/>
                </a:lnTo>
                <a:lnTo>
                  <a:pt x="49255" y="78569"/>
                </a:lnTo>
                <a:lnTo>
                  <a:pt x="35486" y="71308"/>
                </a:lnTo>
                <a:lnTo>
                  <a:pt x="22837" y="65636"/>
                </a:lnTo>
                <a:lnTo>
                  <a:pt x="11633" y="61290"/>
                </a:lnTo>
                <a:close/>
              </a:path>
              <a:path w="293369" h="291464">
                <a:moveTo>
                  <a:pt x="133286" y="0"/>
                </a:moveTo>
                <a:lnTo>
                  <a:pt x="119380" y="25044"/>
                </a:lnTo>
                <a:lnTo>
                  <a:pt x="102201" y="46199"/>
                </a:lnTo>
                <a:lnTo>
                  <a:pt x="84610" y="63111"/>
                </a:lnTo>
                <a:lnTo>
                  <a:pt x="69468" y="75425"/>
                </a:lnTo>
                <a:lnTo>
                  <a:pt x="87071" y="93345"/>
                </a:lnTo>
                <a:lnTo>
                  <a:pt x="92008" y="89345"/>
                </a:lnTo>
                <a:lnTo>
                  <a:pt x="97093" y="85136"/>
                </a:lnTo>
                <a:lnTo>
                  <a:pt x="102589" y="80395"/>
                </a:lnTo>
                <a:lnTo>
                  <a:pt x="108762" y="74803"/>
                </a:lnTo>
                <a:lnTo>
                  <a:pt x="214693" y="74803"/>
                </a:lnTo>
                <a:lnTo>
                  <a:pt x="132651" y="74790"/>
                </a:lnTo>
                <a:lnTo>
                  <a:pt x="132651" y="49022"/>
                </a:lnTo>
                <a:lnTo>
                  <a:pt x="287604" y="49022"/>
                </a:lnTo>
                <a:lnTo>
                  <a:pt x="287604" y="28270"/>
                </a:lnTo>
                <a:lnTo>
                  <a:pt x="147104" y="28270"/>
                </a:lnTo>
                <a:lnTo>
                  <a:pt x="152353" y="19888"/>
                </a:lnTo>
                <a:lnTo>
                  <a:pt x="155832" y="13508"/>
                </a:lnTo>
                <a:lnTo>
                  <a:pt x="158248" y="8301"/>
                </a:lnTo>
                <a:lnTo>
                  <a:pt x="160312" y="3441"/>
                </a:lnTo>
                <a:lnTo>
                  <a:pt x="133286" y="0"/>
                </a:lnTo>
                <a:close/>
              </a:path>
              <a:path w="293369" h="291464">
                <a:moveTo>
                  <a:pt x="214693" y="49022"/>
                </a:moveTo>
                <a:lnTo>
                  <a:pt x="191427" y="49022"/>
                </a:lnTo>
                <a:lnTo>
                  <a:pt x="191427" y="74790"/>
                </a:lnTo>
                <a:lnTo>
                  <a:pt x="214693" y="74790"/>
                </a:lnTo>
                <a:lnTo>
                  <a:pt x="214693" y="49022"/>
                </a:lnTo>
                <a:close/>
              </a:path>
              <a:path w="293369" h="291464">
                <a:moveTo>
                  <a:pt x="26720" y="4076"/>
                </a:moveTo>
                <a:lnTo>
                  <a:pt x="13843" y="25450"/>
                </a:lnTo>
                <a:lnTo>
                  <a:pt x="28449" y="31886"/>
                </a:lnTo>
                <a:lnTo>
                  <a:pt x="40671" y="38026"/>
                </a:lnTo>
                <a:lnTo>
                  <a:pt x="51894" y="44638"/>
                </a:lnTo>
                <a:lnTo>
                  <a:pt x="63500" y="52489"/>
                </a:lnTo>
                <a:lnTo>
                  <a:pt x="77012" y="30175"/>
                </a:lnTo>
                <a:lnTo>
                  <a:pt x="65043" y="22512"/>
                </a:lnTo>
                <a:lnTo>
                  <a:pt x="53162" y="15825"/>
                </a:lnTo>
                <a:lnTo>
                  <a:pt x="40633" y="9788"/>
                </a:lnTo>
                <a:lnTo>
                  <a:pt x="26720" y="4076"/>
                </a:lnTo>
                <a:close/>
              </a:path>
              <a:path w="293369" h="291464">
                <a:moveTo>
                  <a:pt x="203377" y="0"/>
                </a:moveTo>
                <a:lnTo>
                  <a:pt x="200699" y="6629"/>
                </a:lnTo>
                <a:lnTo>
                  <a:pt x="197284" y="14377"/>
                </a:lnTo>
                <a:lnTo>
                  <a:pt x="193694" y="22004"/>
                </a:lnTo>
                <a:lnTo>
                  <a:pt x="190487" y="28270"/>
                </a:lnTo>
                <a:lnTo>
                  <a:pt x="216890" y="28270"/>
                </a:lnTo>
                <a:lnTo>
                  <a:pt x="220598" y="22398"/>
                </a:lnTo>
                <a:lnTo>
                  <a:pt x="224158" y="16141"/>
                </a:lnTo>
                <a:lnTo>
                  <a:pt x="227541" y="9589"/>
                </a:lnTo>
                <a:lnTo>
                  <a:pt x="230720" y="2832"/>
                </a:lnTo>
                <a:lnTo>
                  <a:pt x="2033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41475" y="5075440"/>
            <a:ext cx="295910" cy="287020"/>
          </a:xfrm>
          <a:custGeom>
            <a:avLst/>
            <a:gdLst/>
            <a:ahLst/>
            <a:cxnLst/>
            <a:rect l="l" t="t" r="r" b="b"/>
            <a:pathLst>
              <a:path w="295909" h="287020">
                <a:moveTo>
                  <a:pt x="143332" y="126987"/>
                </a:moveTo>
                <a:lnTo>
                  <a:pt x="117868" y="126987"/>
                </a:lnTo>
                <a:lnTo>
                  <a:pt x="117868" y="262458"/>
                </a:lnTo>
                <a:lnTo>
                  <a:pt x="119916" y="273844"/>
                </a:lnTo>
                <a:lnTo>
                  <a:pt x="125764" y="281435"/>
                </a:lnTo>
                <a:lnTo>
                  <a:pt x="134970" y="285668"/>
                </a:lnTo>
                <a:lnTo>
                  <a:pt x="147091" y="286981"/>
                </a:lnTo>
                <a:lnTo>
                  <a:pt x="259943" y="286981"/>
                </a:lnTo>
                <a:lnTo>
                  <a:pt x="273135" y="284963"/>
                </a:lnTo>
                <a:lnTo>
                  <a:pt x="283710" y="276256"/>
                </a:lnTo>
                <a:lnTo>
                  <a:pt x="289350" y="261823"/>
                </a:lnTo>
                <a:lnTo>
                  <a:pt x="147091" y="261823"/>
                </a:lnTo>
                <a:lnTo>
                  <a:pt x="143332" y="259308"/>
                </a:lnTo>
                <a:lnTo>
                  <a:pt x="143332" y="126987"/>
                </a:lnTo>
                <a:close/>
              </a:path>
              <a:path w="295909" h="287020">
                <a:moveTo>
                  <a:pt x="270941" y="215303"/>
                </a:moveTo>
                <a:lnTo>
                  <a:pt x="262763" y="261823"/>
                </a:lnTo>
                <a:lnTo>
                  <a:pt x="289350" y="261823"/>
                </a:lnTo>
                <a:lnTo>
                  <a:pt x="291281" y="256881"/>
                </a:lnTo>
                <a:lnTo>
                  <a:pt x="295465" y="222859"/>
                </a:lnTo>
                <a:lnTo>
                  <a:pt x="270941" y="215303"/>
                </a:lnTo>
                <a:close/>
              </a:path>
              <a:path w="295909" h="287020">
                <a:moveTo>
                  <a:pt x="66319" y="101219"/>
                </a:moveTo>
                <a:lnTo>
                  <a:pt x="40538" y="101219"/>
                </a:lnTo>
                <a:lnTo>
                  <a:pt x="40538" y="218135"/>
                </a:lnTo>
                <a:lnTo>
                  <a:pt x="25497" y="221812"/>
                </a:lnTo>
                <a:lnTo>
                  <a:pt x="14730" y="224188"/>
                </a:lnTo>
                <a:lnTo>
                  <a:pt x="6732" y="225737"/>
                </a:lnTo>
                <a:lnTo>
                  <a:pt x="0" y="226936"/>
                </a:lnTo>
                <a:lnTo>
                  <a:pt x="2832" y="253974"/>
                </a:lnTo>
                <a:lnTo>
                  <a:pt x="24418" y="248778"/>
                </a:lnTo>
                <a:lnTo>
                  <a:pt x="50838" y="241198"/>
                </a:lnTo>
                <a:lnTo>
                  <a:pt x="76905" y="232618"/>
                </a:lnTo>
                <a:lnTo>
                  <a:pt x="97434" y="224421"/>
                </a:lnTo>
                <a:lnTo>
                  <a:pt x="96704" y="210921"/>
                </a:lnTo>
                <a:lnTo>
                  <a:pt x="66319" y="210921"/>
                </a:lnTo>
                <a:lnTo>
                  <a:pt x="66319" y="101219"/>
                </a:lnTo>
                <a:close/>
              </a:path>
              <a:path w="295909" h="287020">
                <a:moveTo>
                  <a:pt x="212471" y="108762"/>
                </a:moveTo>
                <a:lnTo>
                  <a:pt x="187020" y="108762"/>
                </a:lnTo>
                <a:lnTo>
                  <a:pt x="187020" y="220345"/>
                </a:lnTo>
                <a:lnTo>
                  <a:pt x="212471" y="220345"/>
                </a:lnTo>
                <a:lnTo>
                  <a:pt x="212471" y="108762"/>
                </a:lnTo>
                <a:close/>
              </a:path>
              <a:path w="295909" h="287020">
                <a:moveTo>
                  <a:pt x="96177" y="201168"/>
                </a:moveTo>
                <a:lnTo>
                  <a:pt x="85020" y="204982"/>
                </a:lnTo>
                <a:lnTo>
                  <a:pt x="77260" y="207495"/>
                </a:lnTo>
                <a:lnTo>
                  <a:pt x="66319" y="210921"/>
                </a:lnTo>
                <a:lnTo>
                  <a:pt x="96704" y="210921"/>
                </a:lnTo>
                <a:lnTo>
                  <a:pt x="96177" y="201168"/>
                </a:lnTo>
                <a:close/>
              </a:path>
              <a:path w="295909" h="287020">
                <a:moveTo>
                  <a:pt x="284814" y="89268"/>
                </a:moveTo>
                <a:lnTo>
                  <a:pt x="260578" y="89268"/>
                </a:lnTo>
                <a:lnTo>
                  <a:pt x="259943" y="123454"/>
                </a:lnTo>
                <a:lnTo>
                  <a:pt x="259311" y="146827"/>
                </a:lnTo>
                <a:lnTo>
                  <a:pt x="258446" y="161538"/>
                </a:lnTo>
                <a:lnTo>
                  <a:pt x="257111" y="169735"/>
                </a:lnTo>
                <a:lnTo>
                  <a:pt x="255231" y="176961"/>
                </a:lnTo>
                <a:lnTo>
                  <a:pt x="253339" y="181686"/>
                </a:lnTo>
                <a:lnTo>
                  <a:pt x="222273" y="181686"/>
                </a:lnTo>
                <a:lnTo>
                  <a:pt x="225996" y="206819"/>
                </a:lnTo>
                <a:lnTo>
                  <a:pt x="250202" y="206819"/>
                </a:lnTo>
                <a:lnTo>
                  <a:pt x="261931" y="204850"/>
                </a:lnTo>
                <a:lnTo>
                  <a:pt x="270511" y="199315"/>
                </a:lnTo>
                <a:lnTo>
                  <a:pt x="276322" y="190772"/>
                </a:lnTo>
                <a:lnTo>
                  <a:pt x="279150" y="181686"/>
                </a:lnTo>
                <a:lnTo>
                  <a:pt x="244220" y="181686"/>
                </a:lnTo>
                <a:lnTo>
                  <a:pt x="222224" y="181356"/>
                </a:lnTo>
                <a:lnTo>
                  <a:pt x="279252" y="181356"/>
                </a:lnTo>
                <a:lnTo>
                  <a:pt x="279742" y="179781"/>
                </a:lnTo>
                <a:lnTo>
                  <a:pt x="281280" y="165293"/>
                </a:lnTo>
                <a:lnTo>
                  <a:pt x="283319" y="135980"/>
                </a:lnTo>
                <a:lnTo>
                  <a:pt x="284708" y="101219"/>
                </a:lnTo>
                <a:lnTo>
                  <a:pt x="284814" y="89268"/>
                </a:lnTo>
                <a:close/>
              </a:path>
              <a:path w="295909" h="287020">
                <a:moveTo>
                  <a:pt x="143332" y="28600"/>
                </a:moveTo>
                <a:lnTo>
                  <a:pt x="117868" y="28600"/>
                </a:lnTo>
                <a:lnTo>
                  <a:pt x="117868" y="102476"/>
                </a:lnTo>
                <a:lnTo>
                  <a:pt x="85801" y="110959"/>
                </a:lnTo>
                <a:lnTo>
                  <a:pt x="90208" y="134531"/>
                </a:lnTo>
                <a:lnTo>
                  <a:pt x="117868" y="126987"/>
                </a:lnTo>
                <a:lnTo>
                  <a:pt x="143332" y="126987"/>
                </a:lnTo>
                <a:lnTo>
                  <a:pt x="143332" y="120396"/>
                </a:lnTo>
                <a:lnTo>
                  <a:pt x="187020" y="108762"/>
                </a:lnTo>
                <a:lnTo>
                  <a:pt x="212471" y="108762"/>
                </a:lnTo>
                <a:lnTo>
                  <a:pt x="212471" y="102158"/>
                </a:lnTo>
                <a:lnTo>
                  <a:pt x="237117" y="95554"/>
                </a:lnTo>
                <a:lnTo>
                  <a:pt x="143332" y="95554"/>
                </a:lnTo>
                <a:lnTo>
                  <a:pt x="143332" y="28600"/>
                </a:lnTo>
                <a:close/>
              </a:path>
              <a:path w="295909" h="287020">
                <a:moveTo>
                  <a:pt x="97434" y="77317"/>
                </a:moveTo>
                <a:lnTo>
                  <a:pt x="1562" y="77317"/>
                </a:lnTo>
                <a:lnTo>
                  <a:pt x="1562" y="101219"/>
                </a:lnTo>
                <a:lnTo>
                  <a:pt x="97434" y="101219"/>
                </a:lnTo>
                <a:lnTo>
                  <a:pt x="97434" y="77317"/>
                </a:lnTo>
                <a:close/>
              </a:path>
              <a:path w="295909" h="287020">
                <a:moveTo>
                  <a:pt x="212471" y="0"/>
                </a:moveTo>
                <a:lnTo>
                  <a:pt x="187020" y="0"/>
                </a:lnTo>
                <a:lnTo>
                  <a:pt x="187020" y="84239"/>
                </a:lnTo>
                <a:lnTo>
                  <a:pt x="143332" y="95554"/>
                </a:lnTo>
                <a:lnTo>
                  <a:pt x="237117" y="95554"/>
                </a:lnTo>
                <a:lnTo>
                  <a:pt x="260578" y="89268"/>
                </a:lnTo>
                <a:lnTo>
                  <a:pt x="284814" y="89268"/>
                </a:lnTo>
                <a:lnTo>
                  <a:pt x="284798" y="77317"/>
                </a:lnTo>
                <a:lnTo>
                  <a:pt x="212471" y="77317"/>
                </a:lnTo>
                <a:lnTo>
                  <a:pt x="212471" y="0"/>
                </a:lnTo>
                <a:close/>
              </a:path>
              <a:path w="295909" h="287020">
                <a:moveTo>
                  <a:pt x="66319" y="0"/>
                </a:moveTo>
                <a:lnTo>
                  <a:pt x="40538" y="0"/>
                </a:lnTo>
                <a:lnTo>
                  <a:pt x="40538" y="77317"/>
                </a:lnTo>
                <a:lnTo>
                  <a:pt x="66319" y="77317"/>
                </a:lnTo>
                <a:lnTo>
                  <a:pt x="66319" y="0"/>
                </a:lnTo>
                <a:close/>
              </a:path>
              <a:path w="295909" h="287020">
                <a:moveTo>
                  <a:pt x="284772" y="58470"/>
                </a:moveTo>
                <a:lnTo>
                  <a:pt x="212471" y="77317"/>
                </a:lnTo>
                <a:lnTo>
                  <a:pt x="284798" y="77317"/>
                </a:lnTo>
                <a:lnTo>
                  <a:pt x="284772" y="584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68069" y="5086756"/>
            <a:ext cx="280035" cy="280670"/>
          </a:xfrm>
          <a:custGeom>
            <a:avLst/>
            <a:gdLst/>
            <a:ahLst/>
            <a:cxnLst/>
            <a:rect l="l" t="t" r="r" b="b"/>
            <a:pathLst>
              <a:path w="280035" h="280670">
                <a:moveTo>
                  <a:pt x="272834" y="0"/>
                </a:moveTo>
                <a:lnTo>
                  <a:pt x="0" y="0"/>
                </a:lnTo>
                <a:lnTo>
                  <a:pt x="0" y="280377"/>
                </a:lnTo>
                <a:lnTo>
                  <a:pt x="26098" y="280377"/>
                </a:lnTo>
                <a:lnTo>
                  <a:pt x="26098" y="266547"/>
                </a:lnTo>
                <a:lnTo>
                  <a:pt x="279742" y="266547"/>
                </a:lnTo>
                <a:lnTo>
                  <a:pt x="279742" y="241388"/>
                </a:lnTo>
                <a:lnTo>
                  <a:pt x="26098" y="241388"/>
                </a:lnTo>
                <a:lnTo>
                  <a:pt x="26098" y="24828"/>
                </a:lnTo>
                <a:lnTo>
                  <a:pt x="272834" y="24828"/>
                </a:lnTo>
                <a:lnTo>
                  <a:pt x="272834" y="0"/>
                </a:lnTo>
                <a:close/>
              </a:path>
              <a:path w="280035" h="280670">
                <a:moveTo>
                  <a:pt x="66954" y="61925"/>
                </a:moveTo>
                <a:lnTo>
                  <a:pt x="53124" y="82346"/>
                </a:lnTo>
                <a:lnTo>
                  <a:pt x="70059" y="90527"/>
                </a:lnTo>
                <a:lnTo>
                  <a:pt x="91035" y="101093"/>
                </a:lnTo>
                <a:lnTo>
                  <a:pt x="115137" y="114309"/>
                </a:lnTo>
                <a:lnTo>
                  <a:pt x="141452" y="130441"/>
                </a:lnTo>
                <a:lnTo>
                  <a:pt x="114605" y="157231"/>
                </a:lnTo>
                <a:lnTo>
                  <a:pt x="88171" y="178298"/>
                </a:lnTo>
                <a:lnTo>
                  <a:pt x="63387" y="194531"/>
                </a:lnTo>
                <a:lnTo>
                  <a:pt x="41490" y="206819"/>
                </a:lnTo>
                <a:lnTo>
                  <a:pt x="59410" y="228193"/>
                </a:lnTo>
                <a:lnTo>
                  <a:pt x="87540" y="210004"/>
                </a:lnTo>
                <a:lnTo>
                  <a:pt x="114022" y="190399"/>
                </a:lnTo>
                <a:lnTo>
                  <a:pt x="138972" y="168787"/>
                </a:lnTo>
                <a:lnTo>
                  <a:pt x="162509" y="144576"/>
                </a:lnTo>
                <a:lnTo>
                  <a:pt x="206427" y="144576"/>
                </a:lnTo>
                <a:lnTo>
                  <a:pt x="178854" y="125094"/>
                </a:lnTo>
                <a:lnTo>
                  <a:pt x="188848" y="111264"/>
                </a:lnTo>
                <a:lnTo>
                  <a:pt x="157797" y="111264"/>
                </a:lnTo>
                <a:lnTo>
                  <a:pt x="142585" y="101837"/>
                </a:lnTo>
                <a:lnTo>
                  <a:pt x="123101" y="90490"/>
                </a:lnTo>
                <a:lnTo>
                  <a:pt x="98254" y="77196"/>
                </a:lnTo>
                <a:lnTo>
                  <a:pt x="66954" y="61925"/>
                </a:lnTo>
                <a:close/>
              </a:path>
              <a:path w="280035" h="280670">
                <a:moveTo>
                  <a:pt x="206427" y="144576"/>
                </a:moveTo>
                <a:lnTo>
                  <a:pt x="162509" y="144576"/>
                </a:lnTo>
                <a:lnTo>
                  <a:pt x="175662" y="153559"/>
                </a:lnTo>
                <a:lnTo>
                  <a:pt x="192762" y="166462"/>
                </a:lnTo>
                <a:lnTo>
                  <a:pt x="214931" y="184846"/>
                </a:lnTo>
                <a:lnTo>
                  <a:pt x="243293" y="210273"/>
                </a:lnTo>
                <a:lnTo>
                  <a:pt x="261518" y="188582"/>
                </a:lnTo>
                <a:lnTo>
                  <a:pt x="247541" y="176678"/>
                </a:lnTo>
                <a:lnTo>
                  <a:pt x="229616" y="162148"/>
                </a:lnTo>
                <a:lnTo>
                  <a:pt x="206975" y="144964"/>
                </a:lnTo>
                <a:lnTo>
                  <a:pt x="206427" y="144576"/>
                </a:lnTo>
                <a:close/>
              </a:path>
              <a:path w="280035" h="280670">
                <a:moveTo>
                  <a:pt x="203365" y="33629"/>
                </a:moveTo>
                <a:lnTo>
                  <a:pt x="197659" y="46511"/>
                </a:lnTo>
                <a:lnTo>
                  <a:pt x="188829" y="64079"/>
                </a:lnTo>
                <a:lnTo>
                  <a:pt x="175875" y="85830"/>
                </a:lnTo>
                <a:lnTo>
                  <a:pt x="157797" y="111264"/>
                </a:lnTo>
                <a:lnTo>
                  <a:pt x="188848" y="111264"/>
                </a:lnTo>
                <a:lnTo>
                  <a:pt x="197405" y="99425"/>
                </a:lnTo>
                <a:lnTo>
                  <a:pt x="211504" y="76966"/>
                </a:lnTo>
                <a:lnTo>
                  <a:pt x="221771" y="58220"/>
                </a:lnTo>
                <a:lnTo>
                  <a:pt x="228828" y="43687"/>
                </a:lnTo>
                <a:lnTo>
                  <a:pt x="203365" y="336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76755" y="5073231"/>
            <a:ext cx="285115" cy="279400"/>
          </a:xfrm>
          <a:custGeom>
            <a:avLst/>
            <a:gdLst/>
            <a:ahLst/>
            <a:cxnLst/>
            <a:rect l="l" t="t" r="r" b="b"/>
            <a:pathLst>
              <a:path w="285114" h="279400">
                <a:moveTo>
                  <a:pt x="220332" y="6921"/>
                </a:moveTo>
                <a:lnTo>
                  <a:pt x="199910" y="13525"/>
                </a:lnTo>
                <a:lnTo>
                  <a:pt x="203803" y="19859"/>
                </a:lnTo>
                <a:lnTo>
                  <a:pt x="208908" y="29284"/>
                </a:lnTo>
                <a:lnTo>
                  <a:pt x="215277" y="43078"/>
                </a:lnTo>
                <a:lnTo>
                  <a:pt x="222859" y="62255"/>
                </a:lnTo>
                <a:lnTo>
                  <a:pt x="244538" y="54698"/>
                </a:lnTo>
                <a:lnTo>
                  <a:pt x="239877" y="42636"/>
                </a:lnTo>
                <a:lnTo>
                  <a:pt x="234092" y="30105"/>
                </a:lnTo>
                <a:lnTo>
                  <a:pt x="227479" y="17926"/>
                </a:lnTo>
                <a:lnTo>
                  <a:pt x="220332" y="6921"/>
                </a:lnTo>
                <a:close/>
              </a:path>
              <a:path w="285114" h="279400">
                <a:moveTo>
                  <a:pt x="260883" y="0"/>
                </a:moveTo>
                <a:lnTo>
                  <a:pt x="240449" y="6616"/>
                </a:lnTo>
                <a:lnTo>
                  <a:pt x="247006" y="17708"/>
                </a:lnTo>
                <a:lnTo>
                  <a:pt x="253501" y="30305"/>
                </a:lnTo>
                <a:lnTo>
                  <a:pt x="259287" y="43078"/>
                </a:lnTo>
                <a:lnTo>
                  <a:pt x="263715" y="54698"/>
                </a:lnTo>
                <a:lnTo>
                  <a:pt x="284772" y="47472"/>
                </a:lnTo>
                <a:lnTo>
                  <a:pt x="280023" y="35770"/>
                </a:lnTo>
                <a:lnTo>
                  <a:pt x="274832" y="24331"/>
                </a:lnTo>
                <a:lnTo>
                  <a:pt x="268639" y="12595"/>
                </a:lnTo>
                <a:lnTo>
                  <a:pt x="260883" y="0"/>
                </a:lnTo>
                <a:close/>
              </a:path>
              <a:path w="285114" h="279400">
                <a:moveTo>
                  <a:pt x="236372" y="70408"/>
                </a:moveTo>
                <a:lnTo>
                  <a:pt x="210273" y="81419"/>
                </a:lnTo>
                <a:lnTo>
                  <a:pt x="219391" y="91946"/>
                </a:lnTo>
                <a:lnTo>
                  <a:pt x="230866" y="111398"/>
                </a:lnTo>
                <a:lnTo>
                  <a:pt x="241399" y="142813"/>
                </a:lnTo>
                <a:lnTo>
                  <a:pt x="247688" y="189229"/>
                </a:lnTo>
                <a:lnTo>
                  <a:pt x="278803" y="185775"/>
                </a:lnTo>
                <a:lnTo>
                  <a:pt x="272616" y="144409"/>
                </a:lnTo>
                <a:lnTo>
                  <a:pt x="263245" y="113476"/>
                </a:lnTo>
                <a:lnTo>
                  <a:pt x="251046" y="89851"/>
                </a:lnTo>
                <a:lnTo>
                  <a:pt x="236372" y="70408"/>
                </a:lnTo>
                <a:close/>
              </a:path>
              <a:path w="285114" h="279400">
                <a:moveTo>
                  <a:pt x="74180" y="242341"/>
                </a:moveTo>
                <a:lnTo>
                  <a:pt x="96812" y="275545"/>
                </a:lnTo>
                <a:lnTo>
                  <a:pt x="125412" y="278803"/>
                </a:lnTo>
                <a:lnTo>
                  <a:pt x="136569" y="278009"/>
                </a:lnTo>
                <a:lnTo>
                  <a:pt x="147727" y="275274"/>
                </a:lnTo>
                <a:lnTo>
                  <a:pt x="158650" y="270064"/>
                </a:lnTo>
                <a:lnTo>
                  <a:pt x="169100" y="261848"/>
                </a:lnTo>
                <a:lnTo>
                  <a:pt x="174264" y="252412"/>
                </a:lnTo>
                <a:lnTo>
                  <a:pt x="121335" y="252412"/>
                </a:lnTo>
                <a:lnTo>
                  <a:pt x="110695" y="251503"/>
                </a:lnTo>
                <a:lnTo>
                  <a:pt x="98701" y="249148"/>
                </a:lnTo>
                <a:lnTo>
                  <a:pt x="86234" y="245908"/>
                </a:lnTo>
                <a:lnTo>
                  <a:pt x="74180" y="242341"/>
                </a:lnTo>
                <a:close/>
              </a:path>
              <a:path w="285114" h="279400">
                <a:moveTo>
                  <a:pt x="87232" y="96507"/>
                </a:moveTo>
                <a:lnTo>
                  <a:pt x="59410" y="96507"/>
                </a:lnTo>
                <a:lnTo>
                  <a:pt x="43762" y="163370"/>
                </a:lnTo>
                <a:lnTo>
                  <a:pt x="28762" y="209427"/>
                </a:lnTo>
                <a:lnTo>
                  <a:pt x="14233" y="241223"/>
                </a:lnTo>
                <a:lnTo>
                  <a:pt x="0" y="265302"/>
                </a:lnTo>
                <a:lnTo>
                  <a:pt x="26403" y="276618"/>
                </a:lnTo>
                <a:lnTo>
                  <a:pt x="39734" y="251293"/>
                </a:lnTo>
                <a:lnTo>
                  <a:pt x="55479" y="215006"/>
                </a:lnTo>
                <a:lnTo>
                  <a:pt x="71930" y="164338"/>
                </a:lnTo>
                <a:lnTo>
                  <a:pt x="87232" y="96507"/>
                </a:lnTo>
                <a:close/>
              </a:path>
              <a:path w="285114" h="279400">
                <a:moveTo>
                  <a:pt x="181371" y="95249"/>
                </a:moveTo>
                <a:lnTo>
                  <a:pt x="126364" y="95249"/>
                </a:lnTo>
                <a:lnTo>
                  <a:pt x="146062" y="98435"/>
                </a:lnTo>
                <a:lnTo>
                  <a:pt x="157834" y="108453"/>
                </a:lnTo>
                <a:lnTo>
                  <a:pt x="163535" y="124598"/>
                </a:lnTo>
                <a:lnTo>
                  <a:pt x="165023" y="146164"/>
                </a:lnTo>
                <a:lnTo>
                  <a:pt x="164424" y="164554"/>
                </a:lnTo>
                <a:lnTo>
                  <a:pt x="158390" y="215351"/>
                </a:lnTo>
                <a:lnTo>
                  <a:pt x="139444" y="248994"/>
                </a:lnTo>
                <a:lnTo>
                  <a:pt x="121335" y="252412"/>
                </a:lnTo>
                <a:lnTo>
                  <a:pt x="174264" y="252412"/>
                </a:lnTo>
                <a:lnTo>
                  <a:pt x="180576" y="240878"/>
                </a:lnTo>
                <a:lnTo>
                  <a:pt x="188042" y="210334"/>
                </a:lnTo>
                <a:lnTo>
                  <a:pt x="192089" y="177727"/>
                </a:lnTo>
                <a:lnTo>
                  <a:pt x="193306" y="150571"/>
                </a:lnTo>
                <a:lnTo>
                  <a:pt x="189859" y="114431"/>
                </a:lnTo>
                <a:lnTo>
                  <a:pt x="181371" y="95249"/>
                </a:lnTo>
                <a:close/>
              </a:path>
              <a:path w="285114" h="279400">
                <a:moveTo>
                  <a:pt x="70091" y="12585"/>
                </a:moveTo>
                <a:lnTo>
                  <a:pt x="64122" y="70103"/>
                </a:lnTo>
                <a:lnTo>
                  <a:pt x="1257" y="70738"/>
                </a:lnTo>
                <a:lnTo>
                  <a:pt x="1574" y="97447"/>
                </a:lnTo>
                <a:lnTo>
                  <a:pt x="59410" y="96507"/>
                </a:lnTo>
                <a:lnTo>
                  <a:pt x="87232" y="96507"/>
                </a:lnTo>
                <a:lnTo>
                  <a:pt x="87375" y="95872"/>
                </a:lnTo>
                <a:lnTo>
                  <a:pt x="126364" y="95249"/>
                </a:lnTo>
                <a:lnTo>
                  <a:pt x="181371" y="95249"/>
                </a:lnTo>
                <a:lnTo>
                  <a:pt x="178692" y="89195"/>
                </a:lnTo>
                <a:lnTo>
                  <a:pt x="158566" y="74450"/>
                </a:lnTo>
                <a:lnTo>
                  <a:pt x="130308" y="70103"/>
                </a:lnTo>
                <a:lnTo>
                  <a:pt x="92100" y="70103"/>
                </a:lnTo>
                <a:lnTo>
                  <a:pt x="95008" y="51178"/>
                </a:lnTo>
                <a:lnTo>
                  <a:pt x="97240" y="36117"/>
                </a:lnTo>
                <a:lnTo>
                  <a:pt x="98944" y="23825"/>
                </a:lnTo>
                <a:lnTo>
                  <a:pt x="100266" y="13207"/>
                </a:lnTo>
                <a:lnTo>
                  <a:pt x="70091" y="12585"/>
                </a:lnTo>
                <a:close/>
              </a:path>
              <a:path w="285114" h="279400">
                <a:moveTo>
                  <a:pt x="128244" y="69786"/>
                </a:moveTo>
                <a:lnTo>
                  <a:pt x="92100" y="70103"/>
                </a:lnTo>
                <a:lnTo>
                  <a:pt x="130308" y="70103"/>
                </a:lnTo>
                <a:lnTo>
                  <a:pt x="128244" y="69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98439" y="512098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36050" y="5093043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5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15539" y="5073561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77596" y="218452"/>
                </a:moveTo>
                <a:lnTo>
                  <a:pt x="152133" y="218452"/>
                </a:lnTo>
                <a:lnTo>
                  <a:pt x="152133" y="293573"/>
                </a:lnTo>
                <a:lnTo>
                  <a:pt x="177596" y="293573"/>
                </a:lnTo>
                <a:lnTo>
                  <a:pt x="177596" y="218452"/>
                </a:lnTo>
                <a:close/>
              </a:path>
              <a:path w="294005" h="294004">
                <a:moveTo>
                  <a:pt x="271576" y="106553"/>
                </a:moveTo>
                <a:lnTo>
                  <a:pt x="51231" y="106553"/>
                </a:lnTo>
                <a:lnTo>
                  <a:pt x="51231" y="193929"/>
                </a:lnTo>
                <a:lnTo>
                  <a:pt x="2832" y="193929"/>
                </a:lnTo>
                <a:lnTo>
                  <a:pt x="2832" y="218452"/>
                </a:lnTo>
                <a:lnTo>
                  <a:pt x="293890" y="218452"/>
                </a:lnTo>
                <a:lnTo>
                  <a:pt x="293890" y="193941"/>
                </a:lnTo>
                <a:lnTo>
                  <a:pt x="77012" y="193941"/>
                </a:lnTo>
                <a:lnTo>
                  <a:pt x="77012" y="130759"/>
                </a:lnTo>
                <a:lnTo>
                  <a:pt x="271576" y="130759"/>
                </a:lnTo>
                <a:lnTo>
                  <a:pt x="271576" y="106553"/>
                </a:lnTo>
                <a:close/>
              </a:path>
              <a:path w="294005" h="294004">
                <a:moveTo>
                  <a:pt x="177596" y="130759"/>
                </a:moveTo>
                <a:lnTo>
                  <a:pt x="152133" y="130759"/>
                </a:lnTo>
                <a:lnTo>
                  <a:pt x="152133" y="193941"/>
                </a:lnTo>
                <a:lnTo>
                  <a:pt x="293890" y="193941"/>
                </a:lnTo>
                <a:lnTo>
                  <a:pt x="177596" y="193929"/>
                </a:lnTo>
                <a:lnTo>
                  <a:pt x="177596" y="130759"/>
                </a:lnTo>
                <a:close/>
              </a:path>
              <a:path w="294005" h="294004">
                <a:moveTo>
                  <a:pt x="72301" y="0"/>
                </a:moveTo>
                <a:lnTo>
                  <a:pt x="61264" y="28437"/>
                </a:lnTo>
                <a:lnTo>
                  <a:pt x="45104" y="55906"/>
                </a:lnTo>
                <a:lnTo>
                  <a:pt x="24466" y="81197"/>
                </a:lnTo>
                <a:lnTo>
                  <a:pt x="0" y="103098"/>
                </a:lnTo>
                <a:lnTo>
                  <a:pt x="17284" y="125717"/>
                </a:lnTo>
                <a:lnTo>
                  <a:pt x="37238" y="107374"/>
                </a:lnTo>
                <a:lnTo>
                  <a:pt x="53865" y="88084"/>
                </a:lnTo>
                <a:lnTo>
                  <a:pt x="66660" y="70560"/>
                </a:lnTo>
                <a:lnTo>
                  <a:pt x="75120" y="57518"/>
                </a:lnTo>
                <a:lnTo>
                  <a:pt x="281635" y="57518"/>
                </a:lnTo>
                <a:lnTo>
                  <a:pt x="281635" y="33007"/>
                </a:lnTo>
                <a:lnTo>
                  <a:pt x="88950" y="33007"/>
                </a:lnTo>
                <a:lnTo>
                  <a:pt x="93280" y="23648"/>
                </a:lnTo>
                <a:lnTo>
                  <a:pt x="96221" y="16619"/>
                </a:lnTo>
                <a:lnTo>
                  <a:pt x="98276" y="10945"/>
                </a:lnTo>
                <a:lnTo>
                  <a:pt x="99949" y="5651"/>
                </a:lnTo>
                <a:lnTo>
                  <a:pt x="72301" y="0"/>
                </a:lnTo>
                <a:close/>
              </a:path>
              <a:path w="294005" h="294004">
                <a:moveTo>
                  <a:pt x="177596" y="57518"/>
                </a:moveTo>
                <a:lnTo>
                  <a:pt x="152133" y="57518"/>
                </a:lnTo>
                <a:lnTo>
                  <a:pt x="152133" y="106553"/>
                </a:lnTo>
                <a:lnTo>
                  <a:pt x="177596" y="106553"/>
                </a:lnTo>
                <a:lnTo>
                  <a:pt x="177596" y="575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45282" y="5087074"/>
            <a:ext cx="266700" cy="280670"/>
          </a:xfrm>
          <a:custGeom>
            <a:avLst/>
            <a:gdLst/>
            <a:ahLst/>
            <a:cxnLst/>
            <a:rect l="l" t="t" r="r" b="b"/>
            <a:pathLst>
              <a:path w="266700" h="280670">
                <a:moveTo>
                  <a:pt x="116611" y="0"/>
                </a:moveTo>
                <a:lnTo>
                  <a:pt x="0" y="0"/>
                </a:lnTo>
                <a:lnTo>
                  <a:pt x="0" y="280060"/>
                </a:lnTo>
                <a:lnTo>
                  <a:pt x="25146" y="280060"/>
                </a:lnTo>
                <a:lnTo>
                  <a:pt x="25146" y="109385"/>
                </a:lnTo>
                <a:lnTo>
                  <a:pt x="116611" y="109385"/>
                </a:lnTo>
                <a:lnTo>
                  <a:pt x="116611" y="88328"/>
                </a:lnTo>
                <a:lnTo>
                  <a:pt x="25146" y="88328"/>
                </a:lnTo>
                <a:lnTo>
                  <a:pt x="25146" y="62865"/>
                </a:lnTo>
                <a:lnTo>
                  <a:pt x="116611" y="62865"/>
                </a:lnTo>
                <a:lnTo>
                  <a:pt x="116611" y="44627"/>
                </a:lnTo>
                <a:lnTo>
                  <a:pt x="25146" y="44627"/>
                </a:lnTo>
                <a:lnTo>
                  <a:pt x="25146" y="20739"/>
                </a:lnTo>
                <a:lnTo>
                  <a:pt x="116611" y="20739"/>
                </a:lnTo>
                <a:lnTo>
                  <a:pt x="116611" y="0"/>
                </a:lnTo>
                <a:close/>
              </a:path>
              <a:path w="266700" h="280670">
                <a:moveTo>
                  <a:pt x="266547" y="0"/>
                </a:moveTo>
                <a:lnTo>
                  <a:pt x="147421" y="0"/>
                </a:lnTo>
                <a:lnTo>
                  <a:pt x="147421" y="109385"/>
                </a:lnTo>
                <a:lnTo>
                  <a:pt x="241719" y="109385"/>
                </a:lnTo>
                <a:lnTo>
                  <a:pt x="241719" y="254292"/>
                </a:lnTo>
                <a:lnTo>
                  <a:pt x="238252" y="255231"/>
                </a:lnTo>
                <a:lnTo>
                  <a:pt x="194001" y="255231"/>
                </a:lnTo>
                <a:lnTo>
                  <a:pt x="198653" y="280060"/>
                </a:lnTo>
                <a:lnTo>
                  <a:pt x="244538" y="280060"/>
                </a:lnTo>
                <a:lnTo>
                  <a:pt x="257262" y="276868"/>
                </a:lnTo>
                <a:lnTo>
                  <a:pt x="263796" y="269373"/>
                </a:lnTo>
                <a:lnTo>
                  <a:pt x="266203" y="260697"/>
                </a:lnTo>
                <a:lnTo>
                  <a:pt x="266482" y="255231"/>
                </a:lnTo>
                <a:lnTo>
                  <a:pt x="232600" y="255231"/>
                </a:lnTo>
                <a:lnTo>
                  <a:pt x="266498" y="254914"/>
                </a:lnTo>
                <a:lnTo>
                  <a:pt x="266547" y="88328"/>
                </a:lnTo>
                <a:lnTo>
                  <a:pt x="171932" y="88328"/>
                </a:lnTo>
                <a:lnTo>
                  <a:pt x="171932" y="62865"/>
                </a:lnTo>
                <a:lnTo>
                  <a:pt x="266547" y="62865"/>
                </a:lnTo>
                <a:lnTo>
                  <a:pt x="266547" y="44627"/>
                </a:lnTo>
                <a:lnTo>
                  <a:pt x="171932" y="44627"/>
                </a:lnTo>
                <a:lnTo>
                  <a:pt x="171932" y="20739"/>
                </a:lnTo>
                <a:lnTo>
                  <a:pt x="266547" y="20739"/>
                </a:lnTo>
                <a:lnTo>
                  <a:pt x="266547" y="0"/>
                </a:lnTo>
                <a:close/>
              </a:path>
              <a:path w="266700" h="280670">
                <a:moveTo>
                  <a:pt x="204622" y="131076"/>
                </a:moveTo>
                <a:lnTo>
                  <a:pt x="61290" y="131076"/>
                </a:lnTo>
                <a:lnTo>
                  <a:pt x="61290" y="245795"/>
                </a:lnTo>
                <a:lnTo>
                  <a:pt x="204622" y="245795"/>
                </a:lnTo>
                <a:lnTo>
                  <a:pt x="204622" y="225056"/>
                </a:lnTo>
                <a:lnTo>
                  <a:pt x="84874" y="225056"/>
                </a:lnTo>
                <a:lnTo>
                  <a:pt x="84874" y="196138"/>
                </a:lnTo>
                <a:lnTo>
                  <a:pt x="204622" y="196138"/>
                </a:lnTo>
                <a:lnTo>
                  <a:pt x="204622" y="178219"/>
                </a:lnTo>
                <a:lnTo>
                  <a:pt x="84874" y="178219"/>
                </a:lnTo>
                <a:lnTo>
                  <a:pt x="84874" y="151815"/>
                </a:lnTo>
                <a:lnTo>
                  <a:pt x="204622" y="151815"/>
                </a:lnTo>
                <a:lnTo>
                  <a:pt x="204622" y="131076"/>
                </a:lnTo>
                <a:close/>
              </a:path>
              <a:path w="266700" h="280670">
                <a:moveTo>
                  <a:pt x="204622" y="196138"/>
                </a:moveTo>
                <a:lnTo>
                  <a:pt x="180746" y="196138"/>
                </a:lnTo>
                <a:lnTo>
                  <a:pt x="180746" y="225056"/>
                </a:lnTo>
                <a:lnTo>
                  <a:pt x="204622" y="225056"/>
                </a:lnTo>
                <a:lnTo>
                  <a:pt x="204622" y="196138"/>
                </a:lnTo>
                <a:close/>
              </a:path>
              <a:path w="266700" h="280670">
                <a:moveTo>
                  <a:pt x="204622" y="151815"/>
                </a:moveTo>
                <a:lnTo>
                  <a:pt x="180746" y="151815"/>
                </a:lnTo>
                <a:lnTo>
                  <a:pt x="180746" y="178219"/>
                </a:lnTo>
                <a:lnTo>
                  <a:pt x="204622" y="178219"/>
                </a:lnTo>
                <a:lnTo>
                  <a:pt x="204622" y="151815"/>
                </a:lnTo>
                <a:close/>
              </a:path>
              <a:path w="266700" h="280670">
                <a:moveTo>
                  <a:pt x="116611" y="62865"/>
                </a:moveTo>
                <a:lnTo>
                  <a:pt x="92100" y="62865"/>
                </a:lnTo>
                <a:lnTo>
                  <a:pt x="92100" y="88328"/>
                </a:lnTo>
                <a:lnTo>
                  <a:pt x="116611" y="88328"/>
                </a:lnTo>
                <a:lnTo>
                  <a:pt x="116611" y="62865"/>
                </a:lnTo>
                <a:close/>
              </a:path>
              <a:path w="266700" h="280670">
                <a:moveTo>
                  <a:pt x="266547" y="62865"/>
                </a:moveTo>
                <a:lnTo>
                  <a:pt x="241719" y="62865"/>
                </a:lnTo>
                <a:lnTo>
                  <a:pt x="241719" y="88328"/>
                </a:lnTo>
                <a:lnTo>
                  <a:pt x="266547" y="88328"/>
                </a:lnTo>
                <a:lnTo>
                  <a:pt x="266547" y="62865"/>
                </a:lnTo>
                <a:close/>
              </a:path>
              <a:path w="266700" h="280670">
                <a:moveTo>
                  <a:pt x="116611" y="20739"/>
                </a:moveTo>
                <a:lnTo>
                  <a:pt x="92100" y="20739"/>
                </a:lnTo>
                <a:lnTo>
                  <a:pt x="92100" y="44627"/>
                </a:lnTo>
                <a:lnTo>
                  <a:pt x="116611" y="44627"/>
                </a:lnTo>
                <a:lnTo>
                  <a:pt x="116611" y="20739"/>
                </a:lnTo>
                <a:close/>
              </a:path>
              <a:path w="266700" h="280670">
                <a:moveTo>
                  <a:pt x="266547" y="20739"/>
                </a:moveTo>
                <a:lnTo>
                  <a:pt x="241719" y="20739"/>
                </a:lnTo>
                <a:lnTo>
                  <a:pt x="241719" y="44627"/>
                </a:lnTo>
                <a:lnTo>
                  <a:pt x="266547" y="44627"/>
                </a:lnTo>
                <a:lnTo>
                  <a:pt x="266547" y="207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52394" y="5099329"/>
            <a:ext cx="275590" cy="255270"/>
          </a:xfrm>
          <a:custGeom>
            <a:avLst/>
            <a:gdLst/>
            <a:ahLst/>
            <a:cxnLst/>
            <a:rect l="l" t="t" r="r" b="b"/>
            <a:pathLst>
              <a:path w="275589" h="255270">
                <a:moveTo>
                  <a:pt x="219828" y="28930"/>
                </a:moveTo>
                <a:lnTo>
                  <a:pt x="159677" y="28930"/>
                </a:lnTo>
                <a:lnTo>
                  <a:pt x="123516" y="52965"/>
                </a:lnTo>
                <a:lnTo>
                  <a:pt x="92689" y="82865"/>
                </a:lnTo>
                <a:lnTo>
                  <a:pt x="71232" y="118250"/>
                </a:lnTo>
                <a:lnTo>
                  <a:pt x="63182" y="158737"/>
                </a:lnTo>
                <a:lnTo>
                  <a:pt x="66129" y="179589"/>
                </a:lnTo>
                <a:lnTo>
                  <a:pt x="87581" y="216237"/>
                </a:lnTo>
                <a:lnTo>
                  <a:pt x="128901" y="239885"/>
                </a:lnTo>
                <a:lnTo>
                  <a:pt x="193388" y="252654"/>
                </a:lnTo>
                <a:lnTo>
                  <a:pt x="237947" y="254914"/>
                </a:lnTo>
                <a:lnTo>
                  <a:pt x="242308" y="224963"/>
                </a:lnTo>
                <a:lnTo>
                  <a:pt x="230417" y="224963"/>
                </a:lnTo>
                <a:lnTo>
                  <a:pt x="215547" y="224863"/>
                </a:lnTo>
                <a:lnTo>
                  <a:pt x="141875" y="214208"/>
                </a:lnTo>
                <a:lnTo>
                  <a:pt x="98216" y="181818"/>
                </a:lnTo>
                <a:lnTo>
                  <a:pt x="92417" y="155905"/>
                </a:lnTo>
                <a:lnTo>
                  <a:pt x="102386" y="116389"/>
                </a:lnTo>
                <a:lnTo>
                  <a:pt x="128795" y="80705"/>
                </a:lnTo>
                <a:lnTo>
                  <a:pt x="166403" y="51502"/>
                </a:lnTo>
                <a:lnTo>
                  <a:pt x="209969" y="31432"/>
                </a:lnTo>
                <a:lnTo>
                  <a:pt x="215155" y="29916"/>
                </a:lnTo>
                <a:lnTo>
                  <a:pt x="219828" y="28930"/>
                </a:lnTo>
                <a:close/>
              </a:path>
              <a:path w="275589" h="255270">
                <a:moveTo>
                  <a:pt x="242341" y="224739"/>
                </a:moveTo>
                <a:lnTo>
                  <a:pt x="230417" y="224963"/>
                </a:lnTo>
                <a:lnTo>
                  <a:pt x="242308" y="224963"/>
                </a:lnTo>
                <a:lnTo>
                  <a:pt x="242341" y="224739"/>
                </a:lnTo>
                <a:close/>
              </a:path>
              <a:path w="275589" h="255270">
                <a:moveTo>
                  <a:pt x="209334" y="66636"/>
                </a:moveTo>
                <a:lnTo>
                  <a:pt x="190474" y="76695"/>
                </a:lnTo>
                <a:lnTo>
                  <a:pt x="200408" y="91071"/>
                </a:lnTo>
                <a:lnTo>
                  <a:pt x="208395" y="104473"/>
                </a:lnTo>
                <a:lnTo>
                  <a:pt x="214261" y="115460"/>
                </a:lnTo>
                <a:lnTo>
                  <a:pt x="217830" y="122593"/>
                </a:lnTo>
                <a:lnTo>
                  <a:pt x="237629" y="111277"/>
                </a:lnTo>
                <a:lnTo>
                  <a:pt x="233253" y="102578"/>
                </a:lnTo>
                <a:lnTo>
                  <a:pt x="227372" y="92143"/>
                </a:lnTo>
                <a:lnTo>
                  <a:pt x="219547" y="80114"/>
                </a:lnTo>
                <a:lnTo>
                  <a:pt x="209334" y="66636"/>
                </a:lnTo>
                <a:close/>
              </a:path>
              <a:path w="275589" h="255270">
                <a:moveTo>
                  <a:pt x="247688" y="51231"/>
                </a:moveTo>
                <a:lnTo>
                  <a:pt x="228206" y="61290"/>
                </a:lnTo>
                <a:lnTo>
                  <a:pt x="235968" y="71603"/>
                </a:lnTo>
                <a:lnTo>
                  <a:pt x="242230" y="81056"/>
                </a:lnTo>
                <a:lnTo>
                  <a:pt x="248315" y="91392"/>
                </a:lnTo>
                <a:lnTo>
                  <a:pt x="255549" y="104355"/>
                </a:lnTo>
                <a:lnTo>
                  <a:pt x="275348" y="93040"/>
                </a:lnTo>
                <a:lnTo>
                  <a:pt x="269614" y="82307"/>
                </a:lnTo>
                <a:lnTo>
                  <a:pt x="262228" y="70840"/>
                </a:lnTo>
                <a:lnTo>
                  <a:pt x="254487" y="60021"/>
                </a:lnTo>
                <a:lnTo>
                  <a:pt x="247688" y="51231"/>
                </a:lnTo>
                <a:close/>
              </a:path>
              <a:path w="275589" h="255270">
                <a:moveTo>
                  <a:pt x="270941" y="0"/>
                </a:moveTo>
                <a:lnTo>
                  <a:pt x="200533" y="1892"/>
                </a:lnTo>
                <a:lnTo>
                  <a:pt x="37880" y="9137"/>
                </a:lnTo>
                <a:lnTo>
                  <a:pt x="0" y="10375"/>
                </a:lnTo>
                <a:lnTo>
                  <a:pt x="1574" y="39598"/>
                </a:lnTo>
                <a:lnTo>
                  <a:pt x="82273" y="33316"/>
                </a:lnTo>
                <a:lnTo>
                  <a:pt x="118175" y="31035"/>
                </a:lnTo>
                <a:lnTo>
                  <a:pt x="159677" y="28930"/>
                </a:lnTo>
                <a:lnTo>
                  <a:pt x="219828" y="28930"/>
                </a:lnTo>
                <a:lnTo>
                  <a:pt x="220814" y="28722"/>
                </a:lnTo>
                <a:lnTo>
                  <a:pt x="228360" y="27940"/>
                </a:lnTo>
                <a:lnTo>
                  <a:pt x="239204" y="27660"/>
                </a:lnTo>
                <a:lnTo>
                  <a:pt x="271548" y="27660"/>
                </a:lnTo>
                <a:lnTo>
                  <a:pt x="270941" y="0"/>
                </a:lnTo>
                <a:close/>
              </a:path>
              <a:path w="275589" h="255270">
                <a:moveTo>
                  <a:pt x="271548" y="27660"/>
                </a:moveTo>
                <a:lnTo>
                  <a:pt x="239204" y="27660"/>
                </a:lnTo>
                <a:lnTo>
                  <a:pt x="248152" y="27769"/>
                </a:lnTo>
                <a:lnTo>
                  <a:pt x="256333" y="28057"/>
                </a:lnTo>
                <a:lnTo>
                  <a:pt x="271576" y="28930"/>
                </a:lnTo>
                <a:lnTo>
                  <a:pt x="271548" y="27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74396" y="512098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12007" y="5093043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4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00932" y="5090528"/>
            <a:ext cx="202742" cy="2527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45166" y="530426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89" h="67310">
                <a:moveTo>
                  <a:pt x="34264" y="0"/>
                </a:moveTo>
                <a:lnTo>
                  <a:pt x="0" y="0"/>
                </a:lnTo>
                <a:lnTo>
                  <a:pt x="0" y="36461"/>
                </a:lnTo>
                <a:lnTo>
                  <a:pt x="16344" y="36461"/>
                </a:lnTo>
                <a:lnTo>
                  <a:pt x="16344" y="46520"/>
                </a:lnTo>
                <a:lnTo>
                  <a:pt x="14452" y="49987"/>
                </a:lnTo>
                <a:lnTo>
                  <a:pt x="0" y="51231"/>
                </a:lnTo>
                <a:lnTo>
                  <a:pt x="0" y="66941"/>
                </a:lnTo>
                <a:lnTo>
                  <a:pt x="19541" y="62584"/>
                </a:lnTo>
                <a:lnTo>
                  <a:pt x="29743" y="54217"/>
                </a:lnTo>
                <a:lnTo>
                  <a:pt x="33639" y="44672"/>
                </a:lnTo>
                <a:lnTo>
                  <a:pt x="34264" y="36779"/>
                </a:lnTo>
                <a:lnTo>
                  <a:pt x="342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20921" y="5090528"/>
            <a:ext cx="202742" cy="2527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59503" y="5090528"/>
            <a:ext cx="202742" cy="2527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98086" y="5090528"/>
            <a:ext cx="202742" cy="2527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53013" y="5079517"/>
            <a:ext cx="196215" cy="281305"/>
          </a:xfrm>
          <a:custGeom>
            <a:avLst/>
            <a:gdLst/>
            <a:ahLst/>
            <a:cxnLst/>
            <a:rect l="l" t="t" r="r" b="b"/>
            <a:pathLst>
              <a:path w="196214" h="281304">
                <a:moveTo>
                  <a:pt x="30175" y="3771"/>
                </a:moveTo>
                <a:lnTo>
                  <a:pt x="0" y="3771"/>
                </a:lnTo>
                <a:lnTo>
                  <a:pt x="0" y="281012"/>
                </a:lnTo>
                <a:lnTo>
                  <a:pt x="30175" y="281012"/>
                </a:lnTo>
                <a:lnTo>
                  <a:pt x="30175" y="116319"/>
                </a:lnTo>
                <a:lnTo>
                  <a:pt x="108654" y="116319"/>
                </a:lnTo>
                <a:lnTo>
                  <a:pt x="72795" y="101591"/>
                </a:lnTo>
                <a:lnTo>
                  <a:pt x="30175" y="87083"/>
                </a:lnTo>
                <a:lnTo>
                  <a:pt x="30175" y="3771"/>
                </a:lnTo>
                <a:close/>
              </a:path>
              <a:path w="196214" h="281304">
                <a:moveTo>
                  <a:pt x="108654" y="116319"/>
                </a:moveTo>
                <a:lnTo>
                  <a:pt x="30175" y="116319"/>
                </a:lnTo>
                <a:lnTo>
                  <a:pt x="66928" y="130172"/>
                </a:lnTo>
                <a:lnTo>
                  <a:pt x="104240" y="146799"/>
                </a:lnTo>
                <a:lnTo>
                  <a:pt x="140901" y="165550"/>
                </a:lnTo>
                <a:lnTo>
                  <a:pt x="175704" y="185775"/>
                </a:lnTo>
                <a:lnTo>
                  <a:pt x="189217" y="155917"/>
                </a:lnTo>
                <a:lnTo>
                  <a:pt x="154026" y="137331"/>
                </a:lnTo>
                <a:lnTo>
                  <a:pt x="114649" y="118781"/>
                </a:lnTo>
                <a:lnTo>
                  <a:pt x="108654" y="116319"/>
                </a:lnTo>
                <a:close/>
              </a:path>
              <a:path w="196214" h="281304">
                <a:moveTo>
                  <a:pt x="128562" y="14465"/>
                </a:moveTo>
                <a:lnTo>
                  <a:pt x="108445" y="24523"/>
                </a:lnTo>
                <a:lnTo>
                  <a:pt x="118534" y="40968"/>
                </a:lnTo>
                <a:lnTo>
                  <a:pt x="125969" y="54467"/>
                </a:lnTo>
                <a:lnTo>
                  <a:pt x="131164" y="65018"/>
                </a:lnTo>
                <a:lnTo>
                  <a:pt x="134531" y="72618"/>
                </a:lnTo>
                <a:lnTo>
                  <a:pt x="155282" y="61925"/>
                </a:lnTo>
                <a:lnTo>
                  <a:pt x="147523" y="45756"/>
                </a:lnTo>
                <a:lnTo>
                  <a:pt x="139679" y="31827"/>
                </a:lnTo>
                <a:lnTo>
                  <a:pt x="132956" y="21082"/>
                </a:lnTo>
                <a:lnTo>
                  <a:pt x="128562" y="14465"/>
                </a:lnTo>
                <a:close/>
              </a:path>
              <a:path w="196214" h="281304">
                <a:moveTo>
                  <a:pt x="169100" y="0"/>
                </a:moveTo>
                <a:lnTo>
                  <a:pt x="149936" y="9753"/>
                </a:lnTo>
                <a:lnTo>
                  <a:pt x="158382" y="23167"/>
                </a:lnTo>
                <a:lnTo>
                  <a:pt x="165266" y="35190"/>
                </a:lnTo>
                <a:lnTo>
                  <a:pt x="170794" y="45867"/>
                </a:lnTo>
                <a:lnTo>
                  <a:pt x="175704" y="56273"/>
                </a:lnTo>
                <a:lnTo>
                  <a:pt x="196138" y="44640"/>
                </a:lnTo>
                <a:lnTo>
                  <a:pt x="191246" y="35018"/>
                </a:lnTo>
                <a:lnTo>
                  <a:pt x="185334" y="24444"/>
                </a:lnTo>
                <a:lnTo>
                  <a:pt x="177968" y="12636"/>
                </a:lnTo>
                <a:lnTo>
                  <a:pt x="1691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61750" y="5086756"/>
            <a:ext cx="294640" cy="273685"/>
          </a:xfrm>
          <a:custGeom>
            <a:avLst/>
            <a:gdLst/>
            <a:ahLst/>
            <a:cxnLst/>
            <a:rect l="l" t="t" r="r" b="b"/>
            <a:pathLst>
              <a:path w="294639" h="273685">
                <a:moveTo>
                  <a:pt x="168160" y="0"/>
                </a:moveTo>
                <a:lnTo>
                  <a:pt x="138925" y="0"/>
                </a:lnTo>
                <a:lnTo>
                  <a:pt x="138925" y="265290"/>
                </a:lnTo>
                <a:lnTo>
                  <a:pt x="166090" y="261414"/>
                </a:lnTo>
                <a:lnTo>
                  <a:pt x="201296" y="250157"/>
                </a:lnTo>
                <a:lnTo>
                  <a:pt x="229136" y="231978"/>
                </a:lnTo>
                <a:lnTo>
                  <a:pt x="168160" y="231978"/>
                </a:lnTo>
                <a:lnTo>
                  <a:pt x="168160" y="0"/>
                </a:lnTo>
                <a:close/>
              </a:path>
              <a:path w="294639" h="273685">
                <a:moveTo>
                  <a:pt x="268109" y="104990"/>
                </a:moveTo>
                <a:lnTo>
                  <a:pt x="255187" y="152546"/>
                </a:lnTo>
                <a:lnTo>
                  <a:pt x="234989" y="189582"/>
                </a:lnTo>
                <a:lnTo>
                  <a:pt x="206364" y="216069"/>
                </a:lnTo>
                <a:lnTo>
                  <a:pt x="168160" y="231978"/>
                </a:lnTo>
                <a:lnTo>
                  <a:pt x="229136" y="231978"/>
                </a:lnTo>
                <a:lnTo>
                  <a:pt x="238478" y="225877"/>
                </a:lnTo>
                <a:lnTo>
                  <a:pt x="271572" y="182933"/>
                </a:lnTo>
                <a:lnTo>
                  <a:pt x="294512" y="115684"/>
                </a:lnTo>
                <a:lnTo>
                  <a:pt x="268109" y="104990"/>
                </a:lnTo>
                <a:close/>
              </a:path>
              <a:path w="294639" h="273685">
                <a:moveTo>
                  <a:pt x="83921" y="9448"/>
                </a:moveTo>
                <a:lnTo>
                  <a:pt x="54381" y="9448"/>
                </a:lnTo>
                <a:lnTo>
                  <a:pt x="54381" y="98082"/>
                </a:lnTo>
                <a:lnTo>
                  <a:pt x="53427" y="118384"/>
                </a:lnTo>
                <a:lnTo>
                  <a:pt x="47748" y="161947"/>
                </a:lnTo>
                <a:lnTo>
                  <a:pt x="35138" y="205027"/>
                </a:lnTo>
                <a:lnTo>
                  <a:pt x="11120" y="241130"/>
                </a:lnTo>
                <a:lnTo>
                  <a:pt x="0" y="252399"/>
                </a:lnTo>
                <a:lnTo>
                  <a:pt x="20739" y="273469"/>
                </a:lnTo>
                <a:lnTo>
                  <a:pt x="56366" y="228911"/>
                </a:lnTo>
                <a:lnTo>
                  <a:pt x="74373" y="177485"/>
                </a:lnTo>
                <a:lnTo>
                  <a:pt x="82821" y="121075"/>
                </a:lnTo>
                <a:lnTo>
                  <a:pt x="83921" y="93992"/>
                </a:lnTo>
                <a:lnTo>
                  <a:pt x="83921" y="94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74831" y="5081105"/>
            <a:ext cx="298450" cy="286385"/>
          </a:xfrm>
          <a:custGeom>
            <a:avLst/>
            <a:gdLst/>
            <a:ahLst/>
            <a:cxnLst/>
            <a:rect l="l" t="t" r="r" b="b"/>
            <a:pathLst>
              <a:path w="298450" h="286385">
                <a:moveTo>
                  <a:pt x="238569" y="634"/>
                </a:moveTo>
                <a:lnTo>
                  <a:pt x="236677" y="71043"/>
                </a:lnTo>
                <a:lnTo>
                  <a:pt x="230120" y="131181"/>
                </a:lnTo>
                <a:lnTo>
                  <a:pt x="215129" y="176756"/>
                </a:lnTo>
                <a:lnTo>
                  <a:pt x="193066" y="210124"/>
                </a:lnTo>
                <a:lnTo>
                  <a:pt x="133174" y="249672"/>
                </a:lnTo>
                <a:lnTo>
                  <a:pt x="98069" y="260565"/>
                </a:lnTo>
                <a:lnTo>
                  <a:pt x="111899" y="286029"/>
                </a:lnTo>
                <a:lnTo>
                  <a:pt x="132191" y="279450"/>
                </a:lnTo>
                <a:lnTo>
                  <a:pt x="160381" y="267093"/>
                </a:lnTo>
                <a:lnTo>
                  <a:pt x="191991" y="246603"/>
                </a:lnTo>
                <a:lnTo>
                  <a:pt x="222542" y="215620"/>
                </a:lnTo>
                <a:lnTo>
                  <a:pt x="257918" y="215620"/>
                </a:lnTo>
                <a:lnTo>
                  <a:pt x="252891" y="210349"/>
                </a:lnTo>
                <a:lnTo>
                  <a:pt x="236359" y="194246"/>
                </a:lnTo>
                <a:lnTo>
                  <a:pt x="248823" y="166447"/>
                </a:lnTo>
                <a:lnTo>
                  <a:pt x="257306" y="136885"/>
                </a:lnTo>
                <a:lnTo>
                  <a:pt x="262311" y="105672"/>
                </a:lnTo>
                <a:lnTo>
                  <a:pt x="264337" y="72923"/>
                </a:lnTo>
                <a:lnTo>
                  <a:pt x="265912" y="939"/>
                </a:lnTo>
                <a:lnTo>
                  <a:pt x="238569" y="634"/>
                </a:lnTo>
                <a:close/>
              </a:path>
              <a:path w="298450" h="286385">
                <a:moveTo>
                  <a:pt x="257918" y="215620"/>
                </a:moveTo>
                <a:lnTo>
                  <a:pt x="222542" y="215620"/>
                </a:lnTo>
                <a:lnTo>
                  <a:pt x="244505" y="240834"/>
                </a:lnTo>
                <a:lnTo>
                  <a:pt x="258959" y="258648"/>
                </a:lnTo>
                <a:lnTo>
                  <a:pt x="268640" y="272156"/>
                </a:lnTo>
                <a:lnTo>
                  <a:pt x="276288" y="284454"/>
                </a:lnTo>
                <a:lnTo>
                  <a:pt x="298284" y="262762"/>
                </a:lnTo>
                <a:lnTo>
                  <a:pt x="284060" y="244545"/>
                </a:lnTo>
                <a:lnTo>
                  <a:pt x="268860" y="227095"/>
                </a:lnTo>
                <a:lnTo>
                  <a:pt x="257918" y="215620"/>
                </a:lnTo>
                <a:close/>
              </a:path>
              <a:path w="298450" h="286385">
                <a:moveTo>
                  <a:pt x="56578" y="0"/>
                </a:moveTo>
                <a:lnTo>
                  <a:pt x="30175" y="0"/>
                </a:lnTo>
                <a:lnTo>
                  <a:pt x="32689" y="225374"/>
                </a:lnTo>
                <a:lnTo>
                  <a:pt x="24797" y="228054"/>
                </a:lnTo>
                <a:lnTo>
                  <a:pt x="17168" y="230555"/>
                </a:lnTo>
                <a:lnTo>
                  <a:pt x="9127" y="233057"/>
                </a:lnTo>
                <a:lnTo>
                  <a:pt x="0" y="235737"/>
                </a:lnTo>
                <a:lnTo>
                  <a:pt x="5029" y="261518"/>
                </a:lnTo>
                <a:lnTo>
                  <a:pt x="41645" y="249365"/>
                </a:lnTo>
                <a:lnTo>
                  <a:pt x="82505" y="234056"/>
                </a:lnTo>
                <a:lnTo>
                  <a:pt x="122422" y="217625"/>
                </a:lnTo>
                <a:lnTo>
                  <a:pt x="125405" y="216255"/>
                </a:lnTo>
                <a:lnTo>
                  <a:pt x="58775" y="216255"/>
                </a:lnTo>
                <a:lnTo>
                  <a:pt x="56578" y="0"/>
                </a:lnTo>
                <a:close/>
              </a:path>
              <a:path w="298450" h="286385">
                <a:moveTo>
                  <a:pt x="151180" y="179476"/>
                </a:moveTo>
                <a:lnTo>
                  <a:pt x="127989" y="189773"/>
                </a:lnTo>
                <a:lnTo>
                  <a:pt x="106154" y="198685"/>
                </a:lnTo>
                <a:lnTo>
                  <a:pt x="83731" y="207187"/>
                </a:lnTo>
                <a:lnTo>
                  <a:pt x="58775" y="216255"/>
                </a:lnTo>
                <a:lnTo>
                  <a:pt x="125405" y="216255"/>
                </a:lnTo>
                <a:lnTo>
                  <a:pt x="156210" y="202107"/>
                </a:lnTo>
                <a:lnTo>
                  <a:pt x="151180" y="179476"/>
                </a:lnTo>
                <a:close/>
              </a:path>
              <a:path w="298450" h="286385">
                <a:moveTo>
                  <a:pt x="119748" y="15709"/>
                </a:moveTo>
                <a:lnTo>
                  <a:pt x="99314" y="31114"/>
                </a:lnTo>
                <a:lnTo>
                  <a:pt x="122573" y="59806"/>
                </a:lnTo>
                <a:lnTo>
                  <a:pt x="139198" y="82900"/>
                </a:lnTo>
                <a:lnTo>
                  <a:pt x="150813" y="101396"/>
                </a:lnTo>
                <a:lnTo>
                  <a:pt x="159042" y="116293"/>
                </a:lnTo>
                <a:lnTo>
                  <a:pt x="182613" y="99948"/>
                </a:lnTo>
                <a:lnTo>
                  <a:pt x="168107" y="76665"/>
                </a:lnTo>
                <a:lnTo>
                  <a:pt x="152361" y="54414"/>
                </a:lnTo>
                <a:lnTo>
                  <a:pt x="136025" y="33871"/>
                </a:lnTo>
                <a:lnTo>
                  <a:pt x="119748" y="157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91683" y="5342464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58" y="0"/>
                </a:lnTo>
              </a:path>
            </a:pathLst>
          </a:custGeom>
          <a:ln w="260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32659" y="519924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273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18988" y="518590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332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32659" y="507605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273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4349" y="5554967"/>
            <a:ext cx="279400" cy="256540"/>
          </a:xfrm>
          <a:custGeom>
            <a:avLst/>
            <a:gdLst/>
            <a:ahLst/>
            <a:cxnLst/>
            <a:rect l="l" t="t" r="r" b="b"/>
            <a:pathLst>
              <a:path w="279400" h="256539">
                <a:moveTo>
                  <a:pt x="230599" y="25463"/>
                </a:moveTo>
                <a:lnTo>
                  <a:pt x="152450" y="25463"/>
                </a:lnTo>
                <a:lnTo>
                  <a:pt x="199999" y="36099"/>
                </a:lnTo>
                <a:lnTo>
                  <a:pt x="229222" y="60113"/>
                </a:lnTo>
                <a:lnTo>
                  <a:pt x="243947" y="90612"/>
                </a:lnTo>
                <a:lnTo>
                  <a:pt x="248005" y="120700"/>
                </a:lnTo>
                <a:lnTo>
                  <a:pt x="247135" y="137758"/>
                </a:lnTo>
                <a:lnTo>
                  <a:pt x="235141" y="180017"/>
                </a:lnTo>
                <a:lnTo>
                  <a:pt x="205639" y="211383"/>
                </a:lnTo>
                <a:lnTo>
                  <a:pt x="160504" y="225724"/>
                </a:lnTo>
                <a:lnTo>
                  <a:pt x="127622" y="229768"/>
                </a:lnTo>
                <a:lnTo>
                  <a:pt x="136740" y="256171"/>
                </a:lnTo>
                <a:lnTo>
                  <a:pt x="204665" y="242192"/>
                </a:lnTo>
                <a:lnTo>
                  <a:pt x="240742" y="220300"/>
                </a:lnTo>
                <a:lnTo>
                  <a:pt x="268010" y="182039"/>
                </a:lnTo>
                <a:lnTo>
                  <a:pt x="278803" y="122580"/>
                </a:lnTo>
                <a:lnTo>
                  <a:pt x="270661" y="74259"/>
                </a:lnTo>
                <a:lnTo>
                  <a:pt x="246194" y="35363"/>
                </a:lnTo>
                <a:lnTo>
                  <a:pt x="230599" y="25463"/>
                </a:lnTo>
                <a:close/>
              </a:path>
              <a:path w="279400" h="256539">
                <a:moveTo>
                  <a:pt x="148043" y="0"/>
                </a:moveTo>
                <a:lnTo>
                  <a:pt x="96802" y="7161"/>
                </a:lnTo>
                <a:lnTo>
                  <a:pt x="55607" y="27117"/>
                </a:lnTo>
                <a:lnTo>
                  <a:pt x="25228" y="57574"/>
                </a:lnTo>
                <a:lnTo>
                  <a:pt x="6435" y="96238"/>
                </a:lnTo>
                <a:lnTo>
                  <a:pt x="0" y="140817"/>
                </a:lnTo>
                <a:lnTo>
                  <a:pt x="4013" y="174404"/>
                </a:lnTo>
                <a:lnTo>
                  <a:pt x="15600" y="203247"/>
                </a:lnTo>
                <a:lnTo>
                  <a:pt x="34081" y="223427"/>
                </a:lnTo>
                <a:lnTo>
                  <a:pt x="58775" y="231025"/>
                </a:lnTo>
                <a:lnTo>
                  <a:pt x="95134" y="215711"/>
                </a:lnTo>
                <a:lnTo>
                  <a:pt x="103962" y="202742"/>
                </a:lnTo>
                <a:lnTo>
                  <a:pt x="59410" y="202742"/>
                </a:lnTo>
                <a:lnTo>
                  <a:pt x="44011" y="196774"/>
                </a:lnTo>
                <a:lnTo>
                  <a:pt x="34032" y="181876"/>
                </a:lnTo>
                <a:lnTo>
                  <a:pt x="28649" y="162559"/>
                </a:lnTo>
                <a:lnTo>
                  <a:pt x="27038" y="143332"/>
                </a:lnTo>
                <a:lnTo>
                  <a:pt x="27740" y="129543"/>
                </a:lnTo>
                <a:lnTo>
                  <a:pt x="45999" y="75214"/>
                </a:lnTo>
                <a:lnTo>
                  <a:pt x="87343" y="38034"/>
                </a:lnTo>
                <a:lnTo>
                  <a:pt x="124472" y="27038"/>
                </a:lnTo>
                <a:lnTo>
                  <a:pt x="152336" y="27038"/>
                </a:lnTo>
                <a:lnTo>
                  <a:pt x="152450" y="25463"/>
                </a:lnTo>
                <a:lnTo>
                  <a:pt x="230599" y="25463"/>
                </a:lnTo>
                <a:lnTo>
                  <a:pt x="205342" y="9430"/>
                </a:lnTo>
                <a:lnTo>
                  <a:pt x="148043" y="0"/>
                </a:lnTo>
                <a:close/>
              </a:path>
              <a:path w="279400" h="256539">
                <a:moveTo>
                  <a:pt x="152336" y="27038"/>
                </a:moveTo>
                <a:lnTo>
                  <a:pt x="124472" y="27038"/>
                </a:lnTo>
                <a:lnTo>
                  <a:pt x="119911" y="78575"/>
                </a:lnTo>
                <a:lnTo>
                  <a:pt x="111312" y="121331"/>
                </a:lnTo>
                <a:lnTo>
                  <a:pt x="92722" y="174142"/>
                </a:lnTo>
                <a:lnTo>
                  <a:pt x="59410" y="202742"/>
                </a:lnTo>
                <a:lnTo>
                  <a:pt x="103962" y="202742"/>
                </a:lnTo>
                <a:lnTo>
                  <a:pt x="121580" y="176860"/>
                </a:lnTo>
                <a:lnTo>
                  <a:pt x="139215" y="125110"/>
                </a:lnTo>
                <a:lnTo>
                  <a:pt x="149138" y="71099"/>
                </a:lnTo>
                <a:lnTo>
                  <a:pt x="152336" y="270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42415" y="5532640"/>
            <a:ext cx="291465" cy="292100"/>
          </a:xfrm>
          <a:custGeom>
            <a:avLst/>
            <a:gdLst/>
            <a:ahLst/>
            <a:cxnLst/>
            <a:rect l="l" t="t" r="r" b="b"/>
            <a:pathLst>
              <a:path w="291465" h="292100">
                <a:moveTo>
                  <a:pt x="251764" y="175069"/>
                </a:moveTo>
                <a:lnTo>
                  <a:pt x="225678" y="175069"/>
                </a:lnTo>
                <a:lnTo>
                  <a:pt x="225678" y="265290"/>
                </a:lnTo>
                <a:lnTo>
                  <a:pt x="222529" y="265925"/>
                </a:lnTo>
                <a:lnTo>
                  <a:pt x="174478" y="265925"/>
                </a:lnTo>
                <a:lnTo>
                  <a:pt x="177901" y="291693"/>
                </a:lnTo>
                <a:lnTo>
                  <a:pt x="225678" y="291693"/>
                </a:lnTo>
                <a:lnTo>
                  <a:pt x="239832" y="289375"/>
                </a:lnTo>
                <a:lnTo>
                  <a:pt x="247680" y="283521"/>
                </a:lnTo>
                <a:lnTo>
                  <a:pt x="251048" y="275780"/>
                </a:lnTo>
                <a:lnTo>
                  <a:pt x="251764" y="267804"/>
                </a:lnTo>
                <a:lnTo>
                  <a:pt x="251764" y="265925"/>
                </a:lnTo>
                <a:lnTo>
                  <a:pt x="217195" y="265925"/>
                </a:lnTo>
                <a:lnTo>
                  <a:pt x="251764" y="265595"/>
                </a:lnTo>
                <a:lnTo>
                  <a:pt x="251764" y="175069"/>
                </a:lnTo>
                <a:close/>
              </a:path>
              <a:path w="291465" h="292100">
                <a:moveTo>
                  <a:pt x="171297" y="191744"/>
                </a:moveTo>
                <a:lnTo>
                  <a:pt x="33312" y="191744"/>
                </a:lnTo>
                <a:lnTo>
                  <a:pt x="33312" y="276923"/>
                </a:lnTo>
                <a:lnTo>
                  <a:pt x="57518" y="276923"/>
                </a:lnTo>
                <a:lnTo>
                  <a:pt x="57518" y="264033"/>
                </a:lnTo>
                <a:lnTo>
                  <a:pt x="171297" y="264033"/>
                </a:lnTo>
                <a:lnTo>
                  <a:pt x="171297" y="242976"/>
                </a:lnTo>
                <a:lnTo>
                  <a:pt x="57518" y="242976"/>
                </a:lnTo>
                <a:lnTo>
                  <a:pt x="57518" y="212166"/>
                </a:lnTo>
                <a:lnTo>
                  <a:pt x="171297" y="212166"/>
                </a:lnTo>
                <a:lnTo>
                  <a:pt x="171297" y="191744"/>
                </a:lnTo>
                <a:close/>
              </a:path>
              <a:path w="291465" h="292100">
                <a:moveTo>
                  <a:pt x="171297" y="212166"/>
                </a:moveTo>
                <a:lnTo>
                  <a:pt x="147726" y="212166"/>
                </a:lnTo>
                <a:lnTo>
                  <a:pt x="147726" y="242976"/>
                </a:lnTo>
                <a:lnTo>
                  <a:pt x="171297" y="242976"/>
                </a:lnTo>
                <a:lnTo>
                  <a:pt x="171297" y="212166"/>
                </a:lnTo>
                <a:close/>
              </a:path>
              <a:path w="291465" h="292100">
                <a:moveTo>
                  <a:pt x="291376" y="152133"/>
                </a:moveTo>
                <a:lnTo>
                  <a:pt x="0" y="152133"/>
                </a:lnTo>
                <a:lnTo>
                  <a:pt x="0" y="175069"/>
                </a:lnTo>
                <a:lnTo>
                  <a:pt x="291376" y="175069"/>
                </a:lnTo>
                <a:lnTo>
                  <a:pt x="291376" y="152133"/>
                </a:lnTo>
                <a:close/>
              </a:path>
              <a:path w="291465" h="292100">
                <a:moveTo>
                  <a:pt x="142062" y="88950"/>
                </a:moveTo>
                <a:lnTo>
                  <a:pt x="114401" y="88950"/>
                </a:lnTo>
                <a:lnTo>
                  <a:pt x="92831" y="106091"/>
                </a:lnTo>
                <a:lnTo>
                  <a:pt x="66309" y="115985"/>
                </a:lnTo>
                <a:lnTo>
                  <a:pt x="41203" y="120694"/>
                </a:lnTo>
                <a:lnTo>
                  <a:pt x="23875" y="122275"/>
                </a:lnTo>
                <a:lnTo>
                  <a:pt x="32372" y="145224"/>
                </a:lnTo>
                <a:lnTo>
                  <a:pt x="56628" y="141998"/>
                </a:lnTo>
                <a:lnTo>
                  <a:pt x="86393" y="133589"/>
                </a:lnTo>
                <a:lnTo>
                  <a:pt x="116570" y="116929"/>
                </a:lnTo>
                <a:lnTo>
                  <a:pt x="142062" y="88950"/>
                </a:lnTo>
                <a:close/>
              </a:path>
              <a:path w="291465" h="292100">
                <a:moveTo>
                  <a:pt x="172237" y="88950"/>
                </a:moveTo>
                <a:lnTo>
                  <a:pt x="147104" y="88950"/>
                </a:lnTo>
                <a:lnTo>
                  <a:pt x="170032" y="112190"/>
                </a:lnTo>
                <a:lnTo>
                  <a:pt x="197150" y="128443"/>
                </a:lnTo>
                <a:lnTo>
                  <a:pt x="227451" y="138858"/>
                </a:lnTo>
                <a:lnTo>
                  <a:pt x="259930" y="144589"/>
                </a:lnTo>
                <a:lnTo>
                  <a:pt x="270306" y="121958"/>
                </a:lnTo>
                <a:lnTo>
                  <a:pt x="237484" y="117513"/>
                </a:lnTo>
                <a:lnTo>
                  <a:pt x="210670" y="110412"/>
                </a:lnTo>
                <a:lnTo>
                  <a:pt x="189157" y="100832"/>
                </a:lnTo>
                <a:lnTo>
                  <a:pt x="172237" y="88950"/>
                </a:lnTo>
                <a:close/>
              </a:path>
              <a:path w="291465" h="292100">
                <a:moveTo>
                  <a:pt x="247370" y="68529"/>
                </a:moveTo>
                <a:lnTo>
                  <a:pt x="43370" y="68529"/>
                </a:lnTo>
                <a:lnTo>
                  <a:pt x="43370" y="88950"/>
                </a:lnTo>
                <a:lnTo>
                  <a:pt x="247370" y="88950"/>
                </a:lnTo>
                <a:lnTo>
                  <a:pt x="247370" y="68529"/>
                </a:lnTo>
                <a:close/>
              </a:path>
              <a:path w="291465" h="292100">
                <a:moveTo>
                  <a:pt x="283514" y="22948"/>
                </a:moveTo>
                <a:lnTo>
                  <a:pt x="7531" y="22948"/>
                </a:lnTo>
                <a:lnTo>
                  <a:pt x="7531" y="84874"/>
                </a:lnTo>
                <a:lnTo>
                  <a:pt x="33312" y="84874"/>
                </a:lnTo>
                <a:lnTo>
                  <a:pt x="33312" y="45580"/>
                </a:lnTo>
                <a:lnTo>
                  <a:pt x="283514" y="45580"/>
                </a:lnTo>
                <a:lnTo>
                  <a:pt x="283514" y="22948"/>
                </a:lnTo>
                <a:close/>
              </a:path>
              <a:path w="291465" h="292100">
                <a:moveTo>
                  <a:pt x="283514" y="45580"/>
                </a:moveTo>
                <a:lnTo>
                  <a:pt x="257746" y="45580"/>
                </a:lnTo>
                <a:lnTo>
                  <a:pt x="257746" y="84874"/>
                </a:lnTo>
                <a:lnTo>
                  <a:pt x="283514" y="84874"/>
                </a:lnTo>
                <a:lnTo>
                  <a:pt x="283514" y="45580"/>
                </a:lnTo>
                <a:close/>
              </a:path>
              <a:path w="291465" h="292100">
                <a:moveTo>
                  <a:pt x="158407" y="45580"/>
                </a:moveTo>
                <a:lnTo>
                  <a:pt x="132321" y="45580"/>
                </a:lnTo>
                <a:lnTo>
                  <a:pt x="130441" y="55956"/>
                </a:lnTo>
                <a:lnTo>
                  <a:pt x="128549" y="62242"/>
                </a:lnTo>
                <a:lnTo>
                  <a:pt x="125729" y="68529"/>
                </a:lnTo>
                <a:lnTo>
                  <a:pt x="151815" y="68529"/>
                </a:lnTo>
                <a:lnTo>
                  <a:pt x="155587" y="58775"/>
                </a:lnTo>
                <a:lnTo>
                  <a:pt x="157162" y="51866"/>
                </a:lnTo>
                <a:lnTo>
                  <a:pt x="158407" y="45580"/>
                </a:lnTo>
                <a:close/>
              </a:path>
              <a:path w="291465" h="292100">
                <a:moveTo>
                  <a:pt x="158724" y="0"/>
                </a:moveTo>
                <a:lnTo>
                  <a:pt x="132321" y="0"/>
                </a:lnTo>
                <a:lnTo>
                  <a:pt x="132321" y="22948"/>
                </a:lnTo>
                <a:lnTo>
                  <a:pt x="158724" y="22948"/>
                </a:lnTo>
                <a:lnTo>
                  <a:pt x="1587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52346" y="5531370"/>
            <a:ext cx="295275" cy="293370"/>
          </a:xfrm>
          <a:custGeom>
            <a:avLst/>
            <a:gdLst/>
            <a:ahLst/>
            <a:cxnLst/>
            <a:rect l="l" t="t" r="r" b="b"/>
            <a:pathLst>
              <a:path w="295275" h="293370">
                <a:moveTo>
                  <a:pt x="68211" y="122275"/>
                </a:moveTo>
                <a:lnTo>
                  <a:pt x="42430" y="122275"/>
                </a:lnTo>
                <a:lnTo>
                  <a:pt x="42430" y="292963"/>
                </a:lnTo>
                <a:lnTo>
                  <a:pt x="68211" y="292963"/>
                </a:lnTo>
                <a:lnTo>
                  <a:pt x="68211" y="122275"/>
                </a:lnTo>
                <a:close/>
              </a:path>
              <a:path w="295275" h="293370">
                <a:moveTo>
                  <a:pt x="255866" y="93052"/>
                </a:moveTo>
                <a:lnTo>
                  <a:pt x="229146" y="93052"/>
                </a:lnTo>
                <a:lnTo>
                  <a:pt x="229146" y="265302"/>
                </a:lnTo>
                <a:lnTo>
                  <a:pt x="226314" y="266560"/>
                </a:lnTo>
                <a:lnTo>
                  <a:pt x="164477" y="266560"/>
                </a:lnTo>
                <a:lnTo>
                  <a:pt x="168160" y="292963"/>
                </a:lnTo>
                <a:lnTo>
                  <a:pt x="225691" y="292963"/>
                </a:lnTo>
                <a:lnTo>
                  <a:pt x="241808" y="290434"/>
                </a:lnTo>
                <a:lnTo>
                  <a:pt x="250913" y="283808"/>
                </a:lnTo>
                <a:lnTo>
                  <a:pt x="254952" y="274527"/>
                </a:lnTo>
                <a:lnTo>
                  <a:pt x="255646" y="266560"/>
                </a:lnTo>
                <a:lnTo>
                  <a:pt x="220967" y="266560"/>
                </a:lnTo>
                <a:lnTo>
                  <a:pt x="164388" y="265925"/>
                </a:lnTo>
                <a:lnTo>
                  <a:pt x="255702" y="265925"/>
                </a:lnTo>
                <a:lnTo>
                  <a:pt x="255756" y="265302"/>
                </a:lnTo>
                <a:lnTo>
                  <a:pt x="255866" y="93052"/>
                </a:lnTo>
                <a:close/>
              </a:path>
              <a:path w="295275" h="293370">
                <a:moveTo>
                  <a:pt x="125730" y="120395"/>
                </a:moveTo>
                <a:lnTo>
                  <a:pt x="103733" y="135166"/>
                </a:lnTo>
                <a:lnTo>
                  <a:pt x="122574" y="157799"/>
                </a:lnTo>
                <a:lnTo>
                  <a:pt x="138028" y="180700"/>
                </a:lnTo>
                <a:lnTo>
                  <a:pt x="149298" y="200008"/>
                </a:lnTo>
                <a:lnTo>
                  <a:pt x="155587" y="211861"/>
                </a:lnTo>
                <a:lnTo>
                  <a:pt x="178536" y="196456"/>
                </a:lnTo>
                <a:lnTo>
                  <a:pt x="172539" y="184836"/>
                </a:lnTo>
                <a:lnTo>
                  <a:pt x="161915" y="166674"/>
                </a:lnTo>
                <a:lnTo>
                  <a:pt x="146400" y="144389"/>
                </a:lnTo>
                <a:lnTo>
                  <a:pt x="125730" y="120395"/>
                </a:lnTo>
                <a:close/>
              </a:path>
              <a:path w="295275" h="293370">
                <a:moveTo>
                  <a:pt x="68834" y="0"/>
                </a:moveTo>
                <a:lnTo>
                  <a:pt x="57948" y="36190"/>
                </a:lnTo>
                <a:lnTo>
                  <a:pt x="41375" y="72143"/>
                </a:lnTo>
                <a:lnTo>
                  <a:pt x="21322" y="105032"/>
                </a:lnTo>
                <a:lnTo>
                  <a:pt x="0" y="132029"/>
                </a:lnTo>
                <a:lnTo>
                  <a:pt x="13208" y="159689"/>
                </a:lnTo>
                <a:lnTo>
                  <a:pt x="19274" y="153222"/>
                </a:lnTo>
                <a:lnTo>
                  <a:pt x="25933" y="145459"/>
                </a:lnTo>
                <a:lnTo>
                  <a:pt x="33535" y="135458"/>
                </a:lnTo>
                <a:lnTo>
                  <a:pt x="42430" y="122275"/>
                </a:lnTo>
                <a:lnTo>
                  <a:pt x="68211" y="122275"/>
                </a:lnTo>
                <a:lnTo>
                  <a:pt x="68211" y="77025"/>
                </a:lnTo>
                <a:lnTo>
                  <a:pt x="79379" y="52474"/>
                </a:lnTo>
                <a:lnTo>
                  <a:pt x="87069" y="32427"/>
                </a:lnTo>
                <a:lnTo>
                  <a:pt x="92166" y="16684"/>
                </a:lnTo>
                <a:lnTo>
                  <a:pt x="95554" y="5041"/>
                </a:lnTo>
                <a:lnTo>
                  <a:pt x="68834" y="0"/>
                </a:lnTo>
                <a:close/>
              </a:path>
              <a:path w="295275" h="293370">
                <a:moveTo>
                  <a:pt x="295148" y="67906"/>
                </a:moveTo>
                <a:lnTo>
                  <a:pt x="88328" y="67906"/>
                </a:lnTo>
                <a:lnTo>
                  <a:pt x="88328" y="93052"/>
                </a:lnTo>
                <a:lnTo>
                  <a:pt x="295148" y="93052"/>
                </a:lnTo>
                <a:lnTo>
                  <a:pt x="295148" y="67906"/>
                </a:lnTo>
                <a:close/>
              </a:path>
              <a:path w="295275" h="293370">
                <a:moveTo>
                  <a:pt x="255866" y="1269"/>
                </a:moveTo>
                <a:lnTo>
                  <a:pt x="229146" y="1269"/>
                </a:lnTo>
                <a:lnTo>
                  <a:pt x="229146" y="67906"/>
                </a:lnTo>
                <a:lnTo>
                  <a:pt x="255866" y="67906"/>
                </a:lnTo>
                <a:lnTo>
                  <a:pt x="255866" y="12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72983" y="5538305"/>
            <a:ext cx="273685" cy="274320"/>
          </a:xfrm>
          <a:custGeom>
            <a:avLst/>
            <a:gdLst/>
            <a:ahLst/>
            <a:cxnLst/>
            <a:rect l="l" t="t" r="r" b="b"/>
            <a:pathLst>
              <a:path w="273685" h="274320">
                <a:moveTo>
                  <a:pt x="176706" y="109054"/>
                </a:moveTo>
                <a:lnTo>
                  <a:pt x="129819" y="109054"/>
                </a:lnTo>
                <a:lnTo>
                  <a:pt x="140906" y="110786"/>
                </a:lnTo>
                <a:lnTo>
                  <a:pt x="148955" y="115822"/>
                </a:lnTo>
                <a:lnTo>
                  <a:pt x="154351" y="123922"/>
                </a:lnTo>
                <a:lnTo>
                  <a:pt x="157479" y="134848"/>
                </a:lnTo>
                <a:lnTo>
                  <a:pt x="118835" y="155528"/>
                </a:lnTo>
                <a:lnTo>
                  <a:pt x="91122" y="176091"/>
                </a:lnTo>
                <a:lnTo>
                  <a:pt x="74430" y="197245"/>
                </a:lnTo>
                <a:lnTo>
                  <a:pt x="68846" y="219697"/>
                </a:lnTo>
                <a:lnTo>
                  <a:pt x="80495" y="250952"/>
                </a:lnTo>
                <a:lnTo>
                  <a:pt x="108762" y="267003"/>
                </a:lnTo>
                <a:lnTo>
                  <a:pt x="143631" y="272916"/>
                </a:lnTo>
                <a:lnTo>
                  <a:pt x="175082" y="273761"/>
                </a:lnTo>
                <a:lnTo>
                  <a:pt x="202667" y="273502"/>
                </a:lnTo>
                <a:lnTo>
                  <a:pt x="224154" y="272862"/>
                </a:lnTo>
                <a:lnTo>
                  <a:pt x="240279" y="272046"/>
                </a:lnTo>
                <a:lnTo>
                  <a:pt x="251777" y="271259"/>
                </a:lnTo>
                <a:lnTo>
                  <a:pt x="251244" y="248310"/>
                </a:lnTo>
                <a:lnTo>
                  <a:pt x="168795" y="248310"/>
                </a:lnTo>
                <a:lnTo>
                  <a:pt x="143588" y="247848"/>
                </a:lnTo>
                <a:lnTo>
                  <a:pt x="120624" y="244616"/>
                </a:lnTo>
                <a:lnTo>
                  <a:pt x="103909" y="235842"/>
                </a:lnTo>
                <a:lnTo>
                  <a:pt x="97447" y="218757"/>
                </a:lnTo>
                <a:lnTo>
                  <a:pt x="105050" y="199275"/>
                </a:lnTo>
                <a:lnTo>
                  <a:pt x="123021" y="182376"/>
                </a:lnTo>
                <a:lnTo>
                  <a:pt x="143985" y="169167"/>
                </a:lnTo>
                <a:lnTo>
                  <a:pt x="160616" y="160616"/>
                </a:lnTo>
                <a:lnTo>
                  <a:pt x="187887" y="160616"/>
                </a:lnTo>
                <a:lnTo>
                  <a:pt x="187809" y="159051"/>
                </a:lnTo>
                <a:lnTo>
                  <a:pt x="233864" y="133308"/>
                </a:lnTo>
                <a:lnTo>
                  <a:pt x="268520" y="123520"/>
                </a:lnTo>
                <a:lnTo>
                  <a:pt x="182943" y="123520"/>
                </a:lnTo>
                <a:lnTo>
                  <a:pt x="176706" y="109054"/>
                </a:lnTo>
                <a:close/>
              </a:path>
              <a:path w="273685" h="274320">
                <a:moveTo>
                  <a:pt x="251142" y="243916"/>
                </a:moveTo>
                <a:lnTo>
                  <a:pt x="223911" y="246188"/>
                </a:lnTo>
                <a:lnTo>
                  <a:pt x="200658" y="247522"/>
                </a:lnTo>
                <a:lnTo>
                  <a:pt x="182060" y="248152"/>
                </a:lnTo>
                <a:lnTo>
                  <a:pt x="168795" y="248310"/>
                </a:lnTo>
                <a:lnTo>
                  <a:pt x="251244" y="248310"/>
                </a:lnTo>
                <a:lnTo>
                  <a:pt x="251142" y="243916"/>
                </a:lnTo>
                <a:close/>
              </a:path>
              <a:path w="273685" h="274320">
                <a:moveTo>
                  <a:pt x="187887" y="160616"/>
                </a:moveTo>
                <a:lnTo>
                  <a:pt x="160616" y="160616"/>
                </a:lnTo>
                <a:lnTo>
                  <a:pt x="160934" y="167220"/>
                </a:lnTo>
                <a:lnTo>
                  <a:pt x="161161" y="173969"/>
                </a:lnTo>
                <a:lnTo>
                  <a:pt x="161137" y="192348"/>
                </a:lnTo>
                <a:lnTo>
                  <a:pt x="160816" y="199156"/>
                </a:lnTo>
                <a:lnTo>
                  <a:pt x="160319" y="205080"/>
                </a:lnTo>
                <a:lnTo>
                  <a:pt x="159677" y="211213"/>
                </a:lnTo>
                <a:lnTo>
                  <a:pt x="187655" y="211213"/>
                </a:lnTo>
                <a:lnTo>
                  <a:pt x="188071" y="206215"/>
                </a:lnTo>
                <a:lnTo>
                  <a:pt x="188369" y="200453"/>
                </a:lnTo>
                <a:lnTo>
                  <a:pt x="188557" y="192348"/>
                </a:lnTo>
                <a:lnTo>
                  <a:pt x="188437" y="173969"/>
                </a:lnTo>
                <a:lnTo>
                  <a:pt x="188305" y="169167"/>
                </a:lnTo>
                <a:lnTo>
                  <a:pt x="187887" y="160616"/>
                </a:lnTo>
                <a:close/>
              </a:path>
              <a:path w="273685" h="274320">
                <a:moveTo>
                  <a:pt x="104990" y="60655"/>
                </a:moveTo>
                <a:lnTo>
                  <a:pt x="75120" y="60655"/>
                </a:lnTo>
                <a:lnTo>
                  <a:pt x="65727" y="85693"/>
                </a:lnTo>
                <a:lnTo>
                  <a:pt x="50880" y="115944"/>
                </a:lnTo>
                <a:lnTo>
                  <a:pt x="29373" y="148491"/>
                </a:lnTo>
                <a:lnTo>
                  <a:pt x="0" y="180416"/>
                </a:lnTo>
                <a:lnTo>
                  <a:pt x="21069" y="199275"/>
                </a:lnTo>
                <a:lnTo>
                  <a:pt x="33914" y="185059"/>
                </a:lnTo>
                <a:lnTo>
                  <a:pt x="43224" y="173969"/>
                </a:lnTo>
                <a:lnTo>
                  <a:pt x="52533" y="161704"/>
                </a:lnTo>
                <a:lnTo>
                  <a:pt x="65379" y="143967"/>
                </a:lnTo>
                <a:lnTo>
                  <a:pt x="82656" y="128166"/>
                </a:lnTo>
                <a:lnTo>
                  <a:pt x="99371" y="117314"/>
                </a:lnTo>
                <a:lnTo>
                  <a:pt x="115200" y="111061"/>
                </a:lnTo>
                <a:lnTo>
                  <a:pt x="129819" y="109054"/>
                </a:lnTo>
                <a:lnTo>
                  <a:pt x="176706" y="109054"/>
                </a:lnTo>
                <a:lnTo>
                  <a:pt x="174049" y="102890"/>
                </a:lnTo>
                <a:lnTo>
                  <a:pt x="171560" y="100571"/>
                </a:lnTo>
                <a:lnTo>
                  <a:pt x="87071" y="100571"/>
                </a:lnTo>
                <a:lnTo>
                  <a:pt x="91510" y="92964"/>
                </a:lnTo>
                <a:lnTo>
                  <a:pt x="95916" y="84504"/>
                </a:lnTo>
                <a:lnTo>
                  <a:pt x="100380" y="74098"/>
                </a:lnTo>
                <a:lnTo>
                  <a:pt x="104990" y="60655"/>
                </a:lnTo>
                <a:close/>
              </a:path>
              <a:path w="273685" h="274320">
                <a:moveTo>
                  <a:pt x="262153" y="94919"/>
                </a:moveTo>
                <a:lnTo>
                  <a:pt x="245265" y="100579"/>
                </a:lnTo>
                <a:lnTo>
                  <a:pt x="226082" y="107214"/>
                </a:lnTo>
                <a:lnTo>
                  <a:pt x="205131" y="114852"/>
                </a:lnTo>
                <a:lnTo>
                  <a:pt x="182943" y="123520"/>
                </a:lnTo>
                <a:lnTo>
                  <a:pt x="268520" y="123520"/>
                </a:lnTo>
                <a:lnTo>
                  <a:pt x="273151" y="122262"/>
                </a:lnTo>
                <a:lnTo>
                  <a:pt x="262153" y="94919"/>
                </a:lnTo>
                <a:close/>
              </a:path>
              <a:path w="273685" h="274320">
                <a:moveTo>
                  <a:pt x="134226" y="84861"/>
                </a:moveTo>
                <a:lnTo>
                  <a:pt x="117883" y="86478"/>
                </a:lnTo>
                <a:lnTo>
                  <a:pt x="104871" y="90482"/>
                </a:lnTo>
                <a:lnTo>
                  <a:pt x="94748" y="95603"/>
                </a:lnTo>
                <a:lnTo>
                  <a:pt x="87071" y="100571"/>
                </a:lnTo>
                <a:lnTo>
                  <a:pt x="171560" y="100571"/>
                </a:lnTo>
                <a:lnTo>
                  <a:pt x="161528" y="91222"/>
                </a:lnTo>
                <a:lnTo>
                  <a:pt x="147535" y="86038"/>
                </a:lnTo>
                <a:lnTo>
                  <a:pt x="134226" y="84861"/>
                </a:lnTo>
                <a:close/>
              </a:path>
              <a:path w="273685" h="274320">
                <a:moveTo>
                  <a:pt x="246113" y="34569"/>
                </a:moveTo>
                <a:lnTo>
                  <a:pt x="8496" y="34569"/>
                </a:lnTo>
                <a:lnTo>
                  <a:pt x="8496" y="60655"/>
                </a:lnTo>
                <a:lnTo>
                  <a:pt x="246113" y="60655"/>
                </a:lnTo>
                <a:lnTo>
                  <a:pt x="246113" y="34569"/>
                </a:lnTo>
                <a:close/>
              </a:path>
              <a:path w="273685" h="274320">
                <a:moveTo>
                  <a:pt x="86753" y="0"/>
                </a:moveTo>
                <a:lnTo>
                  <a:pt x="86285" y="6460"/>
                </a:lnTo>
                <a:lnTo>
                  <a:pt x="85578" y="13746"/>
                </a:lnTo>
                <a:lnTo>
                  <a:pt x="84281" y="22801"/>
                </a:lnTo>
                <a:lnTo>
                  <a:pt x="82041" y="34569"/>
                </a:lnTo>
                <a:lnTo>
                  <a:pt x="112217" y="34569"/>
                </a:lnTo>
                <a:lnTo>
                  <a:pt x="114435" y="23893"/>
                </a:lnTo>
                <a:lnTo>
                  <a:pt x="116065" y="15395"/>
                </a:lnTo>
                <a:lnTo>
                  <a:pt x="118503" y="1879"/>
                </a:lnTo>
                <a:lnTo>
                  <a:pt x="867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89607" y="5544591"/>
            <a:ext cx="220979" cy="267335"/>
          </a:xfrm>
          <a:custGeom>
            <a:avLst/>
            <a:gdLst/>
            <a:ahLst/>
            <a:cxnLst/>
            <a:rect l="l" t="t" r="r" b="b"/>
            <a:pathLst>
              <a:path w="220980" h="267335">
                <a:moveTo>
                  <a:pt x="32613" y="0"/>
                </a:moveTo>
                <a:lnTo>
                  <a:pt x="1180" y="0"/>
                </a:lnTo>
                <a:lnTo>
                  <a:pt x="1247" y="26482"/>
                </a:lnTo>
                <a:lnTo>
                  <a:pt x="785" y="67376"/>
                </a:lnTo>
                <a:lnTo>
                  <a:pt x="207" y="108685"/>
                </a:lnTo>
                <a:lnTo>
                  <a:pt x="9" y="128051"/>
                </a:lnTo>
                <a:lnTo>
                  <a:pt x="0" y="145224"/>
                </a:lnTo>
                <a:lnTo>
                  <a:pt x="159" y="163663"/>
                </a:lnTo>
                <a:lnTo>
                  <a:pt x="5227" y="210273"/>
                </a:lnTo>
                <a:lnTo>
                  <a:pt x="28327" y="247764"/>
                </a:lnTo>
                <a:lnTo>
                  <a:pt x="72297" y="265292"/>
                </a:lnTo>
                <a:lnTo>
                  <a:pt x="95160" y="266865"/>
                </a:lnTo>
                <a:lnTo>
                  <a:pt x="157022" y="253161"/>
                </a:lnTo>
                <a:lnTo>
                  <a:pt x="171517" y="240144"/>
                </a:lnTo>
                <a:lnTo>
                  <a:pt x="93268" y="240144"/>
                </a:lnTo>
                <a:lnTo>
                  <a:pt x="56735" y="233568"/>
                </a:lnTo>
                <a:lnTo>
                  <a:pt x="37644" y="216296"/>
                </a:lnTo>
                <a:lnTo>
                  <a:pt x="30337" y="192009"/>
                </a:lnTo>
                <a:lnTo>
                  <a:pt x="29159" y="164388"/>
                </a:lnTo>
                <a:lnTo>
                  <a:pt x="29698" y="128051"/>
                </a:lnTo>
                <a:lnTo>
                  <a:pt x="30886" y="73355"/>
                </a:lnTo>
                <a:lnTo>
                  <a:pt x="32613" y="0"/>
                </a:lnTo>
                <a:close/>
              </a:path>
              <a:path w="220980" h="267335">
                <a:moveTo>
                  <a:pt x="192608" y="137680"/>
                </a:moveTo>
                <a:lnTo>
                  <a:pt x="184419" y="172384"/>
                </a:lnTo>
                <a:lnTo>
                  <a:pt x="169103" y="205528"/>
                </a:lnTo>
                <a:lnTo>
                  <a:pt x="140705" y="230365"/>
                </a:lnTo>
                <a:lnTo>
                  <a:pt x="93268" y="240144"/>
                </a:lnTo>
                <a:lnTo>
                  <a:pt x="171517" y="240144"/>
                </a:lnTo>
                <a:lnTo>
                  <a:pt x="193744" y="220184"/>
                </a:lnTo>
                <a:lnTo>
                  <a:pt x="212607" y="180138"/>
                </a:lnTo>
                <a:lnTo>
                  <a:pt x="220890" y="145224"/>
                </a:lnTo>
                <a:lnTo>
                  <a:pt x="192608" y="1376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31884" y="5541759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83299" y="69456"/>
                </a:moveTo>
                <a:lnTo>
                  <a:pt x="54063" y="69456"/>
                </a:lnTo>
                <a:lnTo>
                  <a:pt x="47034" y="108763"/>
                </a:lnTo>
                <a:lnTo>
                  <a:pt x="35756" y="159742"/>
                </a:lnTo>
                <a:lnTo>
                  <a:pt x="20116" y="213904"/>
                </a:lnTo>
                <a:lnTo>
                  <a:pt x="0" y="262762"/>
                </a:lnTo>
                <a:lnTo>
                  <a:pt x="28613" y="272516"/>
                </a:lnTo>
                <a:lnTo>
                  <a:pt x="48118" y="220409"/>
                </a:lnTo>
                <a:lnTo>
                  <a:pt x="63733" y="163561"/>
                </a:lnTo>
                <a:lnTo>
                  <a:pt x="75540" y="110007"/>
                </a:lnTo>
                <a:lnTo>
                  <a:pt x="83299" y="69456"/>
                </a:lnTo>
                <a:close/>
              </a:path>
              <a:path w="273050" h="273050">
                <a:moveTo>
                  <a:pt x="132969" y="159359"/>
                </a:moveTo>
                <a:lnTo>
                  <a:pt x="122784" y="173182"/>
                </a:lnTo>
                <a:lnTo>
                  <a:pt x="115400" y="185796"/>
                </a:lnTo>
                <a:lnTo>
                  <a:pt x="110903" y="198469"/>
                </a:lnTo>
                <a:lnTo>
                  <a:pt x="109385" y="212470"/>
                </a:lnTo>
                <a:lnTo>
                  <a:pt x="121006" y="245004"/>
                </a:lnTo>
                <a:lnTo>
                  <a:pt x="150013" y="261710"/>
                </a:lnTo>
                <a:lnTo>
                  <a:pt x="187625" y="267865"/>
                </a:lnTo>
                <a:lnTo>
                  <a:pt x="225056" y="268744"/>
                </a:lnTo>
                <a:lnTo>
                  <a:pt x="241669" y="268635"/>
                </a:lnTo>
                <a:lnTo>
                  <a:pt x="253977" y="268347"/>
                </a:lnTo>
                <a:lnTo>
                  <a:pt x="263690" y="267941"/>
                </a:lnTo>
                <a:lnTo>
                  <a:pt x="272516" y="267474"/>
                </a:lnTo>
                <a:lnTo>
                  <a:pt x="272801" y="242341"/>
                </a:lnTo>
                <a:lnTo>
                  <a:pt x="208711" y="242341"/>
                </a:lnTo>
                <a:lnTo>
                  <a:pt x="179149" y="241314"/>
                </a:lnTo>
                <a:lnTo>
                  <a:pt x="156100" y="236958"/>
                </a:lnTo>
                <a:lnTo>
                  <a:pt x="141126" y="227355"/>
                </a:lnTo>
                <a:lnTo>
                  <a:pt x="135788" y="210591"/>
                </a:lnTo>
                <a:lnTo>
                  <a:pt x="136653" y="203018"/>
                </a:lnTo>
                <a:lnTo>
                  <a:pt x="139639" y="195537"/>
                </a:lnTo>
                <a:lnTo>
                  <a:pt x="145336" y="186229"/>
                </a:lnTo>
                <a:lnTo>
                  <a:pt x="154330" y="173177"/>
                </a:lnTo>
                <a:lnTo>
                  <a:pt x="132969" y="159359"/>
                </a:lnTo>
                <a:close/>
              </a:path>
              <a:path w="273050" h="273050">
                <a:moveTo>
                  <a:pt x="272834" y="239509"/>
                </a:moveTo>
                <a:lnTo>
                  <a:pt x="263256" y="240348"/>
                </a:lnTo>
                <a:lnTo>
                  <a:pt x="249731" y="241277"/>
                </a:lnTo>
                <a:lnTo>
                  <a:pt x="231727" y="242031"/>
                </a:lnTo>
                <a:lnTo>
                  <a:pt x="208711" y="242341"/>
                </a:lnTo>
                <a:lnTo>
                  <a:pt x="272801" y="242341"/>
                </a:lnTo>
                <a:lnTo>
                  <a:pt x="272834" y="239509"/>
                </a:lnTo>
                <a:close/>
              </a:path>
              <a:path w="273050" h="273050">
                <a:moveTo>
                  <a:pt x="266865" y="82651"/>
                </a:moveTo>
                <a:lnTo>
                  <a:pt x="221011" y="83376"/>
                </a:lnTo>
                <a:lnTo>
                  <a:pt x="186710" y="86783"/>
                </a:lnTo>
                <a:lnTo>
                  <a:pt x="159717" y="92608"/>
                </a:lnTo>
                <a:lnTo>
                  <a:pt x="135788" y="100583"/>
                </a:lnTo>
                <a:lnTo>
                  <a:pt x="144272" y="124777"/>
                </a:lnTo>
                <a:lnTo>
                  <a:pt x="166677" y="117829"/>
                </a:lnTo>
                <a:lnTo>
                  <a:pt x="191265" y="113268"/>
                </a:lnTo>
                <a:lnTo>
                  <a:pt x="216323" y="110768"/>
                </a:lnTo>
                <a:lnTo>
                  <a:pt x="240144" y="110007"/>
                </a:lnTo>
                <a:lnTo>
                  <a:pt x="266865" y="110007"/>
                </a:lnTo>
                <a:lnTo>
                  <a:pt x="266865" y="82651"/>
                </a:lnTo>
                <a:close/>
              </a:path>
              <a:path w="273050" h="273050">
                <a:moveTo>
                  <a:pt x="266865" y="110007"/>
                </a:moveTo>
                <a:lnTo>
                  <a:pt x="240144" y="110007"/>
                </a:lnTo>
                <a:lnTo>
                  <a:pt x="248339" y="110064"/>
                </a:lnTo>
                <a:lnTo>
                  <a:pt x="255271" y="110239"/>
                </a:lnTo>
                <a:lnTo>
                  <a:pt x="261320" y="110532"/>
                </a:lnTo>
                <a:lnTo>
                  <a:pt x="266865" y="110947"/>
                </a:lnTo>
                <a:lnTo>
                  <a:pt x="266865" y="110007"/>
                </a:lnTo>
                <a:close/>
              </a:path>
              <a:path w="273050" h="273050">
                <a:moveTo>
                  <a:pt x="174447" y="43052"/>
                </a:moveTo>
                <a:lnTo>
                  <a:pt x="7543" y="43052"/>
                </a:lnTo>
                <a:lnTo>
                  <a:pt x="7543" y="69456"/>
                </a:lnTo>
                <a:lnTo>
                  <a:pt x="174447" y="69456"/>
                </a:lnTo>
                <a:lnTo>
                  <a:pt x="174447" y="43052"/>
                </a:lnTo>
                <a:close/>
              </a:path>
              <a:path w="273050" h="273050">
                <a:moveTo>
                  <a:pt x="60667" y="0"/>
                </a:moveTo>
                <a:lnTo>
                  <a:pt x="60129" y="9866"/>
                </a:lnTo>
                <a:lnTo>
                  <a:pt x="59566" y="19397"/>
                </a:lnTo>
                <a:lnTo>
                  <a:pt x="58724" y="30752"/>
                </a:lnTo>
                <a:lnTo>
                  <a:pt x="57531" y="43052"/>
                </a:lnTo>
                <a:lnTo>
                  <a:pt x="87071" y="43052"/>
                </a:lnTo>
                <a:lnTo>
                  <a:pt x="88919" y="29631"/>
                </a:lnTo>
                <a:lnTo>
                  <a:pt x="90295" y="18894"/>
                </a:lnTo>
                <a:lnTo>
                  <a:pt x="91316" y="9866"/>
                </a:lnTo>
                <a:lnTo>
                  <a:pt x="92100" y="1574"/>
                </a:lnTo>
                <a:lnTo>
                  <a:pt x="60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30207" y="5533276"/>
            <a:ext cx="294005" cy="293370"/>
          </a:xfrm>
          <a:custGeom>
            <a:avLst/>
            <a:gdLst/>
            <a:ahLst/>
            <a:cxnLst/>
            <a:rect l="l" t="t" r="r" b="b"/>
            <a:pathLst>
              <a:path w="294005" h="293370">
                <a:moveTo>
                  <a:pt x="272516" y="9728"/>
                </a:moveTo>
                <a:lnTo>
                  <a:pt x="109067" y="9728"/>
                </a:lnTo>
                <a:lnTo>
                  <a:pt x="109067" y="110947"/>
                </a:lnTo>
                <a:lnTo>
                  <a:pt x="272516" y="110947"/>
                </a:lnTo>
                <a:lnTo>
                  <a:pt x="272516" y="92417"/>
                </a:lnTo>
                <a:lnTo>
                  <a:pt x="132321" y="92417"/>
                </a:lnTo>
                <a:lnTo>
                  <a:pt x="132321" y="69468"/>
                </a:lnTo>
                <a:lnTo>
                  <a:pt x="272516" y="69468"/>
                </a:lnTo>
                <a:lnTo>
                  <a:pt x="272516" y="52184"/>
                </a:lnTo>
                <a:lnTo>
                  <a:pt x="132321" y="52184"/>
                </a:lnTo>
                <a:lnTo>
                  <a:pt x="132321" y="29235"/>
                </a:lnTo>
                <a:lnTo>
                  <a:pt x="272516" y="29235"/>
                </a:lnTo>
                <a:lnTo>
                  <a:pt x="272516" y="9728"/>
                </a:lnTo>
                <a:close/>
              </a:path>
              <a:path w="294005" h="293370">
                <a:moveTo>
                  <a:pt x="272516" y="69468"/>
                </a:moveTo>
                <a:lnTo>
                  <a:pt x="248627" y="69468"/>
                </a:lnTo>
                <a:lnTo>
                  <a:pt x="248627" y="92417"/>
                </a:lnTo>
                <a:lnTo>
                  <a:pt x="272516" y="92417"/>
                </a:lnTo>
                <a:lnTo>
                  <a:pt x="272516" y="69468"/>
                </a:lnTo>
                <a:close/>
              </a:path>
              <a:path w="294005" h="293370">
                <a:moveTo>
                  <a:pt x="272516" y="29235"/>
                </a:moveTo>
                <a:lnTo>
                  <a:pt x="248627" y="29235"/>
                </a:lnTo>
                <a:lnTo>
                  <a:pt x="248627" y="52184"/>
                </a:lnTo>
                <a:lnTo>
                  <a:pt x="272516" y="52184"/>
                </a:lnTo>
                <a:lnTo>
                  <a:pt x="272516" y="29235"/>
                </a:lnTo>
                <a:close/>
              </a:path>
              <a:path w="294005" h="293370">
                <a:moveTo>
                  <a:pt x="237629" y="191731"/>
                </a:moveTo>
                <a:lnTo>
                  <a:pt x="214985" y="191731"/>
                </a:lnTo>
                <a:lnTo>
                  <a:pt x="202107" y="214493"/>
                </a:lnTo>
                <a:lnTo>
                  <a:pt x="183867" y="236132"/>
                </a:lnTo>
                <a:lnTo>
                  <a:pt x="159735" y="256002"/>
                </a:lnTo>
                <a:lnTo>
                  <a:pt x="129184" y="273456"/>
                </a:lnTo>
                <a:lnTo>
                  <a:pt x="144894" y="292950"/>
                </a:lnTo>
                <a:lnTo>
                  <a:pt x="175471" y="274660"/>
                </a:lnTo>
                <a:lnTo>
                  <a:pt x="201158" y="251771"/>
                </a:lnTo>
                <a:lnTo>
                  <a:pt x="221896" y="224167"/>
                </a:lnTo>
                <a:lnTo>
                  <a:pt x="237629" y="191731"/>
                </a:lnTo>
                <a:close/>
              </a:path>
              <a:path w="294005" h="293370">
                <a:moveTo>
                  <a:pt x="283204" y="191731"/>
                </a:moveTo>
                <a:lnTo>
                  <a:pt x="258686" y="191731"/>
                </a:lnTo>
                <a:lnTo>
                  <a:pt x="257503" y="214493"/>
                </a:lnTo>
                <a:lnTo>
                  <a:pt x="257268" y="217883"/>
                </a:lnTo>
                <a:lnTo>
                  <a:pt x="251764" y="259626"/>
                </a:lnTo>
                <a:lnTo>
                  <a:pt x="249250" y="266230"/>
                </a:lnTo>
                <a:lnTo>
                  <a:pt x="201200" y="266230"/>
                </a:lnTo>
                <a:lnTo>
                  <a:pt x="204609" y="290423"/>
                </a:lnTo>
                <a:lnTo>
                  <a:pt x="245160" y="290423"/>
                </a:lnTo>
                <a:lnTo>
                  <a:pt x="256933" y="288818"/>
                </a:lnTo>
                <a:lnTo>
                  <a:pt x="265048" y="284651"/>
                </a:lnTo>
                <a:lnTo>
                  <a:pt x="270449" y="278893"/>
                </a:lnTo>
                <a:lnTo>
                  <a:pt x="274078" y="272516"/>
                </a:lnTo>
                <a:lnTo>
                  <a:pt x="275648" y="266230"/>
                </a:lnTo>
                <a:lnTo>
                  <a:pt x="240449" y="266230"/>
                </a:lnTo>
                <a:lnTo>
                  <a:pt x="275728" y="265912"/>
                </a:lnTo>
                <a:lnTo>
                  <a:pt x="278383" y="255281"/>
                </a:lnTo>
                <a:lnTo>
                  <a:pt x="281392" y="228503"/>
                </a:lnTo>
                <a:lnTo>
                  <a:pt x="283025" y="199788"/>
                </a:lnTo>
                <a:lnTo>
                  <a:pt x="283131" y="196535"/>
                </a:lnTo>
                <a:lnTo>
                  <a:pt x="283204" y="191731"/>
                </a:lnTo>
                <a:close/>
              </a:path>
              <a:path w="294005" h="293370">
                <a:moveTo>
                  <a:pt x="188277" y="191731"/>
                </a:moveTo>
                <a:lnTo>
                  <a:pt x="162813" y="191731"/>
                </a:lnTo>
                <a:lnTo>
                  <a:pt x="137774" y="217883"/>
                </a:lnTo>
                <a:lnTo>
                  <a:pt x="113384" y="235459"/>
                </a:lnTo>
                <a:lnTo>
                  <a:pt x="91467" y="246494"/>
                </a:lnTo>
                <a:lnTo>
                  <a:pt x="73850" y="253022"/>
                </a:lnTo>
                <a:lnTo>
                  <a:pt x="85178" y="272834"/>
                </a:lnTo>
                <a:lnTo>
                  <a:pt x="104820" y="264798"/>
                </a:lnTo>
                <a:lnTo>
                  <a:pt x="131537" y="250075"/>
                </a:lnTo>
                <a:lnTo>
                  <a:pt x="160849" y="226456"/>
                </a:lnTo>
                <a:lnTo>
                  <a:pt x="188277" y="191731"/>
                </a:lnTo>
                <a:close/>
              </a:path>
              <a:path w="294005" h="293370">
                <a:moveTo>
                  <a:pt x="62852" y="90830"/>
                </a:moveTo>
                <a:lnTo>
                  <a:pt x="38023" y="90830"/>
                </a:lnTo>
                <a:lnTo>
                  <a:pt x="38023" y="192366"/>
                </a:lnTo>
                <a:lnTo>
                  <a:pt x="26339" y="196535"/>
                </a:lnTo>
                <a:lnTo>
                  <a:pt x="16421" y="199788"/>
                </a:lnTo>
                <a:lnTo>
                  <a:pt x="7798" y="202391"/>
                </a:lnTo>
                <a:lnTo>
                  <a:pt x="0" y="204609"/>
                </a:lnTo>
                <a:lnTo>
                  <a:pt x="3454" y="231343"/>
                </a:lnTo>
                <a:lnTo>
                  <a:pt x="27210" y="222964"/>
                </a:lnTo>
                <a:lnTo>
                  <a:pt x="51617" y="212909"/>
                </a:lnTo>
                <a:lnTo>
                  <a:pt x="74965" y="201853"/>
                </a:lnTo>
                <a:lnTo>
                  <a:pt x="95542" y="190474"/>
                </a:lnTo>
                <a:lnTo>
                  <a:pt x="95010" y="182613"/>
                </a:lnTo>
                <a:lnTo>
                  <a:pt x="62852" y="182613"/>
                </a:lnTo>
                <a:lnTo>
                  <a:pt x="62852" y="90830"/>
                </a:lnTo>
                <a:close/>
              </a:path>
              <a:path w="294005" h="293370">
                <a:moveTo>
                  <a:pt x="163436" y="149936"/>
                </a:moveTo>
                <a:lnTo>
                  <a:pt x="139865" y="149936"/>
                </a:lnTo>
                <a:lnTo>
                  <a:pt x="125730" y="169972"/>
                </a:lnTo>
                <a:lnTo>
                  <a:pt x="110477" y="185764"/>
                </a:lnTo>
                <a:lnTo>
                  <a:pt x="92394" y="198729"/>
                </a:lnTo>
                <a:lnTo>
                  <a:pt x="69773" y="210286"/>
                </a:lnTo>
                <a:lnTo>
                  <a:pt x="81406" y="228828"/>
                </a:lnTo>
                <a:lnTo>
                  <a:pt x="91051" y="223735"/>
                </a:lnTo>
                <a:lnTo>
                  <a:pt x="103171" y="216404"/>
                </a:lnTo>
                <a:lnTo>
                  <a:pt x="117297" y="206011"/>
                </a:lnTo>
                <a:lnTo>
                  <a:pt x="132956" y="191731"/>
                </a:lnTo>
                <a:lnTo>
                  <a:pt x="283204" y="191731"/>
                </a:lnTo>
                <a:lnTo>
                  <a:pt x="283514" y="171297"/>
                </a:lnTo>
                <a:lnTo>
                  <a:pt x="149923" y="171297"/>
                </a:lnTo>
                <a:lnTo>
                  <a:pt x="155270" y="164071"/>
                </a:lnTo>
                <a:lnTo>
                  <a:pt x="158407" y="158724"/>
                </a:lnTo>
                <a:lnTo>
                  <a:pt x="163436" y="149936"/>
                </a:lnTo>
                <a:close/>
              </a:path>
              <a:path w="294005" h="293370">
                <a:moveTo>
                  <a:pt x="93967" y="167208"/>
                </a:moveTo>
                <a:lnTo>
                  <a:pt x="88139" y="170502"/>
                </a:lnTo>
                <a:lnTo>
                  <a:pt x="81481" y="173972"/>
                </a:lnTo>
                <a:lnTo>
                  <a:pt x="73287" y="177911"/>
                </a:lnTo>
                <a:lnTo>
                  <a:pt x="62852" y="182613"/>
                </a:lnTo>
                <a:lnTo>
                  <a:pt x="95010" y="182613"/>
                </a:lnTo>
                <a:lnTo>
                  <a:pt x="93967" y="167208"/>
                </a:lnTo>
                <a:close/>
              </a:path>
              <a:path w="294005" h="293370">
                <a:moveTo>
                  <a:pt x="293573" y="129489"/>
                </a:moveTo>
                <a:lnTo>
                  <a:pt x="90512" y="129489"/>
                </a:lnTo>
                <a:lnTo>
                  <a:pt x="90512" y="149936"/>
                </a:lnTo>
                <a:lnTo>
                  <a:pt x="293573" y="149936"/>
                </a:lnTo>
                <a:lnTo>
                  <a:pt x="293573" y="129489"/>
                </a:lnTo>
                <a:close/>
              </a:path>
              <a:path w="294005" h="293370">
                <a:moveTo>
                  <a:pt x="91465" y="66624"/>
                </a:moveTo>
                <a:lnTo>
                  <a:pt x="2819" y="66624"/>
                </a:lnTo>
                <a:lnTo>
                  <a:pt x="2819" y="90830"/>
                </a:lnTo>
                <a:lnTo>
                  <a:pt x="91465" y="90830"/>
                </a:lnTo>
                <a:lnTo>
                  <a:pt x="91465" y="66624"/>
                </a:lnTo>
                <a:close/>
              </a:path>
              <a:path w="294005" h="293370">
                <a:moveTo>
                  <a:pt x="62852" y="0"/>
                </a:moveTo>
                <a:lnTo>
                  <a:pt x="38023" y="0"/>
                </a:lnTo>
                <a:lnTo>
                  <a:pt x="38023" y="66624"/>
                </a:lnTo>
                <a:lnTo>
                  <a:pt x="62852" y="66624"/>
                </a:lnTo>
                <a:lnTo>
                  <a:pt x="628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42970" y="5529174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39">
                <a:moveTo>
                  <a:pt x="161874" y="0"/>
                </a:moveTo>
                <a:lnTo>
                  <a:pt x="135788" y="0"/>
                </a:lnTo>
                <a:lnTo>
                  <a:pt x="107718" y="32266"/>
                </a:lnTo>
                <a:lnTo>
                  <a:pt x="74375" y="58904"/>
                </a:lnTo>
                <a:lnTo>
                  <a:pt x="37792" y="80058"/>
                </a:lnTo>
                <a:lnTo>
                  <a:pt x="0" y="95872"/>
                </a:lnTo>
                <a:lnTo>
                  <a:pt x="15087" y="121958"/>
                </a:lnTo>
                <a:lnTo>
                  <a:pt x="24874" y="117567"/>
                </a:lnTo>
                <a:lnTo>
                  <a:pt x="37284" y="111585"/>
                </a:lnTo>
                <a:lnTo>
                  <a:pt x="52345" y="103484"/>
                </a:lnTo>
                <a:lnTo>
                  <a:pt x="70091" y="92735"/>
                </a:lnTo>
                <a:lnTo>
                  <a:pt x="291945" y="92735"/>
                </a:lnTo>
                <a:lnTo>
                  <a:pt x="289827" y="91782"/>
                </a:lnTo>
                <a:lnTo>
                  <a:pt x="71348" y="91782"/>
                </a:lnTo>
                <a:lnTo>
                  <a:pt x="92985" y="76864"/>
                </a:lnTo>
                <a:lnTo>
                  <a:pt x="113352" y="60320"/>
                </a:lnTo>
                <a:lnTo>
                  <a:pt x="132125" y="42064"/>
                </a:lnTo>
                <a:lnTo>
                  <a:pt x="148983" y="22009"/>
                </a:lnTo>
                <a:lnTo>
                  <a:pt x="182667" y="22009"/>
                </a:lnTo>
                <a:lnTo>
                  <a:pt x="161874" y="0"/>
                </a:lnTo>
                <a:close/>
              </a:path>
              <a:path w="299085" h="294639">
                <a:moveTo>
                  <a:pt x="291945" y="92735"/>
                </a:moveTo>
                <a:lnTo>
                  <a:pt x="229768" y="92735"/>
                </a:lnTo>
                <a:lnTo>
                  <a:pt x="248698" y="104282"/>
                </a:lnTo>
                <a:lnTo>
                  <a:pt x="263798" y="112533"/>
                </a:lnTo>
                <a:lnTo>
                  <a:pt x="275477" y="118190"/>
                </a:lnTo>
                <a:lnTo>
                  <a:pt x="284149" y="121958"/>
                </a:lnTo>
                <a:lnTo>
                  <a:pt x="298919" y="95872"/>
                </a:lnTo>
                <a:lnTo>
                  <a:pt x="291945" y="92735"/>
                </a:lnTo>
                <a:close/>
              </a:path>
              <a:path w="299085" h="294639">
                <a:moveTo>
                  <a:pt x="229768" y="92735"/>
                </a:moveTo>
                <a:lnTo>
                  <a:pt x="70091" y="92735"/>
                </a:lnTo>
                <a:lnTo>
                  <a:pt x="70091" y="115684"/>
                </a:lnTo>
                <a:lnTo>
                  <a:pt x="229768" y="115684"/>
                </a:lnTo>
                <a:lnTo>
                  <a:pt x="229768" y="92735"/>
                </a:lnTo>
                <a:close/>
              </a:path>
              <a:path w="299085" h="294639">
                <a:moveTo>
                  <a:pt x="182667" y="22009"/>
                </a:moveTo>
                <a:lnTo>
                  <a:pt x="148983" y="22009"/>
                </a:lnTo>
                <a:lnTo>
                  <a:pt x="159466" y="33748"/>
                </a:lnTo>
                <a:lnTo>
                  <a:pt x="175783" y="50176"/>
                </a:lnTo>
                <a:lnTo>
                  <a:pt x="198582" y="69963"/>
                </a:lnTo>
                <a:lnTo>
                  <a:pt x="228511" y="91782"/>
                </a:lnTo>
                <a:lnTo>
                  <a:pt x="289827" y="91782"/>
                </a:lnTo>
                <a:lnTo>
                  <a:pt x="260402" y="78549"/>
                </a:lnTo>
                <a:lnTo>
                  <a:pt x="225096" y="57956"/>
                </a:lnTo>
                <a:lnTo>
                  <a:pt x="192440" y="32353"/>
                </a:lnTo>
                <a:lnTo>
                  <a:pt x="182667" y="22009"/>
                </a:lnTo>
                <a:close/>
              </a:path>
              <a:path w="299085" h="294639">
                <a:moveTo>
                  <a:pt x="261835" y="151193"/>
                </a:moveTo>
                <a:lnTo>
                  <a:pt x="37401" y="151193"/>
                </a:lnTo>
                <a:lnTo>
                  <a:pt x="37401" y="294525"/>
                </a:lnTo>
                <a:lnTo>
                  <a:pt x="63804" y="294525"/>
                </a:lnTo>
                <a:lnTo>
                  <a:pt x="63804" y="280060"/>
                </a:lnTo>
                <a:lnTo>
                  <a:pt x="261835" y="280060"/>
                </a:lnTo>
                <a:lnTo>
                  <a:pt x="261835" y="256501"/>
                </a:lnTo>
                <a:lnTo>
                  <a:pt x="63804" y="256501"/>
                </a:lnTo>
                <a:lnTo>
                  <a:pt x="63804" y="175399"/>
                </a:lnTo>
                <a:lnTo>
                  <a:pt x="261835" y="175399"/>
                </a:lnTo>
                <a:lnTo>
                  <a:pt x="261835" y="151193"/>
                </a:lnTo>
                <a:close/>
              </a:path>
              <a:path w="299085" h="294639">
                <a:moveTo>
                  <a:pt x="261835" y="280060"/>
                </a:moveTo>
                <a:lnTo>
                  <a:pt x="235419" y="280060"/>
                </a:lnTo>
                <a:lnTo>
                  <a:pt x="235419" y="294525"/>
                </a:lnTo>
                <a:lnTo>
                  <a:pt x="261835" y="294525"/>
                </a:lnTo>
                <a:lnTo>
                  <a:pt x="261835" y="280060"/>
                </a:lnTo>
                <a:close/>
              </a:path>
              <a:path w="299085" h="294639">
                <a:moveTo>
                  <a:pt x="261835" y="175399"/>
                </a:moveTo>
                <a:lnTo>
                  <a:pt x="235419" y="175399"/>
                </a:lnTo>
                <a:lnTo>
                  <a:pt x="235419" y="256501"/>
                </a:lnTo>
                <a:lnTo>
                  <a:pt x="261835" y="256501"/>
                </a:lnTo>
                <a:lnTo>
                  <a:pt x="261835" y="1753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68624" y="5545836"/>
            <a:ext cx="276225" cy="269875"/>
          </a:xfrm>
          <a:custGeom>
            <a:avLst/>
            <a:gdLst/>
            <a:ahLst/>
            <a:cxnLst/>
            <a:rect l="l" t="t" r="r" b="b"/>
            <a:pathLst>
              <a:path w="276225" h="269875">
                <a:moveTo>
                  <a:pt x="198286" y="120700"/>
                </a:moveTo>
                <a:lnTo>
                  <a:pt x="153390" y="120700"/>
                </a:lnTo>
                <a:lnTo>
                  <a:pt x="130441" y="135806"/>
                </a:lnTo>
                <a:lnTo>
                  <a:pt x="110289" y="156184"/>
                </a:lnTo>
                <a:lnTo>
                  <a:pt x="95972" y="179801"/>
                </a:lnTo>
                <a:lnTo>
                  <a:pt x="90525" y="204622"/>
                </a:lnTo>
                <a:lnTo>
                  <a:pt x="93344" y="220808"/>
                </a:lnTo>
                <a:lnTo>
                  <a:pt x="126669" y="255854"/>
                </a:lnTo>
                <a:lnTo>
                  <a:pt x="171861" y="266741"/>
                </a:lnTo>
                <a:lnTo>
                  <a:pt x="234492" y="269379"/>
                </a:lnTo>
                <a:lnTo>
                  <a:pt x="236067" y="241084"/>
                </a:lnTo>
                <a:lnTo>
                  <a:pt x="187258" y="240901"/>
                </a:lnTo>
                <a:lnTo>
                  <a:pt x="150682" y="235623"/>
                </a:lnTo>
                <a:lnTo>
                  <a:pt x="127721" y="223096"/>
                </a:lnTo>
                <a:lnTo>
                  <a:pt x="119760" y="201168"/>
                </a:lnTo>
                <a:lnTo>
                  <a:pt x="123076" y="183664"/>
                </a:lnTo>
                <a:lnTo>
                  <a:pt x="132846" y="166044"/>
                </a:lnTo>
                <a:lnTo>
                  <a:pt x="148805" y="149013"/>
                </a:lnTo>
                <a:lnTo>
                  <a:pt x="170687" y="133273"/>
                </a:lnTo>
                <a:lnTo>
                  <a:pt x="190244" y="123281"/>
                </a:lnTo>
                <a:lnTo>
                  <a:pt x="198286" y="120700"/>
                </a:lnTo>
                <a:close/>
              </a:path>
              <a:path w="276225" h="269875">
                <a:moveTo>
                  <a:pt x="222559" y="24523"/>
                </a:moveTo>
                <a:lnTo>
                  <a:pt x="181368" y="24523"/>
                </a:lnTo>
                <a:lnTo>
                  <a:pt x="153529" y="45856"/>
                </a:lnTo>
                <a:lnTo>
                  <a:pt x="124396" y="64833"/>
                </a:lnTo>
                <a:lnTo>
                  <a:pt x="77330" y="91465"/>
                </a:lnTo>
                <a:lnTo>
                  <a:pt x="35012" y="110174"/>
                </a:lnTo>
                <a:lnTo>
                  <a:pt x="0" y="115671"/>
                </a:lnTo>
                <a:lnTo>
                  <a:pt x="2832" y="144907"/>
                </a:lnTo>
                <a:lnTo>
                  <a:pt x="42714" y="136392"/>
                </a:lnTo>
                <a:lnTo>
                  <a:pt x="85659" y="129384"/>
                </a:lnTo>
                <a:lnTo>
                  <a:pt x="124831" y="124086"/>
                </a:lnTo>
                <a:lnTo>
                  <a:pt x="153390" y="120700"/>
                </a:lnTo>
                <a:lnTo>
                  <a:pt x="198286" y="120700"/>
                </a:lnTo>
                <a:lnTo>
                  <a:pt x="206238" y="118149"/>
                </a:lnTo>
                <a:lnTo>
                  <a:pt x="220408" y="116259"/>
                </a:lnTo>
                <a:lnTo>
                  <a:pt x="234492" y="115989"/>
                </a:lnTo>
                <a:lnTo>
                  <a:pt x="275641" y="115989"/>
                </a:lnTo>
                <a:lnTo>
                  <a:pt x="275481" y="101523"/>
                </a:lnTo>
                <a:lnTo>
                  <a:pt x="99644" y="101523"/>
                </a:lnTo>
                <a:lnTo>
                  <a:pt x="136099" y="81534"/>
                </a:lnTo>
                <a:lnTo>
                  <a:pt x="169932" y="61369"/>
                </a:lnTo>
                <a:lnTo>
                  <a:pt x="200288" y="41323"/>
                </a:lnTo>
                <a:lnTo>
                  <a:pt x="222559" y="24523"/>
                </a:lnTo>
                <a:close/>
              </a:path>
              <a:path w="276225" h="269875">
                <a:moveTo>
                  <a:pt x="275641" y="115989"/>
                </a:moveTo>
                <a:lnTo>
                  <a:pt x="234492" y="115989"/>
                </a:lnTo>
                <a:lnTo>
                  <a:pt x="246803" y="116200"/>
                </a:lnTo>
                <a:lnTo>
                  <a:pt x="257789" y="116736"/>
                </a:lnTo>
                <a:lnTo>
                  <a:pt x="267420" y="117451"/>
                </a:lnTo>
                <a:lnTo>
                  <a:pt x="275666" y="118198"/>
                </a:lnTo>
                <a:lnTo>
                  <a:pt x="275641" y="115989"/>
                </a:lnTo>
                <a:close/>
              </a:path>
              <a:path w="276225" h="269875">
                <a:moveTo>
                  <a:pt x="275348" y="89585"/>
                </a:moveTo>
                <a:lnTo>
                  <a:pt x="229508" y="90122"/>
                </a:lnTo>
                <a:lnTo>
                  <a:pt x="184196" y="92725"/>
                </a:lnTo>
                <a:lnTo>
                  <a:pt x="140533" y="96743"/>
                </a:lnTo>
                <a:lnTo>
                  <a:pt x="99644" y="101523"/>
                </a:lnTo>
                <a:lnTo>
                  <a:pt x="275481" y="101523"/>
                </a:lnTo>
                <a:lnTo>
                  <a:pt x="275348" y="89585"/>
                </a:lnTo>
                <a:close/>
              </a:path>
              <a:path w="276225" h="269875">
                <a:moveTo>
                  <a:pt x="226313" y="0"/>
                </a:moveTo>
                <a:lnTo>
                  <a:pt x="39293" y="0"/>
                </a:lnTo>
                <a:lnTo>
                  <a:pt x="39611" y="26720"/>
                </a:lnTo>
                <a:lnTo>
                  <a:pt x="181368" y="24523"/>
                </a:lnTo>
                <a:lnTo>
                  <a:pt x="222559" y="24523"/>
                </a:lnTo>
                <a:lnTo>
                  <a:pt x="226313" y="21691"/>
                </a:lnTo>
                <a:lnTo>
                  <a:pt x="2263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81717" y="5554967"/>
            <a:ext cx="279400" cy="256540"/>
          </a:xfrm>
          <a:custGeom>
            <a:avLst/>
            <a:gdLst/>
            <a:ahLst/>
            <a:cxnLst/>
            <a:rect l="l" t="t" r="r" b="b"/>
            <a:pathLst>
              <a:path w="279400" h="256539">
                <a:moveTo>
                  <a:pt x="230599" y="25463"/>
                </a:moveTo>
                <a:lnTo>
                  <a:pt x="152450" y="25463"/>
                </a:lnTo>
                <a:lnTo>
                  <a:pt x="199999" y="36099"/>
                </a:lnTo>
                <a:lnTo>
                  <a:pt x="229222" y="60113"/>
                </a:lnTo>
                <a:lnTo>
                  <a:pt x="243947" y="90612"/>
                </a:lnTo>
                <a:lnTo>
                  <a:pt x="248005" y="120700"/>
                </a:lnTo>
                <a:lnTo>
                  <a:pt x="247135" y="137758"/>
                </a:lnTo>
                <a:lnTo>
                  <a:pt x="235141" y="180017"/>
                </a:lnTo>
                <a:lnTo>
                  <a:pt x="205639" y="211383"/>
                </a:lnTo>
                <a:lnTo>
                  <a:pt x="160504" y="225724"/>
                </a:lnTo>
                <a:lnTo>
                  <a:pt x="127622" y="229768"/>
                </a:lnTo>
                <a:lnTo>
                  <a:pt x="136740" y="256171"/>
                </a:lnTo>
                <a:lnTo>
                  <a:pt x="204665" y="242192"/>
                </a:lnTo>
                <a:lnTo>
                  <a:pt x="240742" y="220300"/>
                </a:lnTo>
                <a:lnTo>
                  <a:pt x="268010" y="182039"/>
                </a:lnTo>
                <a:lnTo>
                  <a:pt x="278803" y="122580"/>
                </a:lnTo>
                <a:lnTo>
                  <a:pt x="270661" y="74259"/>
                </a:lnTo>
                <a:lnTo>
                  <a:pt x="246194" y="35363"/>
                </a:lnTo>
                <a:lnTo>
                  <a:pt x="230599" y="25463"/>
                </a:lnTo>
                <a:close/>
              </a:path>
              <a:path w="279400" h="256539">
                <a:moveTo>
                  <a:pt x="148043" y="0"/>
                </a:moveTo>
                <a:lnTo>
                  <a:pt x="96802" y="7161"/>
                </a:lnTo>
                <a:lnTo>
                  <a:pt x="55607" y="27117"/>
                </a:lnTo>
                <a:lnTo>
                  <a:pt x="25228" y="57574"/>
                </a:lnTo>
                <a:lnTo>
                  <a:pt x="6435" y="96238"/>
                </a:lnTo>
                <a:lnTo>
                  <a:pt x="0" y="140817"/>
                </a:lnTo>
                <a:lnTo>
                  <a:pt x="4013" y="174404"/>
                </a:lnTo>
                <a:lnTo>
                  <a:pt x="15600" y="203247"/>
                </a:lnTo>
                <a:lnTo>
                  <a:pt x="34081" y="223427"/>
                </a:lnTo>
                <a:lnTo>
                  <a:pt x="58775" y="231025"/>
                </a:lnTo>
                <a:lnTo>
                  <a:pt x="95134" y="215711"/>
                </a:lnTo>
                <a:lnTo>
                  <a:pt x="103962" y="202742"/>
                </a:lnTo>
                <a:lnTo>
                  <a:pt x="59410" y="202742"/>
                </a:lnTo>
                <a:lnTo>
                  <a:pt x="44011" y="196774"/>
                </a:lnTo>
                <a:lnTo>
                  <a:pt x="34032" y="181876"/>
                </a:lnTo>
                <a:lnTo>
                  <a:pt x="28649" y="162559"/>
                </a:lnTo>
                <a:lnTo>
                  <a:pt x="27038" y="143332"/>
                </a:lnTo>
                <a:lnTo>
                  <a:pt x="27740" y="129543"/>
                </a:lnTo>
                <a:lnTo>
                  <a:pt x="45999" y="75214"/>
                </a:lnTo>
                <a:lnTo>
                  <a:pt x="87343" y="38034"/>
                </a:lnTo>
                <a:lnTo>
                  <a:pt x="124472" y="27038"/>
                </a:lnTo>
                <a:lnTo>
                  <a:pt x="152336" y="27038"/>
                </a:lnTo>
                <a:lnTo>
                  <a:pt x="152450" y="25463"/>
                </a:lnTo>
                <a:lnTo>
                  <a:pt x="230599" y="25463"/>
                </a:lnTo>
                <a:lnTo>
                  <a:pt x="205342" y="9430"/>
                </a:lnTo>
                <a:lnTo>
                  <a:pt x="148043" y="0"/>
                </a:lnTo>
                <a:close/>
              </a:path>
              <a:path w="279400" h="256539">
                <a:moveTo>
                  <a:pt x="152336" y="27038"/>
                </a:moveTo>
                <a:lnTo>
                  <a:pt x="124472" y="27038"/>
                </a:lnTo>
                <a:lnTo>
                  <a:pt x="119911" y="78575"/>
                </a:lnTo>
                <a:lnTo>
                  <a:pt x="111312" y="121331"/>
                </a:lnTo>
                <a:lnTo>
                  <a:pt x="92722" y="174142"/>
                </a:lnTo>
                <a:lnTo>
                  <a:pt x="59410" y="202742"/>
                </a:lnTo>
                <a:lnTo>
                  <a:pt x="103962" y="202742"/>
                </a:lnTo>
                <a:lnTo>
                  <a:pt x="121580" y="176860"/>
                </a:lnTo>
                <a:lnTo>
                  <a:pt x="139215" y="125110"/>
                </a:lnTo>
                <a:lnTo>
                  <a:pt x="149138" y="71099"/>
                </a:lnTo>
                <a:lnTo>
                  <a:pt x="152336" y="270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08431" y="557818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30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6042" y="5550243"/>
            <a:ext cx="78105" cy="27940"/>
          </a:xfrm>
          <a:custGeom>
            <a:avLst/>
            <a:gdLst/>
            <a:ahLst/>
            <a:cxnLst/>
            <a:rect l="l" t="t" r="r" b="b"/>
            <a:pathLst>
              <a:path w="78104" h="27939">
                <a:moveTo>
                  <a:pt x="0" y="27940"/>
                </a:moveTo>
                <a:lnTo>
                  <a:pt x="77635" y="27940"/>
                </a:lnTo>
                <a:lnTo>
                  <a:pt x="77635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37482" y="5550243"/>
            <a:ext cx="197383" cy="2502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66310" y="5547728"/>
            <a:ext cx="293370" cy="252729"/>
          </a:xfrm>
          <a:custGeom>
            <a:avLst/>
            <a:gdLst/>
            <a:ahLst/>
            <a:cxnLst/>
            <a:rect l="l" t="t" r="r" b="b"/>
            <a:pathLst>
              <a:path w="293370" h="252729">
                <a:moveTo>
                  <a:pt x="232918" y="105930"/>
                </a:moveTo>
                <a:lnTo>
                  <a:pt x="206072" y="108937"/>
                </a:lnTo>
                <a:lnTo>
                  <a:pt x="186239" y="120078"/>
                </a:lnTo>
                <a:lnTo>
                  <a:pt x="173949" y="142535"/>
                </a:lnTo>
                <a:lnTo>
                  <a:pt x="169735" y="179489"/>
                </a:lnTo>
                <a:lnTo>
                  <a:pt x="172220" y="209624"/>
                </a:lnTo>
                <a:lnTo>
                  <a:pt x="181363" y="232719"/>
                </a:lnTo>
                <a:lnTo>
                  <a:pt x="199701" y="247506"/>
                </a:lnTo>
                <a:lnTo>
                  <a:pt x="229768" y="252717"/>
                </a:lnTo>
                <a:lnTo>
                  <a:pt x="256480" y="249805"/>
                </a:lnTo>
                <a:lnTo>
                  <a:pt x="276328" y="238848"/>
                </a:lnTo>
                <a:lnTo>
                  <a:pt x="281004" y="230403"/>
                </a:lnTo>
                <a:lnTo>
                  <a:pt x="232600" y="230403"/>
                </a:lnTo>
                <a:lnTo>
                  <a:pt x="214310" y="227973"/>
                </a:lnTo>
                <a:lnTo>
                  <a:pt x="202268" y="219681"/>
                </a:lnTo>
                <a:lnTo>
                  <a:pt x="195647" y="204021"/>
                </a:lnTo>
                <a:lnTo>
                  <a:pt x="193624" y="179489"/>
                </a:lnTo>
                <a:lnTo>
                  <a:pt x="194856" y="159064"/>
                </a:lnTo>
                <a:lnTo>
                  <a:pt x="199948" y="142943"/>
                </a:lnTo>
                <a:lnTo>
                  <a:pt x="210994" y="132363"/>
                </a:lnTo>
                <a:lnTo>
                  <a:pt x="230085" y="128562"/>
                </a:lnTo>
                <a:lnTo>
                  <a:pt x="282340" y="128562"/>
                </a:lnTo>
                <a:lnTo>
                  <a:pt x="281317" y="125969"/>
                </a:lnTo>
                <a:lnTo>
                  <a:pt x="262979" y="111146"/>
                </a:lnTo>
                <a:lnTo>
                  <a:pt x="232918" y="105930"/>
                </a:lnTo>
                <a:close/>
              </a:path>
              <a:path w="293370" h="252729">
                <a:moveTo>
                  <a:pt x="229146" y="2514"/>
                </a:moveTo>
                <a:lnTo>
                  <a:pt x="204000" y="2514"/>
                </a:lnTo>
                <a:lnTo>
                  <a:pt x="63804" y="250202"/>
                </a:lnTo>
                <a:lnTo>
                  <a:pt x="89268" y="250202"/>
                </a:lnTo>
                <a:lnTo>
                  <a:pt x="229146" y="2514"/>
                </a:lnTo>
                <a:close/>
              </a:path>
              <a:path w="293370" h="252729">
                <a:moveTo>
                  <a:pt x="282340" y="128562"/>
                </a:moveTo>
                <a:lnTo>
                  <a:pt x="230085" y="128562"/>
                </a:lnTo>
                <a:lnTo>
                  <a:pt x="248375" y="130993"/>
                </a:lnTo>
                <a:lnTo>
                  <a:pt x="260418" y="139290"/>
                </a:lnTo>
                <a:lnTo>
                  <a:pt x="267038" y="154954"/>
                </a:lnTo>
                <a:lnTo>
                  <a:pt x="269062" y="179489"/>
                </a:lnTo>
                <a:lnTo>
                  <a:pt x="267872" y="199778"/>
                </a:lnTo>
                <a:lnTo>
                  <a:pt x="262851" y="215909"/>
                </a:lnTo>
                <a:lnTo>
                  <a:pt x="251820" y="226559"/>
                </a:lnTo>
                <a:lnTo>
                  <a:pt x="232600" y="230403"/>
                </a:lnTo>
                <a:lnTo>
                  <a:pt x="281004" y="230403"/>
                </a:lnTo>
                <a:lnTo>
                  <a:pt x="288691" y="216519"/>
                </a:lnTo>
                <a:lnTo>
                  <a:pt x="292950" y="179489"/>
                </a:lnTo>
                <a:lnTo>
                  <a:pt x="290464" y="149162"/>
                </a:lnTo>
                <a:lnTo>
                  <a:pt x="282340" y="128562"/>
                </a:lnTo>
                <a:close/>
              </a:path>
              <a:path w="293370" h="252729">
                <a:moveTo>
                  <a:pt x="63182" y="0"/>
                </a:moveTo>
                <a:lnTo>
                  <a:pt x="36336" y="2957"/>
                </a:lnTo>
                <a:lnTo>
                  <a:pt x="16503" y="13989"/>
                </a:lnTo>
                <a:lnTo>
                  <a:pt x="4214" y="36336"/>
                </a:lnTo>
                <a:lnTo>
                  <a:pt x="0" y="73240"/>
                </a:lnTo>
                <a:lnTo>
                  <a:pt x="2484" y="103433"/>
                </a:lnTo>
                <a:lnTo>
                  <a:pt x="11628" y="126641"/>
                </a:lnTo>
                <a:lnTo>
                  <a:pt x="29966" y="141538"/>
                </a:lnTo>
                <a:lnTo>
                  <a:pt x="60032" y="146799"/>
                </a:lnTo>
                <a:lnTo>
                  <a:pt x="86744" y="143880"/>
                </a:lnTo>
                <a:lnTo>
                  <a:pt x="106592" y="132884"/>
                </a:lnTo>
                <a:lnTo>
                  <a:pt x="111405" y="124155"/>
                </a:lnTo>
                <a:lnTo>
                  <a:pt x="62865" y="124155"/>
                </a:lnTo>
                <a:lnTo>
                  <a:pt x="44575" y="121723"/>
                </a:lnTo>
                <a:lnTo>
                  <a:pt x="32532" y="113428"/>
                </a:lnTo>
                <a:lnTo>
                  <a:pt x="25912" y="97767"/>
                </a:lnTo>
                <a:lnTo>
                  <a:pt x="23888" y="73240"/>
                </a:lnTo>
                <a:lnTo>
                  <a:pt x="25120" y="52951"/>
                </a:lnTo>
                <a:lnTo>
                  <a:pt x="30213" y="36820"/>
                </a:lnTo>
                <a:lnTo>
                  <a:pt x="41258" y="26170"/>
                </a:lnTo>
                <a:lnTo>
                  <a:pt x="60350" y="22326"/>
                </a:lnTo>
                <a:lnTo>
                  <a:pt x="112554" y="22326"/>
                </a:lnTo>
                <a:lnTo>
                  <a:pt x="111586" y="19885"/>
                </a:lnTo>
                <a:lnTo>
                  <a:pt x="93249" y="5168"/>
                </a:lnTo>
                <a:lnTo>
                  <a:pt x="63182" y="0"/>
                </a:lnTo>
                <a:close/>
              </a:path>
              <a:path w="293370" h="252729">
                <a:moveTo>
                  <a:pt x="112554" y="22326"/>
                </a:moveTo>
                <a:lnTo>
                  <a:pt x="60350" y="22326"/>
                </a:lnTo>
                <a:lnTo>
                  <a:pt x="78640" y="24800"/>
                </a:lnTo>
                <a:lnTo>
                  <a:pt x="90682" y="33167"/>
                </a:lnTo>
                <a:lnTo>
                  <a:pt x="97303" y="48842"/>
                </a:lnTo>
                <a:lnTo>
                  <a:pt x="99326" y="73240"/>
                </a:lnTo>
                <a:lnTo>
                  <a:pt x="98137" y="93663"/>
                </a:lnTo>
                <a:lnTo>
                  <a:pt x="93116" y="109780"/>
                </a:lnTo>
                <a:lnTo>
                  <a:pt x="82085" y="120355"/>
                </a:lnTo>
                <a:lnTo>
                  <a:pt x="62865" y="124155"/>
                </a:lnTo>
                <a:lnTo>
                  <a:pt x="111405" y="124155"/>
                </a:lnTo>
                <a:lnTo>
                  <a:pt x="118956" y="110457"/>
                </a:lnTo>
                <a:lnTo>
                  <a:pt x="123215" y="73240"/>
                </a:lnTo>
                <a:lnTo>
                  <a:pt x="120730" y="42969"/>
                </a:lnTo>
                <a:lnTo>
                  <a:pt x="112554" y="223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783163" y="5538305"/>
            <a:ext cx="273685" cy="274320"/>
          </a:xfrm>
          <a:custGeom>
            <a:avLst/>
            <a:gdLst/>
            <a:ahLst/>
            <a:cxnLst/>
            <a:rect l="l" t="t" r="r" b="b"/>
            <a:pathLst>
              <a:path w="273685" h="274320">
                <a:moveTo>
                  <a:pt x="176706" y="109054"/>
                </a:moveTo>
                <a:lnTo>
                  <a:pt x="129819" y="109054"/>
                </a:lnTo>
                <a:lnTo>
                  <a:pt x="140906" y="110786"/>
                </a:lnTo>
                <a:lnTo>
                  <a:pt x="148955" y="115822"/>
                </a:lnTo>
                <a:lnTo>
                  <a:pt x="154351" y="123922"/>
                </a:lnTo>
                <a:lnTo>
                  <a:pt x="157480" y="134848"/>
                </a:lnTo>
                <a:lnTo>
                  <a:pt x="118835" y="155528"/>
                </a:lnTo>
                <a:lnTo>
                  <a:pt x="91122" y="176091"/>
                </a:lnTo>
                <a:lnTo>
                  <a:pt x="74430" y="197245"/>
                </a:lnTo>
                <a:lnTo>
                  <a:pt x="68846" y="219697"/>
                </a:lnTo>
                <a:lnTo>
                  <a:pt x="80495" y="250952"/>
                </a:lnTo>
                <a:lnTo>
                  <a:pt x="108762" y="267003"/>
                </a:lnTo>
                <a:lnTo>
                  <a:pt x="143631" y="272916"/>
                </a:lnTo>
                <a:lnTo>
                  <a:pt x="175082" y="273761"/>
                </a:lnTo>
                <a:lnTo>
                  <a:pt x="202667" y="273502"/>
                </a:lnTo>
                <a:lnTo>
                  <a:pt x="224155" y="272862"/>
                </a:lnTo>
                <a:lnTo>
                  <a:pt x="240279" y="272046"/>
                </a:lnTo>
                <a:lnTo>
                  <a:pt x="251777" y="271259"/>
                </a:lnTo>
                <a:lnTo>
                  <a:pt x="251244" y="248310"/>
                </a:lnTo>
                <a:lnTo>
                  <a:pt x="168795" y="248310"/>
                </a:lnTo>
                <a:lnTo>
                  <a:pt x="143588" y="247848"/>
                </a:lnTo>
                <a:lnTo>
                  <a:pt x="120624" y="244616"/>
                </a:lnTo>
                <a:lnTo>
                  <a:pt x="103909" y="235842"/>
                </a:lnTo>
                <a:lnTo>
                  <a:pt x="97447" y="218757"/>
                </a:lnTo>
                <a:lnTo>
                  <a:pt x="105050" y="199275"/>
                </a:lnTo>
                <a:lnTo>
                  <a:pt x="123021" y="182376"/>
                </a:lnTo>
                <a:lnTo>
                  <a:pt x="143985" y="169167"/>
                </a:lnTo>
                <a:lnTo>
                  <a:pt x="160616" y="160616"/>
                </a:lnTo>
                <a:lnTo>
                  <a:pt x="187887" y="160616"/>
                </a:lnTo>
                <a:lnTo>
                  <a:pt x="187809" y="159051"/>
                </a:lnTo>
                <a:lnTo>
                  <a:pt x="233864" y="133308"/>
                </a:lnTo>
                <a:lnTo>
                  <a:pt x="268520" y="123520"/>
                </a:lnTo>
                <a:lnTo>
                  <a:pt x="182943" y="123520"/>
                </a:lnTo>
                <a:lnTo>
                  <a:pt x="176706" y="109054"/>
                </a:lnTo>
                <a:close/>
              </a:path>
              <a:path w="273685" h="274320">
                <a:moveTo>
                  <a:pt x="251142" y="243916"/>
                </a:moveTo>
                <a:lnTo>
                  <a:pt x="223911" y="246188"/>
                </a:lnTo>
                <a:lnTo>
                  <a:pt x="200658" y="247522"/>
                </a:lnTo>
                <a:lnTo>
                  <a:pt x="182060" y="248152"/>
                </a:lnTo>
                <a:lnTo>
                  <a:pt x="168795" y="248310"/>
                </a:lnTo>
                <a:lnTo>
                  <a:pt x="251244" y="248310"/>
                </a:lnTo>
                <a:lnTo>
                  <a:pt x="251142" y="243916"/>
                </a:lnTo>
                <a:close/>
              </a:path>
              <a:path w="273685" h="274320">
                <a:moveTo>
                  <a:pt x="187887" y="160616"/>
                </a:moveTo>
                <a:lnTo>
                  <a:pt x="160616" y="160616"/>
                </a:lnTo>
                <a:lnTo>
                  <a:pt x="160934" y="167220"/>
                </a:lnTo>
                <a:lnTo>
                  <a:pt x="161161" y="173969"/>
                </a:lnTo>
                <a:lnTo>
                  <a:pt x="161137" y="192348"/>
                </a:lnTo>
                <a:lnTo>
                  <a:pt x="160816" y="199156"/>
                </a:lnTo>
                <a:lnTo>
                  <a:pt x="160319" y="205080"/>
                </a:lnTo>
                <a:lnTo>
                  <a:pt x="159677" y="211213"/>
                </a:lnTo>
                <a:lnTo>
                  <a:pt x="187655" y="211213"/>
                </a:lnTo>
                <a:lnTo>
                  <a:pt x="188071" y="206215"/>
                </a:lnTo>
                <a:lnTo>
                  <a:pt x="188369" y="200453"/>
                </a:lnTo>
                <a:lnTo>
                  <a:pt x="188557" y="192348"/>
                </a:lnTo>
                <a:lnTo>
                  <a:pt x="188437" y="173969"/>
                </a:lnTo>
                <a:lnTo>
                  <a:pt x="188305" y="169167"/>
                </a:lnTo>
                <a:lnTo>
                  <a:pt x="187887" y="160616"/>
                </a:lnTo>
                <a:close/>
              </a:path>
              <a:path w="273685" h="274320">
                <a:moveTo>
                  <a:pt x="104990" y="60655"/>
                </a:moveTo>
                <a:lnTo>
                  <a:pt x="75120" y="60655"/>
                </a:lnTo>
                <a:lnTo>
                  <a:pt x="65727" y="85693"/>
                </a:lnTo>
                <a:lnTo>
                  <a:pt x="50880" y="115944"/>
                </a:lnTo>
                <a:lnTo>
                  <a:pt x="29373" y="148491"/>
                </a:lnTo>
                <a:lnTo>
                  <a:pt x="0" y="180416"/>
                </a:lnTo>
                <a:lnTo>
                  <a:pt x="21069" y="199275"/>
                </a:lnTo>
                <a:lnTo>
                  <a:pt x="33914" y="185059"/>
                </a:lnTo>
                <a:lnTo>
                  <a:pt x="43224" y="173969"/>
                </a:lnTo>
                <a:lnTo>
                  <a:pt x="52533" y="161704"/>
                </a:lnTo>
                <a:lnTo>
                  <a:pt x="65379" y="143967"/>
                </a:lnTo>
                <a:lnTo>
                  <a:pt x="82656" y="128166"/>
                </a:lnTo>
                <a:lnTo>
                  <a:pt x="99371" y="117314"/>
                </a:lnTo>
                <a:lnTo>
                  <a:pt x="115200" y="111061"/>
                </a:lnTo>
                <a:lnTo>
                  <a:pt x="129819" y="109054"/>
                </a:lnTo>
                <a:lnTo>
                  <a:pt x="176706" y="109054"/>
                </a:lnTo>
                <a:lnTo>
                  <a:pt x="174049" y="102890"/>
                </a:lnTo>
                <a:lnTo>
                  <a:pt x="171560" y="100571"/>
                </a:lnTo>
                <a:lnTo>
                  <a:pt x="87071" y="100571"/>
                </a:lnTo>
                <a:lnTo>
                  <a:pt x="91510" y="92964"/>
                </a:lnTo>
                <a:lnTo>
                  <a:pt x="95916" y="84504"/>
                </a:lnTo>
                <a:lnTo>
                  <a:pt x="100380" y="74098"/>
                </a:lnTo>
                <a:lnTo>
                  <a:pt x="104990" y="60655"/>
                </a:lnTo>
                <a:close/>
              </a:path>
              <a:path w="273685" h="274320">
                <a:moveTo>
                  <a:pt x="262153" y="94919"/>
                </a:moveTo>
                <a:lnTo>
                  <a:pt x="245265" y="100579"/>
                </a:lnTo>
                <a:lnTo>
                  <a:pt x="226082" y="107214"/>
                </a:lnTo>
                <a:lnTo>
                  <a:pt x="205131" y="114852"/>
                </a:lnTo>
                <a:lnTo>
                  <a:pt x="182943" y="123520"/>
                </a:lnTo>
                <a:lnTo>
                  <a:pt x="268520" y="123520"/>
                </a:lnTo>
                <a:lnTo>
                  <a:pt x="273151" y="122262"/>
                </a:lnTo>
                <a:lnTo>
                  <a:pt x="262153" y="94919"/>
                </a:lnTo>
                <a:close/>
              </a:path>
              <a:path w="273685" h="274320">
                <a:moveTo>
                  <a:pt x="134226" y="84861"/>
                </a:moveTo>
                <a:lnTo>
                  <a:pt x="117883" y="86478"/>
                </a:lnTo>
                <a:lnTo>
                  <a:pt x="104871" y="90482"/>
                </a:lnTo>
                <a:lnTo>
                  <a:pt x="94748" y="95603"/>
                </a:lnTo>
                <a:lnTo>
                  <a:pt x="87071" y="100571"/>
                </a:lnTo>
                <a:lnTo>
                  <a:pt x="171560" y="100571"/>
                </a:lnTo>
                <a:lnTo>
                  <a:pt x="161528" y="91222"/>
                </a:lnTo>
                <a:lnTo>
                  <a:pt x="147535" y="86038"/>
                </a:lnTo>
                <a:lnTo>
                  <a:pt x="134226" y="84861"/>
                </a:lnTo>
                <a:close/>
              </a:path>
              <a:path w="273685" h="274320">
                <a:moveTo>
                  <a:pt x="246113" y="34569"/>
                </a:moveTo>
                <a:lnTo>
                  <a:pt x="8496" y="34569"/>
                </a:lnTo>
                <a:lnTo>
                  <a:pt x="8496" y="60655"/>
                </a:lnTo>
                <a:lnTo>
                  <a:pt x="246113" y="60655"/>
                </a:lnTo>
                <a:lnTo>
                  <a:pt x="246113" y="34569"/>
                </a:lnTo>
                <a:close/>
              </a:path>
              <a:path w="273685" h="274320">
                <a:moveTo>
                  <a:pt x="86753" y="0"/>
                </a:moveTo>
                <a:lnTo>
                  <a:pt x="86285" y="6460"/>
                </a:lnTo>
                <a:lnTo>
                  <a:pt x="85578" y="13746"/>
                </a:lnTo>
                <a:lnTo>
                  <a:pt x="84281" y="22801"/>
                </a:lnTo>
                <a:lnTo>
                  <a:pt x="82042" y="34569"/>
                </a:lnTo>
                <a:lnTo>
                  <a:pt x="112217" y="34569"/>
                </a:lnTo>
                <a:lnTo>
                  <a:pt x="114435" y="23893"/>
                </a:lnTo>
                <a:lnTo>
                  <a:pt x="116065" y="15395"/>
                </a:lnTo>
                <a:lnTo>
                  <a:pt x="118503" y="1879"/>
                </a:lnTo>
                <a:lnTo>
                  <a:pt x="867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080228" y="5538940"/>
            <a:ext cx="252095" cy="276225"/>
          </a:xfrm>
          <a:custGeom>
            <a:avLst/>
            <a:gdLst/>
            <a:ahLst/>
            <a:cxnLst/>
            <a:rect l="l" t="t" r="r" b="b"/>
            <a:pathLst>
              <a:path w="252095" h="276225">
                <a:moveTo>
                  <a:pt x="245451" y="72288"/>
                </a:moveTo>
                <a:lnTo>
                  <a:pt x="214998" y="72288"/>
                </a:lnTo>
                <a:lnTo>
                  <a:pt x="200745" y="116373"/>
                </a:lnTo>
                <a:lnTo>
                  <a:pt x="181133" y="155062"/>
                </a:lnTo>
                <a:lnTo>
                  <a:pt x="154571" y="188040"/>
                </a:lnTo>
                <a:lnTo>
                  <a:pt x="119471" y="214994"/>
                </a:lnTo>
                <a:lnTo>
                  <a:pt x="74243" y="235607"/>
                </a:lnTo>
                <a:lnTo>
                  <a:pt x="17297" y="249567"/>
                </a:lnTo>
                <a:lnTo>
                  <a:pt x="29235" y="275653"/>
                </a:lnTo>
                <a:lnTo>
                  <a:pt x="82026" y="262745"/>
                </a:lnTo>
                <a:lnTo>
                  <a:pt x="127212" y="243161"/>
                </a:lnTo>
                <a:lnTo>
                  <a:pt x="165156" y="216923"/>
                </a:lnTo>
                <a:lnTo>
                  <a:pt x="196221" y="184055"/>
                </a:lnTo>
                <a:lnTo>
                  <a:pt x="220771" y="144578"/>
                </a:lnTo>
                <a:lnTo>
                  <a:pt x="239168" y="98513"/>
                </a:lnTo>
                <a:lnTo>
                  <a:pt x="245451" y="72288"/>
                </a:lnTo>
                <a:close/>
              </a:path>
              <a:path w="252095" h="276225">
                <a:moveTo>
                  <a:pt x="102793" y="0"/>
                </a:moveTo>
                <a:lnTo>
                  <a:pt x="88937" y="30061"/>
                </a:lnTo>
                <a:lnTo>
                  <a:pt x="68365" y="62309"/>
                </a:lnTo>
                <a:lnTo>
                  <a:pt x="39309" y="94676"/>
                </a:lnTo>
                <a:lnTo>
                  <a:pt x="0" y="125095"/>
                </a:lnTo>
                <a:lnTo>
                  <a:pt x="17919" y="146773"/>
                </a:lnTo>
                <a:lnTo>
                  <a:pt x="39723" y="130940"/>
                </a:lnTo>
                <a:lnTo>
                  <a:pt x="60317" y="111774"/>
                </a:lnTo>
                <a:lnTo>
                  <a:pt x="78964" y="91486"/>
                </a:lnTo>
                <a:lnTo>
                  <a:pt x="94932" y="72288"/>
                </a:lnTo>
                <a:lnTo>
                  <a:pt x="245451" y="72288"/>
                </a:lnTo>
                <a:lnTo>
                  <a:pt x="251777" y="45885"/>
                </a:lnTo>
                <a:lnTo>
                  <a:pt x="113474" y="45885"/>
                </a:lnTo>
                <a:lnTo>
                  <a:pt x="121442" y="32217"/>
                </a:lnTo>
                <a:lnTo>
                  <a:pt x="126758" y="22115"/>
                </a:lnTo>
                <a:lnTo>
                  <a:pt x="130540" y="13840"/>
                </a:lnTo>
                <a:lnTo>
                  <a:pt x="133908" y="5651"/>
                </a:lnTo>
                <a:lnTo>
                  <a:pt x="102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71312" y="5554015"/>
            <a:ext cx="254000" cy="259715"/>
          </a:xfrm>
          <a:custGeom>
            <a:avLst/>
            <a:gdLst/>
            <a:ahLst/>
            <a:cxnLst/>
            <a:rect l="l" t="t" r="r" b="b"/>
            <a:pathLst>
              <a:path w="254000" h="259714">
                <a:moveTo>
                  <a:pt x="236067" y="0"/>
                </a:moveTo>
                <a:lnTo>
                  <a:pt x="22644" y="0"/>
                </a:lnTo>
                <a:lnTo>
                  <a:pt x="22644" y="26403"/>
                </a:lnTo>
                <a:lnTo>
                  <a:pt x="236067" y="26403"/>
                </a:lnTo>
                <a:lnTo>
                  <a:pt x="236067" y="0"/>
                </a:lnTo>
                <a:close/>
              </a:path>
              <a:path w="254000" h="259714">
                <a:moveTo>
                  <a:pt x="253669" y="75120"/>
                </a:moveTo>
                <a:lnTo>
                  <a:pt x="0" y="75120"/>
                </a:lnTo>
                <a:lnTo>
                  <a:pt x="0" y="101523"/>
                </a:lnTo>
                <a:lnTo>
                  <a:pt x="220345" y="101523"/>
                </a:lnTo>
                <a:lnTo>
                  <a:pt x="204098" y="152791"/>
                </a:lnTo>
                <a:lnTo>
                  <a:pt x="175600" y="188622"/>
                </a:lnTo>
                <a:lnTo>
                  <a:pt x="136931" y="211988"/>
                </a:lnTo>
                <a:lnTo>
                  <a:pt x="90175" y="225864"/>
                </a:lnTo>
                <a:lnTo>
                  <a:pt x="37414" y="233222"/>
                </a:lnTo>
                <a:lnTo>
                  <a:pt x="49034" y="259321"/>
                </a:lnTo>
                <a:lnTo>
                  <a:pt x="109477" y="249131"/>
                </a:lnTo>
                <a:lnTo>
                  <a:pt x="156685" y="232670"/>
                </a:lnTo>
                <a:lnTo>
                  <a:pt x="192356" y="210475"/>
                </a:lnTo>
                <a:lnTo>
                  <a:pt x="235888" y="151036"/>
                </a:lnTo>
                <a:lnTo>
                  <a:pt x="247148" y="114869"/>
                </a:lnTo>
                <a:lnTo>
                  <a:pt x="253669" y="75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71820" y="5524474"/>
            <a:ext cx="274955" cy="289560"/>
          </a:xfrm>
          <a:custGeom>
            <a:avLst/>
            <a:gdLst/>
            <a:ahLst/>
            <a:cxnLst/>
            <a:rect l="l" t="t" r="r" b="b"/>
            <a:pathLst>
              <a:path w="274954" h="289560">
                <a:moveTo>
                  <a:pt x="257111" y="0"/>
                </a:moveTo>
                <a:lnTo>
                  <a:pt x="235432" y="5016"/>
                </a:lnTo>
                <a:lnTo>
                  <a:pt x="240253" y="14695"/>
                </a:lnTo>
                <a:lnTo>
                  <a:pt x="245251" y="26114"/>
                </a:lnTo>
                <a:lnTo>
                  <a:pt x="249661" y="37595"/>
                </a:lnTo>
                <a:lnTo>
                  <a:pt x="252717" y="47459"/>
                </a:lnTo>
                <a:lnTo>
                  <a:pt x="274408" y="41173"/>
                </a:lnTo>
                <a:lnTo>
                  <a:pt x="271132" y="30802"/>
                </a:lnTo>
                <a:lnTo>
                  <a:pt x="267060" y="20229"/>
                </a:lnTo>
                <a:lnTo>
                  <a:pt x="262337" y="9835"/>
                </a:lnTo>
                <a:lnTo>
                  <a:pt x="257111" y="0"/>
                </a:lnTo>
                <a:close/>
              </a:path>
              <a:path w="274954" h="289560">
                <a:moveTo>
                  <a:pt x="212788" y="1244"/>
                </a:moveTo>
                <a:lnTo>
                  <a:pt x="191109" y="6591"/>
                </a:lnTo>
                <a:lnTo>
                  <a:pt x="195507" y="15353"/>
                </a:lnTo>
                <a:lnTo>
                  <a:pt x="199907" y="25765"/>
                </a:lnTo>
                <a:lnTo>
                  <a:pt x="203836" y="36648"/>
                </a:lnTo>
                <a:lnTo>
                  <a:pt x="206819" y="46824"/>
                </a:lnTo>
                <a:lnTo>
                  <a:pt x="229768" y="41173"/>
                </a:lnTo>
                <a:lnTo>
                  <a:pt x="225747" y="28748"/>
                </a:lnTo>
                <a:lnTo>
                  <a:pt x="221164" y="17675"/>
                </a:lnTo>
                <a:lnTo>
                  <a:pt x="216638" y="8369"/>
                </a:lnTo>
                <a:lnTo>
                  <a:pt x="212788" y="1244"/>
                </a:lnTo>
                <a:close/>
              </a:path>
              <a:path w="274954" h="289560">
                <a:moveTo>
                  <a:pt x="241084" y="55003"/>
                </a:moveTo>
                <a:lnTo>
                  <a:pt x="0" y="55003"/>
                </a:lnTo>
                <a:lnTo>
                  <a:pt x="0" y="81711"/>
                </a:lnTo>
                <a:lnTo>
                  <a:pt x="209029" y="81711"/>
                </a:lnTo>
                <a:lnTo>
                  <a:pt x="196839" y="135812"/>
                </a:lnTo>
                <a:lnTo>
                  <a:pt x="176486" y="178587"/>
                </a:lnTo>
                <a:lnTo>
                  <a:pt x="148713" y="211337"/>
                </a:lnTo>
                <a:lnTo>
                  <a:pt x="114262" y="235364"/>
                </a:lnTo>
                <a:lnTo>
                  <a:pt x="73876" y="251971"/>
                </a:lnTo>
                <a:lnTo>
                  <a:pt x="28295" y="262458"/>
                </a:lnTo>
                <a:lnTo>
                  <a:pt x="42113" y="289496"/>
                </a:lnTo>
                <a:lnTo>
                  <a:pt x="101667" y="272764"/>
                </a:lnTo>
                <a:lnTo>
                  <a:pt x="147818" y="247722"/>
                </a:lnTo>
                <a:lnTo>
                  <a:pt x="182315" y="216729"/>
                </a:lnTo>
                <a:lnTo>
                  <a:pt x="206902" y="182141"/>
                </a:lnTo>
                <a:lnTo>
                  <a:pt x="223326" y="146318"/>
                </a:lnTo>
                <a:lnTo>
                  <a:pt x="238670" y="80391"/>
                </a:lnTo>
                <a:lnTo>
                  <a:pt x="241084" y="55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58509" y="553954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94244" y="109702"/>
                </a:moveTo>
                <a:lnTo>
                  <a:pt x="64439" y="109702"/>
                </a:lnTo>
                <a:lnTo>
                  <a:pt x="79215" y="162509"/>
                </a:lnTo>
                <a:lnTo>
                  <a:pt x="89192" y="198893"/>
                </a:lnTo>
                <a:lnTo>
                  <a:pt x="97943" y="232587"/>
                </a:lnTo>
                <a:lnTo>
                  <a:pt x="108762" y="276301"/>
                </a:lnTo>
                <a:lnTo>
                  <a:pt x="139255" y="270637"/>
                </a:lnTo>
                <a:lnTo>
                  <a:pt x="132004" y="243304"/>
                </a:lnTo>
                <a:lnTo>
                  <a:pt x="124433" y="215826"/>
                </a:lnTo>
                <a:lnTo>
                  <a:pt x="112325" y="173085"/>
                </a:lnTo>
                <a:lnTo>
                  <a:pt x="94244" y="109702"/>
                </a:lnTo>
                <a:close/>
              </a:path>
              <a:path w="276860" h="276860">
                <a:moveTo>
                  <a:pt x="148361" y="154330"/>
                </a:moveTo>
                <a:lnTo>
                  <a:pt x="177076" y="188422"/>
                </a:lnTo>
                <a:lnTo>
                  <a:pt x="192366" y="189217"/>
                </a:lnTo>
                <a:lnTo>
                  <a:pt x="228025" y="183266"/>
                </a:lnTo>
                <a:lnTo>
                  <a:pt x="254368" y="167063"/>
                </a:lnTo>
                <a:lnTo>
                  <a:pt x="257468" y="162509"/>
                </a:lnTo>
                <a:lnTo>
                  <a:pt x="188277" y="162509"/>
                </a:lnTo>
                <a:lnTo>
                  <a:pt x="175193" y="161718"/>
                </a:lnTo>
                <a:lnTo>
                  <a:pt x="164433" y="159719"/>
                </a:lnTo>
                <a:lnTo>
                  <a:pt x="155616" y="157071"/>
                </a:lnTo>
                <a:lnTo>
                  <a:pt x="148361" y="154330"/>
                </a:lnTo>
                <a:close/>
              </a:path>
              <a:path w="276860" h="276860">
                <a:moveTo>
                  <a:pt x="260055" y="71678"/>
                </a:moveTo>
                <a:lnTo>
                  <a:pt x="196456" y="71678"/>
                </a:lnTo>
                <a:lnTo>
                  <a:pt x="223743" y="77651"/>
                </a:lnTo>
                <a:lnTo>
                  <a:pt x="238418" y="90763"/>
                </a:lnTo>
                <a:lnTo>
                  <a:pt x="244371" y="105175"/>
                </a:lnTo>
                <a:lnTo>
                  <a:pt x="245491" y="115049"/>
                </a:lnTo>
                <a:lnTo>
                  <a:pt x="242519" y="131348"/>
                </a:lnTo>
                <a:lnTo>
                  <a:pt x="232800" y="146675"/>
                </a:lnTo>
                <a:lnTo>
                  <a:pt x="215122" y="158054"/>
                </a:lnTo>
                <a:lnTo>
                  <a:pt x="188277" y="162509"/>
                </a:lnTo>
                <a:lnTo>
                  <a:pt x="257468" y="162509"/>
                </a:lnTo>
                <a:lnTo>
                  <a:pt x="270690" y="143081"/>
                </a:lnTo>
                <a:lnTo>
                  <a:pt x="276288" y="113792"/>
                </a:lnTo>
                <a:lnTo>
                  <a:pt x="269579" y="83240"/>
                </a:lnTo>
                <a:lnTo>
                  <a:pt x="260055" y="71678"/>
                </a:lnTo>
                <a:close/>
              </a:path>
              <a:path w="276860" h="276860">
                <a:moveTo>
                  <a:pt x="64757" y="10058"/>
                </a:moveTo>
                <a:lnTo>
                  <a:pt x="36461" y="17919"/>
                </a:lnTo>
                <a:lnTo>
                  <a:pt x="39563" y="28187"/>
                </a:lnTo>
                <a:lnTo>
                  <a:pt x="52899" y="71983"/>
                </a:lnTo>
                <a:lnTo>
                  <a:pt x="56578" y="83921"/>
                </a:lnTo>
                <a:lnTo>
                  <a:pt x="0" y="102158"/>
                </a:lnTo>
                <a:lnTo>
                  <a:pt x="9436" y="130759"/>
                </a:lnTo>
                <a:lnTo>
                  <a:pt x="21079" y="126009"/>
                </a:lnTo>
                <a:lnTo>
                  <a:pt x="33046" y="121292"/>
                </a:lnTo>
                <a:lnTo>
                  <a:pt x="46960" y="116044"/>
                </a:lnTo>
                <a:lnTo>
                  <a:pt x="64439" y="109702"/>
                </a:lnTo>
                <a:lnTo>
                  <a:pt x="94244" y="109702"/>
                </a:lnTo>
                <a:lnTo>
                  <a:pt x="91465" y="99961"/>
                </a:lnTo>
                <a:lnTo>
                  <a:pt x="141447" y="82948"/>
                </a:lnTo>
                <a:lnTo>
                  <a:pt x="152381" y="79407"/>
                </a:lnTo>
                <a:lnTo>
                  <a:pt x="160312" y="77012"/>
                </a:lnTo>
                <a:lnTo>
                  <a:pt x="191353" y="77012"/>
                </a:lnTo>
                <a:lnTo>
                  <a:pt x="190564" y="74815"/>
                </a:lnTo>
                <a:lnTo>
                  <a:pt x="83934" y="74815"/>
                </a:lnTo>
                <a:lnTo>
                  <a:pt x="82253" y="69097"/>
                </a:lnTo>
                <a:lnTo>
                  <a:pt x="77119" y="51298"/>
                </a:lnTo>
                <a:lnTo>
                  <a:pt x="75438" y="45580"/>
                </a:lnTo>
                <a:lnTo>
                  <a:pt x="72576" y="36100"/>
                </a:lnTo>
                <a:lnTo>
                  <a:pt x="69507" y="26057"/>
                </a:lnTo>
                <a:lnTo>
                  <a:pt x="66403" y="15753"/>
                </a:lnTo>
                <a:lnTo>
                  <a:pt x="64757" y="10058"/>
                </a:lnTo>
                <a:close/>
              </a:path>
              <a:path w="276860" h="276860">
                <a:moveTo>
                  <a:pt x="191353" y="77012"/>
                </a:moveTo>
                <a:lnTo>
                  <a:pt x="160312" y="77012"/>
                </a:lnTo>
                <a:lnTo>
                  <a:pt x="163567" y="86380"/>
                </a:lnTo>
                <a:lnTo>
                  <a:pt x="165646" y="93748"/>
                </a:lnTo>
                <a:lnTo>
                  <a:pt x="167020" y="100530"/>
                </a:lnTo>
                <a:lnTo>
                  <a:pt x="168160" y="108140"/>
                </a:lnTo>
                <a:lnTo>
                  <a:pt x="197396" y="99644"/>
                </a:lnTo>
                <a:lnTo>
                  <a:pt x="195637" y="91920"/>
                </a:lnTo>
                <a:lnTo>
                  <a:pt x="193938" y="85228"/>
                </a:lnTo>
                <a:lnTo>
                  <a:pt x="192006" y="78829"/>
                </a:lnTo>
                <a:lnTo>
                  <a:pt x="191353" y="77012"/>
                </a:lnTo>
                <a:close/>
              </a:path>
              <a:path w="276860" h="276860">
                <a:moveTo>
                  <a:pt x="149618" y="0"/>
                </a:moveTo>
                <a:lnTo>
                  <a:pt x="125107" y="11328"/>
                </a:lnTo>
                <a:lnTo>
                  <a:pt x="128813" y="15753"/>
                </a:lnTo>
                <a:lnTo>
                  <a:pt x="133551" y="22682"/>
                </a:lnTo>
                <a:lnTo>
                  <a:pt x="140354" y="34620"/>
                </a:lnTo>
                <a:lnTo>
                  <a:pt x="150253" y="54076"/>
                </a:lnTo>
                <a:lnTo>
                  <a:pt x="137814" y="57579"/>
                </a:lnTo>
                <a:lnTo>
                  <a:pt x="123575" y="61850"/>
                </a:lnTo>
                <a:lnTo>
                  <a:pt x="106096" y="67419"/>
                </a:lnTo>
                <a:lnTo>
                  <a:pt x="83934" y="74815"/>
                </a:lnTo>
                <a:lnTo>
                  <a:pt x="190564" y="74815"/>
                </a:lnTo>
                <a:lnTo>
                  <a:pt x="189547" y="71983"/>
                </a:lnTo>
                <a:lnTo>
                  <a:pt x="191427" y="71983"/>
                </a:lnTo>
                <a:lnTo>
                  <a:pt x="193306" y="71678"/>
                </a:lnTo>
                <a:lnTo>
                  <a:pt x="260055" y="71678"/>
                </a:lnTo>
                <a:lnTo>
                  <a:pt x="252085" y="62002"/>
                </a:lnTo>
                <a:lnTo>
                  <a:pt x="227757" y="49607"/>
                </a:lnTo>
                <a:lnTo>
                  <a:pt x="213247" y="47459"/>
                </a:lnTo>
                <a:lnTo>
                  <a:pt x="179171" y="47459"/>
                </a:lnTo>
                <a:lnTo>
                  <a:pt x="169556" y="29173"/>
                </a:lnTo>
                <a:lnTo>
                  <a:pt x="161680" y="16190"/>
                </a:lnTo>
                <a:lnTo>
                  <a:pt x="155161" y="6978"/>
                </a:lnTo>
                <a:lnTo>
                  <a:pt x="149618" y="0"/>
                </a:lnTo>
                <a:close/>
              </a:path>
              <a:path w="276860" h="276860">
                <a:moveTo>
                  <a:pt x="200545" y="45580"/>
                </a:moveTo>
                <a:lnTo>
                  <a:pt x="197396" y="45580"/>
                </a:lnTo>
                <a:lnTo>
                  <a:pt x="190487" y="45897"/>
                </a:lnTo>
                <a:lnTo>
                  <a:pt x="179171" y="47459"/>
                </a:lnTo>
                <a:lnTo>
                  <a:pt x="213247" y="47459"/>
                </a:lnTo>
                <a:lnTo>
                  <a:pt x="200545" y="45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59652" y="5532336"/>
            <a:ext cx="293370" cy="291465"/>
          </a:xfrm>
          <a:custGeom>
            <a:avLst/>
            <a:gdLst/>
            <a:ahLst/>
            <a:cxnLst/>
            <a:rect l="l" t="t" r="r" b="b"/>
            <a:pathLst>
              <a:path w="293370" h="291464">
                <a:moveTo>
                  <a:pt x="159054" y="235724"/>
                </a:moveTo>
                <a:lnTo>
                  <a:pt x="133273" y="235724"/>
                </a:lnTo>
                <a:lnTo>
                  <a:pt x="133273" y="291058"/>
                </a:lnTo>
                <a:lnTo>
                  <a:pt x="159054" y="291058"/>
                </a:lnTo>
                <a:lnTo>
                  <a:pt x="159054" y="235724"/>
                </a:lnTo>
                <a:close/>
              </a:path>
              <a:path w="293370" h="291464">
                <a:moveTo>
                  <a:pt x="291693" y="212471"/>
                </a:moveTo>
                <a:lnTo>
                  <a:pt x="317" y="212471"/>
                </a:lnTo>
                <a:lnTo>
                  <a:pt x="317" y="235724"/>
                </a:lnTo>
                <a:lnTo>
                  <a:pt x="291693" y="235724"/>
                </a:lnTo>
                <a:lnTo>
                  <a:pt x="291693" y="212471"/>
                </a:lnTo>
                <a:close/>
              </a:path>
              <a:path w="293370" h="291464">
                <a:moveTo>
                  <a:pt x="159054" y="186067"/>
                </a:moveTo>
                <a:lnTo>
                  <a:pt x="133273" y="186067"/>
                </a:lnTo>
                <a:lnTo>
                  <a:pt x="133273" y="212471"/>
                </a:lnTo>
                <a:lnTo>
                  <a:pt x="159054" y="212471"/>
                </a:lnTo>
                <a:lnTo>
                  <a:pt x="159054" y="186067"/>
                </a:lnTo>
                <a:close/>
              </a:path>
              <a:path w="293370" h="291464">
                <a:moveTo>
                  <a:pt x="80467" y="105600"/>
                </a:moveTo>
                <a:lnTo>
                  <a:pt x="60358" y="129595"/>
                </a:lnTo>
                <a:lnTo>
                  <a:pt x="40276" y="149729"/>
                </a:lnTo>
                <a:lnTo>
                  <a:pt x="22611" y="165325"/>
                </a:lnTo>
                <a:lnTo>
                  <a:pt x="9753" y="175704"/>
                </a:lnTo>
                <a:lnTo>
                  <a:pt x="25145" y="196761"/>
                </a:lnTo>
                <a:lnTo>
                  <a:pt x="45857" y="179431"/>
                </a:lnTo>
                <a:lnTo>
                  <a:pt x="65419" y="160420"/>
                </a:lnTo>
                <a:lnTo>
                  <a:pt x="82212" y="141818"/>
                </a:lnTo>
                <a:lnTo>
                  <a:pt x="94614" y="125717"/>
                </a:lnTo>
                <a:lnTo>
                  <a:pt x="80467" y="105600"/>
                </a:lnTo>
                <a:close/>
              </a:path>
              <a:path w="293370" h="291464">
                <a:moveTo>
                  <a:pt x="281635" y="74803"/>
                </a:moveTo>
                <a:lnTo>
                  <a:pt x="108762" y="74803"/>
                </a:lnTo>
                <a:lnTo>
                  <a:pt x="108762" y="186067"/>
                </a:lnTo>
                <a:lnTo>
                  <a:pt x="293268" y="186067"/>
                </a:lnTo>
                <a:lnTo>
                  <a:pt x="293268" y="164706"/>
                </a:lnTo>
                <a:lnTo>
                  <a:pt x="214693" y="164706"/>
                </a:lnTo>
                <a:lnTo>
                  <a:pt x="132651" y="164693"/>
                </a:lnTo>
                <a:lnTo>
                  <a:pt x="132651" y="137972"/>
                </a:lnTo>
                <a:lnTo>
                  <a:pt x="281635" y="137972"/>
                </a:lnTo>
                <a:lnTo>
                  <a:pt x="281635" y="118808"/>
                </a:lnTo>
                <a:lnTo>
                  <a:pt x="132651" y="118808"/>
                </a:lnTo>
                <a:lnTo>
                  <a:pt x="132651" y="94297"/>
                </a:lnTo>
                <a:lnTo>
                  <a:pt x="281635" y="94297"/>
                </a:lnTo>
                <a:lnTo>
                  <a:pt x="281635" y="74803"/>
                </a:lnTo>
                <a:close/>
              </a:path>
              <a:path w="293370" h="291464">
                <a:moveTo>
                  <a:pt x="214693" y="137972"/>
                </a:moveTo>
                <a:lnTo>
                  <a:pt x="191427" y="137972"/>
                </a:lnTo>
                <a:lnTo>
                  <a:pt x="191427" y="164693"/>
                </a:lnTo>
                <a:lnTo>
                  <a:pt x="214693" y="164693"/>
                </a:lnTo>
                <a:lnTo>
                  <a:pt x="214693" y="137972"/>
                </a:lnTo>
                <a:close/>
              </a:path>
              <a:path w="293370" h="291464">
                <a:moveTo>
                  <a:pt x="214693" y="94297"/>
                </a:moveTo>
                <a:lnTo>
                  <a:pt x="191427" y="94297"/>
                </a:lnTo>
                <a:lnTo>
                  <a:pt x="191427" y="118808"/>
                </a:lnTo>
                <a:lnTo>
                  <a:pt x="281635" y="118808"/>
                </a:lnTo>
                <a:lnTo>
                  <a:pt x="214693" y="118795"/>
                </a:lnTo>
                <a:lnTo>
                  <a:pt x="214693" y="94297"/>
                </a:lnTo>
                <a:close/>
              </a:path>
              <a:path w="293370" h="291464">
                <a:moveTo>
                  <a:pt x="11633" y="61290"/>
                </a:moveTo>
                <a:lnTo>
                  <a:pt x="0" y="82969"/>
                </a:lnTo>
                <a:lnTo>
                  <a:pt x="11576" y="87840"/>
                </a:lnTo>
                <a:lnTo>
                  <a:pt x="23974" y="93619"/>
                </a:lnTo>
                <a:lnTo>
                  <a:pt x="36958" y="100515"/>
                </a:lnTo>
                <a:lnTo>
                  <a:pt x="50291" y="108737"/>
                </a:lnTo>
                <a:lnTo>
                  <a:pt x="63817" y="87680"/>
                </a:lnTo>
                <a:lnTo>
                  <a:pt x="49255" y="78569"/>
                </a:lnTo>
                <a:lnTo>
                  <a:pt x="35486" y="71308"/>
                </a:lnTo>
                <a:lnTo>
                  <a:pt x="22837" y="65636"/>
                </a:lnTo>
                <a:lnTo>
                  <a:pt x="11633" y="61290"/>
                </a:lnTo>
                <a:close/>
              </a:path>
              <a:path w="293370" h="291464">
                <a:moveTo>
                  <a:pt x="133273" y="0"/>
                </a:moveTo>
                <a:lnTo>
                  <a:pt x="119369" y="25044"/>
                </a:lnTo>
                <a:lnTo>
                  <a:pt x="102195" y="46199"/>
                </a:lnTo>
                <a:lnTo>
                  <a:pt x="84608" y="63111"/>
                </a:lnTo>
                <a:lnTo>
                  <a:pt x="69468" y="75425"/>
                </a:lnTo>
                <a:lnTo>
                  <a:pt x="87071" y="93345"/>
                </a:lnTo>
                <a:lnTo>
                  <a:pt x="92008" y="89345"/>
                </a:lnTo>
                <a:lnTo>
                  <a:pt x="97093" y="85136"/>
                </a:lnTo>
                <a:lnTo>
                  <a:pt x="102589" y="80395"/>
                </a:lnTo>
                <a:lnTo>
                  <a:pt x="108762" y="74803"/>
                </a:lnTo>
                <a:lnTo>
                  <a:pt x="214693" y="74803"/>
                </a:lnTo>
                <a:lnTo>
                  <a:pt x="132651" y="74790"/>
                </a:lnTo>
                <a:lnTo>
                  <a:pt x="132651" y="49022"/>
                </a:lnTo>
                <a:lnTo>
                  <a:pt x="287604" y="49022"/>
                </a:lnTo>
                <a:lnTo>
                  <a:pt x="287604" y="28270"/>
                </a:lnTo>
                <a:lnTo>
                  <a:pt x="147104" y="28270"/>
                </a:lnTo>
                <a:lnTo>
                  <a:pt x="152353" y="19888"/>
                </a:lnTo>
                <a:lnTo>
                  <a:pt x="155832" y="13508"/>
                </a:lnTo>
                <a:lnTo>
                  <a:pt x="158248" y="8301"/>
                </a:lnTo>
                <a:lnTo>
                  <a:pt x="160312" y="3441"/>
                </a:lnTo>
                <a:lnTo>
                  <a:pt x="133273" y="0"/>
                </a:lnTo>
                <a:close/>
              </a:path>
              <a:path w="293370" h="291464">
                <a:moveTo>
                  <a:pt x="214693" y="49022"/>
                </a:moveTo>
                <a:lnTo>
                  <a:pt x="191427" y="49022"/>
                </a:lnTo>
                <a:lnTo>
                  <a:pt x="191427" y="74790"/>
                </a:lnTo>
                <a:lnTo>
                  <a:pt x="214693" y="74790"/>
                </a:lnTo>
                <a:lnTo>
                  <a:pt x="214693" y="49022"/>
                </a:lnTo>
                <a:close/>
              </a:path>
              <a:path w="293370" h="291464">
                <a:moveTo>
                  <a:pt x="26720" y="4076"/>
                </a:moveTo>
                <a:lnTo>
                  <a:pt x="13842" y="25450"/>
                </a:lnTo>
                <a:lnTo>
                  <a:pt x="28449" y="31886"/>
                </a:lnTo>
                <a:lnTo>
                  <a:pt x="40671" y="38026"/>
                </a:lnTo>
                <a:lnTo>
                  <a:pt x="51894" y="44638"/>
                </a:lnTo>
                <a:lnTo>
                  <a:pt x="63500" y="52489"/>
                </a:lnTo>
                <a:lnTo>
                  <a:pt x="77012" y="30175"/>
                </a:lnTo>
                <a:lnTo>
                  <a:pt x="65043" y="22512"/>
                </a:lnTo>
                <a:lnTo>
                  <a:pt x="53162" y="15825"/>
                </a:lnTo>
                <a:lnTo>
                  <a:pt x="40633" y="9788"/>
                </a:lnTo>
                <a:lnTo>
                  <a:pt x="26720" y="4076"/>
                </a:lnTo>
                <a:close/>
              </a:path>
              <a:path w="293370" h="291464">
                <a:moveTo>
                  <a:pt x="203365" y="0"/>
                </a:moveTo>
                <a:lnTo>
                  <a:pt x="200693" y="6629"/>
                </a:lnTo>
                <a:lnTo>
                  <a:pt x="197283" y="14377"/>
                </a:lnTo>
                <a:lnTo>
                  <a:pt x="193694" y="22004"/>
                </a:lnTo>
                <a:lnTo>
                  <a:pt x="190487" y="28270"/>
                </a:lnTo>
                <a:lnTo>
                  <a:pt x="216890" y="28270"/>
                </a:lnTo>
                <a:lnTo>
                  <a:pt x="220598" y="22398"/>
                </a:lnTo>
                <a:lnTo>
                  <a:pt x="224158" y="16141"/>
                </a:lnTo>
                <a:lnTo>
                  <a:pt x="227541" y="9589"/>
                </a:lnTo>
                <a:lnTo>
                  <a:pt x="230720" y="2832"/>
                </a:lnTo>
                <a:lnTo>
                  <a:pt x="2033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73684" y="5532640"/>
            <a:ext cx="295910" cy="287020"/>
          </a:xfrm>
          <a:custGeom>
            <a:avLst/>
            <a:gdLst/>
            <a:ahLst/>
            <a:cxnLst/>
            <a:rect l="l" t="t" r="r" b="b"/>
            <a:pathLst>
              <a:path w="295909" h="287020">
                <a:moveTo>
                  <a:pt x="143332" y="126987"/>
                </a:moveTo>
                <a:lnTo>
                  <a:pt x="117868" y="126987"/>
                </a:lnTo>
                <a:lnTo>
                  <a:pt x="117868" y="262458"/>
                </a:lnTo>
                <a:lnTo>
                  <a:pt x="119916" y="273844"/>
                </a:lnTo>
                <a:lnTo>
                  <a:pt x="125764" y="281435"/>
                </a:lnTo>
                <a:lnTo>
                  <a:pt x="134970" y="285668"/>
                </a:lnTo>
                <a:lnTo>
                  <a:pt x="147091" y="286981"/>
                </a:lnTo>
                <a:lnTo>
                  <a:pt x="259943" y="286981"/>
                </a:lnTo>
                <a:lnTo>
                  <a:pt x="273135" y="284963"/>
                </a:lnTo>
                <a:lnTo>
                  <a:pt x="283710" y="276256"/>
                </a:lnTo>
                <a:lnTo>
                  <a:pt x="289350" y="261823"/>
                </a:lnTo>
                <a:lnTo>
                  <a:pt x="147091" y="261823"/>
                </a:lnTo>
                <a:lnTo>
                  <a:pt x="143332" y="259308"/>
                </a:lnTo>
                <a:lnTo>
                  <a:pt x="143332" y="126987"/>
                </a:lnTo>
                <a:close/>
              </a:path>
              <a:path w="295909" h="287020">
                <a:moveTo>
                  <a:pt x="270941" y="215303"/>
                </a:moveTo>
                <a:lnTo>
                  <a:pt x="262763" y="261823"/>
                </a:lnTo>
                <a:lnTo>
                  <a:pt x="289350" y="261823"/>
                </a:lnTo>
                <a:lnTo>
                  <a:pt x="291281" y="256881"/>
                </a:lnTo>
                <a:lnTo>
                  <a:pt x="295465" y="222859"/>
                </a:lnTo>
                <a:lnTo>
                  <a:pt x="270941" y="215303"/>
                </a:lnTo>
                <a:close/>
              </a:path>
              <a:path w="295909" h="287020">
                <a:moveTo>
                  <a:pt x="66319" y="101219"/>
                </a:moveTo>
                <a:lnTo>
                  <a:pt x="40538" y="101219"/>
                </a:lnTo>
                <a:lnTo>
                  <a:pt x="40538" y="218135"/>
                </a:lnTo>
                <a:lnTo>
                  <a:pt x="25497" y="221812"/>
                </a:lnTo>
                <a:lnTo>
                  <a:pt x="14730" y="224188"/>
                </a:lnTo>
                <a:lnTo>
                  <a:pt x="6732" y="225737"/>
                </a:lnTo>
                <a:lnTo>
                  <a:pt x="0" y="226936"/>
                </a:lnTo>
                <a:lnTo>
                  <a:pt x="2832" y="253974"/>
                </a:lnTo>
                <a:lnTo>
                  <a:pt x="24418" y="248778"/>
                </a:lnTo>
                <a:lnTo>
                  <a:pt x="50838" y="241198"/>
                </a:lnTo>
                <a:lnTo>
                  <a:pt x="76905" y="232618"/>
                </a:lnTo>
                <a:lnTo>
                  <a:pt x="97434" y="224421"/>
                </a:lnTo>
                <a:lnTo>
                  <a:pt x="96704" y="210921"/>
                </a:lnTo>
                <a:lnTo>
                  <a:pt x="66319" y="210921"/>
                </a:lnTo>
                <a:lnTo>
                  <a:pt x="66319" y="101219"/>
                </a:lnTo>
                <a:close/>
              </a:path>
              <a:path w="295909" h="287020">
                <a:moveTo>
                  <a:pt x="212471" y="108762"/>
                </a:moveTo>
                <a:lnTo>
                  <a:pt x="187020" y="108762"/>
                </a:lnTo>
                <a:lnTo>
                  <a:pt x="187020" y="220345"/>
                </a:lnTo>
                <a:lnTo>
                  <a:pt x="212471" y="220345"/>
                </a:lnTo>
                <a:lnTo>
                  <a:pt x="212471" y="108762"/>
                </a:lnTo>
                <a:close/>
              </a:path>
              <a:path w="295909" h="287020">
                <a:moveTo>
                  <a:pt x="96177" y="201168"/>
                </a:moveTo>
                <a:lnTo>
                  <a:pt x="85020" y="204982"/>
                </a:lnTo>
                <a:lnTo>
                  <a:pt x="77260" y="207495"/>
                </a:lnTo>
                <a:lnTo>
                  <a:pt x="66319" y="210921"/>
                </a:lnTo>
                <a:lnTo>
                  <a:pt x="96704" y="210921"/>
                </a:lnTo>
                <a:lnTo>
                  <a:pt x="96177" y="201168"/>
                </a:lnTo>
                <a:close/>
              </a:path>
              <a:path w="295909" h="287020">
                <a:moveTo>
                  <a:pt x="284814" y="89268"/>
                </a:moveTo>
                <a:lnTo>
                  <a:pt x="260578" y="89268"/>
                </a:lnTo>
                <a:lnTo>
                  <a:pt x="259943" y="123454"/>
                </a:lnTo>
                <a:lnTo>
                  <a:pt x="259311" y="146827"/>
                </a:lnTo>
                <a:lnTo>
                  <a:pt x="258446" y="161538"/>
                </a:lnTo>
                <a:lnTo>
                  <a:pt x="257111" y="169735"/>
                </a:lnTo>
                <a:lnTo>
                  <a:pt x="255231" y="176961"/>
                </a:lnTo>
                <a:lnTo>
                  <a:pt x="253339" y="181686"/>
                </a:lnTo>
                <a:lnTo>
                  <a:pt x="222273" y="181686"/>
                </a:lnTo>
                <a:lnTo>
                  <a:pt x="225996" y="206819"/>
                </a:lnTo>
                <a:lnTo>
                  <a:pt x="250202" y="206819"/>
                </a:lnTo>
                <a:lnTo>
                  <a:pt x="261931" y="204850"/>
                </a:lnTo>
                <a:lnTo>
                  <a:pt x="270511" y="199315"/>
                </a:lnTo>
                <a:lnTo>
                  <a:pt x="276322" y="190772"/>
                </a:lnTo>
                <a:lnTo>
                  <a:pt x="279150" y="181686"/>
                </a:lnTo>
                <a:lnTo>
                  <a:pt x="244220" y="181686"/>
                </a:lnTo>
                <a:lnTo>
                  <a:pt x="222224" y="181356"/>
                </a:lnTo>
                <a:lnTo>
                  <a:pt x="279252" y="181356"/>
                </a:lnTo>
                <a:lnTo>
                  <a:pt x="279742" y="179781"/>
                </a:lnTo>
                <a:lnTo>
                  <a:pt x="281280" y="165293"/>
                </a:lnTo>
                <a:lnTo>
                  <a:pt x="283319" y="135980"/>
                </a:lnTo>
                <a:lnTo>
                  <a:pt x="284708" y="101219"/>
                </a:lnTo>
                <a:lnTo>
                  <a:pt x="284814" y="89268"/>
                </a:lnTo>
                <a:close/>
              </a:path>
              <a:path w="295909" h="287020">
                <a:moveTo>
                  <a:pt x="143332" y="28600"/>
                </a:moveTo>
                <a:lnTo>
                  <a:pt x="117868" y="28600"/>
                </a:lnTo>
                <a:lnTo>
                  <a:pt x="117868" y="102476"/>
                </a:lnTo>
                <a:lnTo>
                  <a:pt x="85801" y="110959"/>
                </a:lnTo>
                <a:lnTo>
                  <a:pt x="90208" y="134531"/>
                </a:lnTo>
                <a:lnTo>
                  <a:pt x="117868" y="126987"/>
                </a:lnTo>
                <a:lnTo>
                  <a:pt x="143332" y="126987"/>
                </a:lnTo>
                <a:lnTo>
                  <a:pt x="143332" y="120396"/>
                </a:lnTo>
                <a:lnTo>
                  <a:pt x="187020" y="108762"/>
                </a:lnTo>
                <a:lnTo>
                  <a:pt x="212471" y="108762"/>
                </a:lnTo>
                <a:lnTo>
                  <a:pt x="212471" y="102158"/>
                </a:lnTo>
                <a:lnTo>
                  <a:pt x="237117" y="95554"/>
                </a:lnTo>
                <a:lnTo>
                  <a:pt x="143332" y="95554"/>
                </a:lnTo>
                <a:lnTo>
                  <a:pt x="143332" y="28600"/>
                </a:lnTo>
                <a:close/>
              </a:path>
              <a:path w="295909" h="287020">
                <a:moveTo>
                  <a:pt x="97434" y="77317"/>
                </a:moveTo>
                <a:lnTo>
                  <a:pt x="1562" y="77317"/>
                </a:lnTo>
                <a:lnTo>
                  <a:pt x="1562" y="101219"/>
                </a:lnTo>
                <a:lnTo>
                  <a:pt x="97434" y="101219"/>
                </a:lnTo>
                <a:lnTo>
                  <a:pt x="97434" y="77317"/>
                </a:lnTo>
                <a:close/>
              </a:path>
              <a:path w="295909" h="287020">
                <a:moveTo>
                  <a:pt x="212471" y="0"/>
                </a:moveTo>
                <a:lnTo>
                  <a:pt x="187020" y="0"/>
                </a:lnTo>
                <a:lnTo>
                  <a:pt x="187020" y="84239"/>
                </a:lnTo>
                <a:lnTo>
                  <a:pt x="143332" y="95554"/>
                </a:lnTo>
                <a:lnTo>
                  <a:pt x="237117" y="95554"/>
                </a:lnTo>
                <a:lnTo>
                  <a:pt x="260578" y="89268"/>
                </a:lnTo>
                <a:lnTo>
                  <a:pt x="284814" y="89268"/>
                </a:lnTo>
                <a:lnTo>
                  <a:pt x="284798" y="77317"/>
                </a:lnTo>
                <a:lnTo>
                  <a:pt x="212471" y="77317"/>
                </a:lnTo>
                <a:lnTo>
                  <a:pt x="212471" y="0"/>
                </a:lnTo>
                <a:close/>
              </a:path>
              <a:path w="295909" h="287020">
                <a:moveTo>
                  <a:pt x="66319" y="0"/>
                </a:moveTo>
                <a:lnTo>
                  <a:pt x="40538" y="0"/>
                </a:lnTo>
                <a:lnTo>
                  <a:pt x="40538" y="77317"/>
                </a:lnTo>
                <a:lnTo>
                  <a:pt x="66319" y="77317"/>
                </a:lnTo>
                <a:lnTo>
                  <a:pt x="66319" y="0"/>
                </a:lnTo>
                <a:close/>
              </a:path>
              <a:path w="295909" h="287020">
                <a:moveTo>
                  <a:pt x="284772" y="58470"/>
                </a:moveTo>
                <a:lnTo>
                  <a:pt x="212471" y="77317"/>
                </a:lnTo>
                <a:lnTo>
                  <a:pt x="284798" y="77317"/>
                </a:lnTo>
                <a:lnTo>
                  <a:pt x="284772" y="584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00291" y="5543956"/>
            <a:ext cx="280035" cy="280670"/>
          </a:xfrm>
          <a:custGeom>
            <a:avLst/>
            <a:gdLst/>
            <a:ahLst/>
            <a:cxnLst/>
            <a:rect l="l" t="t" r="r" b="b"/>
            <a:pathLst>
              <a:path w="280034" h="280670">
                <a:moveTo>
                  <a:pt x="272834" y="0"/>
                </a:moveTo>
                <a:lnTo>
                  <a:pt x="0" y="0"/>
                </a:lnTo>
                <a:lnTo>
                  <a:pt x="0" y="280377"/>
                </a:lnTo>
                <a:lnTo>
                  <a:pt x="26098" y="280377"/>
                </a:lnTo>
                <a:lnTo>
                  <a:pt x="26098" y="266547"/>
                </a:lnTo>
                <a:lnTo>
                  <a:pt x="279742" y="266547"/>
                </a:lnTo>
                <a:lnTo>
                  <a:pt x="279742" y="241388"/>
                </a:lnTo>
                <a:lnTo>
                  <a:pt x="26098" y="241388"/>
                </a:lnTo>
                <a:lnTo>
                  <a:pt x="26098" y="24828"/>
                </a:lnTo>
                <a:lnTo>
                  <a:pt x="272834" y="24828"/>
                </a:lnTo>
                <a:lnTo>
                  <a:pt x="272834" y="0"/>
                </a:lnTo>
                <a:close/>
              </a:path>
              <a:path w="280034" h="280670">
                <a:moveTo>
                  <a:pt x="66954" y="61925"/>
                </a:moveTo>
                <a:lnTo>
                  <a:pt x="53124" y="82346"/>
                </a:lnTo>
                <a:lnTo>
                  <a:pt x="70059" y="90527"/>
                </a:lnTo>
                <a:lnTo>
                  <a:pt x="91035" y="101093"/>
                </a:lnTo>
                <a:lnTo>
                  <a:pt x="115137" y="114309"/>
                </a:lnTo>
                <a:lnTo>
                  <a:pt x="141452" y="130441"/>
                </a:lnTo>
                <a:lnTo>
                  <a:pt x="114605" y="157231"/>
                </a:lnTo>
                <a:lnTo>
                  <a:pt x="88171" y="178298"/>
                </a:lnTo>
                <a:lnTo>
                  <a:pt x="63387" y="194531"/>
                </a:lnTo>
                <a:lnTo>
                  <a:pt x="41490" y="206819"/>
                </a:lnTo>
                <a:lnTo>
                  <a:pt x="59410" y="228193"/>
                </a:lnTo>
                <a:lnTo>
                  <a:pt x="87540" y="210004"/>
                </a:lnTo>
                <a:lnTo>
                  <a:pt x="114022" y="190399"/>
                </a:lnTo>
                <a:lnTo>
                  <a:pt x="138972" y="168787"/>
                </a:lnTo>
                <a:lnTo>
                  <a:pt x="162509" y="144576"/>
                </a:lnTo>
                <a:lnTo>
                  <a:pt x="206427" y="144576"/>
                </a:lnTo>
                <a:lnTo>
                  <a:pt x="178854" y="125094"/>
                </a:lnTo>
                <a:lnTo>
                  <a:pt x="188848" y="111264"/>
                </a:lnTo>
                <a:lnTo>
                  <a:pt x="157797" y="111264"/>
                </a:lnTo>
                <a:lnTo>
                  <a:pt x="142585" y="101837"/>
                </a:lnTo>
                <a:lnTo>
                  <a:pt x="123101" y="90490"/>
                </a:lnTo>
                <a:lnTo>
                  <a:pt x="98254" y="77196"/>
                </a:lnTo>
                <a:lnTo>
                  <a:pt x="66954" y="61925"/>
                </a:lnTo>
                <a:close/>
              </a:path>
              <a:path w="280034" h="280670">
                <a:moveTo>
                  <a:pt x="206427" y="144576"/>
                </a:moveTo>
                <a:lnTo>
                  <a:pt x="162509" y="144576"/>
                </a:lnTo>
                <a:lnTo>
                  <a:pt x="175662" y="153559"/>
                </a:lnTo>
                <a:lnTo>
                  <a:pt x="192762" y="166462"/>
                </a:lnTo>
                <a:lnTo>
                  <a:pt x="214931" y="184846"/>
                </a:lnTo>
                <a:lnTo>
                  <a:pt x="243293" y="210273"/>
                </a:lnTo>
                <a:lnTo>
                  <a:pt x="261518" y="188582"/>
                </a:lnTo>
                <a:lnTo>
                  <a:pt x="247541" y="176678"/>
                </a:lnTo>
                <a:lnTo>
                  <a:pt x="229616" y="162148"/>
                </a:lnTo>
                <a:lnTo>
                  <a:pt x="206975" y="144964"/>
                </a:lnTo>
                <a:lnTo>
                  <a:pt x="206427" y="144576"/>
                </a:lnTo>
                <a:close/>
              </a:path>
              <a:path w="280034" h="280670">
                <a:moveTo>
                  <a:pt x="203365" y="33629"/>
                </a:moveTo>
                <a:lnTo>
                  <a:pt x="197659" y="46511"/>
                </a:lnTo>
                <a:lnTo>
                  <a:pt x="188829" y="64079"/>
                </a:lnTo>
                <a:lnTo>
                  <a:pt x="175875" y="85830"/>
                </a:lnTo>
                <a:lnTo>
                  <a:pt x="157797" y="111264"/>
                </a:lnTo>
                <a:lnTo>
                  <a:pt x="188848" y="111264"/>
                </a:lnTo>
                <a:lnTo>
                  <a:pt x="197405" y="99425"/>
                </a:lnTo>
                <a:lnTo>
                  <a:pt x="211504" y="76966"/>
                </a:lnTo>
                <a:lnTo>
                  <a:pt x="221771" y="58220"/>
                </a:lnTo>
                <a:lnTo>
                  <a:pt x="228828" y="43687"/>
                </a:lnTo>
                <a:lnTo>
                  <a:pt x="203365" y="336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17156" y="5546166"/>
            <a:ext cx="247650" cy="265430"/>
          </a:xfrm>
          <a:custGeom>
            <a:avLst/>
            <a:gdLst/>
            <a:ahLst/>
            <a:cxnLst/>
            <a:rect l="l" t="t" r="r" b="b"/>
            <a:pathLst>
              <a:path w="247650" h="265429">
                <a:moveTo>
                  <a:pt x="241401" y="24498"/>
                </a:moveTo>
                <a:lnTo>
                  <a:pt x="89268" y="24498"/>
                </a:lnTo>
                <a:lnTo>
                  <a:pt x="89268" y="51536"/>
                </a:lnTo>
                <a:lnTo>
                  <a:pt x="241401" y="51536"/>
                </a:lnTo>
                <a:lnTo>
                  <a:pt x="241401" y="24498"/>
                </a:lnTo>
                <a:close/>
              </a:path>
              <a:path w="247650" h="265429">
                <a:moveTo>
                  <a:pt x="97434" y="130429"/>
                </a:moveTo>
                <a:lnTo>
                  <a:pt x="92478" y="139237"/>
                </a:lnTo>
                <a:lnTo>
                  <a:pt x="86787" y="151611"/>
                </a:lnTo>
                <a:lnTo>
                  <a:pt x="82098" y="166992"/>
                </a:lnTo>
                <a:lnTo>
                  <a:pt x="80149" y="184823"/>
                </a:lnTo>
                <a:lnTo>
                  <a:pt x="91720" y="220616"/>
                </a:lnTo>
                <a:lnTo>
                  <a:pt x="120146" y="238996"/>
                </a:lnTo>
                <a:lnTo>
                  <a:pt x="156000" y="245768"/>
                </a:lnTo>
                <a:lnTo>
                  <a:pt x="189852" y="246735"/>
                </a:lnTo>
                <a:lnTo>
                  <a:pt x="209973" y="246474"/>
                </a:lnTo>
                <a:lnTo>
                  <a:pt x="225679" y="245830"/>
                </a:lnTo>
                <a:lnTo>
                  <a:pt x="237851" y="245010"/>
                </a:lnTo>
                <a:lnTo>
                  <a:pt x="247370" y="244221"/>
                </a:lnTo>
                <a:lnTo>
                  <a:pt x="247370" y="219075"/>
                </a:lnTo>
                <a:lnTo>
                  <a:pt x="177266" y="219075"/>
                </a:lnTo>
                <a:lnTo>
                  <a:pt x="145018" y="217222"/>
                </a:lnTo>
                <a:lnTo>
                  <a:pt x="123405" y="211097"/>
                </a:lnTo>
                <a:lnTo>
                  <a:pt x="111279" y="199845"/>
                </a:lnTo>
                <a:lnTo>
                  <a:pt x="107492" y="182613"/>
                </a:lnTo>
                <a:lnTo>
                  <a:pt x="109098" y="169021"/>
                </a:lnTo>
                <a:lnTo>
                  <a:pt x="113031" y="157548"/>
                </a:lnTo>
                <a:lnTo>
                  <a:pt x="117967" y="148310"/>
                </a:lnTo>
                <a:lnTo>
                  <a:pt x="122580" y="141427"/>
                </a:lnTo>
                <a:lnTo>
                  <a:pt x="97434" y="130429"/>
                </a:lnTo>
                <a:close/>
              </a:path>
              <a:path w="247650" h="265429">
                <a:moveTo>
                  <a:pt x="247370" y="215938"/>
                </a:moveTo>
                <a:lnTo>
                  <a:pt x="227355" y="217617"/>
                </a:lnTo>
                <a:lnTo>
                  <a:pt x="208194" y="218563"/>
                </a:lnTo>
                <a:lnTo>
                  <a:pt x="191095" y="218981"/>
                </a:lnTo>
                <a:lnTo>
                  <a:pt x="177266" y="219075"/>
                </a:lnTo>
                <a:lnTo>
                  <a:pt x="247370" y="219075"/>
                </a:lnTo>
                <a:lnTo>
                  <a:pt x="247370" y="215938"/>
                </a:lnTo>
                <a:close/>
              </a:path>
              <a:path w="247650" h="265429">
                <a:moveTo>
                  <a:pt x="11938" y="0"/>
                </a:moveTo>
                <a:lnTo>
                  <a:pt x="8615" y="19753"/>
                </a:lnTo>
                <a:lnTo>
                  <a:pt x="4673" y="50558"/>
                </a:lnTo>
                <a:lnTo>
                  <a:pt x="1379" y="93565"/>
                </a:lnTo>
                <a:lnTo>
                  <a:pt x="0" y="149923"/>
                </a:lnTo>
                <a:lnTo>
                  <a:pt x="961" y="195179"/>
                </a:lnTo>
                <a:lnTo>
                  <a:pt x="3454" y="226698"/>
                </a:lnTo>
                <a:lnTo>
                  <a:pt x="6890" y="248667"/>
                </a:lnTo>
                <a:lnTo>
                  <a:pt x="10680" y="265277"/>
                </a:lnTo>
                <a:lnTo>
                  <a:pt x="39916" y="261823"/>
                </a:lnTo>
                <a:lnTo>
                  <a:pt x="34251" y="234074"/>
                </a:lnTo>
                <a:lnTo>
                  <a:pt x="30680" y="205122"/>
                </a:lnTo>
                <a:lnTo>
                  <a:pt x="28818" y="175053"/>
                </a:lnTo>
                <a:lnTo>
                  <a:pt x="28282" y="143954"/>
                </a:lnTo>
                <a:lnTo>
                  <a:pt x="29024" y="108114"/>
                </a:lnTo>
                <a:lnTo>
                  <a:pt x="31386" y="72682"/>
                </a:lnTo>
                <a:lnTo>
                  <a:pt x="35574" y="37601"/>
                </a:lnTo>
                <a:lnTo>
                  <a:pt x="41795" y="2819"/>
                </a:lnTo>
                <a:lnTo>
                  <a:pt x="119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92200" y="5537670"/>
            <a:ext cx="297180" cy="285750"/>
          </a:xfrm>
          <a:custGeom>
            <a:avLst/>
            <a:gdLst/>
            <a:ahLst/>
            <a:cxnLst/>
            <a:rect l="l" t="t" r="r" b="b"/>
            <a:pathLst>
              <a:path w="297179" h="285750">
                <a:moveTo>
                  <a:pt x="283197" y="5664"/>
                </a:moveTo>
                <a:lnTo>
                  <a:pt x="84861" y="5664"/>
                </a:lnTo>
                <a:lnTo>
                  <a:pt x="84861" y="65379"/>
                </a:lnTo>
                <a:lnTo>
                  <a:pt x="283197" y="65379"/>
                </a:lnTo>
                <a:lnTo>
                  <a:pt x="283197" y="48094"/>
                </a:lnTo>
                <a:lnTo>
                  <a:pt x="106870" y="48094"/>
                </a:lnTo>
                <a:lnTo>
                  <a:pt x="106870" y="23266"/>
                </a:lnTo>
                <a:lnTo>
                  <a:pt x="283197" y="23266"/>
                </a:lnTo>
                <a:lnTo>
                  <a:pt x="283197" y="5664"/>
                </a:lnTo>
                <a:close/>
              </a:path>
              <a:path w="297179" h="285750">
                <a:moveTo>
                  <a:pt x="164388" y="23266"/>
                </a:moveTo>
                <a:lnTo>
                  <a:pt x="143954" y="23266"/>
                </a:lnTo>
                <a:lnTo>
                  <a:pt x="143954" y="48094"/>
                </a:lnTo>
                <a:lnTo>
                  <a:pt x="164388" y="48094"/>
                </a:lnTo>
                <a:lnTo>
                  <a:pt x="164388" y="23266"/>
                </a:lnTo>
                <a:close/>
              </a:path>
              <a:path w="297179" h="285750">
                <a:moveTo>
                  <a:pt x="222224" y="23266"/>
                </a:moveTo>
                <a:lnTo>
                  <a:pt x="201790" y="23266"/>
                </a:lnTo>
                <a:lnTo>
                  <a:pt x="201790" y="48094"/>
                </a:lnTo>
                <a:lnTo>
                  <a:pt x="222224" y="48094"/>
                </a:lnTo>
                <a:lnTo>
                  <a:pt x="222224" y="23266"/>
                </a:lnTo>
                <a:close/>
              </a:path>
              <a:path w="297179" h="285750">
                <a:moveTo>
                  <a:pt x="283197" y="23266"/>
                </a:moveTo>
                <a:lnTo>
                  <a:pt x="260883" y="23266"/>
                </a:lnTo>
                <a:lnTo>
                  <a:pt x="260883" y="48094"/>
                </a:lnTo>
                <a:lnTo>
                  <a:pt x="283197" y="48094"/>
                </a:lnTo>
                <a:lnTo>
                  <a:pt x="283197" y="23266"/>
                </a:lnTo>
                <a:close/>
              </a:path>
              <a:path w="297179" h="285750">
                <a:moveTo>
                  <a:pt x="61290" y="117868"/>
                </a:moveTo>
                <a:lnTo>
                  <a:pt x="2832" y="117868"/>
                </a:lnTo>
                <a:lnTo>
                  <a:pt x="2832" y="142074"/>
                </a:lnTo>
                <a:lnTo>
                  <a:pt x="36461" y="142074"/>
                </a:lnTo>
                <a:lnTo>
                  <a:pt x="36461" y="230390"/>
                </a:lnTo>
                <a:lnTo>
                  <a:pt x="27406" y="238356"/>
                </a:lnTo>
                <a:lnTo>
                  <a:pt x="19173" y="245054"/>
                </a:lnTo>
                <a:lnTo>
                  <a:pt x="10469" y="251573"/>
                </a:lnTo>
                <a:lnTo>
                  <a:pt x="0" y="259003"/>
                </a:lnTo>
                <a:lnTo>
                  <a:pt x="11937" y="285724"/>
                </a:lnTo>
                <a:lnTo>
                  <a:pt x="23581" y="275917"/>
                </a:lnTo>
                <a:lnTo>
                  <a:pt x="34810" y="265490"/>
                </a:lnTo>
                <a:lnTo>
                  <a:pt x="45484" y="254609"/>
                </a:lnTo>
                <a:lnTo>
                  <a:pt x="55321" y="243598"/>
                </a:lnTo>
                <a:lnTo>
                  <a:pt x="89558" y="243598"/>
                </a:lnTo>
                <a:lnTo>
                  <a:pt x="75221" y="235241"/>
                </a:lnTo>
                <a:lnTo>
                  <a:pt x="61290" y="211226"/>
                </a:lnTo>
                <a:lnTo>
                  <a:pt x="61290" y="117868"/>
                </a:lnTo>
                <a:close/>
              </a:path>
              <a:path w="297179" h="285750">
                <a:moveTo>
                  <a:pt x="89558" y="243598"/>
                </a:moveTo>
                <a:lnTo>
                  <a:pt x="55321" y="243598"/>
                </a:lnTo>
                <a:lnTo>
                  <a:pt x="63863" y="253429"/>
                </a:lnTo>
                <a:lnTo>
                  <a:pt x="78855" y="264939"/>
                </a:lnTo>
                <a:lnTo>
                  <a:pt x="102746" y="274504"/>
                </a:lnTo>
                <a:lnTo>
                  <a:pt x="137985" y="278498"/>
                </a:lnTo>
                <a:lnTo>
                  <a:pt x="292633" y="278498"/>
                </a:lnTo>
                <a:lnTo>
                  <a:pt x="296722" y="254609"/>
                </a:lnTo>
                <a:lnTo>
                  <a:pt x="135166" y="254609"/>
                </a:lnTo>
                <a:lnTo>
                  <a:pt x="120170" y="253576"/>
                </a:lnTo>
                <a:lnTo>
                  <a:pt x="97518" y="248238"/>
                </a:lnTo>
                <a:lnTo>
                  <a:pt x="89558" y="243598"/>
                </a:lnTo>
                <a:close/>
              </a:path>
              <a:path w="297179" h="285750">
                <a:moveTo>
                  <a:pt x="188595" y="190157"/>
                </a:moveTo>
                <a:lnTo>
                  <a:pt x="165963" y="190157"/>
                </a:lnTo>
                <a:lnTo>
                  <a:pt x="165963" y="245490"/>
                </a:lnTo>
                <a:lnTo>
                  <a:pt x="188595" y="245490"/>
                </a:lnTo>
                <a:lnTo>
                  <a:pt x="188595" y="190157"/>
                </a:lnTo>
                <a:close/>
              </a:path>
              <a:path w="297179" h="285750">
                <a:moveTo>
                  <a:pt x="217203" y="187020"/>
                </a:moveTo>
                <a:lnTo>
                  <a:pt x="188595" y="187020"/>
                </a:lnTo>
                <a:lnTo>
                  <a:pt x="211934" y="206457"/>
                </a:lnTo>
                <a:lnTo>
                  <a:pt x="234330" y="221087"/>
                </a:lnTo>
                <a:lnTo>
                  <a:pt x="257903" y="232593"/>
                </a:lnTo>
                <a:lnTo>
                  <a:pt x="284772" y="242658"/>
                </a:lnTo>
                <a:lnTo>
                  <a:pt x="296087" y="220332"/>
                </a:lnTo>
                <a:lnTo>
                  <a:pt x="286523" y="217771"/>
                </a:lnTo>
                <a:lnTo>
                  <a:pt x="275896" y="214679"/>
                </a:lnTo>
                <a:lnTo>
                  <a:pt x="264442" y="210879"/>
                </a:lnTo>
                <a:lnTo>
                  <a:pt x="252399" y="206197"/>
                </a:lnTo>
                <a:lnTo>
                  <a:pt x="264013" y="197565"/>
                </a:lnTo>
                <a:lnTo>
                  <a:pt x="265344" y="196456"/>
                </a:lnTo>
                <a:lnTo>
                  <a:pt x="232600" y="196456"/>
                </a:lnTo>
                <a:lnTo>
                  <a:pt x="219888" y="188865"/>
                </a:lnTo>
                <a:lnTo>
                  <a:pt x="217203" y="187020"/>
                </a:lnTo>
                <a:close/>
              </a:path>
              <a:path w="297179" h="285750">
                <a:moveTo>
                  <a:pt x="197078" y="171627"/>
                </a:moveTo>
                <a:lnTo>
                  <a:pt x="158737" y="171627"/>
                </a:lnTo>
                <a:lnTo>
                  <a:pt x="137974" y="187020"/>
                </a:lnTo>
                <a:lnTo>
                  <a:pt x="117555" y="198693"/>
                </a:lnTo>
                <a:lnTo>
                  <a:pt x="97288" y="207644"/>
                </a:lnTo>
                <a:lnTo>
                  <a:pt x="77317" y="214680"/>
                </a:lnTo>
                <a:lnTo>
                  <a:pt x="91147" y="235115"/>
                </a:lnTo>
                <a:lnTo>
                  <a:pt x="112474" y="225749"/>
                </a:lnTo>
                <a:lnTo>
                  <a:pt x="131384" y="215822"/>
                </a:lnTo>
                <a:lnTo>
                  <a:pt x="148880" y="204302"/>
                </a:lnTo>
                <a:lnTo>
                  <a:pt x="165963" y="190157"/>
                </a:lnTo>
                <a:lnTo>
                  <a:pt x="188595" y="190157"/>
                </a:lnTo>
                <a:lnTo>
                  <a:pt x="188595" y="187020"/>
                </a:lnTo>
                <a:lnTo>
                  <a:pt x="217203" y="187020"/>
                </a:lnTo>
                <a:lnTo>
                  <a:pt x="210124" y="182156"/>
                </a:lnTo>
                <a:lnTo>
                  <a:pt x="202718" y="176389"/>
                </a:lnTo>
                <a:lnTo>
                  <a:pt x="197078" y="171627"/>
                </a:lnTo>
                <a:close/>
              </a:path>
              <a:path w="297179" h="285750">
                <a:moveTo>
                  <a:pt x="267804" y="171627"/>
                </a:moveTo>
                <a:lnTo>
                  <a:pt x="260261" y="171627"/>
                </a:lnTo>
                <a:lnTo>
                  <a:pt x="256646" y="175509"/>
                </a:lnTo>
                <a:lnTo>
                  <a:pt x="251145" y="180979"/>
                </a:lnTo>
                <a:lnTo>
                  <a:pt x="243287" y="187981"/>
                </a:lnTo>
                <a:lnTo>
                  <a:pt x="232600" y="196456"/>
                </a:lnTo>
                <a:lnTo>
                  <a:pt x="265344" y="196456"/>
                </a:lnTo>
                <a:lnTo>
                  <a:pt x="272003" y="190909"/>
                </a:lnTo>
                <a:lnTo>
                  <a:pt x="277815" y="185373"/>
                </a:lnTo>
                <a:lnTo>
                  <a:pt x="282892" y="180098"/>
                </a:lnTo>
                <a:lnTo>
                  <a:pt x="267804" y="171627"/>
                </a:lnTo>
                <a:close/>
              </a:path>
              <a:path w="297179" h="285750">
                <a:moveTo>
                  <a:pt x="277863" y="114731"/>
                </a:moveTo>
                <a:lnTo>
                  <a:pt x="89585" y="114731"/>
                </a:lnTo>
                <a:lnTo>
                  <a:pt x="89585" y="171627"/>
                </a:lnTo>
                <a:lnTo>
                  <a:pt x="277863" y="171627"/>
                </a:lnTo>
                <a:lnTo>
                  <a:pt x="277863" y="153390"/>
                </a:lnTo>
                <a:lnTo>
                  <a:pt x="113144" y="153390"/>
                </a:lnTo>
                <a:lnTo>
                  <a:pt x="113144" y="132638"/>
                </a:lnTo>
                <a:lnTo>
                  <a:pt x="277863" y="132638"/>
                </a:lnTo>
                <a:lnTo>
                  <a:pt x="277863" y="114731"/>
                </a:lnTo>
                <a:close/>
              </a:path>
              <a:path w="297179" h="285750">
                <a:moveTo>
                  <a:pt x="277863" y="132638"/>
                </a:moveTo>
                <a:lnTo>
                  <a:pt x="254279" y="132638"/>
                </a:lnTo>
                <a:lnTo>
                  <a:pt x="254279" y="153390"/>
                </a:lnTo>
                <a:lnTo>
                  <a:pt x="277863" y="153390"/>
                </a:lnTo>
                <a:lnTo>
                  <a:pt x="277863" y="132638"/>
                </a:lnTo>
                <a:close/>
              </a:path>
              <a:path w="297179" h="285750">
                <a:moveTo>
                  <a:pt x="293255" y="80149"/>
                </a:moveTo>
                <a:lnTo>
                  <a:pt x="73228" y="80149"/>
                </a:lnTo>
                <a:lnTo>
                  <a:pt x="73228" y="99326"/>
                </a:lnTo>
                <a:lnTo>
                  <a:pt x="293255" y="99326"/>
                </a:lnTo>
                <a:lnTo>
                  <a:pt x="293255" y="80149"/>
                </a:lnTo>
                <a:close/>
              </a:path>
              <a:path w="297179" h="285750">
                <a:moveTo>
                  <a:pt x="24523" y="0"/>
                </a:moveTo>
                <a:lnTo>
                  <a:pt x="6603" y="15722"/>
                </a:lnTo>
                <a:lnTo>
                  <a:pt x="19692" y="28173"/>
                </a:lnTo>
                <a:lnTo>
                  <a:pt x="31864" y="41570"/>
                </a:lnTo>
                <a:lnTo>
                  <a:pt x="42797" y="55323"/>
                </a:lnTo>
                <a:lnTo>
                  <a:pt x="52171" y="68846"/>
                </a:lnTo>
                <a:lnTo>
                  <a:pt x="72923" y="52171"/>
                </a:lnTo>
                <a:lnTo>
                  <a:pt x="64696" y="40840"/>
                </a:lnTo>
                <a:lnTo>
                  <a:pt x="53552" y="27505"/>
                </a:lnTo>
                <a:lnTo>
                  <a:pt x="39994" y="13459"/>
                </a:lnTo>
                <a:lnTo>
                  <a:pt x="245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08747" y="5542394"/>
            <a:ext cx="294640" cy="281940"/>
          </a:xfrm>
          <a:custGeom>
            <a:avLst/>
            <a:gdLst/>
            <a:ahLst/>
            <a:cxnLst/>
            <a:rect l="l" t="t" r="r" b="b"/>
            <a:pathLst>
              <a:path w="294640" h="281939">
                <a:moveTo>
                  <a:pt x="270001" y="0"/>
                </a:moveTo>
                <a:lnTo>
                  <a:pt x="21691" y="0"/>
                </a:lnTo>
                <a:lnTo>
                  <a:pt x="21691" y="24828"/>
                </a:lnTo>
                <a:lnTo>
                  <a:pt x="270001" y="24828"/>
                </a:lnTo>
                <a:lnTo>
                  <a:pt x="270001" y="0"/>
                </a:lnTo>
                <a:close/>
              </a:path>
              <a:path w="294640" h="281939">
                <a:moveTo>
                  <a:pt x="112839" y="117551"/>
                </a:moveTo>
                <a:lnTo>
                  <a:pt x="86753" y="117551"/>
                </a:lnTo>
                <a:lnTo>
                  <a:pt x="84115" y="162382"/>
                </a:lnTo>
                <a:lnTo>
                  <a:pt x="73432" y="200374"/>
                </a:lnTo>
                <a:lnTo>
                  <a:pt x="47722" y="231765"/>
                </a:lnTo>
                <a:lnTo>
                  <a:pt x="0" y="256793"/>
                </a:lnTo>
                <a:lnTo>
                  <a:pt x="13512" y="281635"/>
                </a:lnTo>
                <a:lnTo>
                  <a:pt x="65013" y="251880"/>
                </a:lnTo>
                <a:lnTo>
                  <a:pt x="94765" y="216209"/>
                </a:lnTo>
                <a:lnTo>
                  <a:pt x="108722" y="172230"/>
                </a:lnTo>
                <a:lnTo>
                  <a:pt x="112839" y="117551"/>
                </a:lnTo>
                <a:close/>
              </a:path>
              <a:path w="294640" h="281939">
                <a:moveTo>
                  <a:pt x="198335" y="117551"/>
                </a:moveTo>
                <a:lnTo>
                  <a:pt x="171615" y="117551"/>
                </a:lnTo>
                <a:lnTo>
                  <a:pt x="171615" y="252399"/>
                </a:lnTo>
                <a:lnTo>
                  <a:pt x="172999" y="264230"/>
                </a:lnTo>
                <a:lnTo>
                  <a:pt x="177506" y="271881"/>
                </a:lnTo>
                <a:lnTo>
                  <a:pt x="185668" y="275999"/>
                </a:lnTo>
                <a:lnTo>
                  <a:pt x="198018" y="277228"/>
                </a:lnTo>
                <a:lnTo>
                  <a:pt x="255854" y="277228"/>
                </a:lnTo>
                <a:lnTo>
                  <a:pt x="287905" y="252082"/>
                </a:lnTo>
                <a:lnTo>
                  <a:pt x="200533" y="252082"/>
                </a:lnTo>
                <a:lnTo>
                  <a:pt x="198335" y="247675"/>
                </a:lnTo>
                <a:lnTo>
                  <a:pt x="198335" y="117551"/>
                </a:lnTo>
                <a:close/>
              </a:path>
              <a:path w="294640" h="281939">
                <a:moveTo>
                  <a:pt x="268744" y="202730"/>
                </a:moveTo>
                <a:lnTo>
                  <a:pt x="266082" y="228347"/>
                </a:lnTo>
                <a:lnTo>
                  <a:pt x="262770" y="243322"/>
                </a:lnTo>
                <a:lnTo>
                  <a:pt x="257337" y="250339"/>
                </a:lnTo>
                <a:lnTo>
                  <a:pt x="248310" y="252082"/>
                </a:lnTo>
                <a:lnTo>
                  <a:pt x="287905" y="252082"/>
                </a:lnTo>
                <a:lnTo>
                  <a:pt x="290464" y="240293"/>
                </a:lnTo>
                <a:lnTo>
                  <a:pt x="293034" y="222594"/>
                </a:lnTo>
                <a:lnTo>
                  <a:pt x="294513" y="209016"/>
                </a:lnTo>
                <a:lnTo>
                  <a:pt x="268744" y="202730"/>
                </a:lnTo>
                <a:close/>
              </a:path>
              <a:path w="294640" h="281939">
                <a:moveTo>
                  <a:pt x="291376" y="92722"/>
                </a:moveTo>
                <a:lnTo>
                  <a:pt x="304" y="92722"/>
                </a:lnTo>
                <a:lnTo>
                  <a:pt x="304" y="117551"/>
                </a:lnTo>
                <a:lnTo>
                  <a:pt x="291376" y="117551"/>
                </a:lnTo>
                <a:lnTo>
                  <a:pt x="291376" y="927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28736" y="5541124"/>
            <a:ext cx="274320" cy="274955"/>
          </a:xfrm>
          <a:custGeom>
            <a:avLst/>
            <a:gdLst/>
            <a:ahLst/>
            <a:cxnLst/>
            <a:rect l="l" t="t" r="r" b="b"/>
            <a:pathLst>
              <a:path w="274320" h="274954">
                <a:moveTo>
                  <a:pt x="186995" y="187972"/>
                </a:moveTo>
                <a:lnTo>
                  <a:pt x="164084" y="187972"/>
                </a:lnTo>
                <a:lnTo>
                  <a:pt x="156933" y="209995"/>
                </a:lnTo>
                <a:lnTo>
                  <a:pt x="140589" y="229071"/>
                </a:lnTo>
                <a:lnTo>
                  <a:pt x="108566" y="242606"/>
                </a:lnTo>
                <a:lnTo>
                  <a:pt x="54381" y="248005"/>
                </a:lnTo>
                <a:lnTo>
                  <a:pt x="63195" y="274726"/>
                </a:lnTo>
                <a:lnTo>
                  <a:pt x="106649" y="269894"/>
                </a:lnTo>
                <a:lnTo>
                  <a:pt x="148012" y="255428"/>
                </a:lnTo>
                <a:lnTo>
                  <a:pt x="178945" y="224284"/>
                </a:lnTo>
                <a:lnTo>
                  <a:pt x="186995" y="187972"/>
                </a:lnTo>
                <a:close/>
              </a:path>
              <a:path w="274320" h="274954">
                <a:moveTo>
                  <a:pt x="121653" y="83616"/>
                </a:moveTo>
                <a:lnTo>
                  <a:pt x="94047" y="88645"/>
                </a:lnTo>
                <a:lnTo>
                  <a:pt x="73161" y="102396"/>
                </a:lnTo>
                <a:lnTo>
                  <a:pt x="59938" y="122868"/>
                </a:lnTo>
                <a:lnTo>
                  <a:pt x="55321" y="148056"/>
                </a:lnTo>
                <a:lnTo>
                  <a:pt x="59560" y="172312"/>
                </a:lnTo>
                <a:lnTo>
                  <a:pt x="71786" y="192887"/>
                </a:lnTo>
                <a:lnTo>
                  <a:pt x="91261" y="207156"/>
                </a:lnTo>
                <a:lnTo>
                  <a:pt x="117246" y="212496"/>
                </a:lnTo>
                <a:lnTo>
                  <a:pt x="136677" y="209857"/>
                </a:lnTo>
                <a:lnTo>
                  <a:pt x="150094" y="203415"/>
                </a:lnTo>
                <a:lnTo>
                  <a:pt x="158798" y="195383"/>
                </a:lnTo>
                <a:lnTo>
                  <a:pt x="164084" y="187972"/>
                </a:lnTo>
                <a:lnTo>
                  <a:pt x="186995" y="187972"/>
                </a:lnTo>
                <a:lnTo>
                  <a:pt x="187274" y="186715"/>
                </a:lnTo>
                <a:lnTo>
                  <a:pt x="119456" y="186715"/>
                </a:lnTo>
                <a:lnTo>
                  <a:pt x="102302" y="183006"/>
                </a:lnTo>
                <a:lnTo>
                  <a:pt x="90927" y="173550"/>
                </a:lnTo>
                <a:lnTo>
                  <a:pt x="84621" y="160853"/>
                </a:lnTo>
                <a:lnTo>
                  <a:pt x="82677" y="147421"/>
                </a:lnTo>
                <a:lnTo>
                  <a:pt x="86080" y="129979"/>
                </a:lnTo>
                <a:lnTo>
                  <a:pt x="95051" y="117957"/>
                </a:lnTo>
                <a:lnTo>
                  <a:pt x="107735" y="111002"/>
                </a:lnTo>
                <a:lnTo>
                  <a:pt x="122275" y="108762"/>
                </a:lnTo>
                <a:lnTo>
                  <a:pt x="185140" y="108762"/>
                </a:lnTo>
                <a:lnTo>
                  <a:pt x="185140" y="95237"/>
                </a:lnTo>
                <a:lnTo>
                  <a:pt x="157797" y="95237"/>
                </a:lnTo>
                <a:lnTo>
                  <a:pt x="152591" y="91305"/>
                </a:lnTo>
                <a:lnTo>
                  <a:pt x="145616" y="87545"/>
                </a:lnTo>
                <a:lnTo>
                  <a:pt x="135696" y="84727"/>
                </a:lnTo>
                <a:lnTo>
                  <a:pt x="121653" y="83616"/>
                </a:lnTo>
                <a:close/>
              </a:path>
              <a:path w="274320" h="274954">
                <a:moveTo>
                  <a:pt x="185140" y="108762"/>
                </a:moveTo>
                <a:lnTo>
                  <a:pt x="122275" y="108762"/>
                </a:lnTo>
                <a:lnTo>
                  <a:pt x="141017" y="112652"/>
                </a:lnTo>
                <a:lnTo>
                  <a:pt x="151945" y="121729"/>
                </a:lnTo>
                <a:lnTo>
                  <a:pt x="157154" y="132101"/>
                </a:lnTo>
                <a:lnTo>
                  <a:pt x="158737" y="139877"/>
                </a:lnTo>
                <a:lnTo>
                  <a:pt x="159054" y="143027"/>
                </a:lnTo>
                <a:lnTo>
                  <a:pt x="158777" y="147421"/>
                </a:lnTo>
                <a:lnTo>
                  <a:pt x="158737" y="150241"/>
                </a:lnTo>
                <a:lnTo>
                  <a:pt x="157946" y="156341"/>
                </a:lnTo>
                <a:lnTo>
                  <a:pt x="153355" y="168835"/>
                </a:lnTo>
                <a:lnTo>
                  <a:pt x="141635" y="181150"/>
                </a:lnTo>
                <a:lnTo>
                  <a:pt x="119456" y="186715"/>
                </a:lnTo>
                <a:lnTo>
                  <a:pt x="187274" y="186715"/>
                </a:lnTo>
                <a:lnTo>
                  <a:pt x="191109" y="169418"/>
                </a:lnTo>
                <a:lnTo>
                  <a:pt x="191109" y="159994"/>
                </a:lnTo>
                <a:lnTo>
                  <a:pt x="190169" y="152146"/>
                </a:lnTo>
                <a:lnTo>
                  <a:pt x="189230" y="145529"/>
                </a:lnTo>
                <a:lnTo>
                  <a:pt x="187972" y="138620"/>
                </a:lnTo>
                <a:lnTo>
                  <a:pt x="186397" y="132969"/>
                </a:lnTo>
                <a:lnTo>
                  <a:pt x="185140" y="128244"/>
                </a:lnTo>
                <a:lnTo>
                  <a:pt x="185140" y="108762"/>
                </a:lnTo>
                <a:close/>
              </a:path>
              <a:path w="274320" h="274954">
                <a:moveTo>
                  <a:pt x="185140" y="62242"/>
                </a:moveTo>
                <a:lnTo>
                  <a:pt x="157480" y="62242"/>
                </a:lnTo>
                <a:lnTo>
                  <a:pt x="157797" y="95237"/>
                </a:lnTo>
                <a:lnTo>
                  <a:pt x="185140" y="95237"/>
                </a:lnTo>
                <a:lnTo>
                  <a:pt x="185140" y="62242"/>
                </a:lnTo>
                <a:close/>
              </a:path>
              <a:path w="274320" h="274954">
                <a:moveTo>
                  <a:pt x="273786" y="36461"/>
                </a:moveTo>
                <a:lnTo>
                  <a:pt x="0" y="36461"/>
                </a:lnTo>
                <a:lnTo>
                  <a:pt x="0" y="62242"/>
                </a:lnTo>
                <a:lnTo>
                  <a:pt x="273786" y="62242"/>
                </a:lnTo>
                <a:lnTo>
                  <a:pt x="273786" y="36461"/>
                </a:lnTo>
                <a:close/>
              </a:path>
              <a:path w="274320" h="274954">
                <a:moveTo>
                  <a:pt x="185140" y="0"/>
                </a:moveTo>
                <a:lnTo>
                  <a:pt x="156540" y="0"/>
                </a:lnTo>
                <a:lnTo>
                  <a:pt x="157162" y="36461"/>
                </a:lnTo>
                <a:lnTo>
                  <a:pt x="185140" y="36461"/>
                </a:lnTo>
                <a:lnTo>
                  <a:pt x="1851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31148" y="5547423"/>
            <a:ext cx="258445" cy="264795"/>
          </a:xfrm>
          <a:custGeom>
            <a:avLst/>
            <a:gdLst/>
            <a:ahLst/>
            <a:cxnLst/>
            <a:rect l="l" t="t" r="r" b="b"/>
            <a:pathLst>
              <a:path w="258445" h="264795">
                <a:moveTo>
                  <a:pt x="116306" y="165011"/>
                </a:moveTo>
                <a:lnTo>
                  <a:pt x="77246" y="177938"/>
                </a:lnTo>
                <a:lnTo>
                  <a:pt x="60432" y="212224"/>
                </a:lnTo>
                <a:lnTo>
                  <a:pt x="64279" y="229731"/>
                </a:lnTo>
                <a:lnTo>
                  <a:pt x="77638" y="246699"/>
                </a:lnTo>
                <a:lnTo>
                  <a:pt x="102784" y="259363"/>
                </a:lnTo>
                <a:lnTo>
                  <a:pt x="142074" y="264337"/>
                </a:lnTo>
                <a:lnTo>
                  <a:pt x="201040" y="254045"/>
                </a:lnTo>
                <a:lnTo>
                  <a:pt x="219702" y="240766"/>
                </a:lnTo>
                <a:lnTo>
                  <a:pt x="147421" y="240766"/>
                </a:lnTo>
                <a:lnTo>
                  <a:pt x="131832" y="240625"/>
                </a:lnTo>
                <a:lnTo>
                  <a:pt x="111317" y="237742"/>
                </a:lnTo>
                <a:lnTo>
                  <a:pt x="93452" y="229141"/>
                </a:lnTo>
                <a:lnTo>
                  <a:pt x="85813" y="211848"/>
                </a:lnTo>
                <a:lnTo>
                  <a:pt x="88088" y="202685"/>
                </a:lnTo>
                <a:lnTo>
                  <a:pt x="94340" y="195081"/>
                </a:lnTo>
                <a:lnTo>
                  <a:pt x="103714" y="189892"/>
                </a:lnTo>
                <a:lnTo>
                  <a:pt x="115354" y="187972"/>
                </a:lnTo>
                <a:lnTo>
                  <a:pt x="163113" y="187972"/>
                </a:lnTo>
                <a:lnTo>
                  <a:pt x="149372" y="173439"/>
                </a:lnTo>
                <a:lnTo>
                  <a:pt x="116306" y="165011"/>
                </a:lnTo>
                <a:close/>
              </a:path>
              <a:path w="258445" h="264795">
                <a:moveTo>
                  <a:pt x="163113" y="187972"/>
                </a:moveTo>
                <a:lnTo>
                  <a:pt x="115354" y="187972"/>
                </a:lnTo>
                <a:lnTo>
                  <a:pt x="129695" y="190922"/>
                </a:lnTo>
                <a:lnTo>
                  <a:pt x="140704" y="199086"/>
                </a:lnTo>
                <a:lnTo>
                  <a:pt x="147763" y="211434"/>
                </a:lnTo>
                <a:lnTo>
                  <a:pt x="150228" y="226781"/>
                </a:lnTo>
                <a:lnTo>
                  <a:pt x="150185" y="232587"/>
                </a:lnTo>
                <a:lnTo>
                  <a:pt x="149618" y="235115"/>
                </a:lnTo>
                <a:lnTo>
                  <a:pt x="147421" y="240766"/>
                </a:lnTo>
                <a:lnTo>
                  <a:pt x="219702" y="240766"/>
                </a:lnTo>
                <a:lnTo>
                  <a:pt x="224110" y="237629"/>
                </a:lnTo>
                <a:lnTo>
                  <a:pt x="173520" y="237629"/>
                </a:lnTo>
                <a:lnTo>
                  <a:pt x="175173" y="232283"/>
                </a:lnTo>
                <a:lnTo>
                  <a:pt x="175937" y="229731"/>
                </a:lnTo>
                <a:lnTo>
                  <a:pt x="176022" y="223481"/>
                </a:lnTo>
                <a:lnTo>
                  <a:pt x="174603" y="212224"/>
                </a:lnTo>
                <a:lnTo>
                  <a:pt x="167262" y="192360"/>
                </a:lnTo>
                <a:lnTo>
                  <a:pt x="163113" y="187972"/>
                </a:lnTo>
                <a:close/>
              </a:path>
              <a:path w="258445" h="264795">
                <a:moveTo>
                  <a:pt x="234327" y="110642"/>
                </a:moveTo>
                <a:lnTo>
                  <a:pt x="164706" y="110642"/>
                </a:lnTo>
                <a:lnTo>
                  <a:pt x="194512" y="114910"/>
                </a:lnTo>
                <a:lnTo>
                  <a:pt x="215039" y="126869"/>
                </a:lnTo>
                <a:lnTo>
                  <a:pt x="226903" y="145253"/>
                </a:lnTo>
                <a:lnTo>
                  <a:pt x="230720" y="168795"/>
                </a:lnTo>
                <a:lnTo>
                  <a:pt x="227705" y="190245"/>
                </a:lnTo>
                <a:lnTo>
                  <a:pt x="217912" y="210280"/>
                </a:lnTo>
                <a:lnTo>
                  <a:pt x="200224" y="226781"/>
                </a:lnTo>
                <a:lnTo>
                  <a:pt x="173520" y="237629"/>
                </a:lnTo>
                <a:lnTo>
                  <a:pt x="224110" y="237629"/>
                </a:lnTo>
                <a:lnTo>
                  <a:pt x="236373" y="228903"/>
                </a:lnTo>
                <a:lnTo>
                  <a:pt x="253554" y="197509"/>
                </a:lnTo>
                <a:lnTo>
                  <a:pt x="258012" y="168795"/>
                </a:lnTo>
                <a:lnTo>
                  <a:pt x="257951" y="167388"/>
                </a:lnTo>
                <a:lnTo>
                  <a:pt x="255916" y="147959"/>
                </a:lnTo>
                <a:lnTo>
                  <a:pt x="245135" y="120616"/>
                </a:lnTo>
                <a:lnTo>
                  <a:pt x="234327" y="110642"/>
                </a:lnTo>
                <a:close/>
              </a:path>
              <a:path w="258445" h="264795">
                <a:moveTo>
                  <a:pt x="202646" y="24828"/>
                </a:moveTo>
                <a:lnTo>
                  <a:pt x="163461" y="24828"/>
                </a:lnTo>
                <a:lnTo>
                  <a:pt x="144083" y="43221"/>
                </a:lnTo>
                <a:lnTo>
                  <a:pt x="63500" y="118503"/>
                </a:lnTo>
                <a:lnTo>
                  <a:pt x="48713" y="132558"/>
                </a:lnTo>
                <a:lnTo>
                  <a:pt x="11600" y="167388"/>
                </a:lnTo>
                <a:lnTo>
                  <a:pt x="0" y="177914"/>
                </a:lnTo>
                <a:lnTo>
                  <a:pt x="23888" y="196456"/>
                </a:lnTo>
                <a:lnTo>
                  <a:pt x="53241" y="165569"/>
                </a:lnTo>
                <a:lnTo>
                  <a:pt x="86605" y="135438"/>
                </a:lnTo>
                <a:lnTo>
                  <a:pt x="130932" y="115135"/>
                </a:lnTo>
                <a:lnTo>
                  <a:pt x="164706" y="110642"/>
                </a:lnTo>
                <a:lnTo>
                  <a:pt x="234327" y="110642"/>
                </a:lnTo>
                <a:lnTo>
                  <a:pt x="219209" y="96690"/>
                </a:lnTo>
                <a:lnTo>
                  <a:pt x="213939" y="95554"/>
                </a:lnTo>
                <a:lnTo>
                  <a:pt x="124472" y="95554"/>
                </a:lnTo>
                <a:lnTo>
                  <a:pt x="187553" y="38356"/>
                </a:lnTo>
                <a:lnTo>
                  <a:pt x="202646" y="24828"/>
                </a:lnTo>
                <a:close/>
              </a:path>
              <a:path w="258445" h="264795">
                <a:moveTo>
                  <a:pt x="171627" y="86436"/>
                </a:moveTo>
                <a:lnTo>
                  <a:pt x="155728" y="87153"/>
                </a:lnTo>
                <a:lnTo>
                  <a:pt x="143454" y="89109"/>
                </a:lnTo>
                <a:lnTo>
                  <a:pt x="133478" y="92008"/>
                </a:lnTo>
                <a:lnTo>
                  <a:pt x="124472" y="95554"/>
                </a:lnTo>
                <a:lnTo>
                  <a:pt x="213939" y="95554"/>
                </a:lnTo>
                <a:lnTo>
                  <a:pt x="171627" y="86436"/>
                </a:lnTo>
                <a:close/>
              </a:path>
              <a:path w="258445" h="264795">
                <a:moveTo>
                  <a:pt x="203695" y="0"/>
                </a:moveTo>
                <a:lnTo>
                  <a:pt x="28295" y="0"/>
                </a:lnTo>
                <a:lnTo>
                  <a:pt x="28295" y="26403"/>
                </a:lnTo>
                <a:lnTo>
                  <a:pt x="163461" y="24828"/>
                </a:lnTo>
                <a:lnTo>
                  <a:pt x="202646" y="24828"/>
                </a:lnTo>
                <a:lnTo>
                  <a:pt x="203695" y="23888"/>
                </a:lnTo>
                <a:lnTo>
                  <a:pt x="2036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28532" y="5720283"/>
            <a:ext cx="93662" cy="936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23975" y="5990476"/>
            <a:ext cx="300355" cy="292100"/>
          </a:xfrm>
          <a:custGeom>
            <a:avLst/>
            <a:gdLst/>
            <a:ahLst/>
            <a:cxnLst/>
            <a:rect l="l" t="t" r="r" b="b"/>
            <a:pathLst>
              <a:path w="300355" h="292100">
                <a:moveTo>
                  <a:pt x="184401" y="22948"/>
                </a:moveTo>
                <a:lnTo>
                  <a:pt x="149618" y="22948"/>
                </a:lnTo>
                <a:lnTo>
                  <a:pt x="177212" y="52205"/>
                </a:lnTo>
                <a:lnTo>
                  <a:pt x="209813" y="78338"/>
                </a:lnTo>
                <a:lnTo>
                  <a:pt x="246420" y="100821"/>
                </a:lnTo>
                <a:lnTo>
                  <a:pt x="286029" y="119125"/>
                </a:lnTo>
                <a:lnTo>
                  <a:pt x="299872" y="93980"/>
                </a:lnTo>
                <a:lnTo>
                  <a:pt x="261714" y="78677"/>
                </a:lnTo>
                <a:lnTo>
                  <a:pt x="225650" y="58067"/>
                </a:lnTo>
                <a:lnTo>
                  <a:pt x="192591" y="31918"/>
                </a:lnTo>
                <a:lnTo>
                  <a:pt x="184401" y="22948"/>
                </a:lnTo>
                <a:close/>
              </a:path>
              <a:path w="300355" h="292100">
                <a:moveTo>
                  <a:pt x="163448" y="0"/>
                </a:moveTo>
                <a:lnTo>
                  <a:pt x="136740" y="0"/>
                </a:lnTo>
                <a:lnTo>
                  <a:pt x="108168" y="30321"/>
                </a:lnTo>
                <a:lnTo>
                  <a:pt x="75090" y="55870"/>
                </a:lnTo>
                <a:lnTo>
                  <a:pt x="38651" y="76823"/>
                </a:lnTo>
                <a:lnTo>
                  <a:pt x="0" y="93357"/>
                </a:lnTo>
                <a:lnTo>
                  <a:pt x="14465" y="117856"/>
                </a:lnTo>
                <a:lnTo>
                  <a:pt x="53440" y="99538"/>
                </a:lnTo>
                <a:lnTo>
                  <a:pt x="88171" y="78303"/>
                </a:lnTo>
                <a:lnTo>
                  <a:pt x="119837" y="53117"/>
                </a:lnTo>
                <a:lnTo>
                  <a:pt x="149618" y="22948"/>
                </a:lnTo>
                <a:lnTo>
                  <a:pt x="184401" y="22948"/>
                </a:lnTo>
                <a:lnTo>
                  <a:pt x="163448" y="0"/>
                </a:lnTo>
                <a:close/>
              </a:path>
              <a:path w="300355" h="292100">
                <a:moveTo>
                  <a:pt x="223164" y="88646"/>
                </a:moveTo>
                <a:lnTo>
                  <a:pt x="75755" y="88646"/>
                </a:lnTo>
                <a:lnTo>
                  <a:pt x="75755" y="111899"/>
                </a:lnTo>
                <a:lnTo>
                  <a:pt x="223164" y="111899"/>
                </a:lnTo>
                <a:lnTo>
                  <a:pt x="223164" y="88646"/>
                </a:lnTo>
                <a:close/>
              </a:path>
              <a:path w="300355" h="292100">
                <a:moveTo>
                  <a:pt x="268439" y="146151"/>
                </a:moveTo>
                <a:lnTo>
                  <a:pt x="22009" y="146151"/>
                </a:lnTo>
                <a:lnTo>
                  <a:pt x="22009" y="170053"/>
                </a:lnTo>
                <a:lnTo>
                  <a:pt x="237007" y="170053"/>
                </a:lnTo>
                <a:lnTo>
                  <a:pt x="209252" y="207851"/>
                </a:lnTo>
                <a:lnTo>
                  <a:pt x="174842" y="235813"/>
                </a:lnTo>
                <a:lnTo>
                  <a:pt x="136310" y="255174"/>
                </a:lnTo>
                <a:lnTo>
                  <a:pt x="96189" y="267169"/>
                </a:lnTo>
                <a:lnTo>
                  <a:pt x="108127" y="291998"/>
                </a:lnTo>
                <a:lnTo>
                  <a:pt x="161556" y="274091"/>
                </a:lnTo>
                <a:lnTo>
                  <a:pt x="207614" y="245637"/>
                </a:lnTo>
                <a:lnTo>
                  <a:pt x="244007" y="209877"/>
                </a:lnTo>
                <a:lnTo>
                  <a:pt x="268439" y="170053"/>
                </a:lnTo>
                <a:lnTo>
                  <a:pt x="268439" y="146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49959" y="6000534"/>
            <a:ext cx="253365" cy="269875"/>
          </a:xfrm>
          <a:custGeom>
            <a:avLst/>
            <a:gdLst/>
            <a:ahLst/>
            <a:cxnLst/>
            <a:rect l="l" t="t" r="r" b="b"/>
            <a:pathLst>
              <a:path w="253365" h="269875">
                <a:moveTo>
                  <a:pt x="91465" y="157784"/>
                </a:moveTo>
                <a:lnTo>
                  <a:pt x="53615" y="163374"/>
                </a:lnTo>
                <a:lnTo>
                  <a:pt x="28878" y="177511"/>
                </a:lnTo>
                <a:lnTo>
                  <a:pt x="15396" y="196243"/>
                </a:lnTo>
                <a:lnTo>
                  <a:pt x="11315" y="215620"/>
                </a:lnTo>
                <a:lnTo>
                  <a:pt x="16432" y="237145"/>
                </a:lnTo>
                <a:lnTo>
                  <a:pt x="30802" y="254161"/>
                </a:lnTo>
                <a:lnTo>
                  <a:pt x="52951" y="265344"/>
                </a:lnTo>
                <a:lnTo>
                  <a:pt x="81407" y="269367"/>
                </a:lnTo>
                <a:lnTo>
                  <a:pt x="99538" y="268052"/>
                </a:lnTo>
                <a:lnTo>
                  <a:pt x="122266" y="260962"/>
                </a:lnTo>
                <a:lnTo>
                  <a:pt x="139713" y="245173"/>
                </a:lnTo>
                <a:lnTo>
                  <a:pt x="80149" y="245173"/>
                </a:lnTo>
                <a:lnTo>
                  <a:pt x="65267" y="243781"/>
                </a:lnTo>
                <a:lnTo>
                  <a:pt x="50915" y="238998"/>
                </a:lnTo>
                <a:lnTo>
                  <a:pt x="40100" y="229914"/>
                </a:lnTo>
                <a:lnTo>
                  <a:pt x="35826" y="215620"/>
                </a:lnTo>
                <a:lnTo>
                  <a:pt x="39961" y="200676"/>
                </a:lnTo>
                <a:lnTo>
                  <a:pt x="51227" y="189853"/>
                </a:lnTo>
                <a:lnTo>
                  <a:pt x="67914" y="183271"/>
                </a:lnTo>
                <a:lnTo>
                  <a:pt x="88315" y="181051"/>
                </a:lnTo>
                <a:lnTo>
                  <a:pt x="175632" y="181051"/>
                </a:lnTo>
                <a:lnTo>
                  <a:pt x="149618" y="169100"/>
                </a:lnTo>
                <a:lnTo>
                  <a:pt x="149618" y="161251"/>
                </a:lnTo>
                <a:lnTo>
                  <a:pt x="122275" y="161251"/>
                </a:lnTo>
                <a:lnTo>
                  <a:pt x="116841" y="160040"/>
                </a:lnTo>
                <a:lnTo>
                  <a:pt x="110170" y="158923"/>
                </a:lnTo>
                <a:lnTo>
                  <a:pt x="101849" y="158103"/>
                </a:lnTo>
                <a:lnTo>
                  <a:pt x="91465" y="157784"/>
                </a:lnTo>
                <a:close/>
              </a:path>
              <a:path w="253365" h="269875">
                <a:moveTo>
                  <a:pt x="202285" y="196443"/>
                </a:moveTo>
                <a:lnTo>
                  <a:pt x="149923" y="196443"/>
                </a:lnTo>
                <a:lnTo>
                  <a:pt x="171334" y="208352"/>
                </a:lnTo>
                <a:lnTo>
                  <a:pt x="189650" y="220964"/>
                </a:lnTo>
                <a:lnTo>
                  <a:pt x="207436" y="235694"/>
                </a:lnTo>
                <a:lnTo>
                  <a:pt x="227253" y="253961"/>
                </a:lnTo>
                <a:lnTo>
                  <a:pt x="245795" y="229450"/>
                </a:lnTo>
                <a:lnTo>
                  <a:pt x="223651" y="211223"/>
                </a:lnTo>
                <a:lnTo>
                  <a:pt x="202285" y="196443"/>
                </a:lnTo>
                <a:close/>
              </a:path>
              <a:path w="253365" h="269875">
                <a:moveTo>
                  <a:pt x="175632" y="181051"/>
                </a:moveTo>
                <a:lnTo>
                  <a:pt x="88315" y="181051"/>
                </a:lnTo>
                <a:lnTo>
                  <a:pt x="99816" y="181575"/>
                </a:lnTo>
                <a:lnTo>
                  <a:pt x="109105" y="182894"/>
                </a:lnTo>
                <a:lnTo>
                  <a:pt x="116565" y="184624"/>
                </a:lnTo>
                <a:lnTo>
                  <a:pt x="122580" y="186385"/>
                </a:lnTo>
                <a:lnTo>
                  <a:pt x="122453" y="210591"/>
                </a:lnTo>
                <a:lnTo>
                  <a:pt x="121785" y="220506"/>
                </a:lnTo>
                <a:lnTo>
                  <a:pt x="116924" y="232362"/>
                </a:lnTo>
                <a:lnTo>
                  <a:pt x="104283" y="241508"/>
                </a:lnTo>
                <a:lnTo>
                  <a:pt x="80149" y="245173"/>
                </a:lnTo>
                <a:lnTo>
                  <a:pt x="139713" y="245173"/>
                </a:lnTo>
                <a:lnTo>
                  <a:pt x="141693" y="243381"/>
                </a:lnTo>
                <a:lnTo>
                  <a:pt x="149923" y="210591"/>
                </a:lnTo>
                <a:lnTo>
                  <a:pt x="149923" y="196443"/>
                </a:lnTo>
                <a:lnTo>
                  <a:pt x="202285" y="196443"/>
                </a:lnTo>
                <a:lnTo>
                  <a:pt x="200417" y="195151"/>
                </a:lnTo>
                <a:lnTo>
                  <a:pt x="175828" y="181141"/>
                </a:lnTo>
                <a:lnTo>
                  <a:pt x="175632" y="181051"/>
                </a:lnTo>
                <a:close/>
              </a:path>
              <a:path w="253365" h="269875">
                <a:moveTo>
                  <a:pt x="149618" y="122262"/>
                </a:moveTo>
                <a:lnTo>
                  <a:pt x="122275" y="122262"/>
                </a:lnTo>
                <a:lnTo>
                  <a:pt x="122275" y="161251"/>
                </a:lnTo>
                <a:lnTo>
                  <a:pt x="149618" y="161251"/>
                </a:lnTo>
                <a:lnTo>
                  <a:pt x="149618" y="122262"/>
                </a:lnTo>
                <a:close/>
              </a:path>
              <a:path w="253365" h="269875">
                <a:moveTo>
                  <a:pt x="247688" y="97751"/>
                </a:moveTo>
                <a:lnTo>
                  <a:pt x="5346" y="97751"/>
                </a:lnTo>
                <a:lnTo>
                  <a:pt x="5346" y="122262"/>
                </a:lnTo>
                <a:lnTo>
                  <a:pt x="247688" y="122262"/>
                </a:lnTo>
                <a:lnTo>
                  <a:pt x="247688" y="97751"/>
                </a:lnTo>
                <a:close/>
              </a:path>
              <a:path w="253365" h="269875">
                <a:moveTo>
                  <a:pt x="149301" y="58470"/>
                </a:moveTo>
                <a:lnTo>
                  <a:pt x="121958" y="58470"/>
                </a:lnTo>
                <a:lnTo>
                  <a:pt x="121958" y="97751"/>
                </a:lnTo>
                <a:lnTo>
                  <a:pt x="149618" y="97751"/>
                </a:lnTo>
                <a:lnTo>
                  <a:pt x="149301" y="58470"/>
                </a:lnTo>
                <a:close/>
              </a:path>
              <a:path w="253365" h="269875">
                <a:moveTo>
                  <a:pt x="253339" y="33312"/>
                </a:moveTo>
                <a:lnTo>
                  <a:pt x="0" y="33312"/>
                </a:lnTo>
                <a:lnTo>
                  <a:pt x="0" y="58470"/>
                </a:lnTo>
                <a:lnTo>
                  <a:pt x="253339" y="58470"/>
                </a:lnTo>
                <a:lnTo>
                  <a:pt x="253339" y="33312"/>
                </a:lnTo>
                <a:close/>
              </a:path>
              <a:path w="253365" h="269875">
                <a:moveTo>
                  <a:pt x="148666" y="0"/>
                </a:moveTo>
                <a:lnTo>
                  <a:pt x="121005" y="0"/>
                </a:lnTo>
                <a:lnTo>
                  <a:pt x="121640" y="33312"/>
                </a:lnTo>
                <a:lnTo>
                  <a:pt x="148983" y="33312"/>
                </a:lnTo>
                <a:lnTo>
                  <a:pt x="148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38833" y="6013729"/>
            <a:ext cx="275590" cy="255270"/>
          </a:xfrm>
          <a:custGeom>
            <a:avLst/>
            <a:gdLst/>
            <a:ahLst/>
            <a:cxnLst/>
            <a:rect l="l" t="t" r="r" b="b"/>
            <a:pathLst>
              <a:path w="275589" h="255270">
                <a:moveTo>
                  <a:pt x="219828" y="28930"/>
                </a:moveTo>
                <a:lnTo>
                  <a:pt x="159677" y="28930"/>
                </a:lnTo>
                <a:lnTo>
                  <a:pt x="123516" y="52965"/>
                </a:lnTo>
                <a:lnTo>
                  <a:pt x="92689" y="82865"/>
                </a:lnTo>
                <a:lnTo>
                  <a:pt x="71232" y="118250"/>
                </a:lnTo>
                <a:lnTo>
                  <a:pt x="63182" y="158737"/>
                </a:lnTo>
                <a:lnTo>
                  <a:pt x="66129" y="179589"/>
                </a:lnTo>
                <a:lnTo>
                  <a:pt x="87581" y="216237"/>
                </a:lnTo>
                <a:lnTo>
                  <a:pt x="128901" y="239885"/>
                </a:lnTo>
                <a:lnTo>
                  <a:pt x="193388" y="252654"/>
                </a:lnTo>
                <a:lnTo>
                  <a:pt x="237947" y="254914"/>
                </a:lnTo>
                <a:lnTo>
                  <a:pt x="242308" y="224963"/>
                </a:lnTo>
                <a:lnTo>
                  <a:pt x="230417" y="224963"/>
                </a:lnTo>
                <a:lnTo>
                  <a:pt x="215547" y="224863"/>
                </a:lnTo>
                <a:lnTo>
                  <a:pt x="141875" y="214208"/>
                </a:lnTo>
                <a:lnTo>
                  <a:pt x="98216" y="181818"/>
                </a:lnTo>
                <a:lnTo>
                  <a:pt x="92417" y="155905"/>
                </a:lnTo>
                <a:lnTo>
                  <a:pt x="102386" y="116389"/>
                </a:lnTo>
                <a:lnTo>
                  <a:pt x="128795" y="80705"/>
                </a:lnTo>
                <a:lnTo>
                  <a:pt x="166403" y="51502"/>
                </a:lnTo>
                <a:lnTo>
                  <a:pt x="209969" y="31432"/>
                </a:lnTo>
                <a:lnTo>
                  <a:pt x="215155" y="29916"/>
                </a:lnTo>
                <a:lnTo>
                  <a:pt x="219828" y="28930"/>
                </a:lnTo>
                <a:close/>
              </a:path>
              <a:path w="275589" h="255270">
                <a:moveTo>
                  <a:pt x="242341" y="224739"/>
                </a:moveTo>
                <a:lnTo>
                  <a:pt x="230417" y="224963"/>
                </a:lnTo>
                <a:lnTo>
                  <a:pt x="242308" y="224963"/>
                </a:lnTo>
                <a:lnTo>
                  <a:pt x="242341" y="224739"/>
                </a:lnTo>
                <a:close/>
              </a:path>
              <a:path w="275589" h="255270">
                <a:moveTo>
                  <a:pt x="209346" y="66636"/>
                </a:moveTo>
                <a:lnTo>
                  <a:pt x="190474" y="76695"/>
                </a:lnTo>
                <a:lnTo>
                  <a:pt x="200408" y="91071"/>
                </a:lnTo>
                <a:lnTo>
                  <a:pt x="208395" y="104473"/>
                </a:lnTo>
                <a:lnTo>
                  <a:pt x="214261" y="115460"/>
                </a:lnTo>
                <a:lnTo>
                  <a:pt x="217830" y="122593"/>
                </a:lnTo>
                <a:lnTo>
                  <a:pt x="237629" y="111277"/>
                </a:lnTo>
                <a:lnTo>
                  <a:pt x="233253" y="102578"/>
                </a:lnTo>
                <a:lnTo>
                  <a:pt x="227374" y="92143"/>
                </a:lnTo>
                <a:lnTo>
                  <a:pt x="219552" y="80114"/>
                </a:lnTo>
                <a:lnTo>
                  <a:pt x="209346" y="66636"/>
                </a:lnTo>
                <a:close/>
              </a:path>
              <a:path w="275589" h="255270">
                <a:moveTo>
                  <a:pt x="247688" y="51231"/>
                </a:moveTo>
                <a:lnTo>
                  <a:pt x="228206" y="61290"/>
                </a:lnTo>
                <a:lnTo>
                  <a:pt x="235966" y="71603"/>
                </a:lnTo>
                <a:lnTo>
                  <a:pt x="242225" y="81056"/>
                </a:lnTo>
                <a:lnTo>
                  <a:pt x="248310" y="91392"/>
                </a:lnTo>
                <a:lnTo>
                  <a:pt x="255549" y="104355"/>
                </a:lnTo>
                <a:lnTo>
                  <a:pt x="275348" y="93040"/>
                </a:lnTo>
                <a:lnTo>
                  <a:pt x="269614" y="82307"/>
                </a:lnTo>
                <a:lnTo>
                  <a:pt x="262228" y="70840"/>
                </a:lnTo>
                <a:lnTo>
                  <a:pt x="254487" y="60021"/>
                </a:lnTo>
                <a:lnTo>
                  <a:pt x="247688" y="51231"/>
                </a:lnTo>
                <a:close/>
              </a:path>
              <a:path w="275589" h="255270">
                <a:moveTo>
                  <a:pt x="270941" y="0"/>
                </a:moveTo>
                <a:lnTo>
                  <a:pt x="200533" y="1892"/>
                </a:lnTo>
                <a:lnTo>
                  <a:pt x="37880" y="9137"/>
                </a:lnTo>
                <a:lnTo>
                  <a:pt x="0" y="10375"/>
                </a:lnTo>
                <a:lnTo>
                  <a:pt x="1574" y="39598"/>
                </a:lnTo>
                <a:lnTo>
                  <a:pt x="82273" y="33316"/>
                </a:lnTo>
                <a:lnTo>
                  <a:pt x="118175" y="31035"/>
                </a:lnTo>
                <a:lnTo>
                  <a:pt x="159677" y="28930"/>
                </a:lnTo>
                <a:lnTo>
                  <a:pt x="219828" y="28930"/>
                </a:lnTo>
                <a:lnTo>
                  <a:pt x="220814" y="28722"/>
                </a:lnTo>
                <a:lnTo>
                  <a:pt x="228360" y="27940"/>
                </a:lnTo>
                <a:lnTo>
                  <a:pt x="239204" y="27660"/>
                </a:lnTo>
                <a:lnTo>
                  <a:pt x="271548" y="27660"/>
                </a:lnTo>
                <a:lnTo>
                  <a:pt x="270941" y="0"/>
                </a:lnTo>
                <a:close/>
              </a:path>
              <a:path w="275589" h="255270">
                <a:moveTo>
                  <a:pt x="271548" y="27660"/>
                </a:moveTo>
                <a:lnTo>
                  <a:pt x="239204" y="27660"/>
                </a:lnTo>
                <a:lnTo>
                  <a:pt x="248152" y="27769"/>
                </a:lnTo>
                <a:lnTo>
                  <a:pt x="256333" y="28057"/>
                </a:lnTo>
                <a:lnTo>
                  <a:pt x="271576" y="28930"/>
                </a:lnTo>
                <a:lnTo>
                  <a:pt x="271548" y="27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56638" y="624175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06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1726" y="6007443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30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49017" y="6004928"/>
            <a:ext cx="198653" cy="25271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08186" y="6007443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0"/>
                </a:moveTo>
                <a:lnTo>
                  <a:pt x="0" y="247688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89600" y="614460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98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74671" y="6131268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784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74671" y="6035383"/>
            <a:ext cx="30480" cy="82550"/>
          </a:xfrm>
          <a:custGeom>
            <a:avLst/>
            <a:gdLst/>
            <a:ahLst/>
            <a:cxnLst/>
            <a:rect l="l" t="t" r="r" b="b"/>
            <a:pathLst>
              <a:path w="30480" h="82550">
                <a:moveTo>
                  <a:pt x="0" y="82549"/>
                </a:moveTo>
                <a:lnTo>
                  <a:pt x="29857" y="82549"/>
                </a:lnTo>
                <a:lnTo>
                  <a:pt x="29857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74671" y="602141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06" y="0"/>
                </a:lnTo>
              </a:path>
            </a:pathLst>
          </a:custGeom>
          <a:ln w="27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63583" y="6013729"/>
            <a:ext cx="275590" cy="255270"/>
          </a:xfrm>
          <a:custGeom>
            <a:avLst/>
            <a:gdLst/>
            <a:ahLst/>
            <a:cxnLst/>
            <a:rect l="l" t="t" r="r" b="b"/>
            <a:pathLst>
              <a:path w="275589" h="255270">
                <a:moveTo>
                  <a:pt x="219828" y="28930"/>
                </a:moveTo>
                <a:lnTo>
                  <a:pt x="159677" y="28930"/>
                </a:lnTo>
                <a:lnTo>
                  <a:pt x="123516" y="52965"/>
                </a:lnTo>
                <a:lnTo>
                  <a:pt x="92689" y="82865"/>
                </a:lnTo>
                <a:lnTo>
                  <a:pt x="71232" y="118250"/>
                </a:lnTo>
                <a:lnTo>
                  <a:pt x="63182" y="158737"/>
                </a:lnTo>
                <a:lnTo>
                  <a:pt x="66129" y="179589"/>
                </a:lnTo>
                <a:lnTo>
                  <a:pt x="87581" y="216237"/>
                </a:lnTo>
                <a:lnTo>
                  <a:pt x="128901" y="239885"/>
                </a:lnTo>
                <a:lnTo>
                  <a:pt x="193388" y="252654"/>
                </a:lnTo>
                <a:lnTo>
                  <a:pt x="237947" y="254914"/>
                </a:lnTo>
                <a:lnTo>
                  <a:pt x="242308" y="224963"/>
                </a:lnTo>
                <a:lnTo>
                  <a:pt x="230417" y="224963"/>
                </a:lnTo>
                <a:lnTo>
                  <a:pt x="215547" y="224863"/>
                </a:lnTo>
                <a:lnTo>
                  <a:pt x="141875" y="214208"/>
                </a:lnTo>
                <a:lnTo>
                  <a:pt x="98216" y="181818"/>
                </a:lnTo>
                <a:lnTo>
                  <a:pt x="92417" y="155905"/>
                </a:lnTo>
                <a:lnTo>
                  <a:pt x="102386" y="116389"/>
                </a:lnTo>
                <a:lnTo>
                  <a:pt x="128795" y="80705"/>
                </a:lnTo>
                <a:lnTo>
                  <a:pt x="166403" y="51502"/>
                </a:lnTo>
                <a:lnTo>
                  <a:pt x="209969" y="31432"/>
                </a:lnTo>
                <a:lnTo>
                  <a:pt x="215155" y="29916"/>
                </a:lnTo>
                <a:lnTo>
                  <a:pt x="219828" y="28930"/>
                </a:lnTo>
                <a:close/>
              </a:path>
              <a:path w="275589" h="255270">
                <a:moveTo>
                  <a:pt x="242341" y="224739"/>
                </a:moveTo>
                <a:lnTo>
                  <a:pt x="230417" y="224963"/>
                </a:lnTo>
                <a:lnTo>
                  <a:pt x="242308" y="224963"/>
                </a:lnTo>
                <a:lnTo>
                  <a:pt x="242341" y="224739"/>
                </a:lnTo>
                <a:close/>
              </a:path>
              <a:path w="275589" h="255270">
                <a:moveTo>
                  <a:pt x="209334" y="66636"/>
                </a:moveTo>
                <a:lnTo>
                  <a:pt x="190474" y="76695"/>
                </a:lnTo>
                <a:lnTo>
                  <a:pt x="200408" y="91071"/>
                </a:lnTo>
                <a:lnTo>
                  <a:pt x="208395" y="104473"/>
                </a:lnTo>
                <a:lnTo>
                  <a:pt x="214261" y="115460"/>
                </a:lnTo>
                <a:lnTo>
                  <a:pt x="217830" y="122593"/>
                </a:lnTo>
                <a:lnTo>
                  <a:pt x="237629" y="111277"/>
                </a:lnTo>
                <a:lnTo>
                  <a:pt x="233253" y="102578"/>
                </a:lnTo>
                <a:lnTo>
                  <a:pt x="227372" y="92143"/>
                </a:lnTo>
                <a:lnTo>
                  <a:pt x="219547" y="80114"/>
                </a:lnTo>
                <a:lnTo>
                  <a:pt x="209334" y="66636"/>
                </a:lnTo>
                <a:close/>
              </a:path>
              <a:path w="275589" h="255270">
                <a:moveTo>
                  <a:pt x="247688" y="51231"/>
                </a:moveTo>
                <a:lnTo>
                  <a:pt x="228206" y="61290"/>
                </a:lnTo>
                <a:lnTo>
                  <a:pt x="235968" y="71603"/>
                </a:lnTo>
                <a:lnTo>
                  <a:pt x="242230" y="81056"/>
                </a:lnTo>
                <a:lnTo>
                  <a:pt x="248315" y="91392"/>
                </a:lnTo>
                <a:lnTo>
                  <a:pt x="255549" y="104355"/>
                </a:lnTo>
                <a:lnTo>
                  <a:pt x="275348" y="93040"/>
                </a:lnTo>
                <a:lnTo>
                  <a:pt x="269614" y="82307"/>
                </a:lnTo>
                <a:lnTo>
                  <a:pt x="262228" y="70840"/>
                </a:lnTo>
                <a:lnTo>
                  <a:pt x="254487" y="60021"/>
                </a:lnTo>
                <a:lnTo>
                  <a:pt x="247688" y="51231"/>
                </a:lnTo>
                <a:close/>
              </a:path>
              <a:path w="275589" h="255270">
                <a:moveTo>
                  <a:pt x="270941" y="0"/>
                </a:moveTo>
                <a:lnTo>
                  <a:pt x="200532" y="1892"/>
                </a:lnTo>
                <a:lnTo>
                  <a:pt x="37880" y="9137"/>
                </a:lnTo>
                <a:lnTo>
                  <a:pt x="0" y="10375"/>
                </a:lnTo>
                <a:lnTo>
                  <a:pt x="1574" y="39598"/>
                </a:lnTo>
                <a:lnTo>
                  <a:pt x="82273" y="33316"/>
                </a:lnTo>
                <a:lnTo>
                  <a:pt x="118175" y="31035"/>
                </a:lnTo>
                <a:lnTo>
                  <a:pt x="159677" y="28930"/>
                </a:lnTo>
                <a:lnTo>
                  <a:pt x="219828" y="28930"/>
                </a:lnTo>
                <a:lnTo>
                  <a:pt x="220814" y="28722"/>
                </a:lnTo>
                <a:lnTo>
                  <a:pt x="228360" y="27940"/>
                </a:lnTo>
                <a:lnTo>
                  <a:pt x="239204" y="27660"/>
                </a:lnTo>
                <a:lnTo>
                  <a:pt x="271548" y="27660"/>
                </a:lnTo>
                <a:lnTo>
                  <a:pt x="270941" y="0"/>
                </a:lnTo>
                <a:close/>
              </a:path>
              <a:path w="275589" h="255270">
                <a:moveTo>
                  <a:pt x="271548" y="27660"/>
                </a:moveTo>
                <a:lnTo>
                  <a:pt x="239204" y="27660"/>
                </a:lnTo>
                <a:lnTo>
                  <a:pt x="248152" y="27769"/>
                </a:lnTo>
                <a:lnTo>
                  <a:pt x="256333" y="28057"/>
                </a:lnTo>
                <a:lnTo>
                  <a:pt x="271576" y="28930"/>
                </a:lnTo>
                <a:lnTo>
                  <a:pt x="271548" y="27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81706" y="6000851"/>
            <a:ext cx="264160" cy="266065"/>
          </a:xfrm>
          <a:custGeom>
            <a:avLst/>
            <a:gdLst/>
            <a:ahLst/>
            <a:cxnLst/>
            <a:rect l="l" t="t" r="r" b="b"/>
            <a:pathLst>
              <a:path w="264160" h="266064">
                <a:moveTo>
                  <a:pt x="137363" y="154330"/>
                </a:moveTo>
                <a:lnTo>
                  <a:pt x="108589" y="158705"/>
                </a:lnTo>
                <a:lnTo>
                  <a:pt x="86361" y="170713"/>
                </a:lnTo>
                <a:lnTo>
                  <a:pt x="72031" y="188673"/>
                </a:lnTo>
                <a:lnTo>
                  <a:pt x="66954" y="210908"/>
                </a:lnTo>
                <a:lnTo>
                  <a:pt x="69890" y="227843"/>
                </a:lnTo>
                <a:lnTo>
                  <a:pt x="80311" y="245484"/>
                </a:lnTo>
                <a:lnTo>
                  <a:pt x="100633" y="259354"/>
                </a:lnTo>
                <a:lnTo>
                  <a:pt x="133273" y="264972"/>
                </a:lnTo>
                <a:lnTo>
                  <a:pt x="170168" y="258090"/>
                </a:lnTo>
                <a:lnTo>
                  <a:pt x="189114" y="241747"/>
                </a:lnTo>
                <a:lnTo>
                  <a:pt x="189353" y="241084"/>
                </a:lnTo>
                <a:lnTo>
                  <a:pt x="135166" y="241084"/>
                </a:lnTo>
                <a:lnTo>
                  <a:pt x="113067" y="237778"/>
                </a:lnTo>
                <a:lnTo>
                  <a:pt x="100310" y="229728"/>
                </a:lnTo>
                <a:lnTo>
                  <a:pt x="94450" y="219733"/>
                </a:lnTo>
                <a:lnTo>
                  <a:pt x="93040" y="210591"/>
                </a:lnTo>
                <a:lnTo>
                  <a:pt x="96008" y="197659"/>
                </a:lnTo>
                <a:lnTo>
                  <a:pt x="104752" y="187286"/>
                </a:lnTo>
                <a:lnTo>
                  <a:pt x="119036" y="180391"/>
                </a:lnTo>
                <a:lnTo>
                  <a:pt x="138620" y="177888"/>
                </a:lnTo>
                <a:lnTo>
                  <a:pt x="214969" y="177888"/>
                </a:lnTo>
                <a:lnTo>
                  <a:pt x="197091" y="168160"/>
                </a:lnTo>
                <a:lnTo>
                  <a:pt x="197022" y="158737"/>
                </a:lnTo>
                <a:lnTo>
                  <a:pt x="170052" y="158737"/>
                </a:lnTo>
                <a:lnTo>
                  <a:pt x="161851" y="156719"/>
                </a:lnTo>
                <a:lnTo>
                  <a:pt x="153708" y="155352"/>
                </a:lnTo>
                <a:lnTo>
                  <a:pt x="145564" y="154576"/>
                </a:lnTo>
                <a:lnTo>
                  <a:pt x="137363" y="154330"/>
                </a:lnTo>
                <a:close/>
              </a:path>
              <a:path w="264160" h="266064">
                <a:moveTo>
                  <a:pt x="214969" y="177888"/>
                </a:moveTo>
                <a:lnTo>
                  <a:pt x="138620" y="177888"/>
                </a:lnTo>
                <a:lnTo>
                  <a:pt x="149148" y="178479"/>
                </a:lnTo>
                <a:lnTo>
                  <a:pt x="157557" y="180016"/>
                </a:lnTo>
                <a:lnTo>
                  <a:pt x="164436" y="182143"/>
                </a:lnTo>
                <a:lnTo>
                  <a:pt x="170370" y="184505"/>
                </a:lnTo>
                <a:lnTo>
                  <a:pt x="170370" y="206819"/>
                </a:lnTo>
                <a:lnTo>
                  <a:pt x="169820" y="216416"/>
                </a:lnTo>
                <a:lnTo>
                  <a:pt x="165969" y="227723"/>
                </a:lnTo>
                <a:lnTo>
                  <a:pt x="155518" y="237144"/>
                </a:lnTo>
                <a:lnTo>
                  <a:pt x="135166" y="241084"/>
                </a:lnTo>
                <a:lnTo>
                  <a:pt x="189353" y="241084"/>
                </a:lnTo>
                <a:lnTo>
                  <a:pt x="196094" y="222399"/>
                </a:lnTo>
                <a:lnTo>
                  <a:pt x="197071" y="206819"/>
                </a:lnTo>
                <a:lnTo>
                  <a:pt x="197091" y="197700"/>
                </a:lnTo>
                <a:lnTo>
                  <a:pt x="243012" y="197700"/>
                </a:lnTo>
                <a:lnTo>
                  <a:pt x="232881" y="189572"/>
                </a:lnTo>
                <a:lnTo>
                  <a:pt x="216738" y="178851"/>
                </a:lnTo>
                <a:lnTo>
                  <a:pt x="214969" y="177888"/>
                </a:lnTo>
                <a:close/>
              </a:path>
              <a:path w="264160" h="266064">
                <a:moveTo>
                  <a:pt x="243012" y="197700"/>
                </a:moveTo>
                <a:lnTo>
                  <a:pt x="197091" y="197700"/>
                </a:lnTo>
                <a:lnTo>
                  <a:pt x="207295" y="205052"/>
                </a:lnTo>
                <a:lnTo>
                  <a:pt x="218854" y="214320"/>
                </a:lnTo>
                <a:lnTo>
                  <a:pt x="231472" y="226124"/>
                </a:lnTo>
                <a:lnTo>
                  <a:pt x="244855" y="241084"/>
                </a:lnTo>
                <a:lnTo>
                  <a:pt x="263728" y="215938"/>
                </a:lnTo>
                <a:lnTo>
                  <a:pt x="247788" y="201532"/>
                </a:lnTo>
                <a:lnTo>
                  <a:pt x="243012" y="197700"/>
                </a:lnTo>
                <a:close/>
              </a:path>
              <a:path w="264160" h="266064">
                <a:moveTo>
                  <a:pt x="196456" y="81711"/>
                </a:moveTo>
                <a:lnTo>
                  <a:pt x="168795" y="81711"/>
                </a:lnTo>
                <a:lnTo>
                  <a:pt x="170052" y="158737"/>
                </a:lnTo>
                <a:lnTo>
                  <a:pt x="197022" y="158737"/>
                </a:lnTo>
                <a:lnTo>
                  <a:pt x="196456" y="81711"/>
                </a:lnTo>
                <a:close/>
              </a:path>
              <a:path w="264160" h="266064">
                <a:moveTo>
                  <a:pt x="257124" y="55308"/>
                </a:moveTo>
                <a:lnTo>
                  <a:pt x="70408" y="55308"/>
                </a:lnTo>
                <a:lnTo>
                  <a:pt x="70408" y="81711"/>
                </a:lnTo>
                <a:lnTo>
                  <a:pt x="257124" y="81711"/>
                </a:lnTo>
                <a:lnTo>
                  <a:pt x="257124" y="55308"/>
                </a:lnTo>
                <a:close/>
              </a:path>
              <a:path w="264160" h="266064">
                <a:moveTo>
                  <a:pt x="194881" y="304"/>
                </a:moveTo>
                <a:lnTo>
                  <a:pt x="167220" y="304"/>
                </a:lnTo>
                <a:lnTo>
                  <a:pt x="167855" y="55308"/>
                </a:lnTo>
                <a:lnTo>
                  <a:pt x="195516" y="55308"/>
                </a:lnTo>
                <a:lnTo>
                  <a:pt x="194881" y="304"/>
                </a:lnTo>
                <a:close/>
              </a:path>
              <a:path w="264160" h="266064">
                <a:moveTo>
                  <a:pt x="11010" y="0"/>
                </a:moveTo>
                <a:lnTo>
                  <a:pt x="7827" y="22571"/>
                </a:lnTo>
                <a:lnTo>
                  <a:pt x="4194" y="55316"/>
                </a:lnTo>
                <a:lnTo>
                  <a:pt x="1232" y="98126"/>
                </a:lnTo>
                <a:lnTo>
                  <a:pt x="0" y="151815"/>
                </a:lnTo>
                <a:lnTo>
                  <a:pt x="1130" y="200268"/>
                </a:lnTo>
                <a:lnTo>
                  <a:pt x="3852" y="233257"/>
                </a:lnTo>
                <a:lnTo>
                  <a:pt x="7163" y="254050"/>
                </a:lnTo>
                <a:lnTo>
                  <a:pt x="10058" y="265912"/>
                </a:lnTo>
                <a:lnTo>
                  <a:pt x="38036" y="261823"/>
                </a:lnTo>
                <a:lnTo>
                  <a:pt x="34823" y="244668"/>
                </a:lnTo>
                <a:lnTo>
                  <a:pt x="31434" y="220730"/>
                </a:lnTo>
                <a:lnTo>
                  <a:pt x="28751" y="188894"/>
                </a:lnTo>
                <a:lnTo>
                  <a:pt x="27660" y="148043"/>
                </a:lnTo>
                <a:lnTo>
                  <a:pt x="29154" y="96493"/>
                </a:lnTo>
                <a:lnTo>
                  <a:pt x="32792" y="55162"/>
                </a:lnTo>
                <a:lnTo>
                  <a:pt x="37213" y="24276"/>
                </a:lnTo>
                <a:lnTo>
                  <a:pt x="41186" y="3136"/>
                </a:lnTo>
                <a:lnTo>
                  <a:pt x="11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2" name="object 222"/>
          <p:cNvGraphicFramePr>
            <a:graphicFrameLocks noGrp="1"/>
          </p:cNvGraphicFramePr>
          <p:nvPr/>
        </p:nvGraphicFramePr>
        <p:xfrm>
          <a:off x="3189439" y="5977115"/>
          <a:ext cx="225425" cy="26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B w="285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B w="285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28575">
                      <a:solidFill>
                        <a:srgbClr val="231F20"/>
                      </a:solidFill>
                      <a:prstDash val="solid"/>
                    </a:lnT>
                    <a:lnB w="285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3" name="object 223"/>
          <p:cNvSpPr/>
          <p:nvPr/>
        </p:nvSpPr>
        <p:spPr>
          <a:xfrm>
            <a:off x="3479279" y="5990476"/>
            <a:ext cx="300990" cy="290830"/>
          </a:xfrm>
          <a:custGeom>
            <a:avLst/>
            <a:gdLst/>
            <a:ahLst/>
            <a:cxnLst/>
            <a:rect l="l" t="t" r="r" b="b"/>
            <a:pathLst>
              <a:path w="300989" h="290829">
                <a:moveTo>
                  <a:pt x="162509" y="175704"/>
                </a:moveTo>
                <a:lnTo>
                  <a:pt x="136728" y="175704"/>
                </a:lnTo>
                <a:lnTo>
                  <a:pt x="136728" y="290741"/>
                </a:lnTo>
                <a:lnTo>
                  <a:pt x="162509" y="290741"/>
                </a:lnTo>
                <a:lnTo>
                  <a:pt x="162509" y="175704"/>
                </a:lnTo>
                <a:close/>
              </a:path>
              <a:path w="300989" h="290829">
                <a:moveTo>
                  <a:pt x="179476" y="161239"/>
                </a:moveTo>
                <a:lnTo>
                  <a:pt x="121640" y="161239"/>
                </a:lnTo>
                <a:lnTo>
                  <a:pt x="100426" y="185364"/>
                </a:lnTo>
                <a:lnTo>
                  <a:pt x="73317" y="209724"/>
                </a:lnTo>
                <a:lnTo>
                  <a:pt x="39958" y="233023"/>
                </a:lnTo>
                <a:lnTo>
                  <a:pt x="0" y="253961"/>
                </a:lnTo>
                <a:lnTo>
                  <a:pt x="16344" y="277533"/>
                </a:lnTo>
                <a:lnTo>
                  <a:pt x="50494" y="257554"/>
                </a:lnTo>
                <a:lnTo>
                  <a:pt x="83256" y="232743"/>
                </a:lnTo>
                <a:lnTo>
                  <a:pt x="112658" y="204870"/>
                </a:lnTo>
                <a:lnTo>
                  <a:pt x="136728" y="175704"/>
                </a:lnTo>
                <a:lnTo>
                  <a:pt x="162509" y="175704"/>
                </a:lnTo>
                <a:lnTo>
                  <a:pt x="162509" y="174129"/>
                </a:lnTo>
                <a:lnTo>
                  <a:pt x="191343" y="174129"/>
                </a:lnTo>
                <a:lnTo>
                  <a:pt x="179476" y="161239"/>
                </a:lnTo>
                <a:close/>
              </a:path>
              <a:path w="300989" h="290829">
                <a:moveTo>
                  <a:pt x="191343" y="174129"/>
                </a:moveTo>
                <a:lnTo>
                  <a:pt x="162509" y="174129"/>
                </a:lnTo>
                <a:lnTo>
                  <a:pt x="189717" y="206152"/>
                </a:lnTo>
                <a:lnTo>
                  <a:pt x="217783" y="233023"/>
                </a:lnTo>
                <a:lnTo>
                  <a:pt x="249091" y="256297"/>
                </a:lnTo>
                <a:lnTo>
                  <a:pt x="286029" y="277533"/>
                </a:lnTo>
                <a:lnTo>
                  <a:pt x="300799" y="252704"/>
                </a:lnTo>
                <a:lnTo>
                  <a:pt x="273311" y="239654"/>
                </a:lnTo>
                <a:lnTo>
                  <a:pt x="242847" y="221121"/>
                </a:lnTo>
                <a:lnTo>
                  <a:pt x="211029" y="195513"/>
                </a:lnTo>
                <a:lnTo>
                  <a:pt x="191343" y="174129"/>
                </a:lnTo>
                <a:close/>
              </a:path>
              <a:path w="300989" h="290829">
                <a:moveTo>
                  <a:pt x="296087" y="136728"/>
                </a:moveTo>
                <a:lnTo>
                  <a:pt x="5029" y="136728"/>
                </a:lnTo>
                <a:lnTo>
                  <a:pt x="5029" y="161239"/>
                </a:lnTo>
                <a:lnTo>
                  <a:pt x="296087" y="161239"/>
                </a:lnTo>
                <a:lnTo>
                  <a:pt x="296087" y="136728"/>
                </a:lnTo>
                <a:close/>
              </a:path>
              <a:path w="300989" h="290829">
                <a:moveTo>
                  <a:pt x="162509" y="55943"/>
                </a:moveTo>
                <a:lnTo>
                  <a:pt x="136728" y="55943"/>
                </a:lnTo>
                <a:lnTo>
                  <a:pt x="136728" y="136728"/>
                </a:lnTo>
                <a:lnTo>
                  <a:pt x="162509" y="136728"/>
                </a:lnTo>
                <a:lnTo>
                  <a:pt x="162509" y="55943"/>
                </a:lnTo>
                <a:close/>
              </a:path>
              <a:path w="300989" h="290829">
                <a:moveTo>
                  <a:pt x="70091" y="63792"/>
                </a:moveTo>
                <a:lnTo>
                  <a:pt x="45580" y="73850"/>
                </a:lnTo>
                <a:lnTo>
                  <a:pt x="53198" y="88753"/>
                </a:lnTo>
                <a:lnTo>
                  <a:pt x="59875" y="103952"/>
                </a:lnTo>
                <a:lnTo>
                  <a:pt x="65373" y="118327"/>
                </a:lnTo>
                <a:lnTo>
                  <a:pt x="69456" y="130759"/>
                </a:lnTo>
                <a:lnTo>
                  <a:pt x="94602" y="121640"/>
                </a:lnTo>
                <a:lnTo>
                  <a:pt x="88879" y="104466"/>
                </a:lnTo>
                <a:lnTo>
                  <a:pt x="82708" y="89177"/>
                </a:lnTo>
                <a:lnTo>
                  <a:pt x="76357" y="75658"/>
                </a:lnTo>
                <a:lnTo>
                  <a:pt x="70091" y="63792"/>
                </a:lnTo>
                <a:close/>
              </a:path>
              <a:path w="300989" h="290829">
                <a:moveTo>
                  <a:pt x="229146" y="65062"/>
                </a:moveTo>
                <a:lnTo>
                  <a:pt x="223453" y="81076"/>
                </a:lnTo>
                <a:lnTo>
                  <a:pt x="218293" y="94207"/>
                </a:lnTo>
                <a:lnTo>
                  <a:pt x="212429" y="106515"/>
                </a:lnTo>
                <a:lnTo>
                  <a:pt x="204622" y="120065"/>
                </a:lnTo>
                <a:lnTo>
                  <a:pt x="228511" y="130124"/>
                </a:lnTo>
                <a:lnTo>
                  <a:pt x="233127" y="123051"/>
                </a:lnTo>
                <a:lnTo>
                  <a:pt x="239275" y="112207"/>
                </a:lnTo>
                <a:lnTo>
                  <a:pt x="246722" y="96177"/>
                </a:lnTo>
                <a:lnTo>
                  <a:pt x="255231" y="73545"/>
                </a:lnTo>
                <a:lnTo>
                  <a:pt x="229146" y="65062"/>
                </a:lnTo>
                <a:close/>
              </a:path>
              <a:path w="300989" h="290829">
                <a:moveTo>
                  <a:pt x="285407" y="31432"/>
                </a:moveTo>
                <a:lnTo>
                  <a:pt x="16662" y="31432"/>
                </a:lnTo>
                <a:lnTo>
                  <a:pt x="16662" y="55943"/>
                </a:lnTo>
                <a:lnTo>
                  <a:pt x="285407" y="55943"/>
                </a:lnTo>
                <a:lnTo>
                  <a:pt x="285407" y="31432"/>
                </a:lnTo>
                <a:close/>
              </a:path>
              <a:path w="300989" h="290829">
                <a:moveTo>
                  <a:pt x="162509" y="0"/>
                </a:moveTo>
                <a:lnTo>
                  <a:pt x="136728" y="0"/>
                </a:lnTo>
                <a:lnTo>
                  <a:pt x="136728" y="31432"/>
                </a:lnTo>
                <a:lnTo>
                  <a:pt x="162509" y="31432"/>
                </a:lnTo>
                <a:lnTo>
                  <a:pt x="162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03357" y="5998019"/>
            <a:ext cx="281940" cy="273050"/>
          </a:xfrm>
          <a:custGeom>
            <a:avLst/>
            <a:gdLst/>
            <a:ahLst/>
            <a:cxnLst/>
            <a:rect l="l" t="t" r="r" b="b"/>
            <a:pathLst>
              <a:path w="281939" h="273050">
                <a:moveTo>
                  <a:pt x="148361" y="156845"/>
                </a:moveTo>
                <a:lnTo>
                  <a:pt x="97210" y="172246"/>
                </a:lnTo>
                <a:lnTo>
                  <a:pt x="74889" y="215633"/>
                </a:lnTo>
                <a:lnTo>
                  <a:pt x="74865" y="216255"/>
                </a:lnTo>
                <a:lnTo>
                  <a:pt x="77417" y="232387"/>
                </a:lnTo>
                <a:lnTo>
                  <a:pt x="87857" y="251105"/>
                </a:lnTo>
                <a:lnTo>
                  <a:pt x="110086" y="266464"/>
                </a:lnTo>
                <a:lnTo>
                  <a:pt x="148056" y="272834"/>
                </a:lnTo>
                <a:lnTo>
                  <a:pt x="184943" y="265723"/>
                </a:lnTo>
                <a:lnTo>
                  <a:pt x="203885" y="248475"/>
                </a:lnTo>
                <a:lnTo>
                  <a:pt x="204352" y="247053"/>
                </a:lnTo>
                <a:lnTo>
                  <a:pt x="146799" y="247053"/>
                </a:lnTo>
                <a:lnTo>
                  <a:pt x="137387" y="246562"/>
                </a:lnTo>
                <a:lnTo>
                  <a:pt x="122202" y="243125"/>
                </a:lnTo>
                <a:lnTo>
                  <a:pt x="108080" y="233797"/>
                </a:lnTo>
                <a:lnTo>
                  <a:pt x="101854" y="215633"/>
                </a:lnTo>
                <a:lnTo>
                  <a:pt x="105215" y="201425"/>
                </a:lnTo>
                <a:lnTo>
                  <a:pt x="114852" y="190401"/>
                </a:lnTo>
                <a:lnTo>
                  <a:pt x="130089" y="183268"/>
                </a:lnTo>
                <a:lnTo>
                  <a:pt x="150253" y="180733"/>
                </a:lnTo>
                <a:lnTo>
                  <a:pt x="233423" y="180733"/>
                </a:lnTo>
                <a:lnTo>
                  <a:pt x="212178" y="169113"/>
                </a:lnTo>
                <a:lnTo>
                  <a:pt x="211874" y="160299"/>
                </a:lnTo>
                <a:lnTo>
                  <a:pt x="185458" y="160299"/>
                </a:lnTo>
                <a:lnTo>
                  <a:pt x="178290" y="159234"/>
                </a:lnTo>
                <a:lnTo>
                  <a:pt x="169386" y="158105"/>
                </a:lnTo>
                <a:lnTo>
                  <a:pt x="159244" y="157209"/>
                </a:lnTo>
                <a:lnTo>
                  <a:pt x="148361" y="156845"/>
                </a:lnTo>
                <a:close/>
              </a:path>
              <a:path w="281939" h="273050">
                <a:moveTo>
                  <a:pt x="233423" y="180733"/>
                </a:moveTo>
                <a:lnTo>
                  <a:pt x="150253" y="180733"/>
                </a:lnTo>
                <a:lnTo>
                  <a:pt x="161055" y="181265"/>
                </a:lnTo>
                <a:lnTo>
                  <a:pt x="170446" y="182622"/>
                </a:lnTo>
                <a:lnTo>
                  <a:pt x="178542" y="184452"/>
                </a:lnTo>
                <a:lnTo>
                  <a:pt x="185458" y="186397"/>
                </a:lnTo>
                <a:lnTo>
                  <a:pt x="185446" y="209443"/>
                </a:lnTo>
                <a:lnTo>
                  <a:pt x="183482" y="225980"/>
                </a:lnTo>
                <a:lnTo>
                  <a:pt x="176968" y="237748"/>
                </a:lnTo>
                <a:lnTo>
                  <a:pt x="165034" y="244742"/>
                </a:lnTo>
                <a:lnTo>
                  <a:pt x="146799" y="247053"/>
                </a:lnTo>
                <a:lnTo>
                  <a:pt x="204352" y="247053"/>
                </a:lnTo>
                <a:lnTo>
                  <a:pt x="210864" y="227217"/>
                </a:lnTo>
                <a:lnTo>
                  <a:pt x="211790" y="209443"/>
                </a:lnTo>
                <a:lnTo>
                  <a:pt x="211861" y="198958"/>
                </a:lnTo>
                <a:lnTo>
                  <a:pt x="260723" y="198958"/>
                </a:lnTo>
                <a:lnTo>
                  <a:pt x="251150" y="191855"/>
                </a:lnTo>
                <a:lnTo>
                  <a:pt x="233638" y="180851"/>
                </a:lnTo>
                <a:lnTo>
                  <a:pt x="233423" y="180733"/>
                </a:lnTo>
                <a:close/>
              </a:path>
              <a:path w="281939" h="273050">
                <a:moveTo>
                  <a:pt x="260723" y="198958"/>
                </a:moveTo>
                <a:lnTo>
                  <a:pt x="211861" y="198958"/>
                </a:lnTo>
                <a:lnTo>
                  <a:pt x="227706" y="209443"/>
                </a:lnTo>
                <a:lnTo>
                  <a:pt x="240106" y="218451"/>
                </a:lnTo>
                <a:lnTo>
                  <a:pt x="251505" y="228399"/>
                </a:lnTo>
                <a:lnTo>
                  <a:pt x="264350" y="241706"/>
                </a:lnTo>
                <a:lnTo>
                  <a:pt x="281635" y="216255"/>
                </a:lnTo>
                <a:lnTo>
                  <a:pt x="266541" y="203274"/>
                </a:lnTo>
                <a:lnTo>
                  <a:pt x="260723" y="198958"/>
                </a:lnTo>
                <a:close/>
              </a:path>
              <a:path w="281939" h="273050">
                <a:moveTo>
                  <a:pt x="83616" y="67894"/>
                </a:moveTo>
                <a:lnTo>
                  <a:pt x="55321" y="67894"/>
                </a:lnTo>
                <a:lnTo>
                  <a:pt x="50129" y="89780"/>
                </a:lnTo>
                <a:lnTo>
                  <a:pt x="38981" y="129582"/>
                </a:lnTo>
                <a:lnTo>
                  <a:pt x="22172" y="177516"/>
                </a:lnTo>
                <a:lnTo>
                  <a:pt x="0" y="223799"/>
                </a:lnTo>
                <a:lnTo>
                  <a:pt x="27355" y="236689"/>
                </a:lnTo>
                <a:lnTo>
                  <a:pt x="45559" y="195883"/>
                </a:lnTo>
                <a:lnTo>
                  <a:pt x="59304" y="156298"/>
                </a:lnTo>
                <a:lnTo>
                  <a:pt x="77125" y="94612"/>
                </a:lnTo>
                <a:lnTo>
                  <a:pt x="83616" y="67894"/>
                </a:lnTo>
                <a:close/>
              </a:path>
              <a:path w="281939" h="273050">
                <a:moveTo>
                  <a:pt x="274408" y="38023"/>
                </a:moveTo>
                <a:lnTo>
                  <a:pt x="237405" y="38796"/>
                </a:lnTo>
                <a:lnTo>
                  <a:pt x="210802" y="40660"/>
                </a:lnTo>
                <a:lnTo>
                  <a:pt x="192507" y="42936"/>
                </a:lnTo>
                <a:lnTo>
                  <a:pt x="180428" y="44945"/>
                </a:lnTo>
                <a:lnTo>
                  <a:pt x="185458" y="160299"/>
                </a:lnTo>
                <a:lnTo>
                  <a:pt x="211874" y="160299"/>
                </a:lnTo>
                <a:lnTo>
                  <a:pt x="208711" y="68834"/>
                </a:lnTo>
                <a:lnTo>
                  <a:pt x="214335" y="68044"/>
                </a:lnTo>
                <a:lnTo>
                  <a:pt x="222346" y="67224"/>
                </a:lnTo>
                <a:lnTo>
                  <a:pt x="233598" y="66580"/>
                </a:lnTo>
                <a:lnTo>
                  <a:pt x="248945" y="66319"/>
                </a:lnTo>
                <a:lnTo>
                  <a:pt x="274408" y="66319"/>
                </a:lnTo>
                <a:lnTo>
                  <a:pt x="274408" y="38023"/>
                </a:lnTo>
                <a:close/>
              </a:path>
              <a:path w="281939" h="273050">
                <a:moveTo>
                  <a:pt x="157797" y="41808"/>
                </a:moveTo>
                <a:lnTo>
                  <a:pt x="317" y="41808"/>
                </a:lnTo>
                <a:lnTo>
                  <a:pt x="317" y="67894"/>
                </a:lnTo>
                <a:lnTo>
                  <a:pt x="157797" y="67894"/>
                </a:lnTo>
                <a:lnTo>
                  <a:pt x="157797" y="41808"/>
                </a:lnTo>
                <a:close/>
              </a:path>
              <a:path w="281939" h="273050">
                <a:moveTo>
                  <a:pt x="274408" y="66319"/>
                </a:moveTo>
                <a:lnTo>
                  <a:pt x="248945" y="66319"/>
                </a:lnTo>
                <a:lnTo>
                  <a:pt x="256065" y="66378"/>
                </a:lnTo>
                <a:lnTo>
                  <a:pt x="262034" y="66555"/>
                </a:lnTo>
                <a:lnTo>
                  <a:pt x="267824" y="66849"/>
                </a:lnTo>
                <a:lnTo>
                  <a:pt x="274408" y="67259"/>
                </a:lnTo>
                <a:lnTo>
                  <a:pt x="274408" y="66319"/>
                </a:lnTo>
                <a:close/>
              </a:path>
              <a:path w="281939" h="273050">
                <a:moveTo>
                  <a:pt x="65074" y="0"/>
                </a:moveTo>
                <a:lnTo>
                  <a:pt x="63933" y="11176"/>
                </a:lnTo>
                <a:lnTo>
                  <a:pt x="62793" y="21494"/>
                </a:lnTo>
                <a:lnTo>
                  <a:pt x="61536" y="31518"/>
                </a:lnTo>
                <a:lnTo>
                  <a:pt x="60045" y="41808"/>
                </a:lnTo>
                <a:lnTo>
                  <a:pt x="88328" y="41808"/>
                </a:lnTo>
                <a:lnTo>
                  <a:pt x="92373" y="20466"/>
                </a:lnTo>
                <a:lnTo>
                  <a:pt x="94825" y="7721"/>
                </a:lnTo>
                <a:lnTo>
                  <a:pt x="96189" y="1257"/>
                </a:lnTo>
                <a:lnTo>
                  <a:pt x="65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110799" y="5998337"/>
            <a:ext cx="281940" cy="270510"/>
          </a:xfrm>
          <a:custGeom>
            <a:avLst/>
            <a:gdLst/>
            <a:ahLst/>
            <a:cxnLst/>
            <a:rect l="l" t="t" r="r" b="b"/>
            <a:pathLst>
              <a:path w="281939" h="270510">
                <a:moveTo>
                  <a:pt x="225691" y="29540"/>
                </a:moveTo>
                <a:lnTo>
                  <a:pt x="204000" y="43383"/>
                </a:lnTo>
                <a:lnTo>
                  <a:pt x="215222" y="57060"/>
                </a:lnTo>
                <a:lnTo>
                  <a:pt x="229184" y="80937"/>
                </a:lnTo>
                <a:lnTo>
                  <a:pt x="242497" y="118253"/>
                </a:lnTo>
                <a:lnTo>
                  <a:pt x="251777" y="172250"/>
                </a:lnTo>
                <a:lnTo>
                  <a:pt x="281635" y="167220"/>
                </a:lnTo>
                <a:lnTo>
                  <a:pt x="270727" y="109550"/>
                </a:lnTo>
                <a:lnTo>
                  <a:pt x="255430" y="69853"/>
                </a:lnTo>
                <a:lnTo>
                  <a:pt x="239249" y="44419"/>
                </a:lnTo>
                <a:lnTo>
                  <a:pt x="225691" y="29540"/>
                </a:lnTo>
                <a:close/>
              </a:path>
              <a:path w="281939" h="270510">
                <a:moveTo>
                  <a:pt x="74815" y="236994"/>
                </a:moveTo>
                <a:lnTo>
                  <a:pt x="96894" y="268274"/>
                </a:lnTo>
                <a:lnTo>
                  <a:pt x="126047" y="270319"/>
                </a:lnTo>
                <a:lnTo>
                  <a:pt x="136335" y="269930"/>
                </a:lnTo>
                <a:lnTo>
                  <a:pt x="148447" y="267684"/>
                </a:lnTo>
                <a:lnTo>
                  <a:pt x="161144" y="261961"/>
                </a:lnTo>
                <a:lnTo>
                  <a:pt x="173189" y="251142"/>
                </a:lnTo>
                <a:lnTo>
                  <a:pt x="177123" y="243598"/>
                </a:lnTo>
                <a:lnTo>
                  <a:pt x="126669" y="243598"/>
                </a:lnTo>
                <a:lnTo>
                  <a:pt x="119765" y="243274"/>
                </a:lnTo>
                <a:lnTo>
                  <a:pt x="108643" y="242182"/>
                </a:lnTo>
                <a:lnTo>
                  <a:pt x="93571" y="240148"/>
                </a:lnTo>
                <a:lnTo>
                  <a:pt x="74815" y="236994"/>
                </a:lnTo>
                <a:close/>
              </a:path>
              <a:path w="281939" h="270510">
                <a:moveTo>
                  <a:pt x="85678" y="86753"/>
                </a:moveTo>
                <a:lnTo>
                  <a:pt x="57835" y="86753"/>
                </a:lnTo>
                <a:lnTo>
                  <a:pt x="48048" y="132249"/>
                </a:lnTo>
                <a:lnTo>
                  <a:pt x="35404" y="176329"/>
                </a:lnTo>
                <a:lnTo>
                  <a:pt x="19516" y="218291"/>
                </a:lnTo>
                <a:lnTo>
                  <a:pt x="0" y="257429"/>
                </a:lnTo>
                <a:lnTo>
                  <a:pt x="27978" y="268744"/>
                </a:lnTo>
                <a:lnTo>
                  <a:pt x="49389" y="220580"/>
                </a:lnTo>
                <a:lnTo>
                  <a:pt x="64911" y="174598"/>
                </a:lnTo>
                <a:lnTo>
                  <a:pt x="76425" y="130032"/>
                </a:lnTo>
                <a:lnTo>
                  <a:pt x="85678" y="86753"/>
                </a:lnTo>
                <a:close/>
              </a:path>
              <a:path w="281939" h="270510">
                <a:moveTo>
                  <a:pt x="183581" y="85496"/>
                </a:moveTo>
                <a:lnTo>
                  <a:pt x="117563" y="85496"/>
                </a:lnTo>
                <a:lnTo>
                  <a:pt x="140152" y="86725"/>
                </a:lnTo>
                <a:lnTo>
                  <a:pt x="156143" y="93938"/>
                </a:lnTo>
                <a:lnTo>
                  <a:pt x="165652" y="110996"/>
                </a:lnTo>
                <a:lnTo>
                  <a:pt x="168795" y="141757"/>
                </a:lnTo>
                <a:lnTo>
                  <a:pt x="167961" y="162140"/>
                </a:lnTo>
                <a:lnTo>
                  <a:pt x="161107" y="209164"/>
                </a:lnTo>
                <a:lnTo>
                  <a:pt x="139403" y="241555"/>
                </a:lnTo>
                <a:lnTo>
                  <a:pt x="126669" y="243598"/>
                </a:lnTo>
                <a:lnTo>
                  <a:pt x="177123" y="243598"/>
                </a:lnTo>
                <a:lnTo>
                  <a:pt x="184038" y="230335"/>
                </a:lnTo>
                <a:lnTo>
                  <a:pt x="191349" y="202103"/>
                </a:lnTo>
                <a:lnTo>
                  <a:pt x="195476" y="171748"/>
                </a:lnTo>
                <a:lnTo>
                  <a:pt x="196773" y="144576"/>
                </a:lnTo>
                <a:lnTo>
                  <a:pt x="192916" y="105812"/>
                </a:lnTo>
                <a:lnTo>
                  <a:pt x="183581" y="85496"/>
                </a:lnTo>
                <a:close/>
              </a:path>
              <a:path w="281939" h="270510">
                <a:moveTo>
                  <a:pt x="69468" y="0"/>
                </a:moveTo>
                <a:lnTo>
                  <a:pt x="64870" y="41544"/>
                </a:lnTo>
                <a:lnTo>
                  <a:pt x="4711" y="60667"/>
                </a:lnTo>
                <a:lnTo>
                  <a:pt x="5346" y="87693"/>
                </a:lnTo>
                <a:lnTo>
                  <a:pt x="57835" y="86753"/>
                </a:lnTo>
                <a:lnTo>
                  <a:pt x="85678" y="86753"/>
                </a:lnTo>
                <a:lnTo>
                  <a:pt x="85813" y="86118"/>
                </a:lnTo>
                <a:lnTo>
                  <a:pt x="117563" y="85496"/>
                </a:lnTo>
                <a:lnTo>
                  <a:pt x="183581" y="85496"/>
                </a:lnTo>
                <a:lnTo>
                  <a:pt x="180778" y="79395"/>
                </a:lnTo>
                <a:lnTo>
                  <a:pt x="159504" y="64354"/>
                </a:lnTo>
                <a:lnTo>
                  <a:pt x="130384" y="60032"/>
                </a:lnTo>
                <a:lnTo>
                  <a:pt x="90525" y="60032"/>
                </a:lnTo>
                <a:lnTo>
                  <a:pt x="94065" y="37742"/>
                </a:lnTo>
                <a:lnTo>
                  <a:pt x="96426" y="21963"/>
                </a:lnTo>
                <a:lnTo>
                  <a:pt x="97960" y="10839"/>
                </a:lnTo>
                <a:lnTo>
                  <a:pt x="99021" y="2514"/>
                </a:lnTo>
                <a:lnTo>
                  <a:pt x="69468" y="0"/>
                </a:lnTo>
                <a:close/>
              </a:path>
              <a:path w="281939" h="270510">
                <a:moveTo>
                  <a:pt x="128244" y="59715"/>
                </a:moveTo>
                <a:lnTo>
                  <a:pt x="90525" y="60032"/>
                </a:lnTo>
                <a:lnTo>
                  <a:pt x="130384" y="60032"/>
                </a:lnTo>
                <a:lnTo>
                  <a:pt x="128244" y="597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419803" y="6081306"/>
            <a:ext cx="222529" cy="1778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73790" y="5998959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83299" y="69456"/>
                </a:moveTo>
                <a:lnTo>
                  <a:pt x="54063" y="69456"/>
                </a:lnTo>
                <a:lnTo>
                  <a:pt x="47034" y="108763"/>
                </a:lnTo>
                <a:lnTo>
                  <a:pt x="35756" y="159742"/>
                </a:lnTo>
                <a:lnTo>
                  <a:pt x="20116" y="213904"/>
                </a:lnTo>
                <a:lnTo>
                  <a:pt x="0" y="262762"/>
                </a:lnTo>
                <a:lnTo>
                  <a:pt x="28600" y="272516"/>
                </a:lnTo>
                <a:lnTo>
                  <a:pt x="48112" y="220409"/>
                </a:lnTo>
                <a:lnTo>
                  <a:pt x="63731" y="163561"/>
                </a:lnTo>
                <a:lnTo>
                  <a:pt x="75540" y="110007"/>
                </a:lnTo>
                <a:lnTo>
                  <a:pt x="83299" y="69456"/>
                </a:lnTo>
                <a:close/>
              </a:path>
              <a:path w="273050" h="273050">
                <a:moveTo>
                  <a:pt x="132968" y="159359"/>
                </a:moveTo>
                <a:lnTo>
                  <a:pt x="122784" y="173182"/>
                </a:lnTo>
                <a:lnTo>
                  <a:pt x="115400" y="185796"/>
                </a:lnTo>
                <a:lnTo>
                  <a:pt x="110903" y="198469"/>
                </a:lnTo>
                <a:lnTo>
                  <a:pt x="109385" y="212470"/>
                </a:lnTo>
                <a:lnTo>
                  <a:pt x="121006" y="245004"/>
                </a:lnTo>
                <a:lnTo>
                  <a:pt x="150013" y="261710"/>
                </a:lnTo>
                <a:lnTo>
                  <a:pt x="187625" y="267865"/>
                </a:lnTo>
                <a:lnTo>
                  <a:pt x="225056" y="268744"/>
                </a:lnTo>
                <a:lnTo>
                  <a:pt x="241669" y="268635"/>
                </a:lnTo>
                <a:lnTo>
                  <a:pt x="253977" y="268347"/>
                </a:lnTo>
                <a:lnTo>
                  <a:pt x="263690" y="267941"/>
                </a:lnTo>
                <a:lnTo>
                  <a:pt x="272516" y="267474"/>
                </a:lnTo>
                <a:lnTo>
                  <a:pt x="272801" y="242341"/>
                </a:lnTo>
                <a:lnTo>
                  <a:pt x="208711" y="242341"/>
                </a:lnTo>
                <a:lnTo>
                  <a:pt x="179149" y="241314"/>
                </a:lnTo>
                <a:lnTo>
                  <a:pt x="156100" y="236958"/>
                </a:lnTo>
                <a:lnTo>
                  <a:pt x="141126" y="227355"/>
                </a:lnTo>
                <a:lnTo>
                  <a:pt x="135788" y="210591"/>
                </a:lnTo>
                <a:lnTo>
                  <a:pt x="136653" y="203018"/>
                </a:lnTo>
                <a:lnTo>
                  <a:pt x="139641" y="195537"/>
                </a:lnTo>
                <a:lnTo>
                  <a:pt x="145341" y="186229"/>
                </a:lnTo>
                <a:lnTo>
                  <a:pt x="154343" y="173177"/>
                </a:lnTo>
                <a:lnTo>
                  <a:pt x="132968" y="159359"/>
                </a:lnTo>
                <a:close/>
              </a:path>
              <a:path w="273050" h="273050">
                <a:moveTo>
                  <a:pt x="272834" y="239509"/>
                </a:moveTo>
                <a:lnTo>
                  <a:pt x="263256" y="240348"/>
                </a:lnTo>
                <a:lnTo>
                  <a:pt x="249731" y="241277"/>
                </a:lnTo>
                <a:lnTo>
                  <a:pt x="231727" y="242031"/>
                </a:lnTo>
                <a:lnTo>
                  <a:pt x="208711" y="242341"/>
                </a:lnTo>
                <a:lnTo>
                  <a:pt x="272801" y="242341"/>
                </a:lnTo>
                <a:lnTo>
                  <a:pt x="272834" y="239509"/>
                </a:lnTo>
                <a:close/>
              </a:path>
              <a:path w="273050" h="273050">
                <a:moveTo>
                  <a:pt x="266865" y="82651"/>
                </a:moveTo>
                <a:lnTo>
                  <a:pt x="221011" y="83376"/>
                </a:lnTo>
                <a:lnTo>
                  <a:pt x="186710" y="86783"/>
                </a:lnTo>
                <a:lnTo>
                  <a:pt x="159717" y="92608"/>
                </a:lnTo>
                <a:lnTo>
                  <a:pt x="135788" y="100583"/>
                </a:lnTo>
                <a:lnTo>
                  <a:pt x="144284" y="124777"/>
                </a:lnTo>
                <a:lnTo>
                  <a:pt x="166683" y="117829"/>
                </a:lnTo>
                <a:lnTo>
                  <a:pt x="191266" y="113268"/>
                </a:lnTo>
                <a:lnTo>
                  <a:pt x="216324" y="110768"/>
                </a:lnTo>
                <a:lnTo>
                  <a:pt x="240144" y="110007"/>
                </a:lnTo>
                <a:lnTo>
                  <a:pt x="266865" y="110007"/>
                </a:lnTo>
                <a:lnTo>
                  <a:pt x="266865" y="82651"/>
                </a:lnTo>
                <a:close/>
              </a:path>
              <a:path w="273050" h="273050">
                <a:moveTo>
                  <a:pt x="266865" y="110007"/>
                </a:moveTo>
                <a:lnTo>
                  <a:pt x="240144" y="110007"/>
                </a:lnTo>
                <a:lnTo>
                  <a:pt x="248339" y="110064"/>
                </a:lnTo>
                <a:lnTo>
                  <a:pt x="255271" y="110239"/>
                </a:lnTo>
                <a:lnTo>
                  <a:pt x="261320" y="110532"/>
                </a:lnTo>
                <a:lnTo>
                  <a:pt x="266865" y="110947"/>
                </a:lnTo>
                <a:lnTo>
                  <a:pt x="266865" y="110007"/>
                </a:lnTo>
                <a:close/>
              </a:path>
              <a:path w="273050" h="273050">
                <a:moveTo>
                  <a:pt x="174459" y="43052"/>
                </a:moveTo>
                <a:lnTo>
                  <a:pt x="7543" y="43052"/>
                </a:lnTo>
                <a:lnTo>
                  <a:pt x="7543" y="69456"/>
                </a:lnTo>
                <a:lnTo>
                  <a:pt x="174459" y="69456"/>
                </a:lnTo>
                <a:lnTo>
                  <a:pt x="174459" y="43052"/>
                </a:lnTo>
                <a:close/>
              </a:path>
              <a:path w="273050" h="273050">
                <a:moveTo>
                  <a:pt x="60667" y="0"/>
                </a:moveTo>
                <a:lnTo>
                  <a:pt x="60129" y="9866"/>
                </a:lnTo>
                <a:lnTo>
                  <a:pt x="59566" y="19397"/>
                </a:lnTo>
                <a:lnTo>
                  <a:pt x="58724" y="30752"/>
                </a:lnTo>
                <a:lnTo>
                  <a:pt x="57530" y="43052"/>
                </a:lnTo>
                <a:lnTo>
                  <a:pt x="87071" y="43052"/>
                </a:lnTo>
                <a:lnTo>
                  <a:pt x="88919" y="29631"/>
                </a:lnTo>
                <a:lnTo>
                  <a:pt x="90295" y="18894"/>
                </a:lnTo>
                <a:lnTo>
                  <a:pt x="91316" y="9866"/>
                </a:lnTo>
                <a:lnTo>
                  <a:pt x="92100" y="1574"/>
                </a:lnTo>
                <a:lnTo>
                  <a:pt x="60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74310" y="5990476"/>
            <a:ext cx="292100" cy="290830"/>
          </a:xfrm>
          <a:custGeom>
            <a:avLst/>
            <a:gdLst/>
            <a:ahLst/>
            <a:cxnLst/>
            <a:rect l="l" t="t" r="r" b="b"/>
            <a:pathLst>
              <a:path w="292100" h="290829">
                <a:moveTo>
                  <a:pt x="158407" y="238556"/>
                </a:moveTo>
                <a:lnTo>
                  <a:pt x="133261" y="238556"/>
                </a:lnTo>
                <a:lnTo>
                  <a:pt x="133261" y="263397"/>
                </a:lnTo>
                <a:lnTo>
                  <a:pt x="130759" y="265595"/>
                </a:lnTo>
                <a:lnTo>
                  <a:pt x="77041" y="265595"/>
                </a:lnTo>
                <a:lnTo>
                  <a:pt x="80467" y="290753"/>
                </a:lnTo>
                <a:lnTo>
                  <a:pt x="131063" y="290753"/>
                </a:lnTo>
                <a:lnTo>
                  <a:pt x="143694" y="288822"/>
                </a:lnTo>
                <a:lnTo>
                  <a:pt x="152165" y="283324"/>
                </a:lnTo>
                <a:lnTo>
                  <a:pt x="156920" y="274701"/>
                </a:lnTo>
                <a:lnTo>
                  <a:pt x="158118" y="265595"/>
                </a:lnTo>
                <a:lnTo>
                  <a:pt x="122897" y="265595"/>
                </a:lnTo>
                <a:lnTo>
                  <a:pt x="158158" y="265290"/>
                </a:lnTo>
                <a:lnTo>
                  <a:pt x="158407" y="263397"/>
                </a:lnTo>
                <a:lnTo>
                  <a:pt x="158407" y="238556"/>
                </a:lnTo>
                <a:close/>
              </a:path>
              <a:path w="292100" h="290829">
                <a:moveTo>
                  <a:pt x="158407" y="157149"/>
                </a:moveTo>
                <a:lnTo>
                  <a:pt x="133261" y="157149"/>
                </a:lnTo>
                <a:lnTo>
                  <a:pt x="133261" y="177596"/>
                </a:lnTo>
                <a:lnTo>
                  <a:pt x="0" y="177596"/>
                </a:lnTo>
                <a:lnTo>
                  <a:pt x="0" y="198018"/>
                </a:lnTo>
                <a:lnTo>
                  <a:pt x="243903" y="198018"/>
                </a:lnTo>
                <a:lnTo>
                  <a:pt x="243903" y="218770"/>
                </a:lnTo>
                <a:lnTo>
                  <a:pt x="19176" y="218770"/>
                </a:lnTo>
                <a:lnTo>
                  <a:pt x="19176" y="238556"/>
                </a:lnTo>
                <a:lnTo>
                  <a:pt x="243903" y="238556"/>
                </a:lnTo>
                <a:lnTo>
                  <a:pt x="243903" y="253657"/>
                </a:lnTo>
                <a:lnTo>
                  <a:pt x="269366" y="253657"/>
                </a:lnTo>
                <a:lnTo>
                  <a:pt x="269366" y="198323"/>
                </a:lnTo>
                <a:lnTo>
                  <a:pt x="291693" y="198323"/>
                </a:lnTo>
                <a:lnTo>
                  <a:pt x="291693" y="177584"/>
                </a:lnTo>
                <a:lnTo>
                  <a:pt x="158407" y="177584"/>
                </a:lnTo>
                <a:lnTo>
                  <a:pt x="158407" y="157149"/>
                </a:lnTo>
                <a:close/>
              </a:path>
              <a:path w="292100" h="290829">
                <a:moveTo>
                  <a:pt x="158407" y="198018"/>
                </a:moveTo>
                <a:lnTo>
                  <a:pt x="133261" y="198018"/>
                </a:lnTo>
                <a:lnTo>
                  <a:pt x="133261" y="218770"/>
                </a:lnTo>
                <a:lnTo>
                  <a:pt x="158407" y="218770"/>
                </a:lnTo>
                <a:lnTo>
                  <a:pt x="158407" y="198018"/>
                </a:lnTo>
                <a:close/>
              </a:path>
              <a:path w="292100" h="290829">
                <a:moveTo>
                  <a:pt x="269366" y="137972"/>
                </a:moveTo>
                <a:lnTo>
                  <a:pt x="20116" y="137972"/>
                </a:lnTo>
                <a:lnTo>
                  <a:pt x="20116" y="157149"/>
                </a:lnTo>
                <a:lnTo>
                  <a:pt x="243903" y="157149"/>
                </a:lnTo>
                <a:lnTo>
                  <a:pt x="243903" y="177584"/>
                </a:lnTo>
                <a:lnTo>
                  <a:pt x="291693" y="177584"/>
                </a:lnTo>
                <a:lnTo>
                  <a:pt x="291693" y="176961"/>
                </a:lnTo>
                <a:lnTo>
                  <a:pt x="269366" y="176961"/>
                </a:lnTo>
                <a:lnTo>
                  <a:pt x="269366" y="137972"/>
                </a:lnTo>
                <a:close/>
              </a:path>
              <a:path w="292100" h="290829">
                <a:moveTo>
                  <a:pt x="158407" y="121640"/>
                </a:moveTo>
                <a:lnTo>
                  <a:pt x="133261" y="121640"/>
                </a:lnTo>
                <a:lnTo>
                  <a:pt x="133261" y="137972"/>
                </a:lnTo>
                <a:lnTo>
                  <a:pt x="158407" y="137972"/>
                </a:lnTo>
                <a:lnTo>
                  <a:pt x="158407" y="121640"/>
                </a:lnTo>
                <a:close/>
              </a:path>
              <a:path w="292100" h="290829">
                <a:moveTo>
                  <a:pt x="262458" y="61607"/>
                </a:moveTo>
                <a:lnTo>
                  <a:pt x="30175" y="61607"/>
                </a:lnTo>
                <a:lnTo>
                  <a:pt x="30175" y="121640"/>
                </a:lnTo>
                <a:lnTo>
                  <a:pt x="262458" y="121640"/>
                </a:lnTo>
                <a:lnTo>
                  <a:pt x="262458" y="103085"/>
                </a:lnTo>
                <a:lnTo>
                  <a:pt x="55308" y="103085"/>
                </a:lnTo>
                <a:lnTo>
                  <a:pt x="55308" y="79527"/>
                </a:lnTo>
                <a:lnTo>
                  <a:pt x="262458" y="79527"/>
                </a:lnTo>
                <a:lnTo>
                  <a:pt x="262458" y="61607"/>
                </a:lnTo>
                <a:close/>
              </a:path>
              <a:path w="292100" h="290829">
                <a:moveTo>
                  <a:pt x="158419" y="79527"/>
                </a:moveTo>
                <a:lnTo>
                  <a:pt x="133261" y="79527"/>
                </a:lnTo>
                <a:lnTo>
                  <a:pt x="133261" y="103085"/>
                </a:lnTo>
                <a:lnTo>
                  <a:pt x="158419" y="103085"/>
                </a:lnTo>
                <a:lnTo>
                  <a:pt x="158419" y="79527"/>
                </a:lnTo>
                <a:close/>
              </a:path>
              <a:path w="292100" h="290829">
                <a:moveTo>
                  <a:pt x="262458" y="79527"/>
                </a:moveTo>
                <a:lnTo>
                  <a:pt x="236372" y="79527"/>
                </a:lnTo>
                <a:lnTo>
                  <a:pt x="236372" y="103085"/>
                </a:lnTo>
                <a:lnTo>
                  <a:pt x="262458" y="103085"/>
                </a:lnTo>
                <a:lnTo>
                  <a:pt x="262458" y="79527"/>
                </a:lnTo>
                <a:close/>
              </a:path>
              <a:path w="292100" h="290829">
                <a:moveTo>
                  <a:pt x="158407" y="43065"/>
                </a:moveTo>
                <a:lnTo>
                  <a:pt x="133261" y="43065"/>
                </a:lnTo>
                <a:lnTo>
                  <a:pt x="133261" y="61607"/>
                </a:lnTo>
                <a:lnTo>
                  <a:pt x="158407" y="61607"/>
                </a:lnTo>
                <a:lnTo>
                  <a:pt x="158407" y="43065"/>
                </a:lnTo>
                <a:close/>
              </a:path>
              <a:path w="292100" h="290829">
                <a:moveTo>
                  <a:pt x="289801" y="21678"/>
                </a:moveTo>
                <a:lnTo>
                  <a:pt x="3454" y="21678"/>
                </a:lnTo>
                <a:lnTo>
                  <a:pt x="3454" y="43065"/>
                </a:lnTo>
                <a:lnTo>
                  <a:pt x="289801" y="43065"/>
                </a:lnTo>
                <a:lnTo>
                  <a:pt x="289801" y="21678"/>
                </a:lnTo>
                <a:close/>
              </a:path>
              <a:path w="292100" h="290829">
                <a:moveTo>
                  <a:pt x="158407" y="0"/>
                </a:moveTo>
                <a:lnTo>
                  <a:pt x="133261" y="0"/>
                </a:lnTo>
                <a:lnTo>
                  <a:pt x="133261" y="21678"/>
                </a:lnTo>
                <a:lnTo>
                  <a:pt x="158407" y="21678"/>
                </a:lnTo>
                <a:lnTo>
                  <a:pt x="1584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90210" y="5989840"/>
            <a:ext cx="290195" cy="292100"/>
          </a:xfrm>
          <a:custGeom>
            <a:avLst/>
            <a:gdLst/>
            <a:ahLst/>
            <a:cxnLst/>
            <a:rect l="l" t="t" r="r" b="b"/>
            <a:pathLst>
              <a:path w="290195" h="292100">
                <a:moveTo>
                  <a:pt x="191884" y="218770"/>
                </a:moveTo>
                <a:lnTo>
                  <a:pt x="132651" y="218770"/>
                </a:lnTo>
                <a:lnTo>
                  <a:pt x="132651" y="292011"/>
                </a:lnTo>
                <a:lnTo>
                  <a:pt x="157479" y="292011"/>
                </a:lnTo>
                <a:lnTo>
                  <a:pt x="157479" y="219075"/>
                </a:lnTo>
                <a:lnTo>
                  <a:pt x="192283" y="219075"/>
                </a:lnTo>
                <a:lnTo>
                  <a:pt x="191884" y="218770"/>
                </a:lnTo>
                <a:close/>
              </a:path>
              <a:path w="290195" h="292100">
                <a:moveTo>
                  <a:pt x="192283" y="219075"/>
                </a:moveTo>
                <a:lnTo>
                  <a:pt x="157479" y="219075"/>
                </a:lnTo>
                <a:lnTo>
                  <a:pt x="184246" y="241485"/>
                </a:lnTo>
                <a:lnTo>
                  <a:pt x="210364" y="258532"/>
                </a:lnTo>
                <a:lnTo>
                  <a:pt x="239427" y="272747"/>
                </a:lnTo>
                <a:lnTo>
                  <a:pt x="275031" y="286664"/>
                </a:lnTo>
                <a:lnTo>
                  <a:pt x="289813" y="263093"/>
                </a:lnTo>
                <a:lnTo>
                  <a:pt x="256172" y="253021"/>
                </a:lnTo>
                <a:lnTo>
                  <a:pt x="227925" y="241477"/>
                </a:lnTo>
                <a:lnTo>
                  <a:pt x="202333" y="226752"/>
                </a:lnTo>
                <a:lnTo>
                  <a:pt x="192283" y="219075"/>
                </a:lnTo>
                <a:close/>
              </a:path>
              <a:path w="290195" h="292100">
                <a:moveTo>
                  <a:pt x="176656" y="207137"/>
                </a:moveTo>
                <a:lnTo>
                  <a:pt x="113791" y="207137"/>
                </a:lnTo>
                <a:lnTo>
                  <a:pt x="83251" y="229106"/>
                </a:lnTo>
                <a:lnTo>
                  <a:pt x="53122" y="244941"/>
                </a:lnTo>
                <a:lnTo>
                  <a:pt x="25114" y="255943"/>
                </a:lnTo>
                <a:lnTo>
                  <a:pt x="939" y="263410"/>
                </a:lnTo>
                <a:lnTo>
                  <a:pt x="14782" y="286042"/>
                </a:lnTo>
                <a:lnTo>
                  <a:pt x="46855" y="274027"/>
                </a:lnTo>
                <a:lnTo>
                  <a:pt x="76660" y="259949"/>
                </a:lnTo>
                <a:lnTo>
                  <a:pt x="104994" y="242100"/>
                </a:lnTo>
                <a:lnTo>
                  <a:pt x="132651" y="218770"/>
                </a:lnTo>
                <a:lnTo>
                  <a:pt x="191884" y="218770"/>
                </a:lnTo>
                <a:lnTo>
                  <a:pt x="176656" y="207137"/>
                </a:lnTo>
                <a:close/>
              </a:path>
              <a:path w="290195" h="292100">
                <a:moveTo>
                  <a:pt x="289813" y="186080"/>
                </a:moveTo>
                <a:lnTo>
                  <a:pt x="0" y="186080"/>
                </a:lnTo>
                <a:lnTo>
                  <a:pt x="0" y="207137"/>
                </a:lnTo>
                <a:lnTo>
                  <a:pt x="289813" y="207137"/>
                </a:lnTo>
                <a:lnTo>
                  <a:pt x="289813" y="186080"/>
                </a:lnTo>
                <a:close/>
              </a:path>
              <a:path w="290195" h="292100">
                <a:moveTo>
                  <a:pt x="157479" y="163131"/>
                </a:moveTo>
                <a:lnTo>
                  <a:pt x="132651" y="163131"/>
                </a:lnTo>
                <a:lnTo>
                  <a:pt x="132651" y="186080"/>
                </a:lnTo>
                <a:lnTo>
                  <a:pt x="157479" y="186080"/>
                </a:lnTo>
                <a:lnTo>
                  <a:pt x="157479" y="163131"/>
                </a:lnTo>
                <a:close/>
              </a:path>
              <a:path w="290195" h="292100">
                <a:moveTo>
                  <a:pt x="270319" y="143014"/>
                </a:moveTo>
                <a:lnTo>
                  <a:pt x="20751" y="143014"/>
                </a:lnTo>
                <a:lnTo>
                  <a:pt x="20751" y="163131"/>
                </a:lnTo>
                <a:lnTo>
                  <a:pt x="270319" y="163131"/>
                </a:lnTo>
                <a:lnTo>
                  <a:pt x="270319" y="143014"/>
                </a:lnTo>
                <a:close/>
              </a:path>
              <a:path w="290195" h="292100">
                <a:moveTo>
                  <a:pt x="157479" y="121018"/>
                </a:moveTo>
                <a:lnTo>
                  <a:pt x="132651" y="121018"/>
                </a:lnTo>
                <a:lnTo>
                  <a:pt x="132651" y="143014"/>
                </a:lnTo>
                <a:lnTo>
                  <a:pt x="157479" y="143014"/>
                </a:lnTo>
                <a:lnTo>
                  <a:pt x="157479" y="121018"/>
                </a:lnTo>
                <a:close/>
              </a:path>
              <a:path w="290195" h="292100">
                <a:moveTo>
                  <a:pt x="277863" y="100279"/>
                </a:moveTo>
                <a:lnTo>
                  <a:pt x="13207" y="100279"/>
                </a:lnTo>
                <a:lnTo>
                  <a:pt x="13207" y="121018"/>
                </a:lnTo>
                <a:lnTo>
                  <a:pt x="277863" y="121018"/>
                </a:lnTo>
                <a:lnTo>
                  <a:pt x="277863" y="100279"/>
                </a:lnTo>
                <a:close/>
              </a:path>
              <a:path w="290195" h="292100">
                <a:moveTo>
                  <a:pt x="103098" y="70104"/>
                </a:moveTo>
                <a:lnTo>
                  <a:pt x="76695" y="70104"/>
                </a:lnTo>
                <a:lnTo>
                  <a:pt x="79380" y="76670"/>
                </a:lnTo>
                <a:lnTo>
                  <a:pt x="82398" y="85067"/>
                </a:lnTo>
                <a:lnTo>
                  <a:pt x="85099" y="93347"/>
                </a:lnTo>
                <a:lnTo>
                  <a:pt x="87071" y="100279"/>
                </a:lnTo>
                <a:lnTo>
                  <a:pt x="113474" y="100279"/>
                </a:lnTo>
                <a:lnTo>
                  <a:pt x="111276" y="94189"/>
                </a:lnTo>
                <a:lnTo>
                  <a:pt x="108127" y="84948"/>
                </a:lnTo>
                <a:lnTo>
                  <a:pt x="105118" y="76008"/>
                </a:lnTo>
                <a:lnTo>
                  <a:pt x="103098" y="70104"/>
                </a:lnTo>
                <a:close/>
              </a:path>
              <a:path w="290195" h="292100">
                <a:moveTo>
                  <a:pt x="211861" y="70104"/>
                </a:moveTo>
                <a:lnTo>
                  <a:pt x="185140" y="70104"/>
                </a:lnTo>
                <a:lnTo>
                  <a:pt x="183015" y="79674"/>
                </a:lnTo>
                <a:lnTo>
                  <a:pt x="180387" y="88720"/>
                </a:lnTo>
                <a:lnTo>
                  <a:pt x="177936" y="96001"/>
                </a:lnTo>
                <a:lnTo>
                  <a:pt x="176339" y="100279"/>
                </a:lnTo>
                <a:lnTo>
                  <a:pt x="202107" y="100279"/>
                </a:lnTo>
                <a:lnTo>
                  <a:pt x="204519" y="93219"/>
                </a:lnTo>
                <a:lnTo>
                  <a:pt x="206751" y="86482"/>
                </a:lnTo>
                <a:lnTo>
                  <a:pt x="209099" y="79099"/>
                </a:lnTo>
                <a:lnTo>
                  <a:pt x="211861" y="70104"/>
                </a:lnTo>
                <a:close/>
              </a:path>
              <a:path w="290195" h="292100">
                <a:moveTo>
                  <a:pt x="289813" y="48717"/>
                </a:moveTo>
                <a:lnTo>
                  <a:pt x="0" y="48717"/>
                </a:lnTo>
                <a:lnTo>
                  <a:pt x="0" y="70104"/>
                </a:lnTo>
                <a:lnTo>
                  <a:pt x="289813" y="70104"/>
                </a:lnTo>
                <a:lnTo>
                  <a:pt x="289813" y="48717"/>
                </a:lnTo>
                <a:close/>
              </a:path>
              <a:path w="290195" h="292100">
                <a:moveTo>
                  <a:pt x="58788" y="317"/>
                </a:moveTo>
                <a:lnTo>
                  <a:pt x="33324" y="8813"/>
                </a:lnTo>
                <a:lnTo>
                  <a:pt x="40504" y="21453"/>
                </a:lnTo>
                <a:lnTo>
                  <a:pt x="45739" y="31003"/>
                </a:lnTo>
                <a:lnTo>
                  <a:pt x="50030" y="39435"/>
                </a:lnTo>
                <a:lnTo>
                  <a:pt x="54381" y="48717"/>
                </a:lnTo>
                <a:lnTo>
                  <a:pt x="81102" y="48717"/>
                </a:lnTo>
                <a:lnTo>
                  <a:pt x="73500" y="29442"/>
                </a:lnTo>
                <a:lnTo>
                  <a:pt x="67230" y="15678"/>
                </a:lnTo>
                <a:lnTo>
                  <a:pt x="62317" y="6333"/>
                </a:lnTo>
                <a:lnTo>
                  <a:pt x="58788" y="317"/>
                </a:lnTo>
                <a:close/>
              </a:path>
              <a:path w="290195" h="292100">
                <a:moveTo>
                  <a:pt x="128879" y="0"/>
                </a:moveTo>
                <a:lnTo>
                  <a:pt x="104355" y="0"/>
                </a:lnTo>
                <a:lnTo>
                  <a:pt x="104355" y="48717"/>
                </a:lnTo>
                <a:lnTo>
                  <a:pt x="128879" y="48717"/>
                </a:lnTo>
                <a:lnTo>
                  <a:pt x="128879" y="0"/>
                </a:lnTo>
                <a:close/>
              </a:path>
              <a:path w="290195" h="292100">
                <a:moveTo>
                  <a:pt x="185775" y="0"/>
                </a:moveTo>
                <a:lnTo>
                  <a:pt x="161251" y="0"/>
                </a:lnTo>
                <a:lnTo>
                  <a:pt x="161251" y="48717"/>
                </a:lnTo>
                <a:lnTo>
                  <a:pt x="185775" y="48717"/>
                </a:lnTo>
                <a:lnTo>
                  <a:pt x="185775" y="0"/>
                </a:lnTo>
                <a:close/>
              </a:path>
              <a:path w="290195" h="292100">
                <a:moveTo>
                  <a:pt x="231025" y="317"/>
                </a:moveTo>
                <a:lnTo>
                  <a:pt x="226561" y="11153"/>
                </a:lnTo>
                <a:lnTo>
                  <a:pt x="221210" y="23341"/>
                </a:lnTo>
                <a:lnTo>
                  <a:pt x="215032" y="36116"/>
                </a:lnTo>
                <a:lnTo>
                  <a:pt x="208089" y="48717"/>
                </a:lnTo>
                <a:lnTo>
                  <a:pt x="234492" y="48717"/>
                </a:lnTo>
                <a:lnTo>
                  <a:pt x="240622" y="38503"/>
                </a:lnTo>
                <a:lnTo>
                  <a:pt x="246786" y="27584"/>
                </a:lnTo>
                <a:lnTo>
                  <a:pt x="252302" y="17256"/>
                </a:lnTo>
                <a:lnTo>
                  <a:pt x="256489" y="8813"/>
                </a:lnTo>
                <a:lnTo>
                  <a:pt x="231025" y="3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11482" y="6000534"/>
            <a:ext cx="265430" cy="268605"/>
          </a:xfrm>
          <a:custGeom>
            <a:avLst/>
            <a:gdLst/>
            <a:ahLst/>
            <a:cxnLst/>
            <a:rect l="l" t="t" r="r" b="b"/>
            <a:pathLst>
              <a:path w="265429" h="268604">
                <a:moveTo>
                  <a:pt x="87058" y="155270"/>
                </a:moveTo>
                <a:lnTo>
                  <a:pt x="59397" y="155270"/>
                </a:lnTo>
                <a:lnTo>
                  <a:pt x="61166" y="205787"/>
                </a:lnTo>
                <a:lnTo>
                  <a:pt x="72131" y="240922"/>
                </a:lnTo>
                <a:lnTo>
                  <a:pt x="100776" y="261440"/>
                </a:lnTo>
                <a:lnTo>
                  <a:pt x="155587" y="268109"/>
                </a:lnTo>
                <a:lnTo>
                  <a:pt x="184128" y="266719"/>
                </a:lnTo>
                <a:lnTo>
                  <a:pt x="220567" y="256990"/>
                </a:lnTo>
                <a:lnTo>
                  <a:pt x="238347" y="242023"/>
                </a:lnTo>
                <a:lnTo>
                  <a:pt x="153377" y="242023"/>
                </a:lnTo>
                <a:lnTo>
                  <a:pt x="115036" y="238546"/>
                </a:lnTo>
                <a:lnTo>
                  <a:pt x="95348" y="225521"/>
                </a:lnTo>
                <a:lnTo>
                  <a:pt x="88094" y="199059"/>
                </a:lnTo>
                <a:lnTo>
                  <a:pt x="87058" y="155270"/>
                </a:lnTo>
                <a:close/>
              </a:path>
              <a:path w="265429" h="268604">
                <a:moveTo>
                  <a:pt x="241706" y="108127"/>
                </a:moveTo>
                <a:lnTo>
                  <a:pt x="217195" y="119761"/>
                </a:lnTo>
                <a:lnTo>
                  <a:pt x="228458" y="141396"/>
                </a:lnTo>
                <a:lnTo>
                  <a:pt x="234241" y="159199"/>
                </a:lnTo>
                <a:lnTo>
                  <a:pt x="236372" y="172522"/>
                </a:lnTo>
                <a:lnTo>
                  <a:pt x="236677" y="180721"/>
                </a:lnTo>
                <a:lnTo>
                  <a:pt x="234742" y="196754"/>
                </a:lnTo>
                <a:lnTo>
                  <a:pt x="211848" y="230403"/>
                </a:lnTo>
                <a:lnTo>
                  <a:pt x="153377" y="242023"/>
                </a:lnTo>
                <a:lnTo>
                  <a:pt x="238347" y="242023"/>
                </a:lnTo>
                <a:lnTo>
                  <a:pt x="251939" y="230583"/>
                </a:lnTo>
                <a:lnTo>
                  <a:pt x="265277" y="179158"/>
                </a:lnTo>
                <a:lnTo>
                  <a:pt x="262567" y="154135"/>
                </a:lnTo>
                <a:lnTo>
                  <a:pt x="256087" y="133856"/>
                </a:lnTo>
                <a:lnTo>
                  <a:pt x="248309" y="118470"/>
                </a:lnTo>
                <a:lnTo>
                  <a:pt x="241706" y="108127"/>
                </a:lnTo>
                <a:close/>
              </a:path>
              <a:path w="265429" h="268604">
                <a:moveTo>
                  <a:pt x="192049" y="115036"/>
                </a:moveTo>
                <a:lnTo>
                  <a:pt x="184661" y="119602"/>
                </a:lnTo>
                <a:lnTo>
                  <a:pt x="172559" y="124433"/>
                </a:lnTo>
                <a:lnTo>
                  <a:pt x="153149" y="128261"/>
                </a:lnTo>
                <a:lnTo>
                  <a:pt x="123837" y="129819"/>
                </a:lnTo>
                <a:lnTo>
                  <a:pt x="0" y="129819"/>
                </a:lnTo>
                <a:lnTo>
                  <a:pt x="0" y="155270"/>
                </a:lnTo>
                <a:lnTo>
                  <a:pt x="121640" y="155270"/>
                </a:lnTo>
                <a:lnTo>
                  <a:pt x="157423" y="153517"/>
                </a:lnTo>
                <a:lnTo>
                  <a:pt x="180652" y="149261"/>
                </a:lnTo>
                <a:lnTo>
                  <a:pt x="194569" y="144002"/>
                </a:lnTo>
                <a:lnTo>
                  <a:pt x="202412" y="139242"/>
                </a:lnTo>
                <a:lnTo>
                  <a:pt x="192049" y="115036"/>
                </a:lnTo>
                <a:close/>
              </a:path>
              <a:path w="265429" h="268604">
                <a:moveTo>
                  <a:pt x="90830" y="70713"/>
                </a:moveTo>
                <a:lnTo>
                  <a:pt x="62852" y="70713"/>
                </a:lnTo>
                <a:lnTo>
                  <a:pt x="60350" y="129819"/>
                </a:lnTo>
                <a:lnTo>
                  <a:pt x="87998" y="129819"/>
                </a:lnTo>
                <a:lnTo>
                  <a:pt x="90830" y="70713"/>
                </a:lnTo>
                <a:close/>
              </a:path>
              <a:path w="265429" h="268604">
                <a:moveTo>
                  <a:pt x="193294" y="44627"/>
                </a:moveTo>
                <a:lnTo>
                  <a:pt x="5029" y="44627"/>
                </a:lnTo>
                <a:lnTo>
                  <a:pt x="5029" y="70713"/>
                </a:lnTo>
                <a:lnTo>
                  <a:pt x="193294" y="70713"/>
                </a:lnTo>
                <a:lnTo>
                  <a:pt x="193294" y="44627"/>
                </a:lnTo>
                <a:close/>
              </a:path>
              <a:path w="265429" h="268604">
                <a:moveTo>
                  <a:pt x="94602" y="0"/>
                </a:moveTo>
                <a:lnTo>
                  <a:pt x="66001" y="0"/>
                </a:lnTo>
                <a:lnTo>
                  <a:pt x="63804" y="44627"/>
                </a:lnTo>
                <a:lnTo>
                  <a:pt x="92405" y="44627"/>
                </a:lnTo>
                <a:lnTo>
                  <a:pt x="9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904445" y="5989840"/>
            <a:ext cx="292735" cy="293370"/>
          </a:xfrm>
          <a:custGeom>
            <a:avLst/>
            <a:gdLst/>
            <a:ahLst/>
            <a:cxnLst/>
            <a:rect l="l" t="t" r="r" b="b"/>
            <a:pathLst>
              <a:path w="292735" h="293370">
                <a:moveTo>
                  <a:pt x="175082" y="202107"/>
                </a:moveTo>
                <a:lnTo>
                  <a:pt x="148043" y="202107"/>
                </a:lnTo>
                <a:lnTo>
                  <a:pt x="167469" y="231418"/>
                </a:lnTo>
                <a:lnTo>
                  <a:pt x="195705" y="256719"/>
                </a:lnTo>
                <a:lnTo>
                  <a:pt x="233663" y="277422"/>
                </a:lnTo>
                <a:lnTo>
                  <a:pt x="282257" y="292938"/>
                </a:lnTo>
                <a:lnTo>
                  <a:pt x="292315" y="266865"/>
                </a:lnTo>
                <a:lnTo>
                  <a:pt x="244605" y="254092"/>
                </a:lnTo>
                <a:lnTo>
                  <a:pt x="211658" y="238258"/>
                </a:lnTo>
                <a:lnTo>
                  <a:pt x="189731" y="220537"/>
                </a:lnTo>
                <a:lnTo>
                  <a:pt x="175082" y="202107"/>
                </a:lnTo>
                <a:close/>
              </a:path>
              <a:path w="292735" h="293370">
                <a:moveTo>
                  <a:pt x="144906" y="202107"/>
                </a:moveTo>
                <a:lnTo>
                  <a:pt x="117551" y="202107"/>
                </a:lnTo>
                <a:lnTo>
                  <a:pt x="100426" y="223926"/>
                </a:lnTo>
                <a:lnTo>
                  <a:pt x="75282" y="241593"/>
                </a:lnTo>
                <a:lnTo>
                  <a:pt x="41884" y="255548"/>
                </a:lnTo>
                <a:lnTo>
                  <a:pt x="0" y="266230"/>
                </a:lnTo>
                <a:lnTo>
                  <a:pt x="11315" y="291998"/>
                </a:lnTo>
                <a:lnTo>
                  <a:pt x="73692" y="270664"/>
                </a:lnTo>
                <a:lnTo>
                  <a:pt x="112644" y="245762"/>
                </a:lnTo>
                <a:lnTo>
                  <a:pt x="134329" y="221505"/>
                </a:lnTo>
                <a:lnTo>
                  <a:pt x="144906" y="202107"/>
                </a:lnTo>
                <a:close/>
              </a:path>
              <a:path w="292735" h="293370">
                <a:moveTo>
                  <a:pt x="292011" y="178841"/>
                </a:moveTo>
                <a:lnTo>
                  <a:pt x="2197" y="178841"/>
                </a:lnTo>
                <a:lnTo>
                  <a:pt x="2197" y="202107"/>
                </a:lnTo>
                <a:lnTo>
                  <a:pt x="292011" y="202107"/>
                </a:lnTo>
                <a:lnTo>
                  <a:pt x="292011" y="178841"/>
                </a:lnTo>
                <a:close/>
              </a:path>
              <a:path w="292735" h="293370">
                <a:moveTo>
                  <a:pt x="157784" y="150241"/>
                </a:moveTo>
                <a:lnTo>
                  <a:pt x="132016" y="150241"/>
                </a:lnTo>
                <a:lnTo>
                  <a:pt x="131666" y="154181"/>
                </a:lnTo>
                <a:lnTo>
                  <a:pt x="130876" y="160064"/>
                </a:lnTo>
                <a:lnTo>
                  <a:pt x="129319" y="168186"/>
                </a:lnTo>
                <a:lnTo>
                  <a:pt x="126669" y="178841"/>
                </a:lnTo>
                <a:lnTo>
                  <a:pt x="153073" y="178841"/>
                </a:lnTo>
                <a:lnTo>
                  <a:pt x="154254" y="174020"/>
                </a:lnTo>
                <a:lnTo>
                  <a:pt x="155433" y="168079"/>
                </a:lnTo>
                <a:lnTo>
                  <a:pt x="156646" y="160064"/>
                </a:lnTo>
                <a:lnTo>
                  <a:pt x="157784" y="150241"/>
                </a:lnTo>
                <a:close/>
              </a:path>
              <a:path w="292735" h="293370">
                <a:moveTo>
                  <a:pt x="262140" y="128549"/>
                </a:moveTo>
                <a:lnTo>
                  <a:pt x="31749" y="128549"/>
                </a:lnTo>
                <a:lnTo>
                  <a:pt x="31749" y="150241"/>
                </a:lnTo>
                <a:lnTo>
                  <a:pt x="262140" y="150241"/>
                </a:lnTo>
                <a:lnTo>
                  <a:pt x="262140" y="128549"/>
                </a:lnTo>
                <a:close/>
              </a:path>
              <a:path w="292735" h="293370">
                <a:moveTo>
                  <a:pt x="158419" y="101523"/>
                </a:moveTo>
                <a:lnTo>
                  <a:pt x="132956" y="101523"/>
                </a:lnTo>
                <a:lnTo>
                  <a:pt x="132956" y="128549"/>
                </a:lnTo>
                <a:lnTo>
                  <a:pt x="158419" y="128549"/>
                </a:lnTo>
                <a:lnTo>
                  <a:pt x="158419" y="101523"/>
                </a:lnTo>
                <a:close/>
              </a:path>
              <a:path w="292735" h="293370">
                <a:moveTo>
                  <a:pt x="250837" y="79197"/>
                </a:moveTo>
                <a:lnTo>
                  <a:pt x="42430" y="79197"/>
                </a:lnTo>
                <a:lnTo>
                  <a:pt x="42430" y="101523"/>
                </a:lnTo>
                <a:lnTo>
                  <a:pt x="250837" y="101523"/>
                </a:lnTo>
                <a:lnTo>
                  <a:pt x="250837" y="79197"/>
                </a:lnTo>
                <a:close/>
              </a:path>
              <a:path w="292735" h="293370">
                <a:moveTo>
                  <a:pt x="285089" y="23888"/>
                </a:moveTo>
                <a:lnTo>
                  <a:pt x="9118" y="23888"/>
                </a:lnTo>
                <a:lnTo>
                  <a:pt x="9118" y="89268"/>
                </a:lnTo>
                <a:lnTo>
                  <a:pt x="34886" y="89268"/>
                </a:lnTo>
                <a:lnTo>
                  <a:pt x="34886" y="47777"/>
                </a:lnTo>
                <a:lnTo>
                  <a:pt x="285089" y="47777"/>
                </a:lnTo>
                <a:lnTo>
                  <a:pt x="285089" y="23888"/>
                </a:lnTo>
                <a:close/>
              </a:path>
              <a:path w="292735" h="293370">
                <a:moveTo>
                  <a:pt x="285089" y="47777"/>
                </a:moveTo>
                <a:lnTo>
                  <a:pt x="259003" y="47777"/>
                </a:lnTo>
                <a:lnTo>
                  <a:pt x="259003" y="89268"/>
                </a:lnTo>
                <a:lnTo>
                  <a:pt x="285089" y="89268"/>
                </a:lnTo>
                <a:lnTo>
                  <a:pt x="285089" y="47777"/>
                </a:lnTo>
                <a:close/>
              </a:path>
              <a:path w="292735" h="293370">
                <a:moveTo>
                  <a:pt x="158419" y="56883"/>
                </a:moveTo>
                <a:lnTo>
                  <a:pt x="132956" y="56883"/>
                </a:lnTo>
                <a:lnTo>
                  <a:pt x="132956" y="79197"/>
                </a:lnTo>
                <a:lnTo>
                  <a:pt x="158419" y="79197"/>
                </a:lnTo>
                <a:lnTo>
                  <a:pt x="158419" y="56883"/>
                </a:lnTo>
                <a:close/>
              </a:path>
              <a:path w="292735" h="293370">
                <a:moveTo>
                  <a:pt x="160616" y="0"/>
                </a:moveTo>
                <a:lnTo>
                  <a:pt x="132956" y="0"/>
                </a:lnTo>
                <a:lnTo>
                  <a:pt x="132956" y="23888"/>
                </a:lnTo>
                <a:lnTo>
                  <a:pt x="160616" y="23888"/>
                </a:lnTo>
                <a:lnTo>
                  <a:pt x="1606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16599" y="5999594"/>
            <a:ext cx="297815" cy="283210"/>
          </a:xfrm>
          <a:custGeom>
            <a:avLst/>
            <a:gdLst/>
            <a:ahLst/>
            <a:cxnLst/>
            <a:rect l="l" t="t" r="r" b="b"/>
            <a:pathLst>
              <a:path w="297815" h="283210">
                <a:moveTo>
                  <a:pt x="179476" y="177266"/>
                </a:moveTo>
                <a:lnTo>
                  <a:pt x="154012" y="177266"/>
                </a:lnTo>
                <a:lnTo>
                  <a:pt x="147781" y="200679"/>
                </a:lnTo>
                <a:lnTo>
                  <a:pt x="133621" y="222646"/>
                </a:lnTo>
                <a:lnTo>
                  <a:pt x="107733" y="242199"/>
                </a:lnTo>
                <a:lnTo>
                  <a:pt x="66319" y="258368"/>
                </a:lnTo>
                <a:lnTo>
                  <a:pt x="78574" y="283197"/>
                </a:lnTo>
                <a:lnTo>
                  <a:pt x="118740" y="266379"/>
                </a:lnTo>
                <a:lnTo>
                  <a:pt x="147885" y="244609"/>
                </a:lnTo>
                <a:lnTo>
                  <a:pt x="167600" y="215651"/>
                </a:lnTo>
                <a:lnTo>
                  <a:pt x="179476" y="177266"/>
                </a:lnTo>
                <a:close/>
              </a:path>
              <a:path w="297815" h="283210">
                <a:moveTo>
                  <a:pt x="231965" y="177266"/>
                </a:moveTo>
                <a:lnTo>
                  <a:pt x="206501" y="177266"/>
                </a:lnTo>
                <a:lnTo>
                  <a:pt x="206549" y="254596"/>
                </a:lnTo>
                <a:lnTo>
                  <a:pt x="208511" y="267756"/>
                </a:lnTo>
                <a:lnTo>
                  <a:pt x="213850" y="275339"/>
                </a:lnTo>
                <a:lnTo>
                  <a:pt x="221487" y="278678"/>
                </a:lnTo>
                <a:lnTo>
                  <a:pt x="230390" y="279425"/>
                </a:lnTo>
                <a:lnTo>
                  <a:pt x="269367" y="279425"/>
                </a:lnTo>
                <a:lnTo>
                  <a:pt x="281346" y="277164"/>
                </a:lnTo>
                <a:lnTo>
                  <a:pt x="289525" y="267947"/>
                </a:lnTo>
                <a:lnTo>
                  <a:pt x="293009" y="254596"/>
                </a:lnTo>
                <a:lnTo>
                  <a:pt x="232600" y="254596"/>
                </a:lnTo>
                <a:lnTo>
                  <a:pt x="231965" y="251459"/>
                </a:lnTo>
                <a:lnTo>
                  <a:pt x="231965" y="177266"/>
                </a:lnTo>
                <a:close/>
              </a:path>
              <a:path w="297815" h="283210">
                <a:moveTo>
                  <a:pt x="273138" y="209016"/>
                </a:moveTo>
                <a:lnTo>
                  <a:pt x="269684" y="248615"/>
                </a:lnTo>
                <a:lnTo>
                  <a:pt x="264972" y="254596"/>
                </a:lnTo>
                <a:lnTo>
                  <a:pt x="293009" y="254596"/>
                </a:lnTo>
                <a:lnTo>
                  <a:pt x="294698" y="248125"/>
                </a:lnTo>
                <a:lnTo>
                  <a:pt x="297662" y="214045"/>
                </a:lnTo>
                <a:lnTo>
                  <a:pt x="273138" y="209016"/>
                </a:lnTo>
                <a:close/>
              </a:path>
              <a:path w="297815" h="283210">
                <a:moveTo>
                  <a:pt x="63804" y="128244"/>
                </a:moveTo>
                <a:lnTo>
                  <a:pt x="38658" y="128244"/>
                </a:lnTo>
                <a:lnTo>
                  <a:pt x="38658" y="211848"/>
                </a:lnTo>
                <a:lnTo>
                  <a:pt x="22277" y="216321"/>
                </a:lnTo>
                <a:lnTo>
                  <a:pt x="12023" y="218914"/>
                </a:lnTo>
                <a:lnTo>
                  <a:pt x="5422" y="220333"/>
                </a:lnTo>
                <a:lnTo>
                  <a:pt x="0" y="221284"/>
                </a:lnTo>
                <a:lnTo>
                  <a:pt x="4711" y="246735"/>
                </a:lnTo>
                <a:lnTo>
                  <a:pt x="29821" y="240669"/>
                </a:lnTo>
                <a:lnTo>
                  <a:pt x="56848" y="232867"/>
                </a:lnTo>
                <a:lnTo>
                  <a:pt x="83346" y="224064"/>
                </a:lnTo>
                <a:lnTo>
                  <a:pt x="106870" y="214998"/>
                </a:lnTo>
                <a:lnTo>
                  <a:pt x="104954" y="204609"/>
                </a:lnTo>
                <a:lnTo>
                  <a:pt x="63804" y="204609"/>
                </a:lnTo>
                <a:lnTo>
                  <a:pt x="63804" y="128244"/>
                </a:lnTo>
                <a:close/>
              </a:path>
              <a:path w="297815" h="283210">
                <a:moveTo>
                  <a:pt x="102463" y="191109"/>
                </a:moveTo>
                <a:lnTo>
                  <a:pt x="96774" y="193481"/>
                </a:lnTo>
                <a:lnTo>
                  <a:pt x="89025" y="196445"/>
                </a:lnTo>
                <a:lnTo>
                  <a:pt x="78330" y="200116"/>
                </a:lnTo>
                <a:lnTo>
                  <a:pt x="63804" y="204609"/>
                </a:lnTo>
                <a:lnTo>
                  <a:pt x="104954" y="204609"/>
                </a:lnTo>
                <a:lnTo>
                  <a:pt x="102463" y="191109"/>
                </a:lnTo>
                <a:close/>
              </a:path>
              <a:path w="297815" h="283210">
                <a:moveTo>
                  <a:pt x="285089" y="0"/>
                </a:moveTo>
                <a:lnTo>
                  <a:pt x="115671" y="0"/>
                </a:lnTo>
                <a:lnTo>
                  <a:pt x="115671" y="177266"/>
                </a:lnTo>
                <a:lnTo>
                  <a:pt x="285089" y="177266"/>
                </a:lnTo>
                <a:lnTo>
                  <a:pt x="285089" y="154952"/>
                </a:lnTo>
                <a:lnTo>
                  <a:pt x="140817" y="154952"/>
                </a:lnTo>
                <a:lnTo>
                  <a:pt x="140817" y="124472"/>
                </a:lnTo>
                <a:lnTo>
                  <a:pt x="285089" y="124472"/>
                </a:lnTo>
                <a:lnTo>
                  <a:pt x="285089" y="103416"/>
                </a:lnTo>
                <a:lnTo>
                  <a:pt x="140817" y="103416"/>
                </a:lnTo>
                <a:lnTo>
                  <a:pt x="140817" y="73545"/>
                </a:lnTo>
                <a:lnTo>
                  <a:pt x="285089" y="73545"/>
                </a:lnTo>
                <a:lnTo>
                  <a:pt x="285089" y="52489"/>
                </a:lnTo>
                <a:lnTo>
                  <a:pt x="140817" y="52489"/>
                </a:lnTo>
                <a:lnTo>
                  <a:pt x="140817" y="22313"/>
                </a:lnTo>
                <a:lnTo>
                  <a:pt x="285089" y="22313"/>
                </a:lnTo>
                <a:lnTo>
                  <a:pt x="285089" y="0"/>
                </a:lnTo>
                <a:close/>
              </a:path>
              <a:path w="297815" h="283210">
                <a:moveTo>
                  <a:pt x="285089" y="124472"/>
                </a:moveTo>
                <a:lnTo>
                  <a:pt x="259626" y="124472"/>
                </a:lnTo>
                <a:lnTo>
                  <a:pt x="259626" y="154952"/>
                </a:lnTo>
                <a:lnTo>
                  <a:pt x="285089" y="154952"/>
                </a:lnTo>
                <a:lnTo>
                  <a:pt x="285089" y="124472"/>
                </a:lnTo>
                <a:close/>
              </a:path>
              <a:path w="297815" h="283210">
                <a:moveTo>
                  <a:pt x="95859" y="104025"/>
                </a:moveTo>
                <a:lnTo>
                  <a:pt x="5346" y="104025"/>
                </a:lnTo>
                <a:lnTo>
                  <a:pt x="5346" y="128244"/>
                </a:lnTo>
                <a:lnTo>
                  <a:pt x="95859" y="128244"/>
                </a:lnTo>
                <a:lnTo>
                  <a:pt x="95859" y="104025"/>
                </a:lnTo>
                <a:close/>
              </a:path>
              <a:path w="297815" h="283210">
                <a:moveTo>
                  <a:pt x="63804" y="30175"/>
                </a:moveTo>
                <a:lnTo>
                  <a:pt x="38658" y="30175"/>
                </a:lnTo>
                <a:lnTo>
                  <a:pt x="38658" y="104025"/>
                </a:lnTo>
                <a:lnTo>
                  <a:pt x="63804" y="104025"/>
                </a:lnTo>
                <a:lnTo>
                  <a:pt x="63804" y="30175"/>
                </a:lnTo>
                <a:close/>
              </a:path>
              <a:path w="297815" h="283210">
                <a:moveTo>
                  <a:pt x="285089" y="73545"/>
                </a:moveTo>
                <a:lnTo>
                  <a:pt x="259626" y="73545"/>
                </a:lnTo>
                <a:lnTo>
                  <a:pt x="259626" y="103416"/>
                </a:lnTo>
                <a:lnTo>
                  <a:pt x="285089" y="103416"/>
                </a:lnTo>
                <a:lnTo>
                  <a:pt x="285089" y="73545"/>
                </a:lnTo>
                <a:close/>
              </a:path>
              <a:path w="297815" h="283210">
                <a:moveTo>
                  <a:pt x="285089" y="22313"/>
                </a:moveTo>
                <a:lnTo>
                  <a:pt x="259626" y="22313"/>
                </a:lnTo>
                <a:lnTo>
                  <a:pt x="259626" y="52489"/>
                </a:lnTo>
                <a:lnTo>
                  <a:pt x="285089" y="52489"/>
                </a:lnTo>
                <a:lnTo>
                  <a:pt x="285089" y="22313"/>
                </a:lnTo>
                <a:close/>
              </a:path>
              <a:path w="297815" h="283210">
                <a:moveTo>
                  <a:pt x="101523" y="6273"/>
                </a:moveTo>
                <a:lnTo>
                  <a:pt x="3759" y="6273"/>
                </a:lnTo>
                <a:lnTo>
                  <a:pt x="3759" y="30175"/>
                </a:lnTo>
                <a:lnTo>
                  <a:pt x="101523" y="30175"/>
                </a:lnTo>
                <a:lnTo>
                  <a:pt x="101523" y="62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34404" y="6001474"/>
            <a:ext cx="291465" cy="280670"/>
          </a:xfrm>
          <a:custGeom>
            <a:avLst/>
            <a:gdLst/>
            <a:ahLst/>
            <a:cxnLst/>
            <a:rect l="l" t="t" r="r" b="b"/>
            <a:pathLst>
              <a:path w="291465" h="280670">
                <a:moveTo>
                  <a:pt x="249872" y="25781"/>
                </a:moveTo>
                <a:lnTo>
                  <a:pt x="223481" y="25781"/>
                </a:lnTo>
                <a:lnTo>
                  <a:pt x="223481" y="251142"/>
                </a:lnTo>
                <a:lnTo>
                  <a:pt x="220332" y="253352"/>
                </a:lnTo>
                <a:lnTo>
                  <a:pt x="154375" y="253352"/>
                </a:lnTo>
                <a:lnTo>
                  <a:pt x="159042" y="280060"/>
                </a:lnTo>
                <a:lnTo>
                  <a:pt x="219392" y="280060"/>
                </a:lnTo>
                <a:lnTo>
                  <a:pt x="233702" y="278345"/>
                </a:lnTo>
                <a:lnTo>
                  <a:pt x="243119" y="273183"/>
                </a:lnTo>
                <a:lnTo>
                  <a:pt x="248292" y="264544"/>
                </a:lnTo>
                <a:lnTo>
                  <a:pt x="249748" y="253352"/>
                </a:lnTo>
                <a:lnTo>
                  <a:pt x="213728" y="253352"/>
                </a:lnTo>
                <a:lnTo>
                  <a:pt x="249791" y="253022"/>
                </a:lnTo>
                <a:lnTo>
                  <a:pt x="249872" y="25781"/>
                </a:lnTo>
                <a:close/>
              </a:path>
              <a:path w="291465" h="280670">
                <a:moveTo>
                  <a:pt x="172250" y="63182"/>
                </a:moveTo>
                <a:lnTo>
                  <a:pt x="28282" y="63182"/>
                </a:lnTo>
                <a:lnTo>
                  <a:pt x="28282" y="217830"/>
                </a:lnTo>
                <a:lnTo>
                  <a:pt x="53428" y="217830"/>
                </a:lnTo>
                <a:lnTo>
                  <a:pt x="53428" y="199288"/>
                </a:lnTo>
                <a:lnTo>
                  <a:pt x="172250" y="199288"/>
                </a:lnTo>
                <a:lnTo>
                  <a:pt x="172250" y="176009"/>
                </a:lnTo>
                <a:lnTo>
                  <a:pt x="53428" y="176009"/>
                </a:lnTo>
                <a:lnTo>
                  <a:pt x="53428" y="86741"/>
                </a:lnTo>
                <a:lnTo>
                  <a:pt x="172250" y="86741"/>
                </a:lnTo>
                <a:lnTo>
                  <a:pt x="172250" y="63182"/>
                </a:lnTo>
                <a:close/>
              </a:path>
              <a:path w="291465" h="280670">
                <a:moveTo>
                  <a:pt x="172250" y="86741"/>
                </a:moveTo>
                <a:lnTo>
                  <a:pt x="146469" y="86741"/>
                </a:lnTo>
                <a:lnTo>
                  <a:pt x="146469" y="176009"/>
                </a:lnTo>
                <a:lnTo>
                  <a:pt x="172250" y="176009"/>
                </a:lnTo>
                <a:lnTo>
                  <a:pt x="172250" y="86741"/>
                </a:lnTo>
                <a:close/>
              </a:path>
              <a:path w="291465" h="280670">
                <a:moveTo>
                  <a:pt x="291058" y="0"/>
                </a:moveTo>
                <a:lnTo>
                  <a:pt x="0" y="0"/>
                </a:lnTo>
                <a:lnTo>
                  <a:pt x="0" y="25781"/>
                </a:lnTo>
                <a:lnTo>
                  <a:pt x="291058" y="25781"/>
                </a:lnTo>
                <a:lnTo>
                  <a:pt x="2910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48423" y="5989536"/>
            <a:ext cx="291465" cy="292735"/>
          </a:xfrm>
          <a:custGeom>
            <a:avLst/>
            <a:gdLst/>
            <a:ahLst/>
            <a:cxnLst/>
            <a:rect l="l" t="t" r="r" b="b"/>
            <a:pathLst>
              <a:path w="291465" h="292735">
                <a:moveTo>
                  <a:pt x="190487" y="146469"/>
                </a:moveTo>
                <a:lnTo>
                  <a:pt x="164401" y="146469"/>
                </a:lnTo>
                <a:lnTo>
                  <a:pt x="164401" y="262128"/>
                </a:lnTo>
                <a:lnTo>
                  <a:pt x="167750" y="277575"/>
                </a:lnTo>
                <a:lnTo>
                  <a:pt x="175636" y="285508"/>
                </a:lnTo>
                <a:lnTo>
                  <a:pt x="184820" y="288431"/>
                </a:lnTo>
                <a:lnTo>
                  <a:pt x="192062" y="288848"/>
                </a:lnTo>
                <a:lnTo>
                  <a:pt x="254609" y="288848"/>
                </a:lnTo>
                <a:lnTo>
                  <a:pt x="272327" y="286015"/>
                </a:lnTo>
                <a:lnTo>
                  <a:pt x="282503" y="276082"/>
                </a:lnTo>
                <a:lnTo>
                  <a:pt x="285601" y="264960"/>
                </a:lnTo>
                <a:lnTo>
                  <a:pt x="192684" y="264960"/>
                </a:lnTo>
                <a:lnTo>
                  <a:pt x="190487" y="262128"/>
                </a:lnTo>
                <a:lnTo>
                  <a:pt x="190487" y="213728"/>
                </a:lnTo>
                <a:lnTo>
                  <a:pt x="202498" y="210265"/>
                </a:lnTo>
                <a:lnTo>
                  <a:pt x="225766" y="202498"/>
                </a:lnTo>
                <a:lnTo>
                  <a:pt x="250833" y="192354"/>
                </a:lnTo>
                <a:lnTo>
                  <a:pt x="190487" y="192354"/>
                </a:lnTo>
                <a:lnTo>
                  <a:pt x="190487" y="146469"/>
                </a:lnTo>
                <a:close/>
              </a:path>
              <a:path w="291465" h="292735">
                <a:moveTo>
                  <a:pt x="266865" y="219710"/>
                </a:moveTo>
                <a:lnTo>
                  <a:pt x="264633" y="245339"/>
                </a:lnTo>
                <a:lnTo>
                  <a:pt x="261718" y="258832"/>
                </a:lnTo>
                <a:lnTo>
                  <a:pt x="257446" y="264076"/>
                </a:lnTo>
                <a:lnTo>
                  <a:pt x="251142" y="264960"/>
                </a:lnTo>
                <a:lnTo>
                  <a:pt x="285601" y="264960"/>
                </a:lnTo>
                <a:lnTo>
                  <a:pt x="287847" y="256894"/>
                </a:lnTo>
                <a:lnTo>
                  <a:pt x="291071" y="226301"/>
                </a:lnTo>
                <a:lnTo>
                  <a:pt x="266865" y="219710"/>
                </a:lnTo>
                <a:close/>
              </a:path>
              <a:path w="291465" h="292735">
                <a:moveTo>
                  <a:pt x="267804" y="155892"/>
                </a:moveTo>
                <a:lnTo>
                  <a:pt x="250643" y="166456"/>
                </a:lnTo>
                <a:lnTo>
                  <a:pt x="233037" y="175775"/>
                </a:lnTo>
                <a:lnTo>
                  <a:pt x="213485" y="184269"/>
                </a:lnTo>
                <a:lnTo>
                  <a:pt x="190487" y="192354"/>
                </a:lnTo>
                <a:lnTo>
                  <a:pt x="250833" y="192354"/>
                </a:lnTo>
                <a:lnTo>
                  <a:pt x="254575" y="190839"/>
                </a:lnTo>
                <a:lnTo>
                  <a:pt x="283210" y="175704"/>
                </a:lnTo>
                <a:lnTo>
                  <a:pt x="267804" y="155892"/>
                </a:lnTo>
                <a:close/>
              </a:path>
              <a:path w="291465" h="292735">
                <a:moveTo>
                  <a:pt x="190487" y="0"/>
                </a:moveTo>
                <a:lnTo>
                  <a:pt x="164401" y="0"/>
                </a:lnTo>
                <a:lnTo>
                  <a:pt x="164401" y="111264"/>
                </a:lnTo>
                <a:lnTo>
                  <a:pt x="167971" y="125802"/>
                </a:lnTo>
                <a:lnTo>
                  <a:pt x="176226" y="133267"/>
                </a:lnTo>
                <a:lnTo>
                  <a:pt x="185484" y="136017"/>
                </a:lnTo>
                <a:lnTo>
                  <a:pt x="192062" y="136410"/>
                </a:lnTo>
                <a:lnTo>
                  <a:pt x="259321" y="136410"/>
                </a:lnTo>
                <a:lnTo>
                  <a:pt x="274362" y="133507"/>
                </a:lnTo>
                <a:lnTo>
                  <a:pt x="283683" y="124031"/>
                </a:lnTo>
                <a:lnTo>
                  <a:pt x="286804" y="113461"/>
                </a:lnTo>
                <a:lnTo>
                  <a:pt x="193319" y="113461"/>
                </a:lnTo>
                <a:lnTo>
                  <a:pt x="190487" y="110642"/>
                </a:lnTo>
                <a:lnTo>
                  <a:pt x="190487" y="68503"/>
                </a:lnTo>
                <a:lnTo>
                  <a:pt x="213397" y="62176"/>
                </a:lnTo>
                <a:lnTo>
                  <a:pt x="237750" y="53695"/>
                </a:lnTo>
                <a:lnTo>
                  <a:pt x="251544" y="47777"/>
                </a:lnTo>
                <a:lnTo>
                  <a:pt x="190487" y="47777"/>
                </a:lnTo>
                <a:lnTo>
                  <a:pt x="190487" y="0"/>
                </a:lnTo>
                <a:close/>
              </a:path>
              <a:path w="291465" h="292735">
                <a:moveTo>
                  <a:pt x="266865" y="73228"/>
                </a:moveTo>
                <a:lnTo>
                  <a:pt x="265338" y="96354"/>
                </a:lnTo>
                <a:lnTo>
                  <a:pt x="262189" y="108313"/>
                </a:lnTo>
                <a:lnTo>
                  <a:pt x="257447" y="112788"/>
                </a:lnTo>
                <a:lnTo>
                  <a:pt x="251142" y="113461"/>
                </a:lnTo>
                <a:lnTo>
                  <a:pt x="286804" y="113461"/>
                </a:lnTo>
                <a:lnTo>
                  <a:pt x="288760" y="106835"/>
                </a:lnTo>
                <a:lnTo>
                  <a:pt x="291071" y="80772"/>
                </a:lnTo>
                <a:lnTo>
                  <a:pt x="266865" y="73228"/>
                </a:lnTo>
                <a:close/>
              </a:path>
              <a:path w="291465" h="292735">
                <a:moveTo>
                  <a:pt x="270319" y="11938"/>
                </a:moveTo>
                <a:lnTo>
                  <a:pt x="251259" y="23285"/>
                </a:lnTo>
                <a:lnTo>
                  <a:pt x="229812" y="33391"/>
                </a:lnTo>
                <a:lnTo>
                  <a:pt x="208661" y="41731"/>
                </a:lnTo>
                <a:lnTo>
                  <a:pt x="190487" y="47777"/>
                </a:lnTo>
                <a:lnTo>
                  <a:pt x="251544" y="47777"/>
                </a:lnTo>
                <a:lnTo>
                  <a:pt x="262046" y="43272"/>
                </a:lnTo>
                <a:lnTo>
                  <a:pt x="284784" y="31115"/>
                </a:lnTo>
                <a:lnTo>
                  <a:pt x="270319" y="11938"/>
                </a:lnTo>
                <a:close/>
              </a:path>
              <a:path w="291465" h="292735">
                <a:moveTo>
                  <a:pt x="132334" y="104025"/>
                </a:moveTo>
                <a:lnTo>
                  <a:pt x="14147" y="104025"/>
                </a:lnTo>
                <a:lnTo>
                  <a:pt x="14147" y="292303"/>
                </a:lnTo>
                <a:lnTo>
                  <a:pt x="38354" y="292303"/>
                </a:lnTo>
                <a:lnTo>
                  <a:pt x="38354" y="225996"/>
                </a:lnTo>
                <a:lnTo>
                  <a:pt x="132334" y="225996"/>
                </a:lnTo>
                <a:lnTo>
                  <a:pt x="132334" y="205244"/>
                </a:lnTo>
                <a:lnTo>
                  <a:pt x="38354" y="205244"/>
                </a:lnTo>
                <a:lnTo>
                  <a:pt x="38354" y="175069"/>
                </a:lnTo>
                <a:lnTo>
                  <a:pt x="132334" y="175069"/>
                </a:lnTo>
                <a:lnTo>
                  <a:pt x="132334" y="154952"/>
                </a:lnTo>
                <a:lnTo>
                  <a:pt x="38354" y="154952"/>
                </a:lnTo>
                <a:lnTo>
                  <a:pt x="38354" y="126657"/>
                </a:lnTo>
                <a:lnTo>
                  <a:pt x="132334" y="126657"/>
                </a:lnTo>
                <a:lnTo>
                  <a:pt x="132334" y="104025"/>
                </a:lnTo>
                <a:close/>
              </a:path>
              <a:path w="291465" h="292735">
                <a:moveTo>
                  <a:pt x="132334" y="225996"/>
                </a:moveTo>
                <a:lnTo>
                  <a:pt x="107823" y="225996"/>
                </a:lnTo>
                <a:lnTo>
                  <a:pt x="107823" y="264960"/>
                </a:lnTo>
                <a:lnTo>
                  <a:pt x="106248" y="267474"/>
                </a:lnTo>
                <a:lnTo>
                  <a:pt x="67689" y="267474"/>
                </a:lnTo>
                <a:lnTo>
                  <a:pt x="71678" y="292303"/>
                </a:lnTo>
                <a:lnTo>
                  <a:pt x="108762" y="292303"/>
                </a:lnTo>
                <a:lnTo>
                  <a:pt x="115762" y="291439"/>
                </a:lnTo>
                <a:lnTo>
                  <a:pt x="123496" y="287983"/>
                </a:lnTo>
                <a:lnTo>
                  <a:pt x="129756" y="280639"/>
                </a:lnTo>
                <a:lnTo>
                  <a:pt x="132334" y="268109"/>
                </a:lnTo>
                <a:lnTo>
                  <a:pt x="132334" y="267474"/>
                </a:lnTo>
                <a:lnTo>
                  <a:pt x="100584" y="267474"/>
                </a:lnTo>
                <a:lnTo>
                  <a:pt x="67589" y="266852"/>
                </a:lnTo>
                <a:lnTo>
                  <a:pt x="132334" y="266852"/>
                </a:lnTo>
                <a:lnTo>
                  <a:pt x="132334" y="225996"/>
                </a:lnTo>
                <a:close/>
              </a:path>
              <a:path w="291465" h="292735">
                <a:moveTo>
                  <a:pt x="132334" y="175069"/>
                </a:moveTo>
                <a:lnTo>
                  <a:pt x="107823" y="175069"/>
                </a:lnTo>
                <a:lnTo>
                  <a:pt x="107823" y="205244"/>
                </a:lnTo>
                <a:lnTo>
                  <a:pt x="132334" y="205244"/>
                </a:lnTo>
                <a:lnTo>
                  <a:pt x="132334" y="175069"/>
                </a:lnTo>
                <a:close/>
              </a:path>
              <a:path w="291465" h="292735">
                <a:moveTo>
                  <a:pt x="132334" y="126657"/>
                </a:moveTo>
                <a:lnTo>
                  <a:pt x="107823" y="126657"/>
                </a:lnTo>
                <a:lnTo>
                  <a:pt x="107823" y="154952"/>
                </a:lnTo>
                <a:lnTo>
                  <a:pt x="132334" y="154952"/>
                </a:lnTo>
                <a:lnTo>
                  <a:pt x="132334" y="126657"/>
                </a:lnTo>
                <a:close/>
              </a:path>
              <a:path w="291465" h="292735">
                <a:moveTo>
                  <a:pt x="147005" y="72605"/>
                </a:moveTo>
                <a:lnTo>
                  <a:pt x="118503" y="72605"/>
                </a:lnTo>
                <a:lnTo>
                  <a:pt x="123228" y="80772"/>
                </a:lnTo>
                <a:lnTo>
                  <a:pt x="125730" y="86118"/>
                </a:lnTo>
                <a:lnTo>
                  <a:pt x="129197" y="93662"/>
                </a:lnTo>
                <a:lnTo>
                  <a:pt x="151511" y="81089"/>
                </a:lnTo>
                <a:lnTo>
                  <a:pt x="147005" y="72605"/>
                </a:lnTo>
                <a:close/>
              </a:path>
              <a:path w="291465" h="292735">
                <a:moveTo>
                  <a:pt x="45580" y="0"/>
                </a:moveTo>
                <a:lnTo>
                  <a:pt x="40958" y="14906"/>
                </a:lnTo>
                <a:lnTo>
                  <a:pt x="35250" y="29965"/>
                </a:lnTo>
                <a:lnTo>
                  <a:pt x="28658" y="45205"/>
                </a:lnTo>
                <a:lnTo>
                  <a:pt x="21386" y="60655"/>
                </a:lnTo>
                <a:lnTo>
                  <a:pt x="18237" y="60655"/>
                </a:lnTo>
                <a:lnTo>
                  <a:pt x="3149" y="60972"/>
                </a:lnTo>
                <a:lnTo>
                  <a:pt x="0" y="60972"/>
                </a:lnTo>
                <a:lnTo>
                  <a:pt x="2209" y="84543"/>
                </a:lnTo>
                <a:lnTo>
                  <a:pt x="31162" y="82280"/>
                </a:lnTo>
                <a:lnTo>
                  <a:pt x="64123" y="79160"/>
                </a:lnTo>
                <a:lnTo>
                  <a:pt x="95201" y="75748"/>
                </a:lnTo>
                <a:lnTo>
                  <a:pt x="118503" y="72605"/>
                </a:lnTo>
                <a:lnTo>
                  <a:pt x="147005" y="72605"/>
                </a:lnTo>
                <a:lnTo>
                  <a:pt x="146135" y="70966"/>
                </a:lnTo>
                <a:lnTo>
                  <a:pt x="139486" y="59397"/>
                </a:lnTo>
                <a:lnTo>
                  <a:pt x="46837" y="59397"/>
                </a:lnTo>
                <a:lnTo>
                  <a:pt x="53136" y="46386"/>
                </a:lnTo>
                <a:lnTo>
                  <a:pt x="58548" y="34490"/>
                </a:lnTo>
                <a:lnTo>
                  <a:pt x="64077" y="21293"/>
                </a:lnTo>
                <a:lnTo>
                  <a:pt x="70726" y="4381"/>
                </a:lnTo>
                <a:lnTo>
                  <a:pt x="45580" y="0"/>
                </a:lnTo>
                <a:close/>
              </a:path>
              <a:path w="291465" h="292735">
                <a:moveTo>
                  <a:pt x="107505" y="13195"/>
                </a:moveTo>
                <a:lnTo>
                  <a:pt x="87706" y="24828"/>
                </a:lnTo>
                <a:lnTo>
                  <a:pt x="91863" y="30427"/>
                </a:lnTo>
                <a:lnTo>
                  <a:pt x="96231" y="36615"/>
                </a:lnTo>
                <a:lnTo>
                  <a:pt x="101365" y="44454"/>
                </a:lnTo>
                <a:lnTo>
                  <a:pt x="107823" y="55003"/>
                </a:lnTo>
                <a:lnTo>
                  <a:pt x="90557" y="56572"/>
                </a:lnTo>
                <a:lnTo>
                  <a:pt x="72967" y="57905"/>
                </a:lnTo>
                <a:lnTo>
                  <a:pt x="57559" y="58886"/>
                </a:lnTo>
                <a:lnTo>
                  <a:pt x="46837" y="59397"/>
                </a:lnTo>
                <a:lnTo>
                  <a:pt x="139486" y="59397"/>
                </a:lnTo>
                <a:lnTo>
                  <a:pt x="136575" y="54333"/>
                </a:lnTo>
                <a:lnTo>
                  <a:pt x="123482" y="34105"/>
                </a:lnTo>
                <a:lnTo>
                  <a:pt x="107505" y="131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74407" y="6177483"/>
            <a:ext cx="93662" cy="936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296842" y="377698"/>
            <a:ext cx="182086" cy="2246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511980" y="562699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87"/>
            <a:ext cx="10691990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66013"/>
            <a:ext cx="10691990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794" y="6356845"/>
            <a:ext cx="1116837" cy="699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3564" y="6481813"/>
            <a:ext cx="465239" cy="49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6836" y="6504661"/>
            <a:ext cx="412241" cy="213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73539" y="6528041"/>
            <a:ext cx="103212" cy="204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4197" y="70179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77"/>
                </a:lnTo>
                <a:lnTo>
                  <a:pt x="14170" y="977"/>
                </a:lnTo>
                <a:lnTo>
                  <a:pt x="13995" y="279"/>
                </a:lnTo>
                <a:close/>
              </a:path>
              <a:path w="23495" h="15240">
                <a:moveTo>
                  <a:pt x="14170" y="977"/>
                </a:moveTo>
                <a:lnTo>
                  <a:pt x="12750" y="977"/>
                </a:lnTo>
                <a:lnTo>
                  <a:pt x="13070" y="2362"/>
                </a:lnTo>
                <a:lnTo>
                  <a:pt x="13236" y="2921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5" y="13639"/>
                </a:lnTo>
                <a:lnTo>
                  <a:pt x="17119" y="13639"/>
                </a:lnTo>
                <a:lnTo>
                  <a:pt x="17043" y="12738"/>
                </a:lnTo>
                <a:lnTo>
                  <a:pt x="16967" y="12141"/>
                </a:lnTo>
                <a:lnTo>
                  <a:pt x="14170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602" y="977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96" y="279"/>
                </a:lnTo>
                <a:lnTo>
                  <a:pt x="17354" y="12141"/>
                </a:lnTo>
                <a:lnTo>
                  <a:pt x="17145" y="13639"/>
                </a:lnTo>
                <a:lnTo>
                  <a:pt x="18375" y="13639"/>
                </a:lnTo>
                <a:lnTo>
                  <a:pt x="21386" y="1828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96" y="12255"/>
                </a:lnTo>
                <a:lnTo>
                  <a:pt x="1143" y="14617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9"/>
                </a:lnTo>
                <a:lnTo>
                  <a:pt x="1905" y="13589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301" y="1447"/>
                </a:lnTo>
                <a:lnTo>
                  <a:pt x="259" y="5613"/>
                </a:lnTo>
                <a:lnTo>
                  <a:pt x="546" y="6502"/>
                </a:lnTo>
                <a:lnTo>
                  <a:pt x="2654" y="7607"/>
                </a:lnTo>
                <a:lnTo>
                  <a:pt x="3949" y="7988"/>
                </a:lnTo>
                <a:lnTo>
                  <a:pt x="4711" y="8305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50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2" y="6502"/>
                </a:lnTo>
                <a:lnTo>
                  <a:pt x="2286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819" y="2565"/>
                </a:lnTo>
                <a:lnTo>
                  <a:pt x="6718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15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2015" y="0"/>
                </a:lnTo>
                <a:lnTo>
                  <a:pt x="10692015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2708" y="510705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33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33190" y="480225"/>
            <a:ext cx="76835" cy="30480"/>
          </a:xfrm>
          <a:custGeom>
            <a:avLst/>
            <a:gdLst/>
            <a:ahLst/>
            <a:cxnLst/>
            <a:rect l="l" t="t" r="r" b="b"/>
            <a:pathLst>
              <a:path w="76834" h="30479">
                <a:moveTo>
                  <a:pt x="0" y="30480"/>
                </a:moveTo>
                <a:lnTo>
                  <a:pt x="76288" y="30480"/>
                </a:lnTo>
                <a:lnTo>
                  <a:pt x="7628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01935" y="477977"/>
            <a:ext cx="184708" cy="224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8470" y="662978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52"/>
                </a:moveTo>
                <a:lnTo>
                  <a:pt x="0" y="37452"/>
                </a:lnTo>
                <a:lnTo>
                  <a:pt x="0" y="0"/>
                </a:lnTo>
                <a:lnTo>
                  <a:pt x="36042" y="0"/>
                </a:lnTo>
                <a:lnTo>
                  <a:pt x="36042" y="37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4286" y="1969872"/>
            <a:ext cx="1059180" cy="1023619"/>
          </a:xfrm>
          <a:custGeom>
            <a:avLst/>
            <a:gdLst/>
            <a:ahLst/>
            <a:cxnLst/>
            <a:rect l="l" t="t" r="r" b="b"/>
            <a:pathLst>
              <a:path w="1059180" h="1023619">
                <a:moveTo>
                  <a:pt x="140817" y="414908"/>
                </a:moveTo>
                <a:lnTo>
                  <a:pt x="110055" y="450087"/>
                </a:lnTo>
                <a:lnTo>
                  <a:pt x="81009" y="486959"/>
                </a:lnTo>
                <a:lnTo>
                  <a:pt x="54778" y="525987"/>
                </a:lnTo>
                <a:lnTo>
                  <a:pt x="32462" y="567632"/>
                </a:lnTo>
                <a:lnTo>
                  <a:pt x="15160" y="612356"/>
                </a:lnTo>
                <a:lnTo>
                  <a:pt x="3973" y="660621"/>
                </a:lnTo>
                <a:lnTo>
                  <a:pt x="0" y="712889"/>
                </a:lnTo>
                <a:lnTo>
                  <a:pt x="4191" y="760573"/>
                </a:lnTo>
                <a:lnTo>
                  <a:pt x="16344" y="805184"/>
                </a:lnTo>
                <a:lnTo>
                  <a:pt x="35833" y="846162"/>
                </a:lnTo>
                <a:lnTo>
                  <a:pt x="62026" y="882950"/>
                </a:lnTo>
                <a:lnTo>
                  <a:pt x="94297" y="914988"/>
                </a:lnTo>
                <a:lnTo>
                  <a:pt x="132016" y="941717"/>
                </a:lnTo>
                <a:lnTo>
                  <a:pt x="166488" y="960809"/>
                </a:lnTo>
                <a:lnTo>
                  <a:pt x="201865" y="976769"/>
                </a:lnTo>
                <a:lnTo>
                  <a:pt x="239054" y="989863"/>
                </a:lnTo>
                <a:lnTo>
                  <a:pt x="278959" y="1000353"/>
                </a:lnTo>
                <a:lnTo>
                  <a:pt x="322486" y="1008505"/>
                </a:lnTo>
                <a:lnTo>
                  <a:pt x="370539" y="1014582"/>
                </a:lnTo>
                <a:lnTo>
                  <a:pt x="424024" y="1018849"/>
                </a:lnTo>
                <a:lnTo>
                  <a:pt x="483846" y="1021570"/>
                </a:lnTo>
                <a:lnTo>
                  <a:pt x="550911" y="1023008"/>
                </a:lnTo>
                <a:lnTo>
                  <a:pt x="626122" y="1023429"/>
                </a:lnTo>
                <a:lnTo>
                  <a:pt x="716515" y="1022993"/>
                </a:lnTo>
                <a:lnTo>
                  <a:pt x="788103" y="1021789"/>
                </a:lnTo>
                <a:lnTo>
                  <a:pt x="843789" y="1019969"/>
                </a:lnTo>
                <a:lnTo>
                  <a:pt x="886477" y="1017687"/>
                </a:lnTo>
                <a:lnTo>
                  <a:pt x="944475" y="1012348"/>
                </a:lnTo>
                <a:lnTo>
                  <a:pt x="965593" y="1009599"/>
                </a:lnTo>
                <a:lnTo>
                  <a:pt x="963308" y="822261"/>
                </a:lnTo>
                <a:lnTo>
                  <a:pt x="575843" y="822261"/>
                </a:lnTo>
                <a:lnTo>
                  <a:pt x="519732" y="822099"/>
                </a:lnTo>
                <a:lnTo>
                  <a:pt x="465236" y="821116"/>
                </a:lnTo>
                <a:lnTo>
                  <a:pt x="413366" y="818564"/>
                </a:lnTo>
                <a:lnTo>
                  <a:pt x="365134" y="813696"/>
                </a:lnTo>
                <a:lnTo>
                  <a:pt x="321549" y="805765"/>
                </a:lnTo>
                <a:lnTo>
                  <a:pt x="283623" y="794025"/>
                </a:lnTo>
                <a:lnTo>
                  <a:pt x="228787" y="756128"/>
                </a:lnTo>
                <a:lnTo>
                  <a:pt x="208711" y="694029"/>
                </a:lnTo>
                <a:lnTo>
                  <a:pt x="218237" y="638944"/>
                </a:lnTo>
                <a:lnTo>
                  <a:pt x="241553" y="589988"/>
                </a:lnTo>
                <a:lnTo>
                  <a:pt x="270765" y="549047"/>
                </a:lnTo>
                <a:lnTo>
                  <a:pt x="297980" y="518007"/>
                </a:lnTo>
                <a:lnTo>
                  <a:pt x="140817" y="414908"/>
                </a:lnTo>
                <a:close/>
              </a:path>
              <a:path w="1059180" h="1023619">
                <a:moveTo>
                  <a:pt x="963079" y="803414"/>
                </a:moveTo>
                <a:lnTo>
                  <a:pt x="908944" y="808917"/>
                </a:lnTo>
                <a:lnTo>
                  <a:pt x="855356" y="813255"/>
                </a:lnTo>
                <a:lnTo>
                  <a:pt x="802860" y="816560"/>
                </a:lnTo>
                <a:lnTo>
                  <a:pt x="752001" y="818967"/>
                </a:lnTo>
                <a:lnTo>
                  <a:pt x="703325" y="820607"/>
                </a:lnTo>
                <a:lnTo>
                  <a:pt x="657376" y="821615"/>
                </a:lnTo>
                <a:lnTo>
                  <a:pt x="575843" y="822261"/>
                </a:lnTo>
                <a:lnTo>
                  <a:pt x="963308" y="822261"/>
                </a:lnTo>
                <a:lnTo>
                  <a:pt x="963079" y="803414"/>
                </a:lnTo>
                <a:close/>
              </a:path>
              <a:path w="1059180" h="1023619">
                <a:moveTo>
                  <a:pt x="770712" y="309295"/>
                </a:moveTo>
                <a:lnTo>
                  <a:pt x="667613" y="364616"/>
                </a:lnTo>
                <a:lnTo>
                  <a:pt x="701610" y="414134"/>
                </a:lnTo>
                <a:lnTo>
                  <a:pt x="730780" y="462324"/>
                </a:lnTo>
                <a:lnTo>
                  <a:pt x="754518" y="505746"/>
                </a:lnTo>
                <a:lnTo>
                  <a:pt x="772220" y="540960"/>
                </a:lnTo>
                <a:lnTo>
                  <a:pt x="783285" y="564527"/>
                </a:lnTo>
                <a:lnTo>
                  <a:pt x="891400" y="502919"/>
                </a:lnTo>
                <a:lnTo>
                  <a:pt x="866904" y="453819"/>
                </a:lnTo>
                <a:lnTo>
                  <a:pt x="841138" y="409422"/>
                </a:lnTo>
                <a:lnTo>
                  <a:pt x="815551" y="370213"/>
                </a:lnTo>
                <a:lnTo>
                  <a:pt x="791593" y="336675"/>
                </a:lnTo>
                <a:lnTo>
                  <a:pt x="770712" y="309295"/>
                </a:lnTo>
                <a:close/>
              </a:path>
              <a:path w="1059180" h="1023619">
                <a:moveTo>
                  <a:pt x="937933" y="227571"/>
                </a:moveTo>
                <a:lnTo>
                  <a:pt x="833589" y="282892"/>
                </a:lnTo>
                <a:lnTo>
                  <a:pt x="875761" y="340671"/>
                </a:lnTo>
                <a:lnTo>
                  <a:pt x="911688" y="398097"/>
                </a:lnTo>
                <a:lnTo>
                  <a:pt x="938424" y="445384"/>
                </a:lnTo>
                <a:lnTo>
                  <a:pt x="953020" y="472744"/>
                </a:lnTo>
                <a:lnTo>
                  <a:pt x="1058633" y="413664"/>
                </a:lnTo>
                <a:lnTo>
                  <a:pt x="1038358" y="374680"/>
                </a:lnTo>
                <a:lnTo>
                  <a:pt x="1009594" y="326270"/>
                </a:lnTo>
                <a:lnTo>
                  <a:pt x="975175" y="275034"/>
                </a:lnTo>
                <a:lnTo>
                  <a:pt x="937933" y="227571"/>
                </a:lnTo>
                <a:close/>
              </a:path>
              <a:path w="1059180" h="1023619">
                <a:moveTo>
                  <a:pt x="901471" y="189780"/>
                </a:moveTo>
                <a:lnTo>
                  <a:pt x="423333" y="189780"/>
                </a:lnTo>
                <a:lnTo>
                  <a:pt x="445071" y="189864"/>
                </a:lnTo>
                <a:lnTo>
                  <a:pt x="414621" y="201880"/>
                </a:lnTo>
                <a:lnTo>
                  <a:pt x="384408" y="216257"/>
                </a:lnTo>
                <a:lnTo>
                  <a:pt x="352783" y="234408"/>
                </a:lnTo>
                <a:lnTo>
                  <a:pt x="318096" y="257746"/>
                </a:lnTo>
                <a:lnTo>
                  <a:pt x="461416" y="369646"/>
                </a:lnTo>
                <a:lnTo>
                  <a:pt x="496044" y="347233"/>
                </a:lnTo>
                <a:lnTo>
                  <a:pt x="533379" y="324775"/>
                </a:lnTo>
                <a:lnTo>
                  <a:pt x="573187" y="302680"/>
                </a:lnTo>
                <a:lnTo>
                  <a:pt x="615234" y="281354"/>
                </a:lnTo>
                <a:lnTo>
                  <a:pt x="659288" y="261205"/>
                </a:lnTo>
                <a:lnTo>
                  <a:pt x="705114" y="242641"/>
                </a:lnTo>
                <a:lnTo>
                  <a:pt x="752479" y="226069"/>
                </a:lnTo>
                <a:lnTo>
                  <a:pt x="801150" y="211896"/>
                </a:lnTo>
                <a:lnTo>
                  <a:pt x="850891" y="200531"/>
                </a:lnTo>
                <a:lnTo>
                  <a:pt x="901471" y="192379"/>
                </a:lnTo>
                <a:lnTo>
                  <a:pt x="901471" y="189780"/>
                </a:lnTo>
                <a:close/>
              </a:path>
              <a:path w="1059180" h="1023619">
                <a:moveTo>
                  <a:pt x="59080" y="0"/>
                </a:moveTo>
                <a:lnTo>
                  <a:pt x="59080" y="201167"/>
                </a:lnTo>
                <a:lnTo>
                  <a:pt x="91553" y="199189"/>
                </a:lnTo>
                <a:lnTo>
                  <a:pt x="326928" y="191560"/>
                </a:lnTo>
                <a:lnTo>
                  <a:pt x="423333" y="189780"/>
                </a:lnTo>
                <a:lnTo>
                  <a:pt x="901471" y="189780"/>
                </a:lnTo>
                <a:lnTo>
                  <a:pt x="901471" y="1672"/>
                </a:lnTo>
                <a:lnTo>
                  <a:pt x="329708" y="1672"/>
                </a:lnTo>
                <a:lnTo>
                  <a:pt x="87136" y="589"/>
                </a:lnTo>
                <a:lnTo>
                  <a:pt x="59080" y="0"/>
                </a:lnTo>
                <a:close/>
              </a:path>
              <a:path w="1059180" h="1023619">
                <a:moveTo>
                  <a:pt x="901471" y="0"/>
                </a:moveTo>
                <a:lnTo>
                  <a:pt x="329708" y="1672"/>
                </a:lnTo>
                <a:lnTo>
                  <a:pt x="901471" y="1672"/>
                </a:lnTo>
                <a:lnTo>
                  <a:pt x="9014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1805" y="1873059"/>
            <a:ext cx="1213485" cy="1196975"/>
          </a:xfrm>
          <a:custGeom>
            <a:avLst/>
            <a:gdLst/>
            <a:ahLst/>
            <a:cxnLst/>
            <a:rect l="l" t="t" r="r" b="b"/>
            <a:pathLst>
              <a:path w="1213485" h="1196975">
                <a:moveTo>
                  <a:pt x="1142873" y="580859"/>
                </a:moveTo>
                <a:lnTo>
                  <a:pt x="378434" y="580859"/>
                </a:lnTo>
                <a:lnTo>
                  <a:pt x="378434" y="1196936"/>
                </a:lnTo>
                <a:lnTo>
                  <a:pt x="562013" y="1196936"/>
                </a:lnTo>
                <a:lnTo>
                  <a:pt x="562013" y="988237"/>
                </a:lnTo>
                <a:lnTo>
                  <a:pt x="1142873" y="988237"/>
                </a:lnTo>
                <a:lnTo>
                  <a:pt x="1142873" y="885126"/>
                </a:lnTo>
                <a:lnTo>
                  <a:pt x="562013" y="885126"/>
                </a:lnTo>
                <a:lnTo>
                  <a:pt x="562013" y="837349"/>
                </a:lnTo>
                <a:lnTo>
                  <a:pt x="1142873" y="837349"/>
                </a:lnTo>
                <a:lnTo>
                  <a:pt x="1142873" y="739292"/>
                </a:lnTo>
                <a:lnTo>
                  <a:pt x="562013" y="739292"/>
                </a:lnTo>
                <a:lnTo>
                  <a:pt x="562013" y="692772"/>
                </a:lnTo>
                <a:lnTo>
                  <a:pt x="1142873" y="692772"/>
                </a:lnTo>
                <a:lnTo>
                  <a:pt x="1142873" y="580859"/>
                </a:lnTo>
                <a:close/>
              </a:path>
              <a:path w="1213485" h="1196975">
                <a:moveTo>
                  <a:pt x="1142873" y="988237"/>
                </a:moveTo>
                <a:lnTo>
                  <a:pt x="956805" y="988237"/>
                </a:lnTo>
                <a:lnTo>
                  <a:pt x="956137" y="1015916"/>
                </a:lnTo>
                <a:lnTo>
                  <a:pt x="951460" y="1031451"/>
                </a:lnTo>
                <a:lnTo>
                  <a:pt x="938765" y="1038263"/>
                </a:lnTo>
                <a:lnTo>
                  <a:pt x="914044" y="1039774"/>
                </a:lnTo>
                <a:lnTo>
                  <a:pt x="765682" y="1039774"/>
                </a:lnTo>
                <a:lnTo>
                  <a:pt x="797115" y="1196936"/>
                </a:lnTo>
                <a:lnTo>
                  <a:pt x="1018400" y="1196936"/>
                </a:lnTo>
                <a:lnTo>
                  <a:pt x="1074453" y="1188921"/>
                </a:lnTo>
                <a:lnTo>
                  <a:pt x="1113174" y="1165818"/>
                </a:lnTo>
                <a:lnTo>
                  <a:pt x="1135625" y="1129042"/>
                </a:lnTo>
                <a:lnTo>
                  <a:pt x="1142873" y="1080008"/>
                </a:lnTo>
                <a:lnTo>
                  <a:pt x="1142873" y="988237"/>
                </a:lnTo>
                <a:close/>
              </a:path>
              <a:path w="1213485" h="1196975">
                <a:moveTo>
                  <a:pt x="1142873" y="837349"/>
                </a:moveTo>
                <a:lnTo>
                  <a:pt x="956805" y="837349"/>
                </a:lnTo>
                <a:lnTo>
                  <a:pt x="956805" y="885126"/>
                </a:lnTo>
                <a:lnTo>
                  <a:pt x="1142873" y="885126"/>
                </a:lnTo>
                <a:lnTo>
                  <a:pt x="1142873" y="837349"/>
                </a:lnTo>
                <a:close/>
              </a:path>
              <a:path w="1213485" h="1196975">
                <a:moveTo>
                  <a:pt x="1142873" y="692772"/>
                </a:moveTo>
                <a:lnTo>
                  <a:pt x="956805" y="692772"/>
                </a:lnTo>
                <a:lnTo>
                  <a:pt x="956805" y="739292"/>
                </a:lnTo>
                <a:lnTo>
                  <a:pt x="1142873" y="739292"/>
                </a:lnTo>
                <a:lnTo>
                  <a:pt x="1142873" y="692772"/>
                </a:lnTo>
                <a:close/>
              </a:path>
              <a:path w="1213485" h="1196975">
                <a:moveTo>
                  <a:pt x="106870" y="319354"/>
                </a:moveTo>
                <a:lnTo>
                  <a:pt x="6286" y="465200"/>
                </a:lnTo>
                <a:lnTo>
                  <a:pt x="58419" y="494169"/>
                </a:lnTo>
                <a:lnTo>
                  <a:pt x="104396" y="524041"/>
                </a:lnTo>
                <a:lnTo>
                  <a:pt x="143794" y="553008"/>
                </a:lnTo>
                <a:lnTo>
                  <a:pt x="176192" y="579256"/>
                </a:lnTo>
                <a:lnTo>
                  <a:pt x="201168" y="600976"/>
                </a:lnTo>
                <a:lnTo>
                  <a:pt x="304266" y="442569"/>
                </a:lnTo>
                <a:lnTo>
                  <a:pt x="270577" y="417443"/>
                </a:lnTo>
                <a:lnTo>
                  <a:pt x="228806" y="389421"/>
                </a:lnTo>
                <a:lnTo>
                  <a:pt x="184140" y="361639"/>
                </a:lnTo>
                <a:lnTo>
                  <a:pt x="141766" y="337238"/>
                </a:lnTo>
                <a:lnTo>
                  <a:pt x="106870" y="319354"/>
                </a:lnTo>
                <a:close/>
              </a:path>
              <a:path w="1213485" h="1196975">
                <a:moveTo>
                  <a:pt x="1213294" y="401078"/>
                </a:moveTo>
                <a:lnTo>
                  <a:pt x="310553" y="401078"/>
                </a:lnTo>
                <a:lnTo>
                  <a:pt x="310553" y="541896"/>
                </a:lnTo>
                <a:lnTo>
                  <a:pt x="1213294" y="541896"/>
                </a:lnTo>
                <a:lnTo>
                  <a:pt x="1213294" y="401078"/>
                </a:lnTo>
                <a:close/>
              </a:path>
              <a:path w="1213485" h="1196975">
                <a:moveTo>
                  <a:pt x="854963" y="354558"/>
                </a:moveTo>
                <a:lnTo>
                  <a:pt x="671398" y="354558"/>
                </a:lnTo>
                <a:lnTo>
                  <a:pt x="671398" y="401078"/>
                </a:lnTo>
                <a:lnTo>
                  <a:pt x="854963" y="401078"/>
                </a:lnTo>
                <a:lnTo>
                  <a:pt x="854963" y="354558"/>
                </a:lnTo>
                <a:close/>
              </a:path>
              <a:path w="1213485" h="1196975">
                <a:moveTo>
                  <a:pt x="1160475" y="248958"/>
                </a:moveTo>
                <a:lnTo>
                  <a:pt x="375932" y="248958"/>
                </a:lnTo>
                <a:lnTo>
                  <a:pt x="375932" y="354558"/>
                </a:lnTo>
                <a:lnTo>
                  <a:pt x="1160475" y="354558"/>
                </a:lnTo>
                <a:lnTo>
                  <a:pt x="1160475" y="248958"/>
                </a:lnTo>
                <a:close/>
              </a:path>
              <a:path w="1213485" h="1196975">
                <a:moveTo>
                  <a:pt x="128244" y="0"/>
                </a:moveTo>
                <a:lnTo>
                  <a:pt x="28917" y="143332"/>
                </a:lnTo>
                <a:lnTo>
                  <a:pt x="71902" y="165048"/>
                </a:lnTo>
                <a:lnTo>
                  <a:pt x="116943" y="192135"/>
                </a:lnTo>
                <a:lnTo>
                  <a:pt x="160357" y="221817"/>
                </a:lnTo>
                <a:lnTo>
                  <a:pt x="198461" y="251319"/>
                </a:lnTo>
                <a:lnTo>
                  <a:pt x="227571" y="277863"/>
                </a:lnTo>
                <a:lnTo>
                  <a:pt x="336969" y="124472"/>
                </a:lnTo>
                <a:lnTo>
                  <a:pt x="300288" y="96803"/>
                </a:lnTo>
                <a:lnTo>
                  <a:pt x="258419" y="69074"/>
                </a:lnTo>
                <a:lnTo>
                  <a:pt x="214017" y="42733"/>
                </a:lnTo>
                <a:lnTo>
                  <a:pt x="169740" y="19226"/>
                </a:lnTo>
                <a:lnTo>
                  <a:pt x="128244" y="0"/>
                </a:lnTo>
                <a:close/>
              </a:path>
              <a:path w="1213485" h="1196975">
                <a:moveTo>
                  <a:pt x="854963" y="203682"/>
                </a:moveTo>
                <a:lnTo>
                  <a:pt x="671398" y="203682"/>
                </a:lnTo>
                <a:lnTo>
                  <a:pt x="671398" y="248958"/>
                </a:lnTo>
                <a:lnTo>
                  <a:pt x="854963" y="248958"/>
                </a:lnTo>
                <a:lnTo>
                  <a:pt x="854963" y="203682"/>
                </a:lnTo>
                <a:close/>
              </a:path>
              <a:path w="1213485" h="1196975">
                <a:moveTo>
                  <a:pt x="1188135" y="72923"/>
                </a:moveTo>
                <a:lnTo>
                  <a:pt x="344500" y="72923"/>
                </a:lnTo>
                <a:lnTo>
                  <a:pt x="344500" y="203682"/>
                </a:lnTo>
                <a:lnTo>
                  <a:pt x="1188135" y="203682"/>
                </a:lnTo>
                <a:lnTo>
                  <a:pt x="1188135" y="72923"/>
                </a:lnTo>
                <a:close/>
              </a:path>
              <a:path w="1213485" h="1196975">
                <a:moveTo>
                  <a:pt x="854963" y="6286"/>
                </a:moveTo>
                <a:lnTo>
                  <a:pt x="671398" y="6286"/>
                </a:lnTo>
                <a:lnTo>
                  <a:pt x="671398" y="72923"/>
                </a:lnTo>
                <a:lnTo>
                  <a:pt x="854963" y="72923"/>
                </a:lnTo>
                <a:lnTo>
                  <a:pt x="854963" y="6286"/>
                </a:lnTo>
                <a:close/>
              </a:path>
              <a:path w="1213485" h="1196975">
                <a:moveTo>
                  <a:pt x="176034" y="646252"/>
                </a:moveTo>
                <a:lnTo>
                  <a:pt x="154076" y="712650"/>
                </a:lnTo>
                <a:lnTo>
                  <a:pt x="132430" y="771960"/>
                </a:lnTo>
                <a:lnTo>
                  <a:pt x="110935" y="825112"/>
                </a:lnTo>
                <a:lnTo>
                  <a:pt x="89365" y="873155"/>
                </a:lnTo>
                <a:lnTo>
                  <a:pt x="67742" y="916652"/>
                </a:lnTo>
                <a:lnTo>
                  <a:pt x="45718" y="956898"/>
                </a:lnTo>
                <a:lnTo>
                  <a:pt x="23191" y="994699"/>
                </a:lnTo>
                <a:lnTo>
                  <a:pt x="0" y="1030986"/>
                </a:lnTo>
                <a:lnTo>
                  <a:pt x="139572" y="1194435"/>
                </a:lnTo>
                <a:lnTo>
                  <a:pt x="171530" y="1138440"/>
                </a:lnTo>
                <a:lnTo>
                  <a:pt x="200319" y="1082047"/>
                </a:lnTo>
                <a:lnTo>
                  <a:pt x="226016" y="1026289"/>
                </a:lnTo>
                <a:lnTo>
                  <a:pt x="248696" y="972199"/>
                </a:lnTo>
                <a:lnTo>
                  <a:pt x="268435" y="920810"/>
                </a:lnTo>
                <a:lnTo>
                  <a:pt x="285347" y="873032"/>
                </a:lnTo>
                <a:lnTo>
                  <a:pt x="299388" y="830269"/>
                </a:lnTo>
                <a:lnTo>
                  <a:pt x="310754" y="793184"/>
                </a:lnTo>
                <a:lnTo>
                  <a:pt x="325640" y="740549"/>
                </a:lnTo>
                <a:lnTo>
                  <a:pt x="176034" y="6462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703" y="1876831"/>
            <a:ext cx="1217295" cy="1194435"/>
          </a:xfrm>
          <a:custGeom>
            <a:avLst/>
            <a:gdLst/>
            <a:ahLst/>
            <a:cxnLst/>
            <a:rect l="l" t="t" r="r" b="b"/>
            <a:pathLst>
              <a:path w="1217295" h="1194435">
                <a:moveTo>
                  <a:pt x="598773" y="1019657"/>
                </a:moveTo>
                <a:lnTo>
                  <a:pt x="289179" y="1019657"/>
                </a:lnTo>
                <a:lnTo>
                  <a:pt x="289179" y="1194435"/>
                </a:lnTo>
                <a:lnTo>
                  <a:pt x="446328" y="1194435"/>
                </a:lnTo>
                <a:lnTo>
                  <a:pt x="446328" y="1082522"/>
                </a:lnTo>
                <a:lnTo>
                  <a:pt x="572845" y="1082522"/>
                </a:lnTo>
                <a:lnTo>
                  <a:pt x="581803" y="1063200"/>
                </a:lnTo>
                <a:lnTo>
                  <a:pt x="598773" y="1019657"/>
                </a:lnTo>
                <a:close/>
              </a:path>
              <a:path w="1217295" h="1194435">
                <a:moveTo>
                  <a:pt x="797115" y="880110"/>
                </a:moveTo>
                <a:lnTo>
                  <a:pt x="638708" y="880110"/>
                </a:lnTo>
                <a:lnTo>
                  <a:pt x="638708" y="1082522"/>
                </a:lnTo>
                <a:lnTo>
                  <a:pt x="642401" y="1117275"/>
                </a:lnTo>
                <a:lnTo>
                  <a:pt x="655994" y="1148373"/>
                </a:lnTo>
                <a:lnTo>
                  <a:pt x="683258" y="1170749"/>
                </a:lnTo>
                <a:lnTo>
                  <a:pt x="727964" y="1179334"/>
                </a:lnTo>
                <a:lnTo>
                  <a:pt x="911542" y="1179334"/>
                </a:lnTo>
                <a:lnTo>
                  <a:pt x="960406" y="1165606"/>
                </a:lnTo>
                <a:lnTo>
                  <a:pt x="993155" y="1131058"/>
                </a:lnTo>
                <a:lnTo>
                  <a:pt x="1013290" y="1085646"/>
                </a:lnTo>
                <a:lnTo>
                  <a:pt x="1024310" y="1039326"/>
                </a:lnTo>
                <a:lnTo>
                  <a:pt x="1027163" y="1019657"/>
                </a:lnTo>
                <a:lnTo>
                  <a:pt x="824776" y="1019657"/>
                </a:lnTo>
                <a:lnTo>
                  <a:pt x="808784" y="1017634"/>
                </a:lnTo>
                <a:lnTo>
                  <a:pt x="800573" y="1011956"/>
                </a:lnTo>
                <a:lnTo>
                  <a:pt x="797547" y="1003214"/>
                </a:lnTo>
                <a:lnTo>
                  <a:pt x="797115" y="991997"/>
                </a:lnTo>
                <a:lnTo>
                  <a:pt x="797115" y="880110"/>
                </a:lnTo>
                <a:close/>
              </a:path>
              <a:path w="1217295" h="1194435">
                <a:moveTo>
                  <a:pt x="572845" y="1082522"/>
                </a:moveTo>
                <a:lnTo>
                  <a:pt x="446328" y="1082522"/>
                </a:lnTo>
                <a:lnTo>
                  <a:pt x="538124" y="1149159"/>
                </a:lnTo>
                <a:lnTo>
                  <a:pt x="561553" y="1106877"/>
                </a:lnTo>
                <a:lnTo>
                  <a:pt x="572845" y="1082522"/>
                </a:lnTo>
                <a:close/>
              </a:path>
              <a:path w="1217295" h="1194435">
                <a:moveTo>
                  <a:pt x="1193797" y="1002055"/>
                </a:moveTo>
                <a:lnTo>
                  <a:pt x="1029716" y="1002055"/>
                </a:lnTo>
                <a:lnTo>
                  <a:pt x="1040876" y="1040463"/>
                </a:lnTo>
                <a:lnTo>
                  <a:pt x="1050153" y="1076398"/>
                </a:lnTo>
                <a:lnTo>
                  <a:pt x="1058015" y="1109736"/>
                </a:lnTo>
                <a:lnTo>
                  <a:pt x="1064933" y="1140358"/>
                </a:lnTo>
                <a:lnTo>
                  <a:pt x="1217066" y="1085037"/>
                </a:lnTo>
                <a:lnTo>
                  <a:pt x="1202648" y="1030727"/>
                </a:lnTo>
                <a:lnTo>
                  <a:pt x="1193797" y="1002055"/>
                </a:lnTo>
                <a:close/>
              </a:path>
              <a:path w="1217295" h="1194435">
                <a:moveTo>
                  <a:pt x="204927" y="206197"/>
                </a:moveTo>
                <a:lnTo>
                  <a:pt x="47777" y="206197"/>
                </a:lnTo>
                <a:lnTo>
                  <a:pt x="47777" y="895184"/>
                </a:lnTo>
                <a:lnTo>
                  <a:pt x="39428" y="896717"/>
                </a:lnTo>
                <a:lnTo>
                  <a:pt x="0" y="902741"/>
                </a:lnTo>
                <a:lnTo>
                  <a:pt x="18872" y="1085037"/>
                </a:lnTo>
                <a:lnTo>
                  <a:pt x="62791" y="1076191"/>
                </a:lnTo>
                <a:lnTo>
                  <a:pt x="110755" y="1065834"/>
                </a:lnTo>
                <a:lnTo>
                  <a:pt x="163791" y="1053362"/>
                </a:lnTo>
                <a:lnTo>
                  <a:pt x="222924" y="1038171"/>
                </a:lnTo>
                <a:lnTo>
                  <a:pt x="289179" y="1019657"/>
                </a:lnTo>
                <a:lnTo>
                  <a:pt x="598773" y="1019657"/>
                </a:lnTo>
                <a:lnTo>
                  <a:pt x="599260" y="1018406"/>
                </a:lnTo>
                <a:lnTo>
                  <a:pt x="608793" y="989495"/>
                </a:lnTo>
                <a:lnTo>
                  <a:pt x="446328" y="989495"/>
                </a:lnTo>
                <a:lnTo>
                  <a:pt x="446328" y="866279"/>
                </a:lnTo>
                <a:lnTo>
                  <a:pt x="204927" y="866279"/>
                </a:lnTo>
                <a:lnTo>
                  <a:pt x="204927" y="739292"/>
                </a:lnTo>
                <a:lnTo>
                  <a:pt x="446328" y="739292"/>
                </a:lnTo>
                <a:lnTo>
                  <a:pt x="446328" y="579615"/>
                </a:lnTo>
                <a:lnTo>
                  <a:pt x="204927" y="579615"/>
                </a:lnTo>
                <a:lnTo>
                  <a:pt x="204927" y="474014"/>
                </a:lnTo>
                <a:lnTo>
                  <a:pt x="446328" y="474014"/>
                </a:lnTo>
                <a:lnTo>
                  <a:pt x="446328" y="314325"/>
                </a:lnTo>
                <a:lnTo>
                  <a:pt x="204927" y="314325"/>
                </a:lnTo>
                <a:lnTo>
                  <a:pt x="204927" y="206197"/>
                </a:lnTo>
                <a:close/>
              </a:path>
              <a:path w="1217295" h="1194435">
                <a:moveTo>
                  <a:pt x="896442" y="919073"/>
                </a:moveTo>
                <a:lnTo>
                  <a:pt x="890923" y="972449"/>
                </a:lnTo>
                <a:lnTo>
                  <a:pt x="884345" y="1002841"/>
                </a:lnTo>
                <a:lnTo>
                  <a:pt x="874700" y="1016494"/>
                </a:lnTo>
                <a:lnTo>
                  <a:pt x="859980" y="1019657"/>
                </a:lnTo>
                <a:lnTo>
                  <a:pt x="1027163" y="1019657"/>
                </a:lnTo>
                <a:lnTo>
                  <a:pt x="1029716" y="1002055"/>
                </a:lnTo>
                <a:lnTo>
                  <a:pt x="1193797" y="1002055"/>
                </a:lnTo>
                <a:lnTo>
                  <a:pt x="1185159" y="974074"/>
                </a:lnTo>
                <a:lnTo>
                  <a:pt x="1174703" y="944232"/>
                </a:lnTo>
                <a:lnTo>
                  <a:pt x="1010856" y="944232"/>
                </a:lnTo>
                <a:lnTo>
                  <a:pt x="896442" y="919073"/>
                </a:lnTo>
                <a:close/>
              </a:path>
              <a:path w="1217295" h="1194435">
                <a:moveTo>
                  <a:pt x="509206" y="793356"/>
                </a:moveTo>
                <a:lnTo>
                  <a:pt x="502041" y="827892"/>
                </a:lnTo>
                <a:lnTo>
                  <a:pt x="490507" y="872566"/>
                </a:lnTo>
                <a:lnTo>
                  <a:pt x="472603" y="926669"/>
                </a:lnTo>
                <a:lnTo>
                  <a:pt x="446328" y="989495"/>
                </a:lnTo>
                <a:lnTo>
                  <a:pt x="608793" y="989495"/>
                </a:lnTo>
                <a:lnTo>
                  <a:pt x="614307" y="972774"/>
                </a:lnTo>
                <a:lnTo>
                  <a:pt x="627328" y="926582"/>
                </a:lnTo>
                <a:lnTo>
                  <a:pt x="638708" y="880110"/>
                </a:lnTo>
                <a:lnTo>
                  <a:pt x="797115" y="880110"/>
                </a:lnTo>
                <a:lnTo>
                  <a:pt x="797115" y="839876"/>
                </a:lnTo>
                <a:lnTo>
                  <a:pt x="638708" y="839876"/>
                </a:lnTo>
                <a:lnTo>
                  <a:pt x="509206" y="793356"/>
                </a:lnTo>
                <a:close/>
              </a:path>
              <a:path w="1217295" h="1194435">
                <a:moveTo>
                  <a:pt x="1102639" y="782040"/>
                </a:moveTo>
                <a:lnTo>
                  <a:pt x="961821" y="833589"/>
                </a:lnTo>
                <a:lnTo>
                  <a:pt x="972494" y="854938"/>
                </a:lnTo>
                <a:lnTo>
                  <a:pt x="983986" y="879005"/>
                </a:lnTo>
                <a:lnTo>
                  <a:pt x="996654" y="908024"/>
                </a:lnTo>
                <a:lnTo>
                  <a:pt x="1010856" y="944232"/>
                </a:lnTo>
                <a:lnTo>
                  <a:pt x="1174703" y="944232"/>
                </a:lnTo>
                <a:lnTo>
                  <a:pt x="1165505" y="917979"/>
                </a:lnTo>
                <a:lnTo>
                  <a:pt x="1144596" y="865342"/>
                </a:lnTo>
                <a:lnTo>
                  <a:pt x="1123338" y="819062"/>
                </a:lnTo>
                <a:lnTo>
                  <a:pt x="1102639" y="782040"/>
                </a:lnTo>
                <a:close/>
              </a:path>
              <a:path w="1217295" h="1194435">
                <a:moveTo>
                  <a:pt x="916461" y="831062"/>
                </a:moveTo>
                <a:lnTo>
                  <a:pt x="797115" y="831062"/>
                </a:lnTo>
                <a:lnTo>
                  <a:pt x="823874" y="848882"/>
                </a:lnTo>
                <a:lnTo>
                  <a:pt x="842383" y="862342"/>
                </a:lnTo>
                <a:lnTo>
                  <a:pt x="856174" y="873678"/>
                </a:lnTo>
                <a:lnTo>
                  <a:pt x="868781" y="885126"/>
                </a:lnTo>
                <a:lnTo>
                  <a:pt x="916461" y="831062"/>
                </a:lnTo>
                <a:close/>
              </a:path>
              <a:path w="1217295" h="1194435">
                <a:moveTo>
                  <a:pt x="446328" y="739292"/>
                </a:moveTo>
                <a:lnTo>
                  <a:pt x="289179" y="739292"/>
                </a:lnTo>
                <a:lnTo>
                  <a:pt x="289179" y="847420"/>
                </a:lnTo>
                <a:lnTo>
                  <a:pt x="256959" y="855435"/>
                </a:lnTo>
                <a:lnTo>
                  <a:pt x="234893" y="860327"/>
                </a:lnTo>
                <a:lnTo>
                  <a:pt x="204927" y="866279"/>
                </a:lnTo>
                <a:lnTo>
                  <a:pt x="446328" y="866279"/>
                </a:lnTo>
                <a:lnTo>
                  <a:pt x="446328" y="739292"/>
                </a:lnTo>
                <a:close/>
              </a:path>
              <a:path w="1217295" h="1194435">
                <a:moveTo>
                  <a:pt x="833577" y="685228"/>
                </a:moveTo>
                <a:lnTo>
                  <a:pt x="717918" y="685228"/>
                </a:lnTo>
                <a:lnTo>
                  <a:pt x="658825" y="758139"/>
                </a:lnTo>
                <a:lnTo>
                  <a:pt x="683772" y="769246"/>
                </a:lnTo>
                <a:lnTo>
                  <a:pt x="712254" y="782824"/>
                </a:lnTo>
                <a:lnTo>
                  <a:pt x="745450" y="800408"/>
                </a:lnTo>
                <a:lnTo>
                  <a:pt x="784542" y="823531"/>
                </a:lnTo>
                <a:lnTo>
                  <a:pt x="638708" y="823531"/>
                </a:lnTo>
                <a:lnTo>
                  <a:pt x="638708" y="839876"/>
                </a:lnTo>
                <a:lnTo>
                  <a:pt x="797115" y="839876"/>
                </a:lnTo>
                <a:lnTo>
                  <a:pt x="797115" y="831062"/>
                </a:lnTo>
                <a:lnTo>
                  <a:pt x="916461" y="831062"/>
                </a:lnTo>
                <a:lnTo>
                  <a:pt x="971892" y="768210"/>
                </a:lnTo>
                <a:lnTo>
                  <a:pt x="948155" y="751354"/>
                </a:lnTo>
                <a:lnTo>
                  <a:pt x="920651" y="733320"/>
                </a:lnTo>
                <a:lnTo>
                  <a:pt x="884189" y="711985"/>
                </a:lnTo>
                <a:lnTo>
                  <a:pt x="833577" y="685228"/>
                </a:lnTo>
                <a:close/>
              </a:path>
              <a:path w="1217295" h="1194435">
                <a:moveTo>
                  <a:pt x="1166761" y="284149"/>
                </a:moveTo>
                <a:lnTo>
                  <a:pt x="497890" y="284149"/>
                </a:lnTo>
                <a:lnTo>
                  <a:pt x="497890" y="685228"/>
                </a:lnTo>
                <a:lnTo>
                  <a:pt x="1166761" y="685228"/>
                </a:lnTo>
                <a:lnTo>
                  <a:pt x="1166761" y="543153"/>
                </a:lnTo>
                <a:lnTo>
                  <a:pt x="631164" y="543153"/>
                </a:lnTo>
                <a:lnTo>
                  <a:pt x="631164" y="417436"/>
                </a:lnTo>
                <a:lnTo>
                  <a:pt x="1166761" y="417436"/>
                </a:lnTo>
                <a:lnTo>
                  <a:pt x="1166761" y="284149"/>
                </a:lnTo>
                <a:close/>
              </a:path>
              <a:path w="1217295" h="1194435">
                <a:moveTo>
                  <a:pt x="446328" y="474014"/>
                </a:moveTo>
                <a:lnTo>
                  <a:pt x="289179" y="474014"/>
                </a:lnTo>
                <a:lnTo>
                  <a:pt x="289179" y="579615"/>
                </a:lnTo>
                <a:lnTo>
                  <a:pt x="446328" y="579615"/>
                </a:lnTo>
                <a:lnTo>
                  <a:pt x="446328" y="474014"/>
                </a:lnTo>
                <a:close/>
              </a:path>
              <a:path w="1217295" h="1194435">
                <a:moveTo>
                  <a:pt x="800887" y="417436"/>
                </a:moveTo>
                <a:lnTo>
                  <a:pt x="689000" y="417436"/>
                </a:lnTo>
                <a:lnTo>
                  <a:pt x="689000" y="543153"/>
                </a:lnTo>
                <a:lnTo>
                  <a:pt x="800887" y="543153"/>
                </a:lnTo>
                <a:lnTo>
                  <a:pt x="800887" y="417436"/>
                </a:lnTo>
                <a:close/>
              </a:path>
              <a:path w="1217295" h="1194435">
                <a:moveTo>
                  <a:pt x="969365" y="417436"/>
                </a:moveTo>
                <a:lnTo>
                  <a:pt x="859980" y="417436"/>
                </a:lnTo>
                <a:lnTo>
                  <a:pt x="859980" y="543153"/>
                </a:lnTo>
                <a:lnTo>
                  <a:pt x="969365" y="543153"/>
                </a:lnTo>
                <a:lnTo>
                  <a:pt x="969365" y="417436"/>
                </a:lnTo>
                <a:close/>
              </a:path>
              <a:path w="1217295" h="1194435">
                <a:moveTo>
                  <a:pt x="1166761" y="417436"/>
                </a:moveTo>
                <a:lnTo>
                  <a:pt x="1033500" y="417436"/>
                </a:lnTo>
                <a:lnTo>
                  <a:pt x="1033500" y="543153"/>
                </a:lnTo>
                <a:lnTo>
                  <a:pt x="1166761" y="543153"/>
                </a:lnTo>
                <a:lnTo>
                  <a:pt x="1166761" y="417436"/>
                </a:lnTo>
                <a:close/>
              </a:path>
              <a:path w="1217295" h="1194435">
                <a:moveTo>
                  <a:pt x="446328" y="206197"/>
                </a:moveTo>
                <a:lnTo>
                  <a:pt x="289179" y="206197"/>
                </a:lnTo>
                <a:lnTo>
                  <a:pt x="289179" y="314325"/>
                </a:lnTo>
                <a:lnTo>
                  <a:pt x="446328" y="314325"/>
                </a:lnTo>
                <a:lnTo>
                  <a:pt x="446328" y="206197"/>
                </a:lnTo>
                <a:close/>
              </a:path>
              <a:path w="1217295" h="1194435">
                <a:moveTo>
                  <a:pt x="921588" y="230085"/>
                </a:moveTo>
                <a:lnTo>
                  <a:pt x="745578" y="230085"/>
                </a:lnTo>
                <a:lnTo>
                  <a:pt x="745578" y="284149"/>
                </a:lnTo>
                <a:lnTo>
                  <a:pt x="921588" y="284149"/>
                </a:lnTo>
                <a:lnTo>
                  <a:pt x="921588" y="230085"/>
                </a:lnTo>
                <a:close/>
              </a:path>
              <a:path w="1217295" h="1194435">
                <a:moveTo>
                  <a:pt x="486562" y="32689"/>
                </a:moveTo>
                <a:lnTo>
                  <a:pt x="7543" y="32689"/>
                </a:lnTo>
                <a:lnTo>
                  <a:pt x="7543" y="206197"/>
                </a:lnTo>
                <a:lnTo>
                  <a:pt x="484060" y="206197"/>
                </a:lnTo>
                <a:lnTo>
                  <a:pt x="484060" y="230085"/>
                </a:lnTo>
                <a:lnTo>
                  <a:pt x="1201966" y="230085"/>
                </a:lnTo>
                <a:lnTo>
                  <a:pt x="1201966" y="74180"/>
                </a:lnTo>
                <a:lnTo>
                  <a:pt x="486562" y="74180"/>
                </a:lnTo>
                <a:lnTo>
                  <a:pt x="486562" y="32689"/>
                </a:lnTo>
                <a:close/>
              </a:path>
              <a:path w="1217295" h="1194435">
                <a:moveTo>
                  <a:pt x="921588" y="0"/>
                </a:moveTo>
                <a:lnTo>
                  <a:pt x="745578" y="0"/>
                </a:lnTo>
                <a:lnTo>
                  <a:pt x="745578" y="74180"/>
                </a:lnTo>
                <a:lnTo>
                  <a:pt x="921588" y="74180"/>
                </a:lnTo>
                <a:lnTo>
                  <a:pt x="9215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7870" y="3232277"/>
            <a:ext cx="1110615" cy="1110615"/>
          </a:xfrm>
          <a:custGeom>
            <a:avLst/>
            <a:gdLst/>
            <a:ahLst/>
            <a:cxnLst/>
            <a:rect l="l" t="t" r="r" b="b"/>
            <a:pathLst>
              <a:path w="1110614" h="1110614">
                <a:moveTo>
                  <a:pt x="1057627" y="540638"/>
                </a:moveTo>
                <a:lnTo>
                  <a:pt x="770699" y="540638"/>
                </a:lnTo>
                <a:lnTo>
                  <a:pt x="830560" y="568695"/>
                </a:lnTo>
                <a:lnTo>
                  <a:pt x="870687" y="603355"/>
                </a:lnTo>
                <a:lnTo>
                  <a:pt x="895026" y="640113"/>
                </a:lnTo>
                <a:lnTo>
                  <a:pt x="907524" y="674463"/>
                </a:lnTo>
                <a:lnTo>
                  <a:pt x="912129" y="701899"/>
                </a:lnTo>
                <a:lnTo>
                  <a:pt x="912787" y="717918"/>
                </a:lnTo>
                <a:lnTo>
                  <a:pt x="904750" y="771135"/>
                </a:lnTo>
                <a:lnTo>
                  <a:pt x="882451" y="818338"/>
                </a:lnTo>
                <a:lnTo>
                  <a:pt x="848605" y="857762"/>
                </a:lnTo>
                <a:lnTo>
                  <a:pt x="805929" y="887641"/>
                </a:lnTo>
                <a:lnTo>
                  <a:pt x="765820" y="906369"/>
                </a:lnTo>
                <a:lnTo>
                  <a:pt x="725893" y="918580"/>
                </a:lnTo>
                <a:lnTo>
                  <a:pt x="679993" y="926205"/>
                </a:lnTo>
                <a:lnTo>
                  <a:pt x="621962" y="931173"/>
                </a:lnTo>
                <a:lnTo>
                  <a:pt x="545642" y="935418"/>
                </a:lnTo>
                <a:lnTo>
                  <a:pt x="602234" y="1110183"/>
                </a:lnTo>
                <a:lnTo>
                  <a:pt x="654833" y="1106340"/>
                </a:lnTo>
                <a:lnTo>
                  <a:pt x="723183" y="1098130"/>
                </a:lnTo>
                <a:lnTo>
                  <a:pt x="761268" y="1091447"/>
                </a:lnTo>
                <a:lnTo>
                  <a:pt x="800894" y="1082544"/>
                </a:lnTo>
                <a:lnTo>
                  <a:pt x="841264" y="1071044"/>
                </a:lnTo>
                <a:lnTo>
                  <a:pt x="881579" y="1056572"/>
                </a:lnTo>
                <a:lnTo>
                  <a:pt x="921040" y="1038751"/>
                </a:lnTo>
                <a:lnTo>
                  <a:pt x="958849" y="1017204"/>
                </a:lnTo>
                <a:lnTo>
                  <a:pt x="994208" y="991557"/>
                </a:lnTo>
                <a:lnTo>
                  <a:pt x="1026318" y="961432"/>
                </a:lnTo>
                <a:lnTo>
                  <a:pt x="1054380" y="926453"/>
                </a:lnTo>
                <a:lnTo>
                  <a:pt x="1077596" y="886245"/>
                </a:lnTo>
                <a:lnTo>
                  <a:pt x="1095167" y="840430"/>
                </a:lnTo>
                <a:lnTo>
                  <a:pt x="1106296" y="788633"/>
                </a:lnTo>
                <a:lnTo>
                  <a:pt x="1110183" y="730478"/>
                </a:lnTo>
                <a:lnTo>
                  <a:pt x="1107486" y="682536"/>
                </a:lnTo>
                <a:lnTo>
                  <a:pt x="1099536" y="637795"/>
                </a:lnTo>
                <a:lnTo>
                  <a:pt x="1086545" y="596270"/>
                </a:lnTo>
                <a:lnTo>
                  <a:pt x="1068727" y="557978"/>
                </a:lnTo>
                <a:lnTo>
                  <a:pt x="1057627" y="540638"/>
                </a:lnTo>
                <a:close/>
              </a:path>
              <a:path w="1110614" h="1110614">
                <a:moveTo>
                  <a:pt x="486562" y="281635"/>
                </a:moveTo>
                <a:lnTo>
                  <a:pt x="291680" y="281635"/>
                </a:lnTo>
                <a:lnTo>
                  <a:pt x="291720" y="304541"/>
                </a:lnTo>
                <a:lnTo>
                  <a:pt x="291996" y="332868"/>
                </a:lnTo>
                <a:lnTo>
                  <a:pt x="292747" y="368265"/>
                </a:lnTo>
                <a:lnTo>
                  <a:pt x="294208" y="412381"/>
                </a:lnTo>
                <a:lnTo>
                  <a:pt x="257313" y="429991"/>
                </a:lnTo>
                <a:lnTo>
                  <a:pt x="219899" y="451245"/>
                </a:lnTo>
                <a:lnTo>
                  <a:pt x="182814" y="476109"/>
                </a:lnTo>
                <a:lnTo>
                  <a:pt x="146908" y="504548"/>
                </a:lnTo>
                <a:lnTo>
                  <a:pt x="113032" y="536529"/>
                </a:lnTo>
                <a:lnTo>
                  <a:pt x="82036" y="572018"/>
                </a:lnTo>
                <a:lnTo>
                  <a:pt x="54770" y="610980"/>
                </a:lnTo>
                <a:lnTo>
                  <a:pt x="32083" y="653382"/>
                </a:lnTo>
                <a:lnTo>
                  <a:pt x="14825" y="699190"/>
                </a:lnTo>
                <a:lnTo>
                  <a:pt x="3848" y="748370"/>
                </a:lnTo>
                <a:lnTo>
                  <a:pt x="0" y="800887"/>
                </a:lnTo>
                <a:lnTo>
                  <a:pt x="1124" y="829538"/>
                </a:lnTo>
                <a:lnTo>
                  <a:pt x="14432" y="898866"/>
                </a:lnTo>
                <a:lnTo>
                  <a:pt x="29494" y="935218"/>
                </a:lnTo>
                <a:lnTo>
                  <a:pt x="52080" y="969811"/>
                </a:lnTo>
                <a:lnTo>
                  <a:pt x="83628" y="1000481"/>
                </a:lnTo>
                <a:lnTo>
                  <a:pt x="125576" y="1025066"/>
                </a:lnTo>
                <a:lnTo>
                  <a:pt x="179364" y="1041404"/>
                </a:lnTo>
                <a:lnTo>
                  <a:pt x="246430" y="1047330"/>
                </a:lnTo>
                <a:lnTo>
                  <a:pt x="294172" y="1043905"/>
                </a:lnTo>
                <a:lnTo>
                  <a:pt x="340639" y="1034015"/>
                </a:lnTo>
                <a:lnTo>
                  <a:pt x="385676" y="1018239"/>
                </a:lnTo>
                <a:lnTo>
                  <a:pt x="429130" y="997154"/>
                </a:lnTo>
                <a:lnTo>
                  <a:pt x="470844" y="971340"/>
                </a:lnTo>
                <a:lnTo>
                  <a:pt x="510665" y="941375"/>
                </a:lnTo>
                <a:lnTo>
                  <a:pt x="548438" y="907837"/>
                </a:lnTo>
                <a:lnTo>
                  <a:pt x="579106" y="876338"/>
                </a:lnTo>
                <a:lnTo>
                  <a:pt x="271564" y="876338"/>
                </a:lnTo>
                <a:lnTo>
                  <a:pt x="223000" y="864118"/>
                </a:lnTo>
                <a:lnTo>
                  <a:pt x="197069" y="836102"/>
                </a:lnTo>
                <a:lnTo>
                  <a:pt x="186696" y="805256"/>
                </a:lnTo>
                <a:lnTo>
                  <a:pt x="184810" y="784542"/>
                </a:lnTo>
                <a:lnTo>
                  <a:pt x="194969" y="727145"/>
                </a:lnTo>
                <a:lnTo>
                  <a:pt x="220215" y="678979"/>
                </a:lnTo>
                <a:lnTo>
                  <a:pt x="252701" y="640528"/>
                </a:lnTo>
                <a:lnTo>
                  <a:pt x="284583" y="612274"/>
                </a:lnTo>
                <a:lnTo>
                  <a:pt x="308013" y="594702"/>
                </a:lnTo>
                <a:lnTo>
                  <a:pt x="494236" y="594702"/>
                </a:lnTo>
                <a:lnTo>
                  <a:pt x="492054" y="568695"/>
                </a:lnTo>
                <a:lnTo>
                  <a:pt x="489064" y="521779"/>
                </a:lnTo>
                <a:lnTo>
                  <a:pt x="525395" y="516703"/>
                </a:lnTo>
                <a:lnTo>
                  <a:pt x="556183" y="514226"/>
                </a:lnTo>
                <a:lnTo>
                  <a:pt x="582961" y="513639"/>
                </a:lnTo>
                <a:lnTo>
                  <a:pt x="1038444" y="513639"/>
                </a:lnTo>
                <a:lnTo>
                  <a:pt x="1019456" y="491153"/>
                </a:lnTo>
                <a:lnTo>
                  <a:pt x="988428" y="462651"/>
                </a:lnTo>
                <a:lnTo>
                  <a:pt x="953421" y="437444"/>
                </a:lnTo>
                <a:lnTo>
                  <a:pt x="914647" y="415548"/>
                </a:lnTo>
                <a:lnTo>
                  <a:pt x="872320" y="396977"/>
                </a:lnTo>
                <a:lnTo>
                  <a:pt x="826651" y="381748"/>
                </a:lnTo>
                <a:lnTo>
                  <a:pt x="777853" y="369876"/>
                </a:lnTo>
                <a:lnTo>
                  <a:pt x="730553" y="362102"/>
                </a:lnTo>
                <a:lnTo>
                  <a:pt x="485292" y="362102"/>
                </a:lnTo>
                <a:lnTo>
                  <a:pt x="485374" y="332868"/>
                </a:lnTo>
                <a:lnTo>
                  <a:pt x="485451" y="321392"/>
                </a:lnTo>
                <a:lnTo>
                  <a:pt x="485828" y="300744"/>
                </a:lnTo>
                <a:lnTo>
                  <a:pt x="486562" y="281635"/>
                </a:lnTo>
                <a:close/>
              </a:path>
              <a:path w="1110614" h="1110614">
                <a:moveTo>
                  <a:pt x="494236" y="594702"/>
                </a:moveTo>
                <a:lnTo>
                  <a:pt x="308013" y="594702"/>
                </a:lnTo>
                <a:lnTo>
                  <a:pt x="317388" y="663492"/>
                </a:lnTo>
                <a:lnTo>
                  <a:pt x="327421" y="721660"/>
                </a:lnTo>
                <a:lnTo>
                  <a:pt x="338222" y="771135"/>
                </a:lnTo>
                <a:lnTo>
                  <a:pt x="349708" y="813131"/>
                </a:lnTo>
                <a:lnTo>
                  <a:pt x="362089" y="849934"/>
                </a:lnTo>
                <a:lnTo>
                  <a:pt x="331678" y="864663"/>
                </a:lnTo>
                <a:lnTo>
                  <a:pt x="305511" y="872561"/>
                </a:lnTo>
                <a:lnTo>
                  <a:pt x="285001" y="875746"/>
                </a:lnTo>
                <a:lnTo>
                  <a:pt x="271564" y="876338"/>
                </a:lnTo>
                <a:lnTo>
                  <a:pt x="579106" y="876338"/>
                </a:lnTo>
                <a:lnTo>
                  <a:pt x="617220" y="832354"/>
                </a:lnTo>
                <a:lnTo>
                  <a:pt x="647920" y="791567"/>
                </a:lnTo>
                <a:lnTo>
                  <a:pt x="675953" y="749521"/>
                </a:lnTo>
                <a:lnTo>
                  <a:pt x="699059" y="710361"/>
                </a:lnTo>
                <a:lnTo>
                  <a:pt x="510451" y="710361"/>
                </a:lnTo>
                <a:lnTo>
                  <a:pt x="501806" y="662689"/>
                </a:lnTo>
                <a:lnTo>
                  <a:pt x="495990" y="615603"/>
                </a:lnTo>
                <a:lnTo>
                  <a:pt x="494236" y="594702"/>
                </a:lnTo>
                <a:close/>
              </a:path>
              <a:path w="1110614" h="1110614">
                <a:moveTo>
                  <a:pt x="1038444" y="513639"/>
                </a:moveTo>
                <a:lnTo>
                  <a:pt x="582961" y="513639"/>
                </a:lnTo>
                <a:lnTo>
                  <a:pt x="607263" y="514235"/>
                </a:lnTo>
                <a:lnTo>
                  <a:pt x="593013" y="555662"/>
                </a:lnTo>
                <a:lnTo>
                  <a:pt x="574406" y="601454"/>
                </a:lnTo>
                <a:lnTo>
                  <a:pt x="548025" y="652669"/>
                </a:lnTo>
                <a:lnTo>
                  <a:pt x="510451" y="710361"/>
                </a:lnTo>
                <a:lnTo>
                  <a:pt x="699059" y="710361"/>
                </a:lnTo>
                <a:lnTo>
                  <a:pt x="723399" y="663963"/>
                </a:lnTo>
                <a:lnTo>
                  <a:pt x="742503" y="621608"/>
                </a:lnTo>
                <a:lnTo>
                  <a:pt x="758321" y="580307"/>
                </a:lnTo>
                <a:lnTo>
                  <a:pt x="770699" y="540638"/>
                </a:lnTo>
                <a:lnTo>
                  <a:pt x="1057627" y="540638"/>
                </a:lnTo>
                <a:lnTo>
                  <a:pt x="1046293" y="522934"/>
                </a:lnTo>
                <a:lnTo>
                  <a:pt x="1038444" y="513639"/>
                </a:lnTo>
                <a:close/>
              </a:path>
              <a:path w="1110614" h="1110614">
                <a:moveTo>
                  <a:pt x="614807" y="354558"/>
                </a:moveTo>
                <a:lnTo>
                  <a:pt x="570878" y="355383"/>
                </a:lnTo>
                <a:lnTo>
                  <a:pt x="534962" y="357387"/>
                </a:lnTo>
                <a:lnTo>
                  <a:pt x="506589" y="359862"/>
                </a:lnTo>
                <a:lnTo>
                  <a:pt x="485292" y="362102"/>
                </a:lnTo>
                <a:lnTo>
                  <a:pt x="730553" y="362102"/>
                </a:lnTo>
                <a:lnTo>
                  <a:pt x="726138" y="361376"/>
                </a:lnTo>
                <a:lnTo>
                  <a:pt x="671718" y="356265"/>
                </a:lnTo>
                <a:lnTo>
                  <a:pt x="614807" y="354558"/>
                </a:lnTo>
                <a:close/>
              </a:path>
              <a:path w="1110614" h="1110614">
                <a:moveTo>
                  <a:pt x="1052334" y="98069"/>
                </a:moveTo>
                <a:lnTo>
                  <a:pt x="47764" y="98069"/>
                </a:lnTo>
                <a:lnTo>
                  <a:pt x="47764" y="281635"/>
                </a:lnTo>
                <a:lnTo>
                  <a:pt x="1052334" y="281635"/>
                </a:lnTo>
                <a:lnTo>
                  <a:pt x="1052334" y="98069"/>
                </a:lnTo>
                <a:close/>
              </a:path>
              <a:path w="1110614" h="1110614">
                <a:moveTo>
                  <a:pt x="495363" y="0"/>
                </a:moveTo>
                <a:lnTo>
                  <a:pt x="292938" y="0"/>
                </a:lnTo>
                <a:lnTo>
                  <a:pt x="292938" y="98069"/>
                </a:lnTo>
                <a:lnTo>
                  <a:pt x="491604" y="98069"/>
                </a:lnTo>
                <a:lnTo>
                  <a:pt x="495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3031" y="3226003"/>
            <a:ext cx="855344" cy="1128395"/>
          </a:xfrm>
          <a:custGeom>
            <a:avLst/>
            <a:gdLst/>
            <a:ahLst/>
            <a:cxnLst/>
            <a:rect l="l" t="t" r="r" b="b"/>
            <a:pathLst>
              <a:path w="855345" h="1128395">
                <a:moveTo>
                  <a:pt x="808084" y="305523"/>
                </a:moveTo>
                <a:lnTo>
                  <a:pt x="477761" y="305523"/>
                </a:lnTo>
                <a:lnTo>
                  <a:pt x="532127" y="312040"/>
                </a:lnTo>
                <a:lnTo>
                  <a:pt x="572982" y="330078"/>
                </a:lnTo>
                <a:lnTo>
                  <a:pt x="602256" y="357368"/>
                </a:lnTo>
                <a:lnTo>
                  <a:pt x="621879" y="391641"/>
                </a:lnTo>
                <a:lnTo>
                  <a:pt x="633781" y="430628"/>
                </a:lnTo>
                <a:lnTo>
                  <a:pt x="639894" y="472060"/>
                </a:lnTo>
                <a:lnTo>
                  <a:pt x="642145" y="513669"/>
                </a:lnTo>
                <a:lnTo>
                  <a:pt x="642467" y="553186"/>
                </a:lnTo>
                <a:lnTo>
                  <a:pt x="640998" y="603703"/>
                </a:lnTo>
                <a:lnTo>
                  <a:pt x="636545" y="649496"/>
                </a:lnTo>
                <a:lnTo>
                  <a:pt x="628974" y="690993"/>
                </a:lnTo>
                <a:lnTo>
                  <a:pt x="618184" y="728337"/>
                </a:lnTo>
                <a:lnTo>
                  <a:pt x="586494" y="791427"/>
                </a:lnTo>
                <a:lnTo>
                  <a:pt x="540587" y="840484"/>
                </a:lnTo>
                <a:lnTo>
                  <a:pt x="479572" y="877225"/>
                </a:lnTo>
                <a:lnTo>
                  <a:pt x="443121" y="891515"/>
                </a:lnTo>
                <a:lnTo>
                  <a:pt x="402559" y="903370"/>
                </a:lnTo>
                <a:lnTo>
                  <a:pt x="357776" y="913006"/>
                </a:lnTo>
                <a:lnTo>
                  <a:pt x="308659" y="920637"/>
                </a:lnTo>
                <a:lnTo>
                  <a:pt x="255098" y="926477"/>
                </a:lnTo>
                <a:lnTo>
                  <a:pt x="196981" y="930742"/>
                </a:lnTo>
                <a:lnTo>
                  <a:pt x="134198" y="933647"/>
                </a:lnTo>
                <a:lnTo>
                  <a:pt x="66636" y="935405"/>
                </a:lnTo>
                <a:lnTo>
                  <a:pt x="120700" y="1127785"/>
                </a:lnTo>
                <a:lnTo>
                  <a:pt x="202491" y="1122658"/>
                </a:lnTo>
                <a:lnTo>
                  <a:pt x="243817" y="1119589"/>
                </a:lnTo>
                <a:lnTo>
                  <a:pt x="285195" y="1115932"/>
                </a:lnTo>
                <a:lnTo>
                  <a:pt x="326449" y="1111499"/>
                </a:lnTo>
                <a:lnTo>
                  <a:pt x="367404" y="1106103"/>
                </a:lnTo>
                <a:lnTo>
                  <a:pt x="407884" y="1099557"/>
                </a:lnTo>
                <a:lnTo>
                  <a:pt x="447713" y="1091671"/>
                </a:lnTo>
                <a:lnTo>
                  <a:pt x="486716" y="1082259"/>
                </a:lnTo>
                <a:lnTo>
                  <a:pt x="524716" y="1071132"/>
                </a:lnTo>
                <a:lnTo>
                  <a:pt x="561539" y="1058103"/>
                </a:lnTo>
                <a:lnTo>
                  <a:pt x="597008" y="1042985"/>
                </a:lnTo>
                <a:lnTo>
                  <a:pt x="630947" y="1025588"/>
                </a:lnTo>
                <a:lnTo>
                  <a:pt x="693534" y="983210"/>
                </a:lnTo>
                <a:lnTo>
                  <a:pt x="747895" y="929467"/>
                </a:lnTo>
                <a:lnTo>
                  <a:pt x="771551" y="897865"/>
                </a:lnTo>
                <a:lnTo>
                  <a:pt x="792623" y="862857"/>
                </a:lnTo>
                <a:lnTo>
                  <a:pt x="810935" y="824258"/>
                </a:lnTo>
                <a:lnTo>
                  <a:pt x="826312" y="781878"/>
                </a:lnTo>
                <a:lnTo>
                  <a:pt x="838578" y="735530"/>
                </a:lnTo>
                <a:lnTo>
                  <a:pt x="847557" y="685027"/>
                </a:lnTo>
                <a:lnTo>
                  <a:pt x="853074" y="630137"/>
                </a:lnTo>
                <a:lnTo>
                  <a:pt x="854944" y="571011"/>
                </a:lnTo>
                <a:lnTo>
                  <a:pt x="854364" y="536957"/>
                </a:lnTo>
                <a:lnTo>
                  <a:pt x="851798" y="493413"/>
                </a:lnTo>
                <a:lnTo>
                  <a:pt x="846043" y="443095"/>
                </a:lnTo>
                <a:lnTo>
                  <a:pt x="835890" y="388929"/>
                </a:lnTo>
                <a:lnTo>
                  <a:pt x="820128" y="333838"/>
                </a:lnTo>
                <a:lnTo>
                  <a:pt x="808084" y="305523"/>
                </a:lnTo>
                <a:close/>
              </a:path>
              <a:path w="855345" h="1128395">
                <a:moveTo>
                  <a:pt x="49034" y="0"/>
                </a:moveTo>
                <a:lnTo>
                  <a:pt x="38782" y="84769"/>
                </a:lnTo>
                <a:lnTo>
                  <a:pt x="30082" y="164656"/>
                </a:lnTo>
                <a:lnTo>
                  <a:pt x="22833" y="239070"/>
                </a:lnTo>
                <a:lnTo>
                  <a:pt x="16826" y="308695"/>
                </a:lnTo>
                <a:lnTo>
                  <a:pt x="11976" y="372882"/>
                </a:lnTo>
                <a:lnTo>
                  <a:pt x="8160" y="431386"/>
                </a:lnTo>
                <a:lnTo>
                  <a:pt x="5253" y="483964"/>
                </a:lnTo>
                <a:lnTo>
                  <a:pt x="3105" y="531142"/>
                </a:lnTo>
                <a:lnTo>
                  <a:pt x="1657" y="571011"/>
                </a:lnTo>
                <a:lnTo>
                  <a:pt x="254" y="630137"/>
                </a:lnTo>
                <a:lnTo>
                  <a:pt x="0" y="661327"/>
                </a:lnTo>
                <a:lnTo>
                  <a:pt x="844" y="693899"/>
                </a:lnTo>
                <a:lnTo>
                  <a:pt x="2986" y="731421"/>
                </a:lnTo>
                <a:lnTo>
                  <a:pt x="5834" y="768472"/>
                </a:lnTo>
                <a:lnTo>
                  <a:pt x="8801" y="799630"/>
                </a:lnTo>
                <a:lnTo>
                  <a:pt x="213740" y="789571"/>
                </a:lnTo>
                <a:lnTo>
                  <a:pt x="211304" y="748729"/>
                </a:lnTo>
                <a:lnTo>
                  <a:pt x="208397" y="693859"/>
                </a:lnTo>
                <a:lnTo>
                  <a:pt x="205961" y="641583"/>
                </a:lnTo>
                <a:lnTo>
                  <a:pt x="204939" y="608520"/>
                </a:lnTo>
                <a:lnTo>
                  <a:pt x="208199" y="571011"/>
                </a:lnTo>
                <a:lnTo>
                  <a:pt x="217742" y="531142"/>
                </a:lnTo>
                <a:lnTo>
                  <a:pt x="233215" y="490398"/>
                </a:lnTo>
                <a:lnTo>
                  <a:pt x="254261" y="450266"/>
                </a:lnTo>
                <a:lnTo>
                  <a:pt x="280528" y="412230"/>
                </a:lnTo>
                <a:lnTo>
                  <a:pt x="311661" y="377778"/>
                </a:lnTo>
                <a:lnTo>
                  <a:pt x="347305" y="348396"/>
                </a:lnTo>
                <a:lnTo>
                  <a:pt x="387106" y="325568"/>
                </a:lnTo>
                <a:lnTo>
                  <a:pt x="430709" y="310782"/>
                </a:lnTo>
                <a:lnTo>
                  <a:pt x="477761" y="305523"/>
                </a:lnTo>
                <a:lnTo>
                  <a:pt x="808084" y="305523"/>
                </a:lnTo>
                <a:lnTo>
                  <a:pt x="797548" y="280750"/>
                </a:lnTo>
                <a:lnTo>
                  <a:pt x="780523" y="253961"/>
                </a:lnTo>
                <a:lnTo>
                  <a:pt x="225056" y="253961"/>
                </a:lnTo>
                <a:lnTo>
                  <a:pt x="235672" y="187244"/>
                </a:lnTo>
                <a:lnTo>
                  <a:pt x="245144" y="131209"/>
                </a:lnTo>
                <a:lnTo>
                  <a:pt x="253898" y="84478"/>
                </a:lnTo>
                <a:lnTo>
                  <a:pt x="262105" y="46839"/>
                </a:lnTo>
                <a:lnTo>
                  <a:pt x="270319" y="16332"/>
                </a:lnTo>
                <a:lnTo>
                  <a:pt x="49034" y="0"/>
                </a:lnTo>
                <a:close/>
              </a:path>
              <a:path w="855345" h="1128395">
                <a:moveTo>
                  <a:pt x="510451" y="116916"/>
                </a:moveTo>
                <a:lnTo>
                  <a:pt x="463037" y="120086"/>
                </a:lnTo>
                <a:lnTo>
                  <a:pt x="417801" y="129349"/>
                </a:lnTo>
                <a:lnTo>
                  <a:pt x="374766" y="144331"/>
                </a:lnTo>
                <a:lnTo>
                  <a:pt x="333952" y="164656"/>
                </a:lnTo>
                <a:lnTo>
                  <a:pt x="295382" y="189953"/>
                </a:lnTo>
                <a:lnTo>
                  <a:pt x="259076" y="219846"/>
                </a:lnTo>
                <a:lnTo>
                  <a:pt x="225056" y="253961"/>
                </a:lnTo>
                <a:lnTo>
                  <a:pt x="780523" y="253961"/>
                </a:lnTo>
                <a:lnTo>
                  <a:pt x="736853" y="200881"/>
                </a:lnTo>
                <a:lnTo>
                  <a:pt x="699328" y="172982"/>
                </a:lnTo>
                <a:lnTo>
                  <a:pt x="656145" y="149763"/>
                </a:lnTo>
                <a:lnTo>
                  <a:pt x="609084" y="132096"/>
                </a:lnTo>
                <a:lnTo>
                  <a:pt x="559926" y="120856"/>
                </a:lnTo>
                <a:lnTo>
                  <a:pt x="510451" y="1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241" y="3192043"/>
            <a:ext cx="1168400" cy="1146810"/>
          </a:xfrm>
          <a:custGeom>
            <a:avLst/>
            <a:gdLst/>
            <a:ahLst/>
            <a:cxnLst/>
            <a:rect l="l" t="t" r="r" b="b"/>
            <a:pathLst>
              <a:path w="1168400" h="1146810">
                <a:moveTo>
                  <a:pt x="326897" y="937933"/>
                </a:moveTo>
                <a:lnTo>
                  <a:pt x="334441" y="1129042"/>
                </a:lnTo>
                <a:lnTo>
                  <a:pt x="410975" y="1140672"/>
                </a:lnTo>
                <a:lnTo>
                  <a:pt x="459443" y="1144955"/>
                </a:lnTo>
                <a:lnTo>
                  <a:pt x="516750" y="1146644"/>
                </a:lnTo>
                <a:lnTo>
                  <a:pt x="557315" y="1145447"/>
                </a:lnTo>
                <a:lnTo>
                  <a:pt x="600777" y="1139483"/>
                </a:lnTo>
                <a:lnTo>
                  <a:pt x="645203" y="1125190"/>
                </a:lnTo>
                <a:lnTo>
                  <a:pt x="688661" y="1099008"/>
                </a:lnTo>
                <a:lnTo>
                  <a:pt x="729221" y="1057376"/>
                </a:lnTo>
                <a:lnTo>
                  <a:pt x="753476" y="1016110"/>
                </a:lnTo>
                <a:lnTo>
                  <a:pt x="772940" y="965572"/>
                </a:lnTo>
                <a:lnTo>
                  <a:pt x="775625" y="955535"/>
                </a:lnTo>
                <a:lnTo>
                  <a:pt x="474002" y="955535"/>
                </a:lnTo>
                <a:lnTo>
                  <a:pt x="433695" y="954024"/>
                </a:lnTo>
                <a:lnTo>
                  <a:pt x="396682" y="950039"/>
                </a:lnTo>
                <a:lnTo>
                  <a:pt x="361554" y="944401"/>
                </a:lnTo>
                <a:lnTo>
                  <a:pt x="326897" y="937933"/>
                </a:lnTo>
                <a:close/>
              </a:path>
              <a:path w="1168400" h="1146810">
                <a:moveTo>
                  <a:pt x="399594" y="438784"/>
                </a:moveTo>
                <a:lnTo>
                  <a:pt x="202425" y="438784"/>
                </a:lnTo>
                <a:lnTo>
                  <a:pt x="184100" y="524639"/>
                </a:lnTo>
                <a:lnTo>
                  <a:pt x="166260" y="601569"/>
                </a:lnTo>
                <a:lnTo>
                  <a:pt x="148897" y="670203"/>
                </a:lnTo>
                <a:lnTo>
                  <a:pt x="132005" y="731169"/>
                </a:lnTo>
                <a:lnTo>
                  <a:pt x="115576" y="785097"/>
                </a:lnTo>
                <a:lnTo>
                  <a:pt x="99604" y="832614"/>
                </a:lnTo>
                <a:lnTo>
                  <a:pt x="84082" y="874349"/>
                </a:lnTo>
                <a:lnTo>
                  <a:pt x="69002" y="910930"/>
                </a:lnTo>
                <a:lnTo>
                  <a:pt x="40143" y="971143"/>
                </a:lnTo>
                <a:lnTo>
                  <a:pt x="12970" y="1018280"/>
                </a:lnTo>
                <a:lnTo>
                  <a:pt x="0" y="1038517"/>
                </a:lnTo>
                <a:lnTo>
                  <a:pt x="186080" y="1137843"/>
                </a:lnTo>
                <a:lnTo>
                  <a:pt x="207550" y="1093813"/>
                </a:lnTo>
                <a:lnTo>
                  <a:pt x="227737" y="1049247"/>
                </a:lnTo>
                <a:lnTo>
                  <a:pt x="246698" y="1004183"/>
                </a:lnTo>
                <a:lnTo>
                  <a:pt x="264492" y="958656"/>
                </a:lnTo>
                <a:lnTo>
                  <a:pt x="281177" y="912702"/>
                </a:lnTo>
                <a:lnTo>
                  <a:pt x="296812" y="866357"/>
                </a:lnTo>
                <a:lnTo>
                  <a:pt x="311454" y="819656"/>
                </a:lnTo>
                <a:lnTo>
                  <a:pt x="325161" y="772635"/>
                </a:lnTo>
                <a:lnTo>
                  <a:pt x="337991" y="725330"/>
                </a:lnTo>
                <a:lnTo>
                  <a:pt x="350003" y="677777"/>
                </a:lnTo>
                <a:lnTo>
                  <a:pt x="361255" y="630011"/>
                </a:lnTo>
                <a:lnTo>
                  <a:pt x="371804" y="582069"/>
                </a:lnTo>
                <a:lnTo>
                  <a:pt x="381710" y="533986"/>
                </a:lnTo>
                <a:lnTo>
                  <a:pt x="391029" y="485797"/>
                </a:lnTo>
                <a:lnTo>
                  <a:pt x="399594" y="438784"/>
                </a:lnTo>
                <a:close/>
              </a:path>
              <a:path w="1168400" h="1146810">
                <a:moveTo>
                  <a:pt x="801083" y="436283"/>
                </a:moveTo>
                <a:lnTo>
                  <a:pt x="500405" y="436283"/>
                </a:lnTo>
                <a:lnTo>
                  <a:pt x="550908" y="440875"/>
                </a:lnTo>
                <a:lnTo>
                  <a:pt x="585104" y="455421"/>
                </a:lnTo>
                <a:lnTo>
                  <a:pt x="617284" y="511441"/>
                </a:lnTo>
                <a:lnTo>
                  <a:pt x="621623" y="551448"/>
                </a:lnTo>
                <a:lnTo>
                  <a:pt x="622280" y="601569"/>
                </a:lnTo>
                <a:lnTo>
                  <a:pt x="620989" y="649609"/>
                </a:lnTo>
                <a:lnTo>
                  <a:pt x="616822" y="708741"/>
                </a:lnTo>
                <a:lnTo>
                  <a:pt x="609790" y="770248"/>
                </a:lnTo>
                <a:lnTo>
                  <a:pt x="599825" y="828508"/>
                </a:lnTo>
                <a:lnTo>
                  <a:pt x="586856" y="877899"/>
                </a:lnTo>
                <a:lnTo>
                  <a:pt x="570814" y="912799"/>
                </a:lnTo>
                <a:lnTo>
                  <a:pt x="541272" y="941235"/>
                </a:lnTo>
                <a:lnTo>
                  <a:pt x="474002" y="955535"/>
                </a:lnTo>
                <a:lnTo>
                  <a:pt x="775625" y="955535"/>
                </a:lnTo>
                <a:lnTo>
                  <a:pt x="788131" y="908785"/>
                </a:lnTo>
                <a:lnTo>
                  <a:pt x="799566" y="848769"/>
                </a:lnTo>
                <a:lnTo>
                  <a:pt x="807762" y="788545"/>
                </a:lnTo>
                <a:lnTo>
                  <a:pt x="813236" y="731136"/>
                </a:lnTo>
                <a:lnTo>
                  <a:pt x="816506" y="679562"/>
                </a:lnTo>
                <a:lnTo>
                  <a:pt x="818089" y="636845"/>
                </a:lnTo>
                <a:lnTo>
                  <a:pt x="818502" y="606005"/>
                </a:lnTo>
                <a:lnTo>
                  <a:pt x="817773" y="563115"/>
                </a:lnTo>
                <a:lnTo>
                  <a:pt x="815200" y="520718"/>
                </a:lnTo>
                <a:lnTo>
                  <a:pt x="810072" y="478809"/>
                </a:lnTo>
                <a:lnTo>
                  <a:pt x="801735" y="438328"/>
                </a:lnTo>
                <a:lnTo>
                  <a:pt x="801083" y="436283"/>
                </a:lnTo>
                <a:close/>
              </a:path>
              <a:path w="1168400" h="1146810">
                <a:moveTo>
                  <a:pt x="1025944" y="262775"/>
                </a:moveTo>
                <a:lnTo>
                  <a:pt x="842390" y="319354"/>
                </a:lnTo>
                <a:lnTo>
                  <a:pt x="851007" y="335511"/>
                </a:lnTo>
                <a:lnTo>
                  <a:pt x="861381" y="356595"/>
                </a:lnTo>
                <a:lnTo>
                  <a:pt x="885078" y="416653"/>
                </a:lnTo>
                <a:lnTo>
                  <a:pt x="897239" y="457180"/>
                </a:lnTo>
                <a:lnTo>
                  <a:pt x="908834" y="505742"/>
                </a:lnTo>
                <a:lnTo>
                  <a:pt x="919312" y="563351"/>
                </a:lnTo>
                <a:lnTo>
                  <a:pt x="928001" y="630077"/>
                </a:lnTo>
                <a:lnTo>
                  <a:pt x="934412" y="707403"/>
                </a:lnTo>
                <a:lnTo>
                  <a:pt x="937933" y="795870"/>
                </a:lnTo>
                <a:lnTo>
                  <a:pt x="1151674" y="774484"/>
                </a:lnTo>
                <a:lnTo>
                  <a:pt x="1146818" y="708741"/>
                </a:lnTo>
                <a:lnTo>
                  <a:pt x="1140314" y="646286"/>
                </a:lnTo>
                <a:lnTo>
                  <a:pt x="1132399" y="589045"/>
                </a:lnTo>
                <a:lnTo>
                  <a:pt x="1123102" y="536042"/>
                </a:lnTo>
                <a:lnTo>
                  <a:pt x="1112500" y="487030"/>
                </a:lnTo>
                <a:lnTo>
                  <a:pt x="1100673" y="441757"/>
                </a:lnTo>
                <a:lnTo>
                  <a:pt x="1087701" y="399976"/>
                </a:lnTo>
                <a:lnTo>
                  <a:pt x="1073662" y="361437"/>
                </a:lnTo>
                <a:lnTo>
                  <a:pt x="1058637" y="325890"/>
                </a:lnTo>
                <a:lnTo>
                  <a:pt x="1042704" y="293085"/>
                </a:lnTo>
                <a:lnTo>
                  <a:pt x="1025944" y="262775"/>
                </a:lnTo>
                <a:close/>
              </a:path>
              <a:path w="1168400" h="1146810">
                <a:moveTo>
                  <a:pt x="539368" y="250202"/>
                </a:moveTo>
                <a:lnTo>
                  <a:pt x="22644" y="250202"/>
                </a:lnTo>
                <a:lnTo>
                  <a:pt x="22644" y="441312"/>
                </a:lnTo>
                <a:lnTo>
                  <a:pt x="202425" y="438784"/>
                </a:lnTo>
                <a:lnTo>
                  <a:pt x="399594" y="438784"/>
                </a:lnTo>
                <a:lnTo>
                  <a:pt x="399821" y="437540"/>
                </a:lnTo>
                <a:lnTo>
                  <a:pt x="500405" y="436283"/>
                </a:lnTo>
                <a:lnTo>
                  <a:pt x="801083" y="436283"/>
                </a:lnTo>
                <a:lnTo>
                  <a:pt x="789520" y="399976"/>
                </a:lnTo>
                <a:lnTo>
                  <a:pt x="772761" y="364458"/>
                </a:lnTo>
                <a:lnTo>
                  <a:pt x="750790" y="332475"/>
                </a:lnTo>
                <a:lnTo>
                  <a:pt x="722938" y="304731"/>
                </a:lnTo>
                <a:lnTo>
                  <a:pt x="688537" y="281929"/>
                </a:lnTo>
                <a:lnTo>
                  <a:pt x="646921" y="264772"/>
                </a:lnTo>
                <a:lnTo>
                  <a:pt x="597421" y="253962"/>
                </a:lnTo>
                <a:lnTo>
                  <a:pt x="539368" y="250202"/>
                </a:lnTo>
                <a:close/>
              </a:path>
              <a:path w="1168400" h="1146810">
                <a:moveTo>
                  <a:pt x="906500" y="25145"/>
                </a:moveTo>
                <a:lnTo>
                  <a:pt x="795870" y="55321"/>
                </a:lnTo>
                <a:lnTo>
                  <a:pt x="822168" y="108167"/>
                </a:lnTo>
                <a:lnTo>
                  <a:pt x="844110" y="164077"/>
                </a:lnTo>
                <a:lnTo>
                  <a:pt x="861105" y="216216"/>
                </a:lnTo>
                <a:lnTo>
                  <a:pt x="872566" y="257746"/>
                </a:lnTo>
                <a:lnTo>
                  <a:pt x="985710" y="220027"/>
                </a:lnTo>
                <a:lnTo>
                  <a:pt x="973164" y="177023"/>
                </a:lnTo>
                <a:lnTo>
                  <a:pt x="955073" y="125887"/>
                </a:lnTo>
                <a:lnTo>
                  <a:pt x="932498" y="73100"/>
                </a:lnTo>
                <a:lnTo>
                  <a:pt x="906500" y="25145"/>
                </a:lnTo>
                <a:close/>
              </a:path>
              <a:path w="1168400" h="1146810">
                <a:moveTo>
                  <a:pt x="251459" y="25145"/>
                </a:moveTo>
                <a:lnTo>
                  <a:pt x="248052" y="73100"/>
                </a:lnTo>
                <a:lnTo>
                  <a:pt x="243549" y="125887"/>
                </a:lnTo>
                <a:lnTo>
                  <a:pt x="237663" y="184624"/>
                </a:lnTo>
                <a:lnTo>
                  <a:pt x="230085" y="250202"/>
                </a:lnTo>
                <a:lnTo>
                  <a:pt x="431253" y="250202"/>
                </a:lnTo>
                <a:lnTo>
                  <a:pt x="441056" y="178477"/>
                </a:lnTo>
                <a:lnTo>
                  <a:pt x="448383" y="122429"/>
                </a:lnTo>
                <a:lnTo>
                  <a:pt x="458901" y="38976"/>
                </a:lnTo>
                <a:lnTo>
                  <a:pt x="251459" y="25145"/>
                </a:lnTo>
                <a:close/>
              </a:path>
              <a:path w="1168400" h="1146810">
                <a:moveTo>
                  <a:pt x="1085049" y="0"/>
                </a:moveTo>
                <a:lnTo>
                  <a:pt x="975664" y="30175"/>
                </a:lnTo>
                <a:lnTo>
                  <a:pt x="1007718" y="91232"/>
                </a:lnTo>
                <a:lnTo>
                  <a:pt x="1033175" y="151818"/>
                </a:lnTo>
                <a:lnTo>
                  <a:pt x="1050618" y="200617"/>
                </a:lnTo>
                <a:lnTo>
                  <a:pt x="1058633" y="226313"/>
                </a:lnTo>
                <a:lnTo>
                  <a:pt x="1168018" y="193624"/>
                </a:lnTo>
                <a:lnTo>
                  <a:pt x="1138969" y="109620"/>
                </a:lnTo>
                <a:lnTo>
                  <a:pt x="1115690" y="54378"/>
                </a:lnTo>
                <a:lnTo>
                  <a:pt x="1097833" y="20352"/>
                </a:lnTo>
                <a:lnTo>
                  <a:pt x="10850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0240" y="3239821"/>
            <a:ext cx="974725" cy="1096645"/>
          </a:xfrm>
          <a:custGeom>
            <a:avLst/>
            <a:gdLst/>
            <a:ahLst/>
            <a:cxnLst/>
            <a:rect l="l" t="t" r="r" b="b"/>
            <a:pathLst>
              <a:path w="974725" h="1096645">
                <a:moveTo>
                  <a:pt x="472732" y="0"/>
                </a:moveTo>
                <a:lnTo>
                  <a:pt x="256489" y="0"/>
                </a:lnTo>
                <a:lnTo>
                  <a:pt x="256539" y="54632"/>
                </a:lnTo>
                <a:lnTo>
                  <a:pt x="256891" y="105767"/>
                </a:lnTo>
                <a:lnTo>
                  <a:pt x="257847" y="156240"/>
                </a:lnTo>
                <a:lnTo>
                  <a:pt x="259707" y="208885"/>
                </a:lnTo>
                <a:lnTo>
                  <a:pt x="262775" y="266534"/>
                </a:lnTo>
                <a:lnTo>
                  <a:pt x="271399" y="333743"/>
                </a:lnTo>
                <a:lnTo>
                  <a:pt x="285564" y="378912"/>
                </a:lnTo>
                <a:lnTo>
                  <a:pt x="316839" y="426224"/>
                </a:lnTo>
                <a:lnTo>
                  <a:pt x="287639" y="440073"/>
                </a:lnTo>
                <a:lnTo>
                  <a:pt x="217098" y="477583"/>
                </a:lnTo>
                <a:lnTo>
                  <a:pt x="178852" y="501755"/>
                </a:lnTo>
                <a:lnTo>
                  <a:pt x="140685" y="529877"/>
                </a:lnTo>
                <a:lnTo>
                  <a:pt x="104145" y="562205"/>
                </a:lnTo>
                <a:lnTo>
                  <a:pt x="70779" y="598994"/>
                </a:lnTo>
                <a:lnTo>
                  <a:pt x="42134" y="640499"/>
                </a:lnTo>
                <a:lnTo>
                  <a:pt x="19757" y="686974"/>
                </a:lnTo>
                <a:lnTo>
                  <a:pt x="5197" y="738676"/>
                </a:lnTo>
                <a:lnTo>
                  <a:pt x="0" y="795858"/>
                </a:lnTo>
                <a:lnTo>
                  <a:pt x="4149" y="842576"/>
                </a:lnTo>
                <a:lnTo>
                  <a:pt x="16435" y="886709"/>
                </a:lnTo>
                <a:lnTo>
                  <a:pt x="36614" y="927560"/>
                </a:lnTo>
                <a:lnTo>
                  <a:pt x="64442" y="964429"/>
                </a:lnTo>
                <a:lnTo>
                  <a:pt x="99677" y="996618"/>
                </a:lnTo>
                <a:lnTo>
                  <a:pt x="142074" y="1023429"/>
                </a:lnTo>
                <a:lnTo>
                  <a:pt x="192326" y="1046463"/>
                </a:lnTo>
                <a:lnTo>
                  <a:pt x="255614" y="1066479"/>
                </a:lnTo>
                <a:lnTo>
                  <a:pt x="294994" y="1074978"/>
                </a:lnTo>
                <a:lnTo>
                  <a:pt x="341050" y="1082271"/>
                </a:lnTo>
                <a:lnTo>
                  <a:pt x="394921" y="1088205"/>
                </a:lnTo>
                <a:lnTo>
                  <a:pt x="457747" y="1092631"/>
                </a:lnTo>
                <a:lnTo>
                  <a:pt x="530667" y="1095397"/>
                </a:lnTo>
                <a:lnTo>
                  <a:pt x="614819" y="1096352"/>
                </a:lnTo>
                <a:lnTo>
                  <a:pt x="683428" y="1095850"/>
                </a:lnTo>
                <a:lnTo>
                  <a:pt x="746035" y="1094490"/>
                </a:lnTo>
                <a:lnTo>
                  <a:pt x="802793" y="1092492"/>
                </a:lnTo>
                <a:lnTo>
                  <a:pt x="853856" y="1090075"/>
                </a:lnTo>
                <a:lnTo>
                  <a:pt x="974407" y="1082509"/>
                </a:lnTo>
                <a:lnTo>
                  <a:pt x="974407" y="897699"/>
                </a:lnTo>
                <a:lnTo>
                  <a:pt x="558228" y="897699"/>
                </a:lnTo>
                <a:lnTo>
                  <a:pt x="495177" y="897449"/>
                </a:lnTo>
                <a:lnTo>
                  <a:pt x="436482" y="896071"/>
                </a:lnTo>
                <a:lnTo>
                  <a:pt x="382960" y="892623"/>
                </a:lnTo>
                <a:lnTo>
                  <a:pt x="335429" y="886164"/>
                </a:lnTo>
                <a:lnTo>
                  <a:pt x="294707" y="875752"/>
                </a:lnTo>
                <a:lnTo>
                  <a:pt x="236958" y="839303"/>
                </a:lnTo>
                <a:lnTo>
                  <a:pt x="216255" y="775741"/>
                </a:lnTo>
                <a:lnTo>
                  <a:pt x="220007" y="747147"/>
                </a:lnTo>
                <a:lnTo>
                  <a:pt x="248398" y="694377"/>
                </a:lnTo>
                <a:lnTo>
                  <a:pt x="301034" y="647413"/>
                </a:lnTo>
                <a:lnTo>
                  <a:pt x="335093" y="626076"/>
                </a:lnTo>
                <a:lnTo>
                  <a:pt x="373591" y="606151"/>
                </a:lnTo>
                <a:lnTo>
                  <a:pt x="415987" y="587626"/>
                </a:lnTo>
                <a:lnTo>
                  <a:pt x="461741" y="570488"/>
                </a:lnTo>
                <a:lnTo>
                  <a:pt x="510313" y="554724"/>
                </a:lnTo>
                <a:lnTo>
                  <a:pt x="561161" y="540320"/>
                </a:lnTo>
                <a:lnTo>
                  <a:pt x="613744" y="527265"/>
                </a:lnTo>
                <a:lnTo>
                  <a:pt x="667523" y="515545"/>
                </a:lnTo>
                <a:lnTo>
                  <a:pt x="721956" y="505146"/>
                </a:lnTo>
                <a:lnTo>
                  <a:pt x="776503" y="496057"/>
                </a:lnTo>
                <a:lnTo>
                  <a:pt x="830623" y="488264"/>
                </a:lnTo>
                <a:lnTo>
                  <a:pt x="883775" y="481755"/>
                </a:lnTo>
                <a:lnTo>
                  <a:pt x="935418" y="476516"/>
                </a:lnTo>
                <a:lnTo>
                  <a:pt x="912356" y="358317"/>
                </a:lnTo>
                <a:lnTo>
                  <a:pt x="500405" y="358317"/>
                </a:lnTo>
                <a:lnTo>
                  <a:pt x="483292" y="333198"/>
                </a:lnTo>
                <a:lnTo>
                  <a:pt x="473838" y="297821"/>
                </a:lnTo>
                <a:lnTo>
                  <a:pt x="469806" y="244289"/>
                </a:lnTo>
                <a:lnTo>
                  <a:pt x="468960" y="164706"/>
                </a:lnTo>
                <a:lnTo>
                  <a:pt x="469197" y="121283"/>
                </a:lnTo>
                <a:lnTo>
                  <a:pt x="469907" y="81400"/>
                </a:lnTo>
                <a:lnTo>
                  <a:pt x="471087" y="41994"/>
                </a:lnTo>
                <a:lnTo>
                  <a:pt x="472732" y="0"/>
                </a:lnTo>
                <a:close/>
              </a:path>
              <a:path w="974725" h="1096645">
                <a:moveTo>
                  <a:pt x="974407" y="876325"/>
                </a:moveTo>
                <a:lnTo>
                  <a:pt x="912845" y="882658"/>
                </a:lnTo>
                <a:lnTo>
                  <a:pt x="852977" y="887621"/>
                </a:lnTo>
                <a:lnTo>
                  <a:pt x="795319" y="891376"/>
                </a:lnTo>
                <a:lnTo>
                  <a:pt x="740386" y="894084"/>
                </a:lnTo>
                <a:lnTo>
                  <a:pt x="688694" y="895909"/>
                </a:lnTo>
                <a:lnTo>
                  <a:pt x="640760" y="897011"/>
                </a:lnTo>
                <a:lnTo>
                  <a:pt x="558228" y="897699"/>
                </a:lnTo>
                <a:lnTo>
                  <a:pt x="974407" y="897699"/>
                </a:lnTo>
                <a:lnTo>
                  <a:pt x="974407" y="876325"/>
                </a:lnTo>
                <a:close/>
              </a:path>
              <a:path w="974725" h="1096645">
                <a:moveTo>
                  <a:pt x="895184" y="270306"/>
                </a:moveTo>
                <a:lnTo>
                  <a:pt x="684522" y="310425"/>
                </a:lnTo>
                <a:lnTo>
                  <a:pt x="641216" y="319503"/>
                </a:lnTo>
                <a:lnTo>
                  <a:pt x="571990" y="336611"/>
                </a:lnTo>
                <a:lnTo>
                  <a:pt x="500405" y="358317"/>
                </a:lnTo>
                <a:lnTo>
                  <a:pt x="912356" y="358317"/>
                </a:lnTo>
                <a:lnTo>
                  <a:pt x="895184" y="2703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46748" y="3220961"/>
            <a:ext cx="883919" cy="1132840"/>
          </a:xfrm>
          <a:custGeom>
            <a:avLst/>
            <a:gdLst/>
            <a:ahLst/>
            <a:cxnLst/>
            <a:rect l="l" t="t" r="r" b="b"/>
            <a:pathLst>
              <a:path w="883920" h="1132839">
                <a:moveTo>
                  <a:pt x="163448" y="0"/>
                </a:moveTo>
                <a:lnTo>
                  <a:pt x="135788" y="182295"/>
                </a:lnTo>
                <a:lnTo>
                  <a:pt x="186134" y="185183"/>
                </a:lnTo>
                <a:lnTo>
                  <a:pt x="237103" y="188845"/>
                </a:lnTo>
                <a:lnTo>
                  <a:pt x="288534" y="193318"/>
                </a:lnTo>
                <a:lnTo>
                  <a:pt x="340265" y="198643"/>
                </a:lnTo>
                <a:lnTo>
                  <a:pt x="392135" y="204859"/>
                </a:lnTo>
                <a:lnTo>
                  <a:pt x="443984" y="212004"/>
                </a:lnTo>
                <a:lnTo>
                  <a:pt x="495648" y="220118"/>
                </a:lnTo>
                <a:lnTo>
                  <a:pt x="546969" y="229240"/>
                </a:lnTo>
                <a:lnTo>
                  <a:pt x="597783" y="239410"/>
                </a:lnTo>
                <a:lnTo>
                  <a:pt x="647930" y="250665"/>
                </a:lnTo>
                <a:lnTo>
                  <a:pt x="697249" y="263047"/>
                </a:lnTo>
                <a:lnTo>
                  <a:pt x="745578" y="276593"/>
                </a:lnTo>
                <a:lnTo>
                  <a:pt x="783297" y="84239"/>
                </a:lnTo>
                <a:lnTo>
                  <a:pt x="715681" y="68652"/>
                </a:lnTo>
                <a:lnTo>
                  <a:pt x="649542" y="55118"/>
                </a:lnTo>
                <a:lnTo>
                  <a:pt x="585307" y="43489"/>
                </a:lnTo>
                <a:lnTo>
                  <a:pt x="523403" y="33615"/>
                </a:lnTo>
                <a:lnTo>
                  <a:pt x="464259" y="25348"/>
                </a:lnTo>
                <a:lnTo>
                  <a:pt x="408303" y="18540"/>
                </a:lnTo>
                <a:lnTo>
                  <a:pt x="355961" y="13042"/>
                </a:lnTo>
                <a:lnTo>
                  <a:pt x="307663" y="8705"/>
                </a:lnTo>
                <a:lnTo>
                  <a:pt x="263834" y="5381"/>
                </a:lnTo>
                <a:lnTo>
                  <a:pt x="224904" y="2921"/>
                </a:lnTo>
                <a:lnTo>
                  <a:pt x="163448" y="0"/>
                </a:lnTo>
                <a:close/>
              </a:path>
              <a:path w="883920" h="1132839">
                <a:moveTo>
                  <a:pt x="861995" y="504164"/>
                </a:moveTo>
                <a:lnTo>
                  <a:pt x="519264" y="504164"/>
                </a:lnTo>
                <a:lnTo>
                  <a:pt x="556722" y="505893"/>
                </a:lnTo>
                <a:lnTo>
                  <a:pt x="592225" y="512965"/>
                </a:lnTo>
                <a:lnTo>
                  <a:pt x="623609" y="528210"/>
                </a:lnTo>
                <a:lnTo>
                  <a:pt x="648708" y="554456"/>
                </a:lnTo>
                <a:lnTo>
                  <a:pt x="665355" y="594533"/>
                </a:lnTo>
                <a:lnTo>
                  <a:pt x="671385" y="651268"/>
                </a:lnTo>
                <a:lnTo>
                  <a:pt x="668336" y="696951"/>
                </a:lnTo>
                <a:lnTo>
                  <a:pt x="659426" y="737550"/>
                </a:lnTo>
                <a:lnTo>
                  <a:pt x="645014" y="773376"/>
                </a:lnTo>
                <a:lnTo>
                  <a:pt x="601110" y="831944"/>
                </a:lnTo>
                <a:lnTo>
                  <a:pt x="539481" y="875129"/>
                </a:lnTo>
                <a:lnTo>
                  <a:pt x="502913" y="891727"/>
                </a:lnTo>
                <a:lnTo>
                  <a:pt x="462986" y="905407"/>
                </a:lnTo>
                <a:lnTo>
                  <a:pt x="420056" y="916480"/>
                </a:lnTo>
                <a:lnTo>
                  <a:pt x="374482" y="925254"/>
                </a:lnTo>
                <a:lnTo>
                  <a:pt x="326620" y="932039"/>
                </a:lnTo>
                <a:lnTo>
                  <a:pt x="276828" y="937144"/>
                </a:lnTo>
                <a:lnTo>
                  <a:pt x="225463" y="940879"/>
                </a:lnTo>
                <a:lnTo>
                  <a:pt x="172882" y="943554"/>
                </a:lnTo>
                <a:lnTo>
                  <a:pt x="119443" y="945476"/>
                </a:lnTo>
                <a:lnTo>
                  <a:pt x="178549" y="1132814"/>
                </a:lnTo>
                <a:lnTo>
                  <a:pt x="240548" y="1131058"/>
                </a:lnTo>
                <a:lnTo>
                  <a:pt x="281874" y="1128670"/>
                </a:lnTo>
                <a:lnTo>
                  <a:pt x="328662" y="1124542"/>
                </a:lnTo>
                <a:lnTo>
                  <a:pt x="379849" y="1118128"/>
                </a:lnTo>
                <a:lnTo>
                  <a:pt x="434367" y="1108879"/>
                </a:lnTo>
                <a:lnTo>
                  <a:pt x="491153" y="1096245"/>
                </a:lnTo>
                <a:lnTo>
                  <a:pt x="549140" y="1079680"/>
                </a:lnTo>
                <a:lnTo>
                  <a:pt x="607263" y="1058633"/>
                </a:lnTo>
                <a:lnTo>
                  <a:pt x="642330" y="1043447"/>
                </a:lnTo>
                <a:lnTo>
                  <a:pt x="677743" y="1025607"/>
                </a:lnTo>
                <a:lnTo>
                  <a:pt x="712725" y="1004520"/>
                </a:lnTo>
                <a:lnTo>
                  <a:pt x="746499" y="979591"/>
                </a:lnTo>
                <a:lnTo>
                  <a:pt x="778289" y="950223"/>
                </a:lnTo>
                <a:lnTo>
                  <a:pt x="807318" y="915823"/>
                </a:lnTo>
                <a:lnTo>
                  <a:pt x="832810" y="875794"/>
                </a:lnTo>
                <a:lnTo>
                  <a:pt x="853989" y="829542"/>
                </a:lnTo>
                <a:lnTo>
                  <a:pt x="870078" y="776472"/>
                </a:lnTo>
                <a:lnTo>
                  <a:pt x="880301" y="715988"/>
                </a:lnTo>
                <a:lnTo>
                  <a:pt x="883881" y="647496"/>
                </a:lnTo>
                <a:lnTo>
                  <a:pt x="879646" y="577981"/>
                </a:lnTo>
                <a:lnTo>
                  <a:pt x="867674" y="519137"/>
                </a:lnTo>
                <a:lnTo>
                  <a:pt x="861995" y="504164"/>
                </a:lnTo>
                <a:close/>
              </a:path>
              <a:path w="883920" h="1132839">
                <a:moveTo>
                  <a:pt x="540638" y="321856"/>
                </a:moveTo>
                <a:lnTo>
                  <a:pt x="498693" y="322791"/>
                </a:lnTo>
                <a:lnTo>
                  <a:pt x="451735" y="325333"/>
                </a:lnTo>
                <a:lnTo>
                  <a:pt x="401678" y="329085"/>
                </a:lnTo>
                <a:lnTo>
                  <a:pt x="350434" y="333652"/>
                </a:lnTo>
                <a:lnTo>
                  <a:pt x="72766" y="363191"/>
                </a:lnTo>
                <a:lnTo>
                  <a:pt x="34556" y="366824"/>
                </a:lnTo>
                <a:lnTo>
                  <a:pt x="0" y="369633"/>
                </a:lnTo>
                <a:lnTo>
                  <a:pt x="33959" y="577088"/>
                </a:lnTo>
                <a:lnTo>
                  <a:pt x="223973" y="542728"/>
                </a:lnTo>
                <a:lnTo>
                  <a:pt x="339200" y="524039"/>
                </a:lnTo>
                <a:lnTo>
                  <a:pt x="393921" y="516113"/>
                </a:lnTo>
                <a:lnTo>
                  <a:pt x="443686" y="509817"/>
                </a:lnTo>
                <a:lnTo>
                  <a:pt x="486224" y="505663"/>
                </a:lnTo>
                <a:lnTo>
                  <a:pt x="519264" y="504164"/>
                </a:lnTo>
                <a:lnTo>
                  <a:pt x="861995" y="504164"/>
                </a:lnTo>
                <a:lnTo>
                  <a:pt x="849067" y="470076"/>
                </a:lnTo>
                <a:lnTo>
                  <a:pt x="824929" y="429908"/>
                </a:lnTo>
                <a:lnTo>
                  <a:pt x="796362" y="397745"/>
                </a:lnTo>
                <a:lnTo>
                  <a:pt x="764467" y="372695"/>
                </a:lnTo>
                <a:lnTo>
                  <a:pt x="730348" y="353871"/>
                </a:lnTo>
                <a:lnTo>
                  <a:pt x="659843" y="331342"/>
                </a:lnTo>
                <a:lnTo>
                  <a:pt x="593668" y="323041"/>
                </a:lnTo>
                <a:lnTo>
                  <a:pt x="564958" y="322004"/>
                </a:lnTo>
                <a:lnTo>
                  <a:pt x="540638" y="3218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4286" y="4600283"/>
            <a:ext cx="1059180" cy="1023619"/>
          </a:xfrm>
          <a:custGeom>
            <a:avLst/>
            <a:gdLst/>
            <a:ahLst/>
            <a:cxnLst/>
            <a:rect l="l" t="t" r="r" b="b"/>
            <a:pathLst>
              <a:path w="1059180" h="1023620">
                <a:moveTo>
                  <a:pt x="140817" y="414908"/>
                </a:moveTo>
                <a:lnTo>
                  <a:pt x="110055" y="450087"/>
                </a:lnTo>
                <a:lnTo>
                  <a:pt x="81009" y="486959"/>
                </a:lnTo>
                <a:lnTo>
                  <a:pt x="54778" y="525987"/>
                </a:lnTo>
                <a:lnTo>
                  <a:pt x="32462" y="567632"/>
                </a:lnTo>
                <a:lnTo>
                  <a:pt x="15160" y="612356"/>
                </a:lnTo>
                <a:lnTo>
                  <a:pt x="3973" y="660621"/>
                </a:lnTo>
                <a:lnTo>
                  <a:pt x="0" y="712889"/>
                </a:lnTo>
                <a:lnTo>
                  <a:pt x="4191" y="760573"/>
                </a:lnTo>
                <a:lnTo>
                  <a:pt x="16344" y="805184"/>
                </a:lnTo>
                <a:lnTo>
                  <a:pt x="35833" y="846162"/>
                </a:lnTo>
                <a:lnTo>
                  <a:pt x="62026" y="882950"/>
                </a:lnTo>
                <a:lnTo>
                  <a:pt x="94297" y="914988"/>
                </a:lnTo>
                <a:lnTo>
                  <a:pt x="132016" y="941717"/>
                </a:lnTo>
                <a:lnTo>
                  <a:pt x="166488" y="960809"/>
                </a:lnTo>
                <a:lnTo>
                  <a:pt x="201865" y="976769"/>
                </a:lnTo>
                <a:lnTo>
                  <a:pt x="239054" y="989863"/>
                </a:lnTo>
                <a:lnTo>
                  <a:pt x="278959" y="1000353"/>
                </a:lnTo>
                <a:lnTo>
                  <a:pt x="322486" y="1008505"/>
                </a:lnTo>
                <a:lnTo>
                  <a:pt x="370539" y="1014582"/>
                </a:lnTo>
                <a:lnTo>
                  <a:pt x="424024" y="1018849"/>
                </a:lnTo>
                <a:lnTo>
                  <a:pt x="483846" y="1021570"/>
                </a:lnTo>
                <a:lnTo>
                  <a:pt x="550911" y="1023008"/>
                </a:lnTo>
                <a:lnTo>
                  <a:pt x="626122" y="1023429"/>
                </a:lnTo>
                <a:lnTo>
                  <a:pt x="716515" y="1022993"/>
                </a:lnTo>
                <a:lnTo>
                  <a:pt x="788103" y="1021789"/>
                </a:lnTo>
                <a:lnTo>
                  <a:pt x="843789" y="1019969"/>
                </a:lnTo>
                <a:lnTo>
                  <a:pt x="886477" y="1017687"/>
                </a:lnTo>
                <a:lnTo>
                  <a:pt x="944475" y="1012348"/>
                </a:lnTo>
                <a:lnTo>
                  <a:pt x="965593" y="1009599"/>
                </a:lnTo>
                <a:lnTo>
                  <a:pt x="963308" y="822261"/>
                </a:lnTo>
                <a:lnTo>
                  <a:pt x="575843" y="822261"/>
                </a:lnTo>
                <a:lnTo>
                  <a:pt x="519732" y="822099"/>
                </a:lnTo>
                <a:lnTo>
                  <a:pt x="465236" y="821116"/>
                </a:lnTo>
                <a:lnTo>
                  <a:pt x="413366" y="818564"/>
                </a:lnTo>
                <a:lnTo>
                  <a:pt x="365134" y="813696"/>
                </a:lnTo>
                <a:lnTo>
                  <a:pt x="321549" y="805765"/>
                </a:lnTo>
                <a:lnTo>
                  <a:pt x="283623" y="794025"/>
                </a:lnTo>
                <a:lnTo>
                  <a:pt x="228787" y="756128"/>
                </a:lnTo>
                <a:lnTo>
                  <a:pt x="208711" y="694029"/>
                </a:lnTo>
                <a:lnTo>
                  <a:pt x="218237" y="638944"/>
                </a:lnTo>
                <a:lnTo>
                  <a:pt x="241553" y="589988"/>
                </a:lnTo>
                <a:lnTo>
                  <a:pt x="270765" y="549047"/>
                </a:lnTo>
                <a:lnTo>
                  <a:pt x="297980" y="518007"/>
                </a:lnTo>
                <a:lnTo>
                  <a:pt x="140817" y="414908"/>
                </a:lnTo>
                <a:close/>
              </a:path>
              <a:path w="1059180" h="1023620">
                <a:moveTo>
                  <a:pt x="963079" y="803414"/>
                </a:moveTo>
                <a:lnTo>
                  <a:pt x="908944" y="808917"/>
                </a:lnTo>
                <a:lnTo>
                  <a:pt x="855356" y="813255"/>
                </a:lnTo>
                <a:lnTo>
                  <a:pt x="802860" y="816560"/>
                </a:lnTo>
                <a:lnTo>
                  <a:pt x="752001" y="818967"/>
                </a:lnTo>
                <a:lnTo>
                  <a:pt x="703325" y="820607"/>
                </a:lnTo>
                <a:lnTo>
                  <a:pt x="657376" y="821615"/>
                </a:lnTo>
                <a:lnTo>
                  <a:pt x="575843" y="822261"/>
                </a:lnTo>
                <a:lnTo>
                  <a:pt x="963308" y="822261"/>
                </a:lnTo>
                <a:lnTo>
                  <a:pt x="963079" y="803414"/>
                </a:lnTo>
                <a:close/>
              </a:path>
              <a:path w="1059180" h="1023620">
                <a:moveTo>
                  <a:pt x="770712" y="309295"/>
                </a:moveTo>
                <a:lnTo>
                  <a:pt x="667613" y="364616"/>
                </a:lnTo>
                <a:lnTo>
                  <a:pt x="701610" y="414134"/>
                </a:lnTo>
                <a:lnTo>
                  <a:pt x="730780" y="462324"/>
                </a:lnTo>
                <a:lnTo>
                  <a:pt x="754518" y="505746"/>
                </a:lnTo>
                <a:lnTo>
                  <a:pt x="772220" y="540960"/>
                </a:lnTo>
                <a:lnTo>
                  <a:pt x="783285" y="564527"/>
                </a:lnTo>
                <a:lnTo>
                  <a:pt x="891400" y="502919"/>
                </a:lnTo>
                <a:lnTo>
                  <a:pt x="866904" y="453819"/>
                </a:lnTo>
                <a:lnTo>
                  <a:pt x="841138" y="409422"/>
                </a:lnTo>
                <a:lnTo>
                  <a:pt x="815551" y="370213"/>
                </a:lnTo>
                <a:lnTo>
                  <a:pt x="791593" y="336675"/>
                </a:lnTo>
                <a:lnTo>
                  <a:pt x="770712" y="309295"/>
                </a:lnTo>
                <a:close/>
              </a:path>
              <a:path w="1059180" h="1023620">
                <a:moveTo>
                  <a:pt x="937933" y="227571"/>
                </a:moveTo>
                <a:lnTo>
                  <a:pt x="833589" y="282892"/>
                </a:lnTo>
                <a:lnTo>
                  <a:pt x="875761" y="340671"/>
                </a:lnTo>
                <a:lnTo>
                  <a:pt x="911688" y="398097"/>
                </a:lnTo>
                <a:lnTo>
                  <a:pt x="938424" y="445384"/>
                </a:lnTo>
                <a:lnTo>
                  <a:pt x="953020" y="472744"/>
                </a:lnTo>
                <a:lnTo>
                  <a:pt x="1058633" y="413664"/>
                </a:lnTo>
                <a:lnTo>
                  <a:pt x="1038358" y="374680"/>
                </a:lnTo>
                <a:lnTo>
                  <a:pt x="1009594" y="326270"/>
                </a:lnTo>
                <a:lnTo>
                  <a:pt x="975175" y="275034"/>
                </a:lnTo>
                <a:lnTo>
                  <a:pt x="937933" y="227571"/>
                </a:lnTo>
                <a:close/>
              </a:path>
              <a:path w="1059180" h="1023620">
                <a:moveTo>
                  <a:pt x="901471" y="189780"/>
                </a:moveTo>
                <a:lnTo>
                  <a:pt x="423333" y="189780"/>
                </a:lnTo>
                <a:lnTo>
                  <a:pt x="445071" y="189864"/>
                </a:lnTo>
                <a:lnTo>
                  <a:pt x="414621" y="201880"/>
                </a:lnTo>
                <a:lnTo>
                  <a:pt x="384408" y="216257"/>
                </a:lnTo>
                <a:lnTo>
                  <a:pt x="352783" y="234408"/>
                </a:lnTo>
                <a:lnTo>
                  <a:pt x="318096" y="257746"/>
                </a:lnTo>
                <a:lnTo>
                  <a:pt x="461416" y="369646"/>
                </a:lnTo>
                <a:lnTo>
                  <a:pt x="496044" y="347233"/>
                </a:lnTo>
                <a:lnTo>
                  <a:pt x="533379" y="324775"/>
                </a:lnTo>
                <a:lnTo>
                  <a:pt x="573187" y="302680"/>
                </a:lnTo>
                <a:lnTo>
                  <a:pt x="615234" y="281354"/>
                </a:lnTo>
                <a:lnTo>
                  <a:pt x="659288" y="261205"/>
                </a:lnTo>
                <a:lnTo>
                  <a:pt x="705114" y="242641"/>
                </a:lnTo>
                <a:lnTo>
                  <a:pt x="752479" y="226069"/>
                </a:lnTo>
                <a:lnTo>
                  <a:pt x="801150" y="211896"/>
                </a:lnTo>
                <a:lnTo>
                  <a:pt x="850891" y="200531"/>
                </a:lnTo>
                <a:lnTo>
                  <a:pt x="901471" y="192379"/>
                </a:lnTo>
                <a:lnTo>
                  <a:pt x="901471" y="189780"/>
                </a:lnTo>
                <a:close/>
              </a:path>
              <a:path w="1059180" h="1023620">
                <a:moveTo>
                  <a:pt x="59080" y="0"/>
                </a:moveTo>
                <a:lnTo>
                  <a:pt x="59080" y="201167"/>
                </a:lnTo>
                <a:lnTo>
                  <a:pt x="91553" y="199189"/>
                </a:lnTo>
                <a:lnTo>
                  <a:pt x="326928" y="191560"/>
                </a:lnTo>
                <a:lnTo>
                  <a:pt x="423333" y="189780"/>
                </a:lnTo>
                <a:lnTo>
                  <a:pt x="901471" y="189780"/>
                </a:lnTo>
                <a:lnTo>
                  <a:pt x="901471" y="1672"/>
                </a:lnTo>
                <a:lnTo>
                  <a:pt x="329708" y="1672"/>
                </a:lnTo>
                <a:lnTo>
                  <a:pt x="87136" y="589"/>
                </a:lnTo>
                <a:lnTo>
                  <a:pt x="59080" y="0"/>
                </a:lnTo>
                <a:close/>
              </a:path>
              <a:path w="1059180" h="1023620">
                <a:moveTo>
                  <a:pt x="901471" y="0"/>
                </a:moveTo>
                <a:lnTo>
                  <a:pt x="329708" y="1672"/>
                </a:lnTo>
                <a:lnTo>
                  <a:pt x="901471" y="1672"/>
                </a:lnTo>
                <a:lnTo>
                  <a:pt x="9014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6057" y="4502213"/>
            <a:ext cx="1132840" cy="1146810"/>
          </a:xfrm>
          <a:custGeom>
            <a:avLst/>
            <a:gdLst/>
            <a:ahLst/>
            <a:cxnLst/>
            <a:rect l="l" t="t" r="r" b="b"/>
            <a:pathLst>
              <a:path w="1132839" h="1146810">
                <a:moveTo>
                  <a:pt x="373405" y="531837"/>
                </a:moveTo>
                <a:lnTo>
                  <a:pt x="322574" y="549883"/>
                </a:lnTo>
                <a:lnTo>
                  <a:pt x="273923" y="570894"/>
                </a:lnTo>
                <a:lnTo>
                  <a:pt x="228199" y="594968"/>
                </a:lnTo>
                <a:lnTo>
                  <a:pt x="186148" y="622202"/>
                </a:lnTo>
                <a:lnTo>
                  <a:pt x="148516" y="652695"/>
                </a:lnTo>
                <a:lnTo>
                  <a:pt x="116053" y="686546"/>
                </a:lnTo>
                <a:lnTo>
                  <a:pt x="89503" y="723851"/>
                </a:lnTo>
                <a:lnTo>
                  <a:pt x="69614" y="764709"/>
                </a:lnTo>
                <a:lnTo>
                  <a:pt x="57132" y="809219"/>
                </a:lnTo>
                <a:lnTo>
                  <a:pt x="52806" y="857478"/>
                </a:lnTo>
                <a:lnTo>
                  <a:pt x="57788" y="908079"/>
                </a:lnTo>
                <a:lnTo>
                  <a:pt x="71709" y="953024"/>
                </a:lnTo>
                <a:lnTo>
                  <a:pt x="93035" y="992314"/>
                </a:lnTo>
                <a:lnTo>
                  <a:pt x="120229" y="1025948"/>
                </a:lnTo>
                <a:lnTo>
                  <a:pt x="151756" y="1053926"/>
                </a:lnTo>
                <a:lnTo>
                  <a:pt x="186080" y="1076248"/>
                </a:lnTo>
                <a:lnTo>
                  <a:pt x="245437" y="1104397"/>
                </a:lnTo>
                <a:lnTo>
                  <a:pt x="315970" y="1125266"/>
                </a:lnTo>
                <a:lnTo>
                  <a:pt x="358454" y="1133021"/>
                </a:lnTo>
                <a:lnTo>
                  <a:pt x="407365" y="1139017"/>
                </a:lnTo>
                <a:lnTo>
                  <a:pt x="463912" y="1143275"/>
                </a:lnTo>
                <a:lnTo>
                  <a:pt x="529307" y="1145815"/>
                </a:lnTo>
                <a:lnTo>
                  <a:pt x="604761" y="1146657"/>
                </a:lnTo>
                <a:lnTo>
                  <a:pt x="709070" y="1146002"/>
                </a:lnTo>
                <a:lnTo>
                  <a:pt x="761136" y="1144924"/>
                </a:lnTo>
                <a:lnTo>
                  <a:pt x="813096" y="1143112"/>
                </a:lnTo>
                <a:lnTo>
                  <a:pt x="864916" y="1140395"/>
                </a:lnTo>
                <a:lnTo>
                  <a:pt x="916558" y="1136599"/>
                </a:lnTo>
                <a:lnTo>
                  <a:pt x="918847" y="958062"/>
                </a:lnTo>
                <a:lnTo>
                  <a:pt x="588416" y="958062"/>
                </a:lnTo>
                <a:lnTo>
                  <a:pt x="505765" y="957234"/>
                </a:lnTo>
                <a:lnTo>
                  <a:pt x="435711" y="954269"/>
                </a:lnTo>
                <a:lnTo>
                  <a:pt x="377767" y="948445"/>
                </a:lnTo>
                <a:lnTo>
                  <a:pt x="331449" y="939041"/>
                </a:lnTo>
                <a:lnTo>
                  <a:pt x="271742" y="906606"/>
                </a:lnTo>
                <a:lnTo>
                  <a:pt x="252704" y="851192"/>
                </a:lnTo>
                <a:lnTo>
                  <a:pt x="255179" y="828583"/>
                </a:lnTo>
                <a:lnTo>
                  <a:pt x="287443" y="776381"/>
                </a:lnTo>
                <a:lnTo>
                  <a:pt x="325544" y="747065"/>
                </a:lnTo>
                <a:lnTo>
                  <a:pt x="383830" y="715792"/>
                </a:lnTo>
                <a:lnTo>
                  <a:pt x="466458" y="682701"/>
                </a:lnTo>
                <a:lnTo>
                  <a:pt x="373405" y="531837"/>
                </a:lnTo>
                <a:close/>
              </a:path>
              <a:path w="1132839" h="1146810">
                <a:moveTo>
                  <a:pt x="919073" y="940447"/>
                </a:moveTo>
                <a:lnTo>
                  <a:pt x="855163" y="946969"/>
                </a:lnTo>
                <a:lnTo>
                  <a:pt x="792376" y="951643"/>
                </a:lnTo>
                <a:lnTo>
                  <a:pt x="733371" y="954775"/>
                </a:lnTo>
                <a:lnTo>
                  <a:pt x="680812" y="956676"/>
                </a:lnTo>
                <a:lnTo>
                  <a:pt x="637358" y="957651"/>
                </a:lnTo>
                <a:lnTo>
                  <a:pt x="588416" y="958062"/>
                </a:lnTo>
                <a:lnTo>
                  <a:pt x="918847" y="958062"/>
                </a:lnTo>
                <a:lnTo>
                  <a:pt x="919073" y="940447"/>
                </a:lnTo>
                <a:close/>
              </a:path>
              <a:path w="1132839" h="1146810">
                <a:moveTo>
                  <a:pt x="749913" y="433768"/>
                </a:moveTo>
                <a:lnTo>
                  <a:pt x="536854" y="433768"/>
                </a:lnTo>
                <a:lnTo>
                  <a:pt x="575418" y="518235"/>
                </a:lnTo>
                <a:lnTo>
                  <a:pt x="609384" y="588043"/>
                </a:lnTo>
                <a:lnTo>
                  <a:pt x="639226" y="645031"/>
                </a:lnTo>
                <a:lnTo>
                  <a:pt x="665413" y="691043"/>
                </a:lnTo>
                <a:lnTo>
                  <a:pt x="688417" y="727920"/>
                </a:lnTo>
                <a:lnTo>
                  <a:pt x="726765" y="781635"/>
                </a:lnTo>
                <a:lnTo>
                  <a:pt x="743051" y="802157"/>
                </a:lnTo>
                <a:lnTo>
                  <a:pt x="929131" y="715390"/>
                </a:lnTo>
                <a:lnTo>
                  <a:pt x="899239" y="675686"/>
                </a:lnTo>
                <a:lnTo>
                  <a:pt x="870862" y="636815"/>
                </a:lnTo>
                <a:lnTo>
                  <a:pt x="843825" y="597922"/>
                </a:lnTo>
                <a:lnTo>
                  <a:pt x="817953" y="558148"/>
                </a:lnTo>
                <a:lnTo>
                  <a:pt x="793071" y="516636"/>
                </a:lnTo>
                <a:lnTo>
                  <a:pt x="769005" y="472528"/>
                </a:lnTo>
                <a:lnTo>
                  <a:pt x="749913" y="433768"/>
                </a:lnTo>
                <a:close/>
              </a:path>
              <a:path w="1132839" h="1146810">
                <a:moveTo>
                  <a:pt x="631151" y="41490"/>
                </a:moveTo>
                <a:lnTo>
                  <a:pt x="419925" y="60350"/>
                </a:lnTo>
                <a:lnTo>
                  <a:pt x="428257" y="99130"/>
                </a:lnTo>
                <a:lnTo>
                  <a:pt x="438477" y="143332"/>
                </a:lnTo>
                <a:lnTo>
                  <a:pt x="451054" y="192249"/>
                </a:lnTo>
                <a:lnTo>
                  <a:pt x="466458" y="245173"/>
                </a:lnTo>
                <a:lnTo>
                  <a:pt x="0" y="245173"/>
                </a:lnTo>
                <a:lnTo>
                  <a:pt x="0" y="435025"/>
                </a:lnTo>
                <a:lnTo>
                  <a:pt x="489076" y="435025"/>
                </a:lnTo>
                <a:lnTo>
                  <a:pt x="510608" y="434868"/>
                </a:lnTo>
                <a:lnTo>
                  <a:pt x="524261" y="434495"/>
                </a:lnTo>
                <a:lnTo>
                  <a:pt x="536854" y="433768"/>
                </a:lnTo>
                <a:lnTo>
                  <a:pt x="749913" y="433768"/>
                </a:lnTo>
                <a:lnTo>
                  <a:pt x="745578" y="424967"/>
                </a:lnTo>
                <a:lnTo>
                  <a:pt x="830896" y="420898"/>
                </a:lnTo>
                <a:lnTo>
                  <a:pt x="895889" y="416305"/>
                </a:lnTo>
                <a:lnTo>
                  <a:pt x="944538" y="411294"/>
                </a:lnTo>
                <a:lnTo>
                  <a:pt x="980823" y="405968"/>
                </a:lnTo>
                <a:lnTo>
                  <a:pt x="1008723" y="400432"/>
                </a:lnTo>
                <a:lnTo>
                  <a:pt x="1032217" y="394792"/>
                </a:lnTo>
                <a:lnTo>
                  <a:pt x="996838" y="267804"/>
                </a:lnTo>
                <a:lnTo>
                  <a:pt x="831062" y="267804"/>
                </a:lnTo>
                <a:lnTo>
                  <a:pt x="830278" y="257471"/>
                </a:lnTo>
                <a:lnTo>
                  <a:pt x="828503" y="245173"/>
                </a:lnTo>
                <a:lnTo>
                  <a:pt x="827887" y="241401"/>
                </a:lnTo>
                <a:lnTo>
                  <a:pt x="675157" y="241401"/>
                </a:lnTo>
                <a:lnTo>
                  <a:pt x="655332" y="174627"/>
                </a:lnTo>
                <a:lnTo>
                  <a:pt x="643253" y="123529"/>
                </a:lnTo>
                <a:lnTo>
                  <a:pt x="636082" y="81213"/>
                </a:lnTo>
                <a:lnTo>
                  <a:pt x="631151" y="41490"/>
                </a:lnTo>
                <a:close/>
              </a:path>
              <a:path w="1132839" h="1146810">
                <a:moveTo>
                  <a:pt x="989482" y="241401"/>
                </a:moveTo>
                <a:lnTo>
                  <a:pt x="831062" y="267804"/>
                </a:lnTo>
                <a:lnTo>
                  <a:pt x="996838" y="267804"/>
                </a:lnTo>
                <a:lnTo>
                  <a:pt x="989482" y="241401"/>
                </a:lnTo>
                <a:close/>
              </a:path>
              <a:path w="1132839" h="1146810">
                <a:moveTo>
                  <a:pt x="826046" y="228828"/>
                </a:moveTo>
                <a:lnTo>
                  <a:pt x="800344" y="231500"/>
                </a:lnTo>
                <a:lnTo>
                  <a:pt x="771347" y="234172"/>
                </a:lnTo>
                <a:lnTo>
                  <a:pt x="675157" y="241401"/>
                </a:lnTo>
                <a:lnTo>
                  <a:pt x="827887" y="241401"/>
                </a:lnTo>
                <a:lnTo>
                  <a:pt x="826829" y="234918"/>
                </a:lnTo>
                <a:lnTo>
                  <a:pt x="826046" y="228828"/>
                </a:lnTo>
                <a:close/>
              </a:path>
              <a:path w="1132839" h="1146810">
                <a:moveTo>
                  <a:pt x="909015" y="18859"/>
                </a:moveTo>
                <a:lnTo>
                  <a:pt x="797128" y="37718"/>
                </a:lnTo>
                <a:lnTo>
                  <a:pt x="815528" y="84690"/>
                </a:lnTo>
                <a:lnTo>
                  <a:pt x="830278" y="127773"/>
                </a:lnTo>
                <a:lnTo>
                  <a:pt x="842908" y="172976"/>
                </a:lnTo>
                <a:lnTo>
                  <a:pt x="854951" y="226313"/>
                </a:lnTo>
                <a:lnTo>
                  <a:pt x="968108" y="202425"/>
                </a:lnTo>
                <a:lnTo>
                  <a:pt x="961703" y="174627"/>
                </a:lnTo>
                <a:lnTo>
                  <a:pt x="949877" y="130916"/>
                </a:lnTo>
                <a:lnTo>
                  <a:pt x="932393" y="77068"/>
                </a:lnTo>
                <a:lnTo>
                  <a:pt x="909015" y="18859"/>
                </a:lnTo>
                <a:close/>
              </a:path>
              <a:path w="1132839" h="1146810">
                <a:moveTo>
                  <a:pt x="1076236" y="0"/>
                </a:moveTo>
                <a:lnTo>
                  <a:pt x="965593" y="18859"/>
                </a:lnTo>
                <a:lnTo>
                  <a:pt x="984708" y="67442"/>
                </a:lnTo>
                <a:lnTo>
                  <a:pt x="998754" y="109542"/>
                </a:lnTo>
                <a:lnTo>
                  <a:pt x="1010679" y="153763"/>
                </a:lnTo>
                <a:lnTo>
                  <a:pt x="1023429" y="208711"/>
                </a:lnTo>
                <a:lnTo>
                  <a:pt x="1132801" y="186080"/>
                </a:lnTo>
                <a:lnTo>
                  <a:pt x="1124322" y="141630"/>
                </a:lnTo>
                <a:lnTo>
                  <a:pt x="1111124" y="91635"/>
                </a:lnTo>
                <a:lnTo>
                  <a:pt x="1094623" y="42342"/>
                </a:lnTo>
                <a:lnTo>
                  <a:pt x="10762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4405" y="4601540"/>
            <a:ext cx="1111885" cy="1026160"/>
          </a:xfrm>
          <a:custGeom>
            <a:avLst/>
            <a:gdLst/>
            <a:ahLst/>
            <a:cxnLst/>
            <a:rect l="l" t="t" r="r" b="b"/>
            <a:pathLst>
              <a:path w="1111885" h="1026160">
                <a:moveTo>
                  <a:pt x="836091" y="25146"/>
                </a:moveTo>
                <a:lnTo>
                  <a:pt x="675157" y="132016"/>
                </a:lnTo>
                <a:lnTo>
                  <a:pt x="691995" y="147159"/>
                </a:lnTo>
                <a:lnTo>
                  <a:pt x="710086" y="165588"/>
                </a:lnTo>
                <a:lnTo>
                  <a:pt x="748591" y="213241"/>
                </a:lnTo>
                <a:lnTo>
                  <a:pt x="787811" y="276852"/>
                </a:lnTo>
                <a:lnTo>
                  <a:pt x="806795" y="315230"/>
                </a:lnTo>
                <a:lnTo>
                  <a:pt x="824885" y="358301"/>
                </a:lnTo>
                <a:lnTo>
                  <a:pt x="841724" y="406300"/>
                </a:lnTo>
                <a:lnTo>
                  <a:pt x="856953" y="459463"/>
                </a:lnTo>
                <a:lnTo>
                  <a:pt x="870215" y="518025"/>
                </a:lnTo>
                <a:lnTo>
                  <a:pt x="881153" y="582219"/>
                </a:lnTo>
                <a:lnTo>
                  <a:pt x="889408" y="652280"/>
                </a:lnTo>
                <a:lnTo>
                  <a:pt x="894624" y="728444"/>
                </a:lnTo>
                <a:lnTo>
                  <a:pt x="896442" y="810945"/>
                </a:lnTo>
                <a:lnTo>
                  <a:pt x="896226" y="837999"/>
                </a:lnTo>
                <a:lnTo>
                  <a:pt x="895657" y="861399"/>
                </a:lnTo>
                <a:lnTo>
                  <a:pt x="894856" y="882204"/>
                </a:lnTo>
                <a:lnTo>
                  <a:pt x="893940" y="901471"/>
                </a:lnTo>
                <a:lnTo>
                  <a:pt x="1111440" y="888911"/>
                </a:lnTo>
                <a:lnTo>
                  <a:pt x="1111368" y="801460"/>
                </a:lnTo>
                <a:lnTo>
                  <a:pt x="1108517" y="720357"/>
                </a:lnTo>
                <a:lnTo>
                  <a:pt x="1103093" y="645305"/>
                </a:lnTo>
                <a:lnTo>
                  <a:pt x="1095305" y="576008"/>
                </a:lnTo>
                <a:lnTo>
                  <a:pt x="1085360" y="512169"/>
                </a:lnTo>
                <a:lnTo>
                  <a:pt x="1073467" y="453490"/>
                </a:lnTo>
                <a:lnTo>
                  <a:pt x="1059833" y="399674"/>
                </a:lnTo>
                <a:lnTo>
                  <a:pt x="1044666" y="350425"/>
                </a:lnTo>
                <a:lnTo>
                  <a:pt x="1028173" y="305445"/>
                </a:lnTo>
                <a:lnTo>
                  <a:pt x="1010564" y="264438"/>
                </a:lnTo>
                <a:lnTo>
                  <a:pt x="992045" y="227107"/>
                </a:lnTo>
                <a:lnTo>
                  <a:pt x="972824" y="193154"/>
                </a:lnTo>
                <a:lnTo>
                  <a:pt x="933109" y="134197"/>
                </a:lnTo>
                <a:lnTo>
                  <a:pt x="893081" y="85192"/>
                </a:lnTo>
                <a:lnTo>
                  <a:pt x="854404" y="43762"/>
                </a:lnTo>
                <a:lnTo>
                  <a:pt x="836091" y="25146"/>
                </a:lnTo>
                <a:close/>
              </a:path>
              <a:path w="1111885" h="1026160">
                <a:moveTo>
                  <a:pt x="22631" y="0"/>
                </a:moveTo>
                <a:lnTo>
                  <a:pt x="19128" y="40094"/>
                </a:lnTo>
                <a:lnTo>
                  <a:pt x="15376" y="84331"/>
                </a:lnTo>
                <a:lnTo>
                  <a:pt x="11597" y="131782"/>
                </a:lnTo>
                <a:lnTo>
                  <a:pt x="8010" y="181517"/>
                </a:lnTo>
                <a:lnTo>
                  <a:pt x="4836" y="232609"/>
                </a:lnTo>
                <a:lnTo>
                  <a:pt x="2296" y="284128"/>
                </a:lnTo>
                <a:lnTo>
                  <a:pt x="610" y="335146"/>
                </a:lnTo>
                <a:lnTo>
                  <a:pt x="0" y="384733"/>
                </a:lnTo>
                <a:lnTo>
                  <a:pt x="314" y="421665"/>
                </a:lnTo>
                <a:lnTo>
                  <a:pt x="1398" y="462023"/>
                </a:lnTo>
                <a:lnTo>
                  <a:pt x="3462" y="505136"/>
                </a:lnTo>
                <a:lnTo>
                  <a:pt x="6717" y="550333"/>
                </a:lnTo>
                <a:lnTo>
                  <a:pt x="11375" y="596942"/>
                </a:lnTo>
                <a:lnTo>
                  <a:pt x="17645" y="644293"/>
                </a:lnTo>
                <a:lnTo>
                  <a:pt x="25739" y="691713"/>
                </a:lnTo>
                <a:lnTo>
                  <a:pt x="35868" y="738531"/>
                </a:lnTo>
                <a:lnTo>
                  <a:pt x="48242" y="784077"/>
                </a:lnTo>
                <a:lnTo>
                  <a:pt x="63073" y="827678"/>
                </a:lnTo>
                <a:lnTo>
                  <a:pt x="80571" y="868664"/>
                </a:lnTo>
                <a:lnTo>
                  <a:pt x="100947" y="906364"/>
                </a:lnTo>
                <a:lnTo>
                  <a:pt x="124412" y="940105"/>
                </a:lnTo>
                <a:lnTo>
                  <a:pt x="151177" y="969217"/>
                </a:lnTo>
                <a:lnTo>
                  <a:pt x="181452" y="993028"/>
                </a:lnTo>
                <a:lnTo>
                  <a:pt x="215449" y="1010867"/>
                </a:lnTo>
                <a:lnTo>
                  <a:pt x="253379" y="1022063"/>
                </a:lnTo>
                <a:lnTo>
                  <a:pt x="295452" y="1025944"/>
                </a:lnTo>
                <a:lnTo>
                  <a:pt x="342180" y="1020759"/>
                </a:lnTo>
                <a:lnTo>
                  <a:pt x="384999" y="1006154"/>
                </a:lnTo>
                <a:lnTo>
                  <a:pt x="424036" y="983551"/>
                </a:lnTo>
                <a:lnTo>
                  <a:pt x="459419" y="954374"/>
                </a:lnTo>
                <a:lnTo>
                  <a:pt x="491274" y="920046"/>
                </a:lnTo>
                <a:lnTo>
                  <a:pt x="519728" y="881989"/>
                </a:lnTo>
                <a:lnTo>
                  <a:pt x="544907" y="841628"/>
                </a:lnTo>
                <a:lnTo>
                  <a:pt x="566939" y="800384"/>
                </a:lnTo>
                <a:lnTo>
                  <a:pt x="569634" y="794613"/>
                </a:lnTo>
                <a:lnTo>
                  <a:pt x="308025" y="794613"/>
                </a:lnTo>
                <a:lnTo>
                  <a:pt x="280521" y="786754"/>
                </a:lnTo>
                <a:lnTo>
                  <a:pt x="240043" y="731777"/>
                </a:lnTo>
                <a:lnTo>
                  <a:pt x="226074" y="689925"/>
                </a:lnTo>
                <a:lnTo>
                  <a:pt x="215620" y="642008"/>
                </a:lnTo>
                <a:lnTo>
                  <a:pt x="208184" y="590659"/>
                </a:lnTo>
                <a:lnTo>
                  <a:pt x="203267" y="538510"/>
                </a:lnTo>
                <a:lnTo>
                  <a:pt x="200372" y="488194"/>
                </a:lnTo>
                <a:lnTo>
                  <a:pt x="199000" y="442344"/>
                </a:lnTo>
                <a:lnTo>
                  <a:pt x="198653" y="403593"/>
                </a:lnTo>
                <a:lnTo>
                  <a:pt x="199343" y="354831"/>
                </a:lnTo>
                <a:lnTo>
                  <a:pt x="201344" y="306525"/>
                </a:lnTo>
                <a:lnTo>
                  <a:pt x="204553" y="258544"/>
                </a:lnTo>
                <a:lnTo>
                  <a:pt x="208867" y="210754"/>
                </a:lnTo>
                <a:lnTo>
                  <a:pt x="214182" y="163024"/>
                </a:lnTo>
                <a:lnTo>
                  <a:pt x="220395" y="115219"/>
                </a:lnTo>
                <a:lnTo>
                  <a:pt x="227403" y="67209"/>
                </a:lnTo>
                <a:lnTo>
                  <a:pt x="235102" y="18859"/>
                </a:lnTo>
                <a:lnTo>
                  <a:pt x="22631" y="0"/>
                </a:lnTo>
                <a:close/>
              </a:path>
              <a:path w="1111885" h="1026160">
                <a:moveTo>
                  <a:pt x="462686" y="559485"/>
                </a:moveTo>
                <a:lnTo>
                  <a:pt x="443459" y="612700"/>
                </a:lnTo>
                <a:lnTo>
                  <a:pt x="421192" y="666266"/>
                </a:lnTo>
                <a:lnTo>
                  <a:pt x="396200" y="715711"/>
                </a:lnTo>
                <a:lnTo>
                  <a:pt x="368798" y="756565"/>
                </a:lnTo>
                <a:lnTo>
                  <a:pt x="339302" y="784356"/>
                </a:lnTo>
                <a:lnTo>
                  <a:pt x="308025" y="794613"/>
                </a:lnTo>
                <a:lnTo>
                  <a:pt x="569634" y="794613"/>
                </a:lnTo>
                <a:lnTo>
                  <a:pt x="585949" y="759682"/>
                </a:lnTo>
                <a:lnTo>
                  <a:pt x="602066" y="720944"/>
                </a:lnTo>
                <a:lnTo>
                  <a:pt x="615414" y="685593"/>
                </a:lnTo>
                <a:lnTo>
                  <a:pt x="626122" y="655053"/>
                </a:lnTo>
                <a:lnTo>
                  <a:pt x="462686" y="559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6702" y="4551261"/>
            <a:ext cx="1029969" cy="1104265"/>
          </a:xfrm>
          <a:custGeom>
            <a:avLst/>
            <a:gdLst/>
            <a:ahLst/>
            <a:cxnLst/>
            <a:rect l="l" t="t" r="r" b="b"/>
            <a:pathLst>
              <a:path w="1029970" h="1104264">
                <a:moveTo>
                  <a:pt x="373418" y="616064"/>
                </a:moveTo>
                <a:lnTo>
                  <a:pt x="314347" y="618821"/>
                </a:lnTo>
                <a:lnTo>
                  <a:pt x="259637" y="626957"/>
                </a:lnTo>
                <a:lnTo>
                  <a:pt x="209725" y="640268"/>
                </a:lnTo>
                <a:lnTo>
                  <a:pt x="165048" y="658550"/>
                </a:lnTo>
                <a:lnTo>
                  <a:pt x="126044" y="681599"/>
                </a:lnTo>
                <a:lnTo>
                  <a:pt x="93150" y="709212"/>
                </a:lnTo>
                <a:lnTo>
                  <a:pt x="66805" y="741185"/>
                </a:lnTo>
                <a:lnTo>
                  <a:pt x="47445" y="777314"/>
                </a:lnTo>
                <a:lnTo>
                  <a:pt x="35508" y="817395"/>
                </a:lnTo>
                <a:lnTo>
                  <a:pt x="31432" y="861225"/>
                </a:lnTo>
                <a:lnTo>
                  <a:pt x="34920" y="902238"/>
                </a:lnTo>
                <a:lnTo>
                  <a:pt x="45303" y="940536"/>
                </a:lnTo>
                <a:lnTo>
                  <a:pt x="62460" y="975742"/>
                </a:lnTo>
                <a:lnTo>
                  <a:pt x="86270" y="1007478"/>
                </a:lnTo>
                <a:lnTo>
                  <a:pt x="116614" y="1035367"/>
                </a:lnTo>
                <a:lnTo>
                  <a:pt x="153370" y="1059031"/>
                </a:lnTo>
                <a:lnTo>
                  <a:pt x="196417" y="1078094"/>
                </a:lnTo>
                <a:lnTo>
                  <a:pt x="245636" y="1092177"/>
                </a:lnTo>
                <a:lnTo>
                  <a:pt x="300904" y="1100903"/>
                </a:lnTo>
                <a:lnTo>
                  <a:pt x="362102" y="1103896"/>
                </a:lnTo>
                <a:lnTo>
                  <a:pt x="412002" y="1102063"/>
                </a:lnTo>
                <a:lnTo>
                  <a:pt x="458994" y="1096121"/>
                </a:lnTo>
                <a:lnTo>
                  <a:pt x="502404" y="1085409"/>
                </a:lnTo>
                <a:lnTo>
                  <a:pt x="541562" y="1069264"/>
                </a:lnTo>
                <a:lnTo>
                  <a:pt x="575795" y="1047025"/>
                </a:lnTo>
                <a:lnTo>
                  <a:pt x="604429" y="1018027"/>
                </a:lnTo>
                <a:lnTo>
                  <a:pt x="626794" y="981610"/>
                </a:lnTo>
                <a:lnTo>
                  <a:pt x="642216" y="937112"/>
                </a:lnTo>
                <a:lnTo>
                  <a:pt x="643202" y="930389"/>
                </a:lnTo>
                <a:lnTo>
                  <a:pt x="344500" y="930389"/>
                </a:lnTo>
                <a:lnTo>
                  <a:pt x="313251" y="928503"/>
                </a:lnTo>
                <a:lnTo>
                  <a:pt x="272688" y="919072"/>
                </a:lnTo>
                <a:lnTo>
                  <a:pt x="237543" y="896436"/>
                </a:lnTo>
                <a:lnTo>
                  <a:pt x="222554" y="854938"/>
                </a:lnTo>
                <a:lnTo>
                  <a:pt x="236245" y="814064"/>
                </a:lnTo>
                <a:lnTo>
                  <a:pt x="269854" y="789098"/>
                </a:lnTo>
                <a:lnTo>
                  <a:pt x="312185" y="776625"/>
                </a:lnTo>
                <a:lnTo>
                  <a:pt x="352044" y="773226"/>
                </a:lnTo>
                <a:lnTo>
                  <a:pt x="844563" y="773226"/>
                </a:lnTo>
                <a:lnTo>
                  <a:pt x="807183" y="749864"/>
                </a:lnTo>
                <a:lnTo>
                  <a:pt x="756521" y="720964"/>
                </a:lnTo>
                <a:lnTo>
                  <a:pt x="703884" y="694067"/>
                </a:lnTo>
                <a:lnTo>
                  <a:pt x="650024" y="670115"/>
                </a:lnTo>
                <a:lnTo>
                  <a:pt x="650024" y="623608"/>
                </a:lnTo>
                <a:lnTo>
                  <a:pt x="448856" y="623608"/>
                </a:lnTo>
                <a:lnTo>
                  <a:pt x="434416" y="620307"/>
                </a:lnTo>
                <a:lnTo>
                  <a:pt x="419152" y="617950"/>
                </a:lnTo>
                <a:lnTo>
                  <a:pt x="399880" y="616535"/>
                </a:lnTo>
                <a:lnTo>
                  <a:pt x="373418" y="616064"/>
                </a:lnTo>
                <a:close/>
              </a:path>
              <a:path w="1029970" h="1104264">
                <a:moveTo>
                  <a:pt x="995595" y="883869"/>
                </a:moveTo>
                <a:lnTo>
                  <a:pt x="650024" y="883869"/>
                </a:lnTo>
                <a:lnTo>
                  <a:pt x="693070" y="912594"/>
                </a:lnTo>
                <a:lnTo>
                  <a:pt x="735840" y="944777"/>
                </a:lnTo>
                <a:lnTo>
                  <a:pt x="777006" y="978636"/>
                </a:lnTo>
                <a:lnTo>
                  <a:pt x="815239" y="1012389"/>
                </a:lnTo>
                <a:lnTo>
                  <a:pt x="849212" y="1044254"/>
                </a:lnTo>
                <a:lnTo>
                  <a:pt x="877595" y="1072451"/>
                </a:lnTo>
                <a:lnTo>
                  <a:pt x="1004570" y="891400"/>
                </a:lnTo>
                <a:lnTo>
                  <a:pt x="995595" y="883869"/>
                </a:lnTo>
                <a:close/>
              </a:path>
              <a:path w="1029970" h="1104264">
                <a:moveTo>
                  <a:pt x="844563" y="773226"/>
                </a:moveTo>
                <a:lnTo>
                  <a:pt x="352044" y="773226"/>
                </a:lnTo>
                <a:lnTo>
                  <a:pt x="381845" y="774935"/>
                </a:lnTo>
                <a:lnTo>
                  <a:pt x="407522" y="779356"/>
                </a:lnTo>
                <a:lnTo>
                  <a:pt x="429662" y="785426"/>
                </a:lnTo>
                <a:lnTo>
                  <a:pt x="448856" y="792086"/>
                </a:lnTo>
                <a:lnTo>
                  <a:pt x="448856" y="847394"/>
                </a:lnTo>
                <a:lnTo>
                  <a:pt x="447402" y="873628"/>
                </a:lnTo>
                <a:lnTo>
                  <a:pt x="436283" y="900684"/>
                </a:lnTo>
                <a:lnTo>
                  <a:pt x="405361" y="921843"/>
                </a:lnTo>
                <a:lnTo>
                  <a:pt x="344500" y="930389"/>
                </a:lnTo>
                <a:lnTo>
                  <a:pt x="643202" y="930389"/>
                </a:lnTo>
                <a:lnTo>
                  <a:pt x="650024" y="883869"/>
                </a:lnTo>
                <a:lnTo>
                  <a:pt x="995595" y="883869"/>
                </a:lnTo>
                <a:lnTo>
                  <a:pt x="975054" y="866631"/>
                </a:lnTo>
                <a:lnTo>
                  <a:pt x="939806" y="839150"/>
                </a:lnTo>
                <a:lnTo>
                  <a:pt x="899577" y="809900"/>
                </a:lnTo>
                <a:lnTo>
                  <a:pt x="855119" y="779824"/>
                </a:lnTo>
                <a:lnTo>
                  <a:pt x="844563" y="773226"/>
                </a:lnTo>
                <a:close/>
              </a:path>
              <a:path w="1029970" h="1104264">
                <a:moveTo>
                  <a:pt x="650024" y="541883"/>
                </a:moveTo>
                <a:lnTo>
                  <a:pt x="448856" y="541883"/>
                </a:lnTo>
                <a:lnTo>
                  <a:pt x="448856" y="623608"/>
                </a:lnTo>
                <a:lnTo>
                  <a:pt x="650024" y="623608"/>
                </a:lnTo>
                <a:lnTo>
                  <a:pt x="650024" y="541883"/>
                </a:lnTo>
                <a:close/>
              </a:path>
              <a:path w="1029970" h="1104264">
                <a:moveTo>
                  <a:pt x="1000798" y="369633"/>
                </a:moveTo>
                <a:lnTo>
                  <a:pt x="26403" y="369633"/>
                </a:lnTo>
                <a:lnTo>
                  <a:pt x="26403" y="541883"/>
                </a:lnTo>
                <a:lnTo>
                  <a:pt x="1000798" y="541883"/>
                </a:lnTo>
                <a:lnTo>
                  <a:pt x="1000798" y="369633"/>
                </a:lnTo>
                <a:close/>
              </a:path>
              <a:path w="1029970" h="1104264">
                <a:moveTo>
                  <a:pt x="650024" y="277850"/>
                </a:moveTo>
                <a:lnTo>
                  <a:pt x="448856" y="277850"/>
                </a:lnTo>
                <a:lnTo>
                  <a:pt x="448856" y="369633"/>
                </a:lnTo>
                <a:lnTo>
                  <a:pt x="650024" y="369633"/>
                </a:lnTo>
                <a:lnTo>
                  <a:pt x="650024" y="277850"/>
                </a:lnTo>
                <a:close/>
              </a:path>
              <a:path w="1029970" h="1104264">
                <a:moveTo>
                  <a:pt x="1029716" y="101828"/>
                </a:moveTo>
                <a:lnTo>
                  <a:pt x="0" y="101828"/>
                </a:lnTo>
                <a:lnTo>
                  <a:pt x="0" y="277850"/>
                </a:lnTo>
                <a:lnTo>
                  <a:pt x="1029716" y="277850"/>
                </a:lnTo>
                <a:lnTo>
                  <a:pt x="1029716" y="101828"/>
                </a:lnTo>
                <a:close/>
              </a:path>
              <a:path w="1029970" h="1104264">
                <a:moveTo>
                  <a:pt x="650024" y="0"/>
                </a:moveTo>
                <a:lnTo>
                  <a:pt x="448856" y="0"/>
                </a:lnTo>
                <a:lnTo>
                  <a:pt x="448856" y="101828"/>
                </a:lnTo>
                <a:lnTo>
                  <a:pt x="650024" y="101828"/>
                </a:lnTo>
                <a:lnTo>
                  <a:pt x="650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24086" y="4549991"/>
            <a:ext cx="950594" cy="1099185"/>
          </a:xfrm>
          <a:custGeom>
            <a:avLst/>
            <a:gdLst/>
            <a:ahLst/>
            <a:cxnLst/>
            <a:rect l="l" t="t" r="r" b="b"/>
            <a:pathLst>
              <a:path w="950595" h="1099185">
                <a:moveTo>
                  <a:pt x="3713" y="0"/>
                </a:moveTo>
                <a:lnTo>
                  <a:pt x="3434" y="69092"/>
                </a:lnTo>
                <a:lnTo>
                  <a:pt x="3126" y="118970"/>
                </a:lnTo>
                <a:lnTo>
                  <a:pt x="2738" y="175972"/>
                </a:lnTo>
                <a:lnTo>
                  <a:pt x="1368" y="366503"/>
                </a:lnTo>
                <a:lnTo>
                  <a:pt x="541" y="486569"/>
                </a:lnTo>
                <a:lnTo>
                  <a:pt x="232" y="537549"/>
                </a:lnTo>
                <a:lnTo>
                  <a:pt x="35" y="577838"/>
                </a:lnTo>
                <a:lnTo>
                  <a:pt x="0" y="615870"/>
                </a:lnTo>
                <a:lnTo>
                  <a:pt x="294" y="654959"/>
                </a:lnTo>
                <a:lnTo>
                  <a:pt x="1578" y="699329"/>
                </a:lnTo>
                <a:lnTo>
                  <a:pt x="4202" y="742651"/>
                </a:lnTo>
                <a:lnTo>
                  <a:pt x="8563" y="784674"/>
                </a:lnTo>
                <a:lnTo>
                  <a:pt x="15056" y="825147"/>
                </a:lnTo>
                <a:lnTo>
                  <a:pt x="24078" y="863821"/>
                </a:lnTo>
                <a:lnTo>
                  <a:pt x="36025" y="900445"/>
                </a:lnTo>
                <a:lnTo>
                  <a:pt x="70278" y="966542"/>
                </a:lnTo>
                <a:lnTo>
                  <a:pt x="120985" y="1021436"/>
                </a:lnTo>
                <a:lnTo>
                  <a:pt x="153499" y="1044057"/>
                </a:lnTo>
                <a:lnTo>
                  <a:pt x="191315" y="1063126"/>
                </a:lnTo>
                <a:lnTo>
                  <a:pt x="234829" y="1078393"/>
                </a:lnTo>
                <a:lnTo>
                  <a:pt x="284438" y="1089607"/>
                </a:lnTo>
                <a:lnTo>
                  <a:pt x="340536" y="1096520"/>
                </a:lnTo>
                <a:lnTo>
                  <a:pt x="403522" y="1098880"/>
                </a:lnTo>
                <a:lnTo>
                  <a:pt x="428873" y="1098607"/>
                </a:lnTo>
                <a:lnTo>
                  <a:pt x="487171" y="1095089"/>
                </a:lnTo>
                <a:lnTo>
                  <a:pt x="553013" y="1084632"/>
                </a:lnTo>
                <a:lnTo>
                  <a:pt x="623292" y="1063667"/>
                </a:lnTo>
                <a:lnTo>
                  <a:pt x="659126" y="1048127"/>
                </a:lnTo>
                <a:lnTo>
                  <a:pt x="694906" y="1028622"/>
                </a:lnTo>
                <a:lnTo>
                  <a:pt x="730243" y="1004704"/>
                </a:lnTo>
                <a:lnTo>
                  <a:pt x="764749" y="975928"/>
                </a:lnTo>
                <a:lnTo>
                  <a:pt x="798037" y="941847"/>
                </a:lnTo>
                <a:lnTo>
                  <a:pt x="828142" y="903998"/>
                </a:lnTo>
                <a:lnTo>
                  <a:pt x="402277" y="903998"/>
                </a:lnTo>
                <a:lnTo>
                  <a:pt x="346864" y="900116"/>
                </a:lnTo>
                <a:lnTo>
                  <a:pt x="302473" y="888498"/>
                </a:lnTo>
                <a:lnTo>
                  <a:pt x="267986" y="869189"/>
                </a:lnTo>
                <a:lnTo>
                  <a:pt x="224238" y="807675"/>
                </a:lnTo>
                <a:lnTo>
                  <a:pt x="212737" y="765558"/>
                </a:lnTo>
                <a:lnTo>
                  <a:pt x="206658" y="715926"/>
                </a:lnTo>
                <a:lnTo>
                  <a:pt x="204881" y="658825"/>
                </a:lnTo>
                <a:lnTo>
                  <a:pt x="205033" y="643443"/>
                </a:lnTo>
                <a:lnTo>
                  <a:pt x="206179" y="577838"/>
                </a:lnTo>
                <a:lnTo>
                  <a:pt x="207124" y="531082"/>
                </a:lnTo>
                <a:lnTo>
                  <a:pt x="208285" y="477335"/>
                </a:lnTo>
                <a:lnTo>
                  <a:pt x="209639" y="418331"/>
                </a:lnTo>
                <a:lnTo>
                  <a:pt x="211160" y="355805"/>
                </a:lnTo>
                <a:lnTo>
                  <a:pt x="212826" y="291490"/>
                </a:lnTo>
                <a:lnTo>
                  <a:pt x="214611" y="227121"/>
                </a:lnTo>
                <a:lnTo>
                  <a:pt x="216492" y="164430"/>
                </a:lnTo>
                <a:lnTo>
                  <a:pt x="218445" y="105152"/>
                </a:lnTo>
                <a:lnTo>
                  <a:pt x="220446" y="51022"/>
                </a:lnTo>
                <a:lnTo>
                  <a:pt x="222470" y="3771"/>
                </a:lnTo>
                <a:lnTo>
                  <a:pt x="3713" y="0"/>
                </a:lnTo>
                <a:close/>
              </a:path>
              <a:path w="950595" h="1099185">
                <a:moveTo>
                  <a:pt x="759338" y="516750"/>
                </a:moveTo>
                <a:lnTo>
                  <a:pt x="752624" y="555656"/>
                </a:lnTo>
                <a:lnTo>
                  <a:pt x="744327" y="595850"/>
                </a:lnTo>
                <a:lnTo>
                  <a:pt x="733935" y="636566"/>
                </a:lnTo>
                <a:lnTo>
                  <a:pt x="720938" y="677040"/>
                </a:lnTo>
                <a:lnTo>
                  <a:pt x="704823" y="716504"/>
                </a:lnTo>
                <a:lnTo>
                  <a:pt x="685079" y="754194"/>
                </a:lnTo>
                <a:lnTo>
                  <a:pt x="661193" y="789343"/>
                </a:lnTo>
                <a:lnTo>
                  <a:pt x="632656" y="821186"/>
                </a:lnTo>
                <a:lnTo>
                  <a:pt x="598954" y="848956"/>
                </a:lnTo>
                <a:lnTo>
                  <a:pt x="559577" y="871888"/>
                </a:lnTo>
                <a:lnTo>
                  <a:pt x="514013" y="889217"/>
                </a:lnTo>
                <a:lnTo>
                  <a:pt x="461750" y="900175"/>
                </a:lnTo>
                <a:lnTo>
                  <a:pt x="402277" y="903998"/>
                </a:lnTo>
                <a:lnTo>
                  <a:pt x="828142" y="903998"/>
                </a:lnTo>
                <a:lnTo>
                  <a:pt x="859406" y="855987"/>
                </a:lnTo>
                <a:lnTo>
                  <a:pt x="886710" y="803315"/>
                </a:lnTo>
                <a:lnTo>
                  <a:pt x="911244" y="743553"/>
                </a:lnTo>
                <a:lnTo>
                  <a:pt x="932619" y="676256"/>
                </a:lnTo>
                <a:lnTo>
                  <a:pt x="950447" y="600976"/>
                </a:lnTo>
                <a:lnTo>
                  <a:pt x="759338" y="516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80210" y="4543704"/>
            <a:ext cx="1102995" cy="1113155"/>
          </a:xfrm>
          <a:custGeom>
            <a:avLst/>
            <a:gdLst/>
            <a:ahLst/>
            <a:cxnLst/>
            <a:rect l="l" t="t" r="r" b="b"/>
            <a:pathLst>
              <a:path w="1102995" h="1113154">
                <a:moveTo>
                  <a:pt x="391020" y="334441"/>
                </a:moveTo>
                <a:lnTo>
                  <a:pt x="193636" y="334441"/>
                </a:lnTo>
                <a:lnTo>
                  <a:pt x="185754" y="380888"/>
                </a:lnTo>
                <a:lnTo>
                  <a:pt x="177192" y="428537"/>
                </a:lnTo>
                <a:lnTo>
                  <a:pt x="167942" y="477150"/>
                </a:lnTo>
                <a:lnTo>
                  <a:pt x="157996" y="526487"/>
                </a:lnTo>
                <a:lnTo>
                  <a:pt x="147343" y="576309"/>
                </a:lnTo>
                <a:lnTo>
                  <a:pt x="135975" y="626376"/>
                </a:lnTo>
                <a:lnTo>
                  <a:pt x="123884" y="676451"/>
                </a:lnTo>
                <a:lnTo>
                  <a:pt x="111059" y="726293"/>
                </a:lnTo>
                <a:lnTo>
                  <a:pt x="97492" y="775663"/>
                </a:lnTo>
                <a:lnTo>
                  <a:pt x="83174" y="824323"/>
                </a:lnTo>
                <a:lnTo>
                  <a:pt x="68095" y="872032"/>
                </a:lnTo>
                <a:lnTo>
                  <a:pt x="52248" y="918553"/>
                </a:lnTo>
                <a:lnTo>
                  <a:pt x="35622" y="963645"/>
                </a:lnTo>
                <a:lnTo>
                  <a:pt x="18209" y="1007070"/>
                </a:lnTo>
                <a:lnTo>
                  <a:pt x="0" y="1048588"/>
                </a:lnTo>
                <a:lnTo>
                  <a:pt x="206197" y="1112697"/>
                </a:lnTo>
                <a:lnTo>
                  <a:pt x="225553" y="1051069"/>
                </a:lnTo>
                <a:lnTo>
                  <a:pt x="243172" y="993604"/>
                </a:lnTo>
                <a:lnTo>
                  <a:pt x="259203" y="939782"/>
                </a:lnTo>
                <a:lnTo>
                  <a:pt x="273796" y="889082"/>
                </a:lnTo>
                <a:lnTo>
                  <a:pt x="287100" y="840982"/>
                </a:lnTo>
                <a:lnTo>
                  <a:pt x="299264" y="794961"/>
                </a:lnTo>
                <a:lnTo>
                  <a:pt x="310437" y="750498"/>
                </a:lnTo>
                <a:lnTo>
                  <a:pt x="320768" y="707072"/>
                </a:lnTo>
                <a:lnTo>
                  <a:pt x="330407" y="664161"/>
                </a:lnTo>
                <a:lnTo>
                  <a:pt x="339502" y="621245"/>
                </a:lnTo>
                <a:lnTo>
                  <a:pt x="348204" y="577802"/>
                </a:lnTo>
                <a:lnTo>
                  <a:pt x="356660" y="533311"/>
                </a:lnTo>
                <a:lnTo>
                  <a:pt x="365021" y="487250"/>
                </a:lnTo>
                <a:lnTo>
                  <a:pt x="373435" y="439099"/>
                </a:lnTo>
                <a:lnTo>
                  <a:pt x="382051" y="388337"/>
                </a:lnTo>
                <a:lnTo>
                  <a:pt x="391020" y="334441"/>
                </a:lnTo>
                <a:close/>
              </a:path>
              <a:path w="1102995" h="1113154">
                <a:moveTo>
                  <a:pt x="548182" y="648766"/>
                </a:moveTo>
                <a:lnTo>
                  <a:pt x="498484" y="712637"/>
                </a:lnTo>
                <a:lnTo>
                  <a:pt x="468339" y="768964"/>
                </a:lnTo>
                <a:lnTo>
                  <a:pt x="452859" y="816239"/>
                </a:lnTo>
                <a:lnTo>
                  <a:pt x="446341" y="877595"/>
                </a:lnTo>
                <a:lnTo>
                  <a:pt x="456238" y="939032"/>
                </a:lnTo>
                <a:lnTo>
                  <a:pt x="480861" y="986769"/>
                </a:lnTo>
                <a:lnTo>
                  <a:pt x="512606" y="1021893"/>
                </a:lnTo>
                <a:lnTo>
                  <a:pt x="543867" y="1045490"/>
                </a:lnTo>
                <a:lnTo>
                  <a:pt x="602487" y="1073891"/>
                </a:lnTo>
                <a:lnTo>
                  <a:pt x="641717" y="1085464"/>
                </a:lnTo>
                <a:lnTo>
                  <a:pt x="685896" y="1093847"/>
                </a:lnTo>
                <a:lnTo>
                  <a:pt x="736190" y="1099525"/>
                </a:lnTo>
                <a:lnTo>
                  <a:pt x="793765" y="1102982"/>
                </a:lnTo>
                <a:lnTo>
                  <a:pt x="859786" y="1104701"/>
                </a:lnTo>
                <a:lnTo>
                  <a:pt x="935418" y="1105166"/>
                </a:lnTo>
                <a:lnTo>
                  <a:pt x="998853" y="1104752"/>
                </a:lnTo>
                <a:lnTo>
                  <a:pt x="1044019" y="1103747"/>
                </a:lnTo>
                <a:lnTo>
                  <a:pt x="1102652" y="1101394"/>
                </a:lnTo>
                <a:lnTo>
                  <a:pt x="1100270" y="916571"/>
                </a:lnTo>
                <a:lnTo>
                  <a:pt x="836091" y="916571"/>
                </a:lnTo>
                <a:lnTo>
                  <a:pt x="766891" y="915123"/>
                </a:lnTo>
                <a:lnTo>
                  <a:pt x="710969" y="909208"/>
                </a:lnTo>
                <a:lnTo>
                  <a:pt x="669532" y="896475"/>
                </a:lnTo>
                <a:lnTo>
                  <a:pt x="643786" y="874567"/>
                </a:lnTo>
                <a:lnTo>
                  <a:pt x="634936" y="841133"/>
                </a:lnTo>
                <a:lnTo>
                  <a:pt x="640572" y="810702"/>
                </a:lnTo>
                <a:lnTo>
                  <a:pt x="654575" y="782510"/>
                </a:lnTo>
                <a:lnTo>
                  <a:pt x="672585" y="757851"/>
                </a:lnTo>
                <a:lnTo>
                  <a:pt x="690245" y="738022"/>
                </a:lnTo>
                <a:lnTo>
                  <a:pt x="548182" y="648766"/>
                </a:lnTo>
                <a:close/>
              </a:path>
              <a:path w="1102995" h="1113154">
                <a:moveTo>
                  <a:pt x="1100124" y="905243"/>
                </a:moveTo>
                <a:lnTo>
                  <a:pt x="1034346" y="911408"/>
                </a:lnTo>
                <a:lnTo>
                  <a:pt x="986068" y="914036"/>
                </a:lnTo>
                <a:lnTo>
                  <a:pt x="921492" y="915877"/>
                </a:lnTo>
                <a:lnTo>
                  <a:pt x="836091" y="916571"/>
                </a:lnTo>
                <a:lnTo>
                  <a:pt x="1100270" y="916571"/>
                </a:lnTo>
                <a:lnTo>
                  <a:pt x="1100124" y="905243"/>
                </a:lnTo>
                <a:close/>
              </a:path>
              <a:path w="1102995" h="1113154">
                <a:moveTo>
                  <a:pt x="1011303" y="320387"/>
                </a:moveTo>
                <a:lnTo>
                  <a:pt x="945130" y="321750"/>
                </a:lnTo>
                <a:lnTo>
                  <a:pt x="884744" y="324666"/>
                </a:lnTo>
                <a:lnTo>
                  <a:pt x="829640" y="329101"/>
                </a:lnTo>
                <a:lnTo>
                  <a:pt x="779314" y="335021"/>
                </a:lnTo>
                <a:lnTo>
                  <a:pt x="733260" y="342392"/>
                </a:lnTo>
                <a:lnTo>
                  <a:pt x="690975" y="351180"/>
                </a:lnTo>
                <a:lnTo>
                  <a:pt x="651954" y="361351"/>
                </a:lnTo>
                <a:lnTo>
                  <a:pt x="581684" y="385705"/>
                </a:lnTo>
                <a:lnTo>
                  <a:pt x="549427" y="399821"/>
                </a:lnTo>
                <a:lnTo>
                  <a:pt x="608520" y="564527"/>
                </a:lnTo>
                <a:lnTo>
                  <a:pt x="643501" y="552101"/>
                </a:lnTo>
                <a:lnTo>
                  <a:pt x="680527" y="540862"/>
                </a:lnTo>
                <a:lnTo>
                  <a:pt x="721182" y="531075"/>
                </a:lnTo>
                <a:lnTo>
                  <a:pt x="767050" y="523003"/>
                </a:lnTo>
                <a:lnTo>
                  <a:pt x="819713" y="516911"/>
                </a:lnTo>
                <a:lnTo>
                  <a:pt x="880757" y="513062"/>
                </a:lnTo>
                <a:lnTo>
                  <a:pt x="951763" y="511721"/>
                </a:lnTo>
                <a:lnTo>
                  <a:pt x="1085012" y="511721"/>
                </a:lnTo>
                <a:lnTo>
                  <a:pt x="1083767" y="320611"/>
                </a:lnTo>
                <a:lnTo>
                  <a:pt x="1011303" y="320387"/>
                </a:lnTo>
                <a:close/>
              </a:path>
              <a:path w="1102995" h="1113154">
                <a:moveTo>
                  <a:pt x="1085012" y="511721"/>
                </a:moveTo>
                <a:lnTo>
                  <a:pt x="951763" y="511721"/>
                </a:lnTo>
                <a:lnTo>
                  <a:pt x="990977" y="512133"/>
                </a:lnTo>
                <a:lnTo>
                  <a:pt x="1085037" y="515493"/>
                </a:lnTo>
                <a:lnTo>
                  <a:pt x="1085012" y="511721"/>
                </a:lnTo>
                <a:close/>
              </a:path>
              <a:path w="1102995" h="1113154">
                <a:moveTo>
                  <a:pt x="704088" y="147104"/>
                </a:moveTo>
                <a:lnTo>
                  <a:pt x="30162" y="147104"/>
                </a:lnTo>
                <a:lnTo>
                  <a:pt x="30162" y="334441"/>
                </a:lnTo>
                <a:lnTo>
                  <a:pt x="704088" y="334441"/>
                </a:lnTo>
                <a:lnTo>
                  <a:pt x="704088" y="147104"/>
                </a:lnTo>
                <a:close/>
              </a:path>
              <a:path w="1102995" h="1113154">
                <a:moveTo>
                  <a:pt x="228828" y="0"/>
                </a:moveTo>
                <a:lnTo>
                  <a:pt x="226176" y="44030"/>
                </a:lnTo>
                <a:lnTo>
                  <a:pt x="223642" y="80629"/>
                </a:lnTo>
                <a:lnTo>
                  <a:pt x="220872" y="113689"/>
                </a:lnTo>
                <a:lnTo>
                  <a:pt x="217512" y="147104"/>
                </a:lnTo>
                <a:lnTo>
                  <a:pt x="417423" y="147104"/>
                </a:lnTo>
                <a:lnTo>
                  <a:pt x="424947" y="93395"/>
                </a:lnTo>
                <a:lnTo>
                  <a:pt x="429525" y="59726"/>
                </a:lnTo>
                <a:lnTo>
                  <a:pt x="432452" y="36427"/>
                </a:lnTo>
                <a:lnTo>
                  <a:pt x="435025" y="13830"/>
                </a:lnTo>
                <a:lnTo>
                  <a:pt x="2288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00"/>
            <a:ext cx="10691990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5226"/>
            <a:ext cx="1069199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270" y="2290102"/>
            <a:ext cx="274320" cy="280670"/>
          </a:xfrm>
          <a:custGeom>
            <a:avLst/>
            <a:gdLst/>
            <a:ahLst/>
            <a:cxnLst/>
            <a:rect l="l" t="t" r="r" b="b"/>
            <a:pathLst>
              <a:path w="274319" h="280669">
                <a:moveTo>
                  <a:pt x="255269" y="0"/>
                </a:moveTo>
                <a:lnTo>
                  <a:pt x="24485" y="0"/>
                </a:lnTo>
                <a:lnTo>
                  <a:pt x="24485" y="28549"/>
                </a:lnTo>
                <a:lnTo>
                  <a:pt x="255269" y="28549"/>
                </a:lnTo>
                <a:lnTo>
                  <a:pt x="255269" y="0"/>
                </a:lnTo>
                <a:close/>
              </a:path>
              <a:path w="274319" h="280669">
                <a:moveTo>
                  <a:pt x="274307" y="81229"/>
                </a:moveTo>
                <a:lnTo>
                  <a:pt x="0" y="81229"/>
                </a:lnTo>
                <a:lnTo>
                  <a:pt x="0" y="109778"/>
                </a:lnTo>
                <a:lnTo>
                  <a:pt x="238277" y="109778"/>
                </a:lnTo>
                <a:lnTo>
                  <a:pt x="224611" y="157221"/>
                </a:lnTo>
                <a:lnTo>
                  <a:pt x="201486" y="192701"/>
                </a:lnTo>
                <a:lnTo>
                  <a:pt x="170205" y="218078"/>
                </a:lnTo>
                <a:lnTo>
                  <a:pt x="132070" y="235212"/>
                </a:lnTo>
                <a:lnTo>
                  <a:pt x="88384" y="245965"/>
                </a:lnTo>
                <a:lnTo>
                  <a:pt x="40449" y="252196"/>
                </a:lnTo>
                <a:lnTo>
                  <a:pt x="53022" y="280415"/>
                </a:lnTo>
                <a:lnTo>
                  <a:pt x="118384" y="269395"/>
                </a:lnTo>
                <a:lnTo>
                  <a:pt x="169433" y="251592"/>
                </a:lnTo>
                <a:lnTo>
                  <a:pt x="208007" y="227590"/>
                </a:lnTo>
                <a:lnTo>
                  <a:pt x="235945" y="197969"/>
                </a:lnTo>
                <a:lnTo>
                  <a:pt x="255082" y="163314"/>
                </a:lnTo>
                <a:lnTo>
                  <a:pt x="267257" y="124206"/>
                </a:lnTo>
                <a:lnTo>
                  <a:pt x="274307" y="812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4861" y="2277516"/>
            <a:ext cx="282575" cy="295910"/>
          </a:xfrm>
          <a:custGeom>
            <a:avLst/>
            <a:gdLst/>
            <a:ahLst/>
            <a:cxnLst/>
            <a:rect l="l" t="t" r="r" b="b"/>
            <a:pathLst>
              <a:path w="282575" h="295910">
                <a:moveTo>
                  <a:pt x="187617" y="127457"/>
                </a:moveTo>
                <a:lnTo>
                  <a:pt x="154990" y="127457"/>
                </a:lnTo>
                <a:lnTo>
                  <a:pt x="154990" y="295376"/>
                </a:lnTo>
                <a:lnTo>
                  <a:pt x="187617" y="295376"/>
                </a:lnTo>
                <a:lnTo>
                  <a:pt x="187617" y="127457"/>
                </a:lnTo>
                <a:close/>
              </a:path>
              <a:path w="282575" h="295910">
                <a:moveTo>
                  <a:pt x="252539" y="0"/>
                </a:moveTo>
                <a:lnTo>
                  <a:pt x="208551" y="47122"/>
                </a:lnTo>
                <a:lnTo>
                  <a:pt x="161231" y="85896"/>
                </a:lnTo>
                <a:lnTo>
                  <a:pt x="113649" y="116927"/>
                </a:lnTo>
                <a:lnTo>
                  <a:pt x="68871" y="140819"/>
                </a:lnTo>
                <a:lnTo>
                  <a:pt x="29965" y="158178"/>
                </a:lnTo>
                <a:lnTo>
                  <a:pt x="0" y="169608"/>
                </a:lnTo>
                <a:lnTo>
                  <a:pt x="18681" y="195783"/>
                </a:lnTo>
                <a:lnTo>
                  <a:pt x="68137" y="175213"/>
                </a:lnTo>
                <a:lnTo>
                  <a:pt x="109143" y="154609"/>
                </a:lnTo>
                <a:lnTo>
                  <a:pt x="138996" y="137511"/>
                </a:lnTo>
                <a:lnTo>
                  <a:pt x="154990" y="127457"/>
                </a:lnTo>
                <a:lnTo>
                  <a:pt x="187617" y="127457"/>
                </a:lnTo>
                <a:lnTo>
                  <a:pt x="187617" y="104686"/>
                </a:lnTo>
                <a:lnTo>
                  <a:pt x="218641" y="79750"/>
                </a:lnTo>
                <a:lnTo>
                  <a:pt x="246124" y="55359"/>
                </a:lnTo>
                <a:lnTo>
                  <a:pt x="268061" y="34473"/>
                </a:lnTo>
                <a:lnTo>
                  <a:pt x="282447" y="20053"/>
                </a:lnTo>
                <a:lnTo>
                  <a:pt x="2525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379" y="2276500"/>
            <a:ext cx="295910" cy="293370"/>
          </a:xfrm>
          <a:custGeom>
            <a:avLst/>
            <a:gdLst/>
            <a:ahLst/>
            <a:cxnLst/>
            <a:rect l="l" t="t" r="r" b="b"/>
            <a:pathLst>
              <a:path w="295909" h="293369">
                <a:moveTo>
                  <a:pt x="110134" y="260705"/>
                </a:moveTo>
                <a:lnTo>
                  <a:pt x="134646" y="292525"/>
                </a:lnTo>
                <a:lnTo>
                  <a:pt x="162814" y="293331"/>
                </a:lnTo>
                <a:lnTo>
                  <a:pt x="184649" y="290847"/>
                </a:lnTo>
                <a:lnTo>
                  <a:pt x="198550" y="283136"/>
                </a:lnTo>
                <a:lnTo>
                  <a:pt x="205885" y="270582"/>
                </a:lnTo>
                <a:lnTo>
                  <a:pt x="206699" y="264109"/>
                </a:lnTo>
                <a:lnTo>
                  <a:pt x="159753" y="264109"/>
                </a:lnTo>
                <a:lnTo>
                  <a:pt x="145070" y="263722"/>
                </a:lnTo>
                <a:lnTo>
                  <a:pt x="131248" y="262793"/>
                </a:lnTo>
                <a:lnTo>
                  <a:pt x="119273" y="261671"/>
                </a:lnTo>
                <a:lnTo>
                  <a:pt x="110134" y="260705"/>
                </a:lnTo>
                <a:close/>
              </a:path>
              <a:path w="295909" h="293369">
                <a:moveTo>
                  <a:pt x="208026" y="126098"/>
                </a:moveTo>
                <a:lnTo>
                  <a:pt x="177774" y="126098"/>
                </a:lnTo>
                <a:lnTo>
                  <a:pt x="177774" y="264109"/>
                </a:lnTo>
                <a:lnTo>
                  <a:pt x="206699" y="264109"/>
                </a:lnTo>
                <a:lnTo>
                  <a:pt x="208026" y="253568"/>
                </a:lnTo>
                <a:lnTo>
                  <a:pt x="208026" y="126098"/>
                </a:lnTo>
                <a:close/>
              </a:path>
              <a:path w="295909" h="293369">
                <a:moveTo>
                  <a:pt x="208026" y="87693"/>
                </a:moveTo>
                <a:lnTo>
                  <a:pt x="171983" y="87693"/>
                </a:lnTo>
                <a:lnTo>
                  <a:pt x="143626" y="124670"/>
                </a:lnTo>
                <a:lnTo>
                  <a:pt x="112330" y="158922"/>
                </a:lnTo>
                <a:lnTo>
                  <a:pt x="78014" y="189845"/>
                </a:lnTo>
                <a:lnTo>
                  <a:pt x="40597" y="216837"/>
                </a:lnTo>
                <a:lnTo>
                  <a:pt x="0" y="239293"/>
                </a:lnTo>
                <a:lnTo>
                  <a:pt x="19380" y="263766"/>
                </a:lnTo>
                <a:lnTo>
                  <a:pt x="64774" y="236329"/>
                </a:lnTo>
                <a:lnTo>
                  <a:pt x="106730" y="204114"/>
                </a:lnTo>
                <a:lnTo>
                  <a:pt x="144610" y="167307"/>
                </a:lnTo>
                <a:lnTo>
                  <a:pt x="177774" y="126098"/>
                </a:lnTo>
                <a:lnTo>
                  <a:pt x="208026" y="126098"/>
                </a:lnTo>
                <a:lnTo>
                  <a:pt x="208026" y="87693"/>
                </a:lnTo>
                <a:close/>
              </a:path>
              <a:path w="295909" h="293369">
                <a:moveTo>
                  <a:pt x="295376" y="58813"/>
                </a:moveTo>
                <a:lnTo>
                  <a:pt x="11899" y="58813"/>
                </a:lnTo>
                <a:lnTo>
                  <a:pt x="11899" y="87693"/>
                </a:lnTo>
                <a:lnTo>
                  <a:pt x="295376" y="87693"/>
                </a:lnTo>
                <a:lnTo>
                  <a:pt x="295376" y="58813"/>
                </a:lnTo>
                <a:close/>
              </a:path>
              <a:path w="295909" h="293369">
                <a:moveTo>
                  <a:pt x="208026" y="0"/>
                </a:moveTo>
                <a:lnTo>
                  <a:pt x="177774" y="0"/>
                </a:lnTo>
                <a:lnTo>
                  <a:pt x="177774" y="58813"/>
                </a:lnTo>
                <a:lnTo>
                  <a:pt x="208026" y="58813"/>
                </a:lnTo>
                <a:lnTo>
                  <a:pt x="208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9461" y="2299271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5" h="263525">
                <a:moveTo>
                  <a:pt x="256628" y="22783"/>
                </a:moveTo>
                <a:lnTo>
                  <a:pt x="234382" y="80372"/>
                </a:lnTo>
                <a:lnTo>
                  <a:pt x="207906" y="126100"/>
                </a:lnTo>
                <a:lnTo>
                  <a:pt x="177939" y="161360"/>
                </a:lnTo>
                <a:lnTo>
                  <a:pt x="145224" y="187547"/>
                </a:lnTo>
                <a:lnTo>
                  <a:pt x="110502" y="206054"/>
                </a:lnTo>
                <a:lnTo>
                  <a:pt x="37999" y="225606"/>
                </a:lnTo>
                <a:lnTo>
                  <a:pt x="1701" y="229438"/>
                </a:lnTo>
                <a:lnTo>
                  <a:pt x="13601" y="263080"/>
                </a:lnTo>
                <a:lnTo>
                  <a:pt x="82307" y="250398"/>
                </a:lnTo>
                <a:lnTo>
                  <a:pt x="137849" y="229618"/>
                </a:lnTo>
                <a:lnTo>
                  <a:pt x="181880" y="202553"/>
                </a:lnTo>
                <a:lnTo>
                  <a:pt x="216053" y="171015"/>
                </a:lnTo>
                <a:lnTo>
                  <a:pt x="242022" y="136815"/>
                </a:lnTo>
                <a:lnTo>
                  <a:pt x="261438" y="101767"/>
                </a:lnTo>
                <a:lnTo>
                  <a:pt x="287223" y="36372"/>
                </a:lnTo>
                <a:lnTo>
                  <a:pt x="256628" y="22783"/>
                </a:lnTo>
                <a:close/>
              </a:path>
              <a:path w="287655" h="263525">
                <a:moveTo>
                  <a:pt x="15303" y="0"/>
                </a:moveTo>
                <a:lnTo>
                  <a:pt x="0" y="27190"/>
                </a:lnTo>
                <a:lnTo>
                  <a:pt x="22854" y="34956"/>
                </a:lnTo>
                <a:lnTo>
                  <a:pt x="51030" y="46701"/>
                </a:lnTo>
                <a:lnTo>
                  <a:pt x="79779" y="61184"/>
                </a:lnTo>
                <a:lnTo>
                  <a:pt x="104355" y="77165"/>
                </a:lnTo>
                <a:lnTo>
                  <a:pt x="123393" y="47586"/>
                </a:lnTo>
                <a:lnTo>
                  <a:pt x="87667" y="27773"/>
                </a:lnTo>
                <a:lnTo>
                  <a:pt x="54046" y="13215"/>
                </a:lnTo>
                <a:lnTo>
                  <a:pt x="28075" y="3947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5696" y="2257463"/>
            <a:ext cx="317500" cy="312420"/>
          </a:xfrm>
          <a:custGeom>
            <a:avLst/>
            <a:gdLst/>
            <a:ahLst/>
            <a:cxnLst/>
            <a:rect l="l" t="t" r="r" b="b"/>
            <a:pathLst>
              <a:path w="317500" h="312419">
                <a:moveTo>
                  <a:pt x="232829" y="43840"/>
                </a:moveTo>
                <a:lnTo>
                  <a:pt x="19367" y="43840"/>
                </a:lnTo>
                <a:lnTo>
                  <a:pt x="19367" y="72732"/>
                </a:lnTo>
                <a:lnTo>
                  <a:pt x="196126" y="72732"/>
                </a:lnTo>
                <a:lnTo>
                  <a:pt x="187917" y="101638"/>
                </a:lnTo>
                <a:lnTo>
                  <a:pt x="155063" y="164555"/>
                </a:lnTo>
                <a:lnTo>
                  <a:pt x="123723" y="200533"/>
                </a:lnTo>
                <a:lnTo>
                  <a:pt x="65938" y="249183"/>
                </a:lnTo>
                <a:lnTo>
                  <a:pt x="0" y="285851"/>
                </a:lnTo>
                <a:lnTo>
                  <a:pt x="20053" y="312026"/>
                </a:lnTo>
                <a:lnTo>
                  <a:pt x="59340" y="290842"/>
                </a:lnTo>
                <a:lnTo>
                  <a:pt x="96016" y="265710"/>
                </a:lnTo>
                <a:lnTo>
                  <a:pt x="129890" y="236886"/>
                </a:lnTo>
                <a:lnTo>
                  <a:pt x="160769" y="204622"/>
                </a:lnTo>
                <a:lnTo>
                  <a:pt x="207312" y="204622"/>
                </a:lnTo>
                <a:lnTo>
                  <a:pt x="204373" y="202090"/>
                </a:lnTo>
                <a:lnTo>
                  <a:pt x="179120" y="181838"/>
                </a:lnTo>
                <a:lnTo>
                  <a:pt x="194826" y="158699"/>
                </a:lnTo>
                <a:lnTo>
                  <a:pt x="209161" y="130046"/>
                </a:lnTo>
                <a:lnTo>
                  <a:pt x="221902" y="92789"/>
                </a:lnTo>
                <a:lnTo>
                  <a:pt x="232829" y="43840"/>
                </a:lnTo>
                <a:close/>
              </a:path>
              <a:path w="317500" h="312419">
                <a:moveTo>
                  <a:pt x="207312" y="204622"/>
                </a:moveTo>
                <a:lnTo>
                  <a:pt x="160769" y="204622"/>
                </a:lnTo>
                <a:lnTo>
                  <a:pt x="190045" y="229901"/>
                </a:lnTo>
                <a:lnTo>
                  <a:pt x="218554" y="255981"/>
                </a:lnTo>
                <a:lnTo>
                  <a:pt x="246044" y="283146"/>
                </a:lnTo>
                <a:lnTo>
                  <a:pt x="272262" y="311683"/>
                </a:lnTo>
                <a:lnTo>
                  <a:pt x="299110" y="287896"/>
                </a:lnTo>
                <a:lnTo>
                  <a:pt x="269271" y="259421"/>
                </a:lnTo>
                <a:lnTo>
                  <a:pt x="236058" y="229385"/>
                </a:lnTo>
                <a:lnTo>
                  <a:pt x="207312" y="204622"/>
                </a:lnTo>
                <a:close/>
              </a:path>
              <a:path w="317500" h="312419">
                <a:moveTo>
                  <a:pt x="256959" y="3733"/>
                </a:moveTo>
                <a:lnTo>
                  <a:pt x="232486" y="8496"/>
                </a:lnTo>
                <a:lnTo>
                  <a:pt x="240400" y="27611"/>
                </a:lnTo>
                <a:lnTo>
                  <a:pt x="245321" y="42105"/>
                </a:lnTo>
                <a:lnTo>
                  <a:pt x="248072" y="52710"/>
                </a:lnTo>
                <a:lnTo>
                  <a:pt x="249478" y="60159"/>
                </a:lnTo>
                <a:lnTo>
                  <a:pt x="274980" y="54038"/>
                </a:lnTo>
                <a:lnTo>
                  <a:pt x="270491" y="37620"/>
                </a:lnTo>
                <a:lnTo>
                  <a:pt x="265079" y="22637"/>
                </a:lnTo>
                <a:lnTo>
                  <a:pt x="260112" y="10779"/>
                </a:lnTo>
                <a:lnTo>
                  <a:pt x="256959" y="3733"/>
                </a:lnTo>
                <a:close/>
              </a:path>
              <a:path w="317500" h="312419">
                <a:moveTo>
                  <a:pt x="298767" y="0"/>
                </a:moveTo>
                <a:lnTo>
                  <a:pt x="274980" y="5092"/>
                </a:lnTo>
                <a:lnTo>
                  <a:pt x="281796" y="21180"/>
                </a:lnTo>
                <a:lnTo>
                  <a:pt x="286448" y="33602"/>
                </a:lnTo>
                <a:lnTo>
                  <a:pt x="289700" y="44431"/>
                </a:lnTo>
                <a:lnTo>
                  <a:pt x="292315" y="55740"/>
                </a:lnTo>
                <a:lnTo>
                  <a:pt x="317461" y="49276"/>
                </a:lnTo>
                <a:lnTo>
                  <a:pt x="314496" y="37995"/>
                </a:lnTo>
                <a:lnTo>
                  <a:pt x="310795" y="27319"/>
                </a:lnTo>
                <a:lnTo>
                  <a:pt x="305755" y="15302"/>
                </a:lnTo>
                <a:lnTo>
                  <a:pt x="2987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7750" y="2273770"/>
            <a:ext cx="272415" cy="298450"/>
          </a:xfrm>
          <a:custGeom>
            <a:avLst/>
            <a:gdLst/>
            <a:ahLst/>
            <a:cxnLst/>
            <a:rect l="l" t="t" r="r" b="b"/>
            <a:pathLst>
              <a:path w="272414" h="298450">
                <a:moveTo>
                  <a:pt x="265665" y="78181"/>
                </a:moveTo>
                <a:lnTo>
                  <a:pt x="232498" y="78181"/>
                </a:lnTo>
                <a:lnTo>
                  <a:pt x="217085" y="125853"/>
                </a:lnTo>
                <a:lnTo>
                  <a:pt x="195875" y="167690"/>
                </a:lnTo>
                <a:lnTo>
                  <a:pt x="167149" y="203352"/>
                </a:lnTo>
                <a:lnTo>
                  <a:pt x="129189" y="232499"/>
                </a:lnTo>
                <a:lnTo>
                  <a:pt x="80277" y="254791"/>
                </a:lnTo>
                <a:lnTo>
                  <a:pt x="18694" y="269887"/>
                </a:lnTo>
                <a:lnTo>
                  <a:pt x="31610" y="298094"/>
                </a:lnTo>
                <a:lnTo>
                  <a:pt x="82019" y="286275"/>
                </a:lnTo>
                <a:lnTo>
                  <a:pt x="126094" y="268928"/>
                </a:lnTo>
                <a:lnTo>
                  <a:pt x="164098" y="246068"/>
                </a:lnTo>
                <a:lnTo>
                  <a:pt x="196294" y="217711"/>
                </a:lnTo>
                <a:lnTo>
                  <a:pt x="222945" y="183873"/>
                </a:lnTo>
                <a:lnTo>
                  <a:pt x="244315" y="144569"/>
                </a:lnTo>
                <a:lnTo>
                  <a:pt x="260666" y="99817"/>
                </a:lnTo>
                <a:lnTo>
                  <a:pt x="265665" y="78181"/>
                </a:lnTo>
                <a:close/>
              </a:path>
              <a:path w="272414" h="298450">
                <a:moveTo>
                  <a:pt x="111150" y="0"/>
                </a:moveTo>
                <a:lnTo>
                  <a:pt x="96172" y="32515"/>
                </a:lnTo>
                <a:lnTo>
                  <a:pt x="73929" y="67389"/>
                </a:lnTo>
                <a:lnTo>
                  <a:pt x="42509" y="102391"/>
                </a:lnTo>
                <a:lnTo>
                  <a:pt x="0" y="135293"/>
                </a:lnTo>
                <a:lnTo>
                  <a:pt x="19380" y="158737"/>
                </a:lnTo>
                <a:lnTo>
                  <a:pt x="42955" y="141612"/>
                </a:lnTo>
                <a:lnTo>
                  <a:pt x="65222" y="120883"/>
                </a:lnTo>
                <a:lnTo>
                  <a:pt x="85386" y="98942"/>
                </a:lnTo>
                <a:lnTo>
                  <a:pt x="102654" y="78181"/>
                </a:lnTo>
                <a:lnTo>
                  <a:pt x="265665" y="78181"/>
                </a:lnTo>
                <a:lnTo>
                  <a:pt x="272262" y="49631"/>
                </a:lnTo>
                <a:lnTo>
                  <a:pt x="122707" y="49631"/>
                </a:lnTo>
                <a:lnTo>
                  <a:pt x="131319" y="34849"/>
                </a:lnTo>
                <a:lnTo>
                  <a:pt x="137064" y="23923"/>
                </a:lnTo>
                <a:lnTo>
                  <a:pt x="141152" y="14973"/>
                </a:lnTo>
                <a:lnTo>
                  <a:pt x="144792" y="6121"/>
                </a:lnTo>
                <a:lnTo>
                  <a:pt x="111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2469" y="2290102"/>
            <a:ext cx="274320" cy="280670"/>
          </a:xfrm>
          <a:custGeom>
            <a:avLst/>
            <a:gdLst/>
            <a:ahLst/>
            <a:cxnLst/>
            <a:rect l="l" t="t" r="r" b="b"/>
            <a:pathLst>
              <a:path w="274319" h="280669">
                <a:moveTo>
                  <a:pt x="255257" y="0"/>
                </a:moveTo>
                <a:lnTo>
                  <a:pt x="24472" y="0"/>
                </a:lnTo>
                <a:lnTo>
                  <a:pt x="24472" y="28549"/>
                </a:lnTo>
                <a:lnTo>
                  <a:pt x="255257" y="28549"/>
                </a:lnTo>
                <a:lnTo>
                  <a:pt x="255257" y="0"/>
                </a:lnTo>
                <a:close/>
              </a:path>
              <a:path w="274319" h="280669">
                <a:moveTo>
                  <a:pt x="274294" y="81229"/>
                </a:moveTo>
                <a:lnTo>
                  <a:pt x="0" y="81229"/>
                </a:lnTo>
                <a:lnTo>
                  <a:pt x="0" y="109778"/>
                </a:lnTo>
                <a:lnTo>
                  <a:pt x="238264" y="109778"/>
                </a:lnTo>
                <a:lnTo>
                  <a:pt x="224603" y="157221"/>
                </a:lnTo>
                <a:lnTo>
                  <a:pt x="201482" y="192701"/>
                </a:lnTo>
                <a:lnTo>
                  <a:pt x="170203" y="218078"/>
                </a:lnTo>
                <a:lnTo>
                  <a:pt x="132070" y="235212"/>
                </a:lnTo>
                <a:lnTo>
                  <a:pt x="88384" y="245965"/>
                </a:lnTo>
                <a:lnTo>
                  <a:pt x="40449" y="252196"/>
                </a:lnTo>
                <a:lnTo>
                  <a:pt x="53022" y="280415"/>
                </a:lnTo>
                <a:lnTo>
                  <a:pt x="118384" y="269395"/>
                </a:lnTo>
                <a:lnTo>
                  <a:pt x="169433" y="251592"/>
                </a:lnTo>
                <a:lnTo>
                  <a:pt x="208006" y="227590"/>
                </a:lnTo>
                <a:lnTo>
                  <a:pt x="235942" y="197969"/>
                </a:lnTo>
                <a:lnTo>
                  <a:pt x="255077" y="163314"/>
                </a:lnTo>
                <a:lnTo>
                  <a:pt x="267249" y="124206"/>
                </a:lnTo>
                <a:lnTo>
                  <a:pt x="274294" y="812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7398" y="2258136"/>
            <a:ext cx="297180" cy="313055"/>
          </a:xfrm>
          <a:custGeom>
            <a:avLst/>
            <a:gdLst/>
            <a:ahLst/>
            <a:cxnLst/>
            <a:rect l="l" t="t" r="r" b="b"/>
            <a:pathLst>
              <a:path w="297180" h="313055">
                <a:moveTo>
                  <a:pt x="278041" y="0"/>
                </a:moveTo>
                <a:lnTo>
                  <a:pt x="254584" y="5448"/>
                </a:lnTo>
                <a:lnTo>
                  <a:pt x="259801" y="15918"/>
                </a:lnTo>
                <a:lnTo>
                  <a:pt x="265207" y="28267"/>
                </a:lnTo>
                <a:lnTo>
                  <a:pt x="269975" y="40677"/>
                </a:lnTo>
                <a:lnTo>
                  <a:pt x="273278" y="51333"/>
                </a:lnTo>
                <a:lnTo>
                  <a:pt x="296735" y="44538"/>
                </a:lnTo>
                <a:lnTo>
                  <a:pt x="293187" y="33325"/>
                </a:lnTo>
                <a:lnTo>
                  <a:pt x="288783" y="21888"/>
                </a:lnTo>
                <a:lnTo>
                  <a:pt x="283682" y="10641"/>
                </a:lnTo>
                <a:lnTo>
                  <a:pt x="278041" y="0"/>
                </a:lnTo>
                <a:close/>
              </a:path>
              <a:path w="297180" h="313055">
                <a:moveTo>
                  <a:pt x="230111" y="1358"/>
                </a:moveTo>
                <a:lnTo>
                  <a:pt x="206654" y="7150"/>
                </a:lnTo>
                <a:lnTo>
                  <a:pt x="211415" y="16621"/>
                </a:lnTo>
                <a:lnTo>
                  <a:pt x="216174" y="27879"/>
                </a:lnTo>
                <a:lnTo>
                  <a:pt x="220422" y="39647"/>
                </a:lnTo>
                <a:lnTo>
                  <a:pt x="223647" y="50647"/>
                </a:lnTo>
                <a:lnTo>
                  <a:pt x="248462" y="44538"/>
                </a:lnTo>
                <a:lnTo>
                  <a:pt x="244116" y="31101"/>
                </a:lnTo>
                <a:lnTo>
                  <a:pt x="239163" y="19129"/>
                </a:lnTo>
                <a:lnTo>
                  <a:pt x="234271" y="9066"/>
                </a:lnTo>
                <a:lnTo>
                  <a:pt x="230111" y="1358"/>
                </a:lnTo>
                <a:close/>
              </a:path>
              <a:path w="297180" h="313055">
                <a:moveTo>
                  <a:pt x="260705" y="59486"/>
                </a:moveTo>
                <a:lnTo>
                  <a:pt x="0" y="59486"/>
                </a:lnTo>
                <a:lnTo>
                  <a:pt x="0" y="88379"/>
                </a:lnTo>
                <a:lnTo>
                  <a:pt x="226034" y="88379"/>
                </a:lnTo>
                <a:lnTo>
                  <a:pt x="212851" y="146880"/>
                </a:lnTo>
                <a:lnTo>
                  <a:pt x="190841" y="193134"/>
                </a:lnTo>
                <a:lnTo>
                  <a:pt x="160808" y="228549"/>
                </a:lnTo>
                <a:lnTo>
                  <a:pt x="123555" y="254531"/>
                </a:lnTo>
                <a:lnTo>
                  <a:pt x="79882" y="272490"/>
                </a:lnTo>
                <a:lnTo>
                  <a:pt x="30594" y="283832"/>
                </a:lnTo>
                <a:lnTo>
                  <a:pt x="45542" y="313054"/>
                </a:lnTo>
                <a:lnTo>
                  <a:pt x="109938" y="294967"/>
                </a:lnTo>
                <a:lnTo>
                  <a:pt x="159844" y="267893"/>
                </a:lnTo>
                <a:lnTo>
                  <a:pt x="197148" y="234381"/>
                </a:lnTo>
                <a:lnTo>
                  <a:pt x="223737" y="196981"/>
                </a:lnTo>
                <a:lnTo>
                  <a:pt x="241499" y="158243"/>
                </a:lnTo>
                <a:lnTo>
                  <a:pt x="252323" y="120714"/>
                </a:lnTo>
                <a:lnTo>
                  <a:pt x="258096" y="86946"/>
                </a:lnTo>
                <a:lnTo>
                  <a:pt x="260705" y="594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9940" y="2282266"/>
            <a:ext cx="288290" cy="300355"/>
          </a:xfrm>
          <a:custGeom>
            <a:avLst/>
            <a:gdLst/>
            <a:ahLst/>
            <a:cxnLst/>
            <a:rect l="l" t="t" r="r" b="b"/>
            <a:pathLst>
              <a:path w="288289" h="300355">
                <a:moveTo>
                  <a:pt x="288239" y="0"/>
                </a:moveTo>
                <a:lnTo>
                  <a:pt x="0" y="0"/>
                </a:lnTo>
                <a:lnTo>
                  <a:pt x="0" y="300139"/>
                </a:lnTo>
                <a:lnTo>
                  <a:pt x="27533" y="300139"/>
                </a:lnTo>
                <a:lnTo>
                  <a:pt x="27533" y="284162"/>
                </a:lnTo>
                <a:lnTo>
                  <a:pt x="288239" y="284162"/>
                </a:lnTo>
                <a:lnTo>
                  <a:pt x="288239" y="258673"/>
                </a:lnTo>
                <a:lnTo>
                  <a:pt x="27533" y="258673"/>
                </a:lnTo>
                <a:lnTo>
                  <a:pt x="27533" y="25844"/>
                </a:lnTo>
                <a:lnTo>
                  <a:pt x="288239" y="25844"/>
                </a:lnTo>
                <a:lnTo>
                  <a:pt x="288239" y="0"/>
                </a:lnTo>
                <a:close/>
              </a:path>
              <a:path w="288289" h="300355">
                <a:moveTo>
                  <a:pt x="288239" y="284162"/>
                </a:moveTo>
                <a:lnTo>
                  <a:pt x="260362" y="284162"/>
                </a:lnTo>
                <a:lnTo>
                  <a:pt x="260362" y="300139"/>
                </a:lnTo>
                <a:lnTo>
                  <a:pt x="288239" y="300139"/>
                </a:lnTo>
                <a:lnTo>
                  <a:pt x="288239" y="284162"/>
                </a:lnTo>
                <a:close/>
              </a:path>
              <a:path w="288289" h="300355">
                <a:moveTo>
                  <a:pt x="288239" y="25844"/>
                </a:moveTo>
                <a:lnTo>
                  <a:pt x="260362" y="25844"/>
                </a:lnTo>
                <a:lnTo>
                  <a:pt x="260362" y="258673"/>
                </a:lnTo>
                <a:lnTo>
                  <a:pt x="288239" y="258673"/>
                </a:lnTo>
                <a:lnTo>
                  <a:pt x="288239" y="25844"/>
                </a:lnTo>
                <a:close/>
              </a:path>
              <a:path w="288289" h="300355">
                <a:moveTo>
                  <a:pt x="246087" y="207683"/>
                </a:moveTo>
                <a:lnTo>
                  <a:pt x="41808" y="207683"/>
                </a:lnTo>
                <a:lnTo>
                  <a:pt x="41808" y="231813"/>
                </a:lnTo>
                <a:lnTo>
                  <a:pt x="246087" y="231813"/>
                </a:lnTo>
                <a:lnTo>
                  <a:pt x="246087" y="207683"/>
                </a:lnTo>
                <a:close/>
              </a:path>
              <a:path w="288289" h="300355">
                <a:moveTo>
                  <a:pt x="154317" y="146837"/>
                </a:moveTo>
                <a:lnTo>
                  <a:pt x="127800" y="146837"/>
                </a:lnTo>
                <a:lnTo>
                  <a:pt x="127800" y="207683"/>
                </a:lnTo>
                <a:lnTo>
                  <a:pt x="154317" y="207683"/>
                </a:lnTo>
                <a:lnTo>
                  <a:pt x="154317" y="146837"/>
                </a:lnTo>
                <a:close/>
              </a:path>
              <a:path w="288289" h="300355">
                <a:moveTo>
                  <a:pt x="195097" y="148196"/>
                </a:moveTo>
                <a:lnTo>
                  <a:pt x="172326" y="159423"/>
                </a:lnTo>
                <a:lnTo>
                  <a:pt x="179327" y="170646"/>
                </a:lnTo>
                <a:lnTo>
                  <a:pt x="186518" y="182956"/>
                </a:lnTo>
                <a:lnTo>
                  <a:pt x="193071" y="194884"/>
                </a:lnTo>
                <a:lnTo>
                  <a:pt x="198158" y="204965"/>
                </a:lnTo>
                <a:lnTo>
                  <a:pt x="221957" y="193065"/>
                </a:lnTo>
                <a:lnTo>
                  <a:pt x="215466" y="180557"/>
                </a:lnTo>
                <a:lnTo>
                  <a:pt x="208018" y="167954"/>
                </a:lnTo>
                <a:lnTo>
                  <a:pt x="200824" y="156689"/>
                </a:lnTo>
                <a:lnTo>
                  <a:pt x="195097" y="148196"/>
                </a:lnTo>
                <a:close/>
              </a:path>
              <a:path w="288289" h="300355">
                <a:moveTo>
                  <a:pt x="234530" y="124409"/>
                </a:moveTo>
                <a:lnTo>
                  <a:pt x="54724" y="124409"/>
                </a:lnTo>
                <a:lnTo>
                  <a:pt x="54724" y="146837"/>
                </a:lnTo>
                <a:lnTo>
                  <a:pt x="234530" y="146837"/>
                </a:lnTo>
                <a:lnTo>
                  <a:pt x="234530" y="124409"/>
                </a:lnTo>
                <a:close/>
              </a:path>
              <a:path w="288289" h="300355">
                <a:moveTo>
                  <a:pt x="154317" y="74447"/>
                </a:moveTo>
                <a:lnTo>
                  <a:pt x="127800" y="74447"/>
                </a:lnTo>
                <a:lnTo>
                  <a:pt x="127800" y="124409"/>
                </a:lnTo>
                <a:lnTo>
                  <a:pt x="154317" y="124409"/>
                </a:lnTo>
                <a:lnTo>
                  <a:pt x="154317" y="74447"/>
                </a:lnTo>
                <a:close/>
              </a:path>
              <a:path w="288289" h="300355">
                <a:moveTo>
                  <a:pt x="241325" y="50990"/>
                </a:moveTo>
                <a:lnTo>
                  <a:pt x="48602" y="50990"/>
                </a:lnTo>
                <a:lnTo>
                  <a:pt x="48602" y="74447"/>
                </a:lnTo>
                <a:lnTo>
                  <a:pt x="241325" y="74447"/>
                </a:lnTo>
                <a:lnTo>
                  <a:pt x="241325" y="509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4369" y="2266302"/>
            <a:ext cx="312420" cy="316230"/>
          </a:xfrm>
          <a:custGeom>
            <a:avLst/>
            <a:gdLst/>
            <a:ahLst/>
            <a:cxnLst/>
            <a:rect l="l" t="t" r="r" b="b"/>
            <a:pathLst>
              <a:path w="312420" h="316230">
                <a:moveTo>
                  <a:pt x="88379" y="9855"/>
                </a:moveTo>
                <a:lnTo>
                  <a:pt x="0" y="9855"/>
                </a:lnTo>
                <a:lnTo>
                  <a:pt x="0" y="315760"/>
                </a:lnTo>
                <a:lnTo>
                  <a:pt x="26174" y="315760"/>
                </a:lnTo>
                <a:lnTo>
                  <a:pt x="26174" y="33642"/>
                </a:lnTo>
                <a:lnTo>
                  <a:pt x="87776" y="33642"/>
                </a:lnTo>
                <a:lnTo>
                  <a:pt x="88379" y="31267"/>
                </a:lnTo>
                <a:lnTo>
                  <a:pt x="88379" y="9855"/>
                </a:lnTo>
                <a:close/>
              </a:path>
              <a:path w="312420" h="316230">
                <a:moveTo>
                  <a:pt x="211759" y="209372"/>
                </a:moveTo>
                <a:lnTo>
                  <a:pt x="183883" y="209372"/>
                </a:lnTo>
                <a:lnTo>
                  <a:pt x="183789" y="285851"/>
                </a:lnTo>
                <a:lnTo>
                  <a:pt x="183553" y="287553"/>
                </a:lnTo>
                <a:lnTo>
                  <a:pt x="142074" y="287553"/>
                </a:lnTo>
                <a:lnTo>
                  <a:pt x="148196" y="315760"/>
                </a:lnTo>
                <a:lnTo>
                  <a:pt x="183210" y="315760"/>
                </a:lnTo>
                <a:lnTo>
                  <a:pt x="199715" y="312558"/>
                </a:lnTo>
                <a:lnTo>
                  <a:pt x="208191" y="304674"/>
                </a:lnTo>
                <a:lnTo>
                  <a:pt x="211313" y="294687"/>
                </a:lnTo>
                <a:lnTo>
                  <a:pt x="211648" y="287553"/>
                </a:lnTo>
                <a:lnTo>
                  <a:pt x="211759" y="209372"/>
                </a:lnTo>
                <a:close/>
              </a:path>
              <a:path w="312420" h="316230">
                <a:moveTo>
                  <a:pt x="261391" y="224332"/>
                </a:moveTo>
                <a:lnTo>
                  <a:pt x="236918" y="236232"/>
                </a:lnTo>
                <a:lnTo>
                  <a:pt x="242904" y="247697"/>
                </a:lnTo>
                <a:lnTo>
                  <a:pt x="253738" y="265249"/>
                </a:lnTo>
                <a:lnTo>
                  <a:pt x="269472" y="285851"/>
                </a:lnTo>
                <a:lnTo>
                  <a:pt x="289940" y="306247"/>
                </a:lnTo>
                <a:lnTo>
                  <a:pt x="309994" y="285851"/>
                </a:lnTo>
                <a:lnTo>
                  <a:pt x="296569" y="273944"/>
                </a:lnTo>
                <a:lnTo>
                  <a:pt x="283144" y="258916"/>
                </a:lnTo>
                <a:lnTo>
                  <a:pt x="270994" y="241976"/>
                </a:lnTo>
                <a:lnTo>
                  <a:pt x="261391" y="224332"/>
                </a:lnTo>
                <a:close/>
              </a:path>
              <a:path w="312420" h="316230">
                <a:moveTo>
                  <a:pt x="129501" y="225691"/>
                </a:moveTo>
                <a:lnTo>
                  <a:pt x="116615" y="244921"/>
                </a:lnTo>
                <a:lnTo>
                  <a:pt x="102355" y="260488"/>
                </a:lnTo>
                <a:lnTo>
                  <a:pt x="86628" y="273442"/>
                </a:lnTo>
                <a:lnTo>
                  <a:pt x="69341" y="284835"/>
                </a:lnTo>
                <a:lnTo>
                  <a:pt x="89738" y="303872"/>
                </a:lnTo>
                <a:lnTo>
                  <a:pt x="107185" y="291451"/>
                </a:lnTo>
                <a:lnTo>
                  <a:pt x="124280" y="275618"/>
                </a:lnTo>
                <a:lnTo>
                  <a:pt x="140164" y="257170"/>
                </a:lnTo>
                <a:lnTo>
                  <a:pt x="153974" y="236905"/>
                </a:lnTo>
                <a:lnTo>
                  <a:pt x="129501" y="225691"/>
                </a:lnTo>
                <a:close/>
              </a:path>
              <a:path w="312420" h="316230">
                <a:moveTo>
                  <a:pt x="87776" y="33642"/>
                </a:moveTo>
                <a:lnTo>
                  <a:pt x="61188" y="33642"/>
                </a:lnTo>
                <a:lnTo>
                  <a:pt x="57776" y="47182"/>
                </a:lnTo>
                <a:lnTo>
                  <a:pt x="51500" y="68783"/>
                </a:lnTo>
                <a:lnTo>
                  <a:pt x="42930" y="93631"/>
                </a:lnTo>
                <a:lnTo>
                  <a:pt x="32638" y="116916"/>
                </a:lnTo>
                <a:lnTo>
                  <a:pt x="41682" y="129862"/>
                </a:lnTo>
                <a:lnTo>
                  <a:pt x="51987" y="148116"/>
                </a:lnTo>
                <a:lnTo>
                  <a:pt x="60406" y="171174"/>
                </a:lnTo>
                <a:lnTo>
                  <a:pt x="63906" y="198843"/>
                </a:lnTo>
                <a:lnTo>
                  <a:pt x="63088" y="207724"/>
                </a:lnTo>
                <a:lnTo>
                  <a:pt x="60423" y="214307"/>
                </a:lnTo>
                <a:lnTo>
                  <a:pt x="55591" y="218340"/>
                </a:lnTo>
                <a:lnTo>
                  <a:pt x="48272" y="219570"/>
                </a:lnTo>
                <a:lnTo>
                  <a:pt x="29678" y="219570"/>
                </a:lnTo>
                <a:lnTo>
                  <a:pt x="37731" y="246087"/>
                </a:lnTo>
                <a:lnTo>
                  <a:pt x="50304" y="246087"/>
                </a:lnTo>
                <a:lnTo>
                  <a:pt x="70596" y="241764"/>
                </a:lnTo>
                <a:lnTo>
                  <a:pt x="82091" y="230876"/>
                </a:lnTo>
                <a:lnTo>
                  <a:pt x="86130" y="219570"/>
                </a:lnTo>
                <a:lnTo>
                  <a:pt x="48272" y="219570"/>
                </a:lnTo>
                <a:lnTo>
                  <a:pt x="29578" y="219240"/>
                </a:lnTo>
                <a:lnTo>
                  <a:pt x="86248" y="219240"/>
                </a:lnTo>
                <a:lnTo>
                  <a:pt x="87211" y="216544"/>
                </a:lnTo>
                <a:lnTo>
                  <a:pt x="88379" y="201891"/>
                </a:lnTo>
                <a:lnTo>
                  <a:pt x="86186" y="178545"/>
                </a:lnTo>
                <a:lnTo>
                  <a:pt x="80011" y="156054"/>
                </a:lnTo>
                <a:lnTo>
                  <a:pt x="70457" y="134644"/>
                </a:lnTo>
                <a:lnTo>
                  <a:pt x="58127" y="114541"/>
                </a:lnTo>
                <a:lnTo>
                  <a:pt x="70502" y="85318"/>
                </a:lnTo>
                <a:lnTo>
                  <a:pt x="78606" y="64746"/>
                </a:lnTo>
                <a:lnTo>
                  <a:pt x="84131" y="48006"/>
                </a:lnTo>
                <a:lnTo>
                  <a:pt x="87776" y="33642"/>
                </a:lnTo>
                <a:close/>
              </a:path>
              <a:path w="312420" h="316230">
                <a:moveTo>
                  <a:pt x="301840" y="184569"/>
                </a:moveTo>
                <a:lnTo>
                  <a:pt x="100266" y="184569"/>
                </a:lnTo>
                <a:lnTo>
                  <a:pt x="100266" y="209372"/>
                </a:lnTo>
                <a:lnTo>
                  <a:pt x="301840" y="209372"/>
                </a:lnTo>
                <a:lnTo>
                  <a:pt x="301840" y="184569"/>
                </a:lnTo>
                <a:close/>
              </a:path>
              <a:path w="312420" h="316230">
                <a:moveTo>
                  <a:pt x="129976" y="90754"/>
                </a:moveTo>
                <a:lnTo>
                  <a:pt x="98920" y="90754"/>
                </a:lnTo>
                <a:lnTo>
                  <a:pt x="105111" y="95131"/>
                </a:lnTo>
                <a:lnTo>
                  <a:pt x="112512" y="100820"/>
                </a:lnTo>
                <a:lnTo>
                  <a:pt x="120422" y="107340"/>
                </a:lnTo>
                <a:lnTo>
                  <a:pt x="128142" y="114211"/>
                </a:lnTo>
                <a:lnTo>
                  <a:pt x="115475" y="125804"/>
                </a:lnTo>
                <a:lnTo>
                  <a:pt x="103758" y="134853"/>
                </a:lnTo>
                <a:lnTo>
                  <a:pt x="93442" y="141737"/>
                </a:lnTo>
                <a:lnTo>
                  <a:pt x="84975" y="146837"/>
                </a:lnTo>
                <a:lnTo>
                  <a:pt x="100266" y="167563"/>
                </a:lnTo>
                <a:lnTo>
                  <a:pt x="108013" y="162780"/>
                </a:lnTo>
                <a:lnTo>
                  <a:pt x="117097" y="156564"/>
                </a:lnTo>
                <a:lnTo>
                  <a:pt x="127765" y="148064"/>
                </a:lnTo>
                <a:lnTo>
                  <a:pt x="140042" y="136639"/>
                </a:lnTo>
                <a:lnTo>
                  <a:pt x="259003" y="136639"/>
                </a:lnTo>
                <a:lnTo>
                  <a:pt x="259003" y="133921"/>
                </a:lnTo>
                <a:lnTo>
                  <a:pt x="297596" y="133921"/>
                </a:lnTo>
                <a:lnTo>
                  <a:pt x="291910" y="129501"/>
                </a:lnTo>
                <a:lnTo>
                  <a:pt x="146507" y="129501"/>
                </a:lnTo>
                <a:lnTo>
                  <a:pt x="164421" y="107096"/>
                </a:lnTo>
                <a:lnTo>
                  <a:pt x="168738" y="99936"/>
                </a:lnTo>
                <a:lnTo>
                  <a:pt x="140728" y="99936"/>
                </a:lnTo>
                <a:lnTo>
                  <a:pt x="131806" y="92131"/>
                </a:lnTo>
                <a:lnTo>
                  <a:pt x="129976" y="90754"/>
                </a:lnTo>
                <a:close/>
              </a:path>
              <a:path w="312420" h="316230">
                <a:moveTo>
                  <a:pt x="297596" y="133921"/>
                </a:moveTo>
                <a:lnTo>
                  <a:pt x="259003" y="133921"/>
                </a:lnTo>
                <a:lnTo>
                  <a:pt x="270039" y="145227"/>
                </a:lnTo>
                <a:lnTo>
                  <a:pt x="279738" y="154016"/>
                </a:lnTo>
                <a:lnTo>
                  <a:pt x="288162" y="160828"/>
                </a:lnTo>
                <a:lnTo>
                  <a:pt x="295376" y="166204"/>
                </a:lnTo>
                <a:lnTo>
                  <a:pt x="312038" y="144119"/>
                </a:lnTo>
                <a:lnTo>
                  <a:pt x="301051" y="136606"/>
                </a:lnTo>
                <a:lnTo>
                  <a:pt x="297596" y="133921"/>
                </a:lnTo>
                <a:close/>
              </a:path>
              <a:path w="312420" h="316230">
                <a:moveTo>
                  <a:pt x="259003" y="136639"/>
                </a:moveTo>
                <a:lnTo>
                  <a:pt x="140042" y="136639"/>
                </a:lnTo>
                <a:lnTo>
                  <a:pt x="140042" y="153974"/>
                </a:lnTo>
                <a:lnTo>
                  <a:pt x="259003" y="153974"/>
                </a:lnTo>
                <a:lnTo>
                  <a:pt x="259003" y="136639"/>
                </a:lnTo>
                <a:close/>
              </a:path>
              <a:path w="312420" h="316230">
                <a:moveTo>
                  <a:pt x="302856" y="29222"/>
                </a:moveTo>
                <a:lnTo>
                  <a:pt x="201231" y="29222"/>
                </a:lnTo>
                <a:lnTo>
                  <a:pt x="209805" y="56607"/>
                </a:lnTo>
                <a:lnTo>
                  <a:pt x="221664" y="82553"/>
                </a:lnTo>
                <a:lnTo>
                  <a:pt x="236644" y="106903"/>
                </a:lnTo>
                <a:lnTo>
                  <a:pt x="254584" y="129501"/>
                </a:lnTo>
                <a:lnTo>
                  <a:pt x="291910" y="129501"/>
                </a:lnTo>
                <a:lnTo>
                  <a:pt x="289174" y="127374"/>
                </a:lnTo>
                <a:lnTo>
                  <a:pt x="276661" y="115723"/>
                </a:lnTo>
                <a:lnTo>
                  <a:pt x="263766" y="100952"/>
                </a:lnTo>
                <a:lnTo>
                  <a:pt x="274271" y="89080"/>
                </a:lnTo>
                <a:lnTo>
                  <a:pt x="279902" y="81572"/>
                </a:lnTo>
                <a:lnTo>
                  <a:pt x="249834" y="81572"/>
                </a:lnTo>
                <a:lnTo>
                  <a:pt x="245337" y="74309"/>
                </a:lnTo>
                <a:lnTo>
                  <a:pt x="240318" y="65339"/>
                </a:lnTo>
                <a:lnTo>
                  <a:pt x="234732" y="53845"/>
                </a:lnTo>
                <a:lnTo>
                  <a:pt x="228765" y="39420"/>
                </a:lnTo>
                <a:lnTo>
                  <a:pt x="302856" y="39420"/>
                </a:lnTo>
                <a:lnTo>
                  <a:pt x="302856" y="29222"/>
                </a:lnTo>
                <a:close/>
              </a:path>
              <a:path w="312420" h="316230">
                <a:moveTo>
                  <a:pt x="134607" y="0"/>
                </a:moveTo>
                <a:lnTo>
                  <a:pt x="123013" y="23806"/>
                </a:lnTo>
                <a:lnTo>
                  <a:pt x="108392" y="45926"/>
                </a:lnTo>
                <a:lnTo>
                  <a:pt x="91921" y="65050"/>
                </a:lnTo>
                <a:lnTo>
                  <a:pt x="74777" y="79870"/>
                </a:lnTo>
                <a:lnTo>
                  <a:pt x="88036" y="99936"/>
                </a:lnTo>
                <a:lnTo>
                  <a:pt x="91782" y="97205"/>
                </a:lnTo>
                <a:lnTo>
                  <a:pt x="94157" y="95503"/>
                </a:lnTo>
                <a:lnTo>
                  <a:pt x="98920" y="90754"/>
                </a:lnTo>
                <a:lnTo>
                  <a:pt x="129976" y="90754"/>
                </a:lnTo>
                <a:lnTo>
                  <a:pt x="122920" y="85444"/>
                </a:lnTo>
                <a:lnTo>
                  <a:pt x="115629" y="80478"/>
                </a:lnTo>
                <a:lnTo>
                  <a:pt x="111493" y="77838"/>
                </a:lnTo>
                <a:lnTo>
                  <a:pt x="114319" y="74309"/>
                </a:lnTo>
                <a:lnTo>
                  <a:pt x="116255" y="72059"/>
                </a:lnTo>
                <a:lnTo>
                  <a:pt x="122021" y="64922"/>
                </a:lnTo>
                <a:lnTo>
                  <a:pt x="157119" y="64922"/>
                </a:lnTo>
                <a:lnTo>
                  <a:pt x="155086" y="63449"/>
                </a:lnTo>
                <a:lnTo>
                  <a:pt x="148628" y="59223"/>
                </a:lnTo>
                <a:lnTo>
                  <a:pt x="141531" y="55125"/>
                </a:lnTo>
                <a:lnTo>
                  <a:pt x="132905" y="50647"/>
                </a:lnTo>
                <a:lnTo>
                  <a:pt x="135966" y="45885"/>
                </a:lnTo>
                <a:lnTo>
                  <a:pt x="138010" y="43167"/>
                </a:lnTo>
                <a:lnTo>
                  <a:pt x="140385" y="38747"/>
                </a:lnTo>
                <a:lnTo>
                  <a:pt x="197766" y="38747"/>
                </a:lnTo>
                <a:lnTo>
                  <a:pt x="201231" y="29222"/>
                </a:lnTo>
                <a:lnTo>
                  <a:pt x="302856" y="29222"/>
                </a:lnTo>
                <a:lnTo>
                  <a:pt x="302856" y="19710"/>
                </a:lnTo>
                <a:lnTo>
                  <a:pt x="151256" y="19710"/>
                </a:lnTo>
                <a:lnTo>
                  <a:pt x="155003" y="12572"/>
                </a:lnTo>
                <a:lnTo>
                  <a:pt x="155676" y="10540"/>
                </a:lnTo>
                <a:lnTo>
                  <a:pt x="157721" y="5435"/>
                </a:lnTo>
                <a:lnTo>
                  <a:pt x="134607" y="0"/>
                </a:lnTo>
                <a:close/>
              </a:path>
              <a:path w="312420" h="316230">
                <a:moveTo>
                  <a:pt x="157119" y="64922"/>
                </a:moveTo>
                <a:lnTo>
                  <a:pt x="122021" y="64922"/>
                </a:lnTo>
                <a:lnTo>
                  <a:pt x="132668" y="71545"/>
                </a:lnTo>
                <a:lnTo>
                  <a:pt x="140382" y="76644"/>
                </a:lnTo>
                <a:lnTo>
                  <a:pt x="146310" y="80981"/>
                </a:lnTo>
                <a:lnTo>
                  <a:pt x="151599" y="85318"/>
                </a:lnTo>
                <a:lnTo>
                  <a:pt x="149555" y="88036"/>
                </a:lnTo>
                <a:lnTo>
                  <a:pt x="145491" y="94487"/>
                </a:lnTo>
                <a:lnTo>
                  <a:pt x="140728" y="99936"/>
                </a:lnTo>
                <a:lnTo>
                  <a:pt x="168738" y="99936"/>
                </a:lnTo>
                <a:lnTo>
                  <a:pt x="179217" y="82553"/>
                </a:lnTo>
                <a:lnTo>
                  <a:pt x="185821" y="68313"/>
                </a:lnTo>
                <a:lnTo>
                  <a:pt x="161797" y="68313"/>
                </a:lnTo>
                <a:lnTo>
                  <a:pt x="157119" y="64922"/>
                </a:lnTo>
                <a:close/>
              </a:path>
              <a:path w="312420" h="316230">
                <a:moveTo>
                  <a:pt x="302856" y="39420"/>
                </a:moveTo>
                <a:lnTo>
                  <a:pt x="277367" y="39420"/>
                </a:lnTo>
                <a:lnTo>
                  <a:pt x="271772" y="51743"/>
                </a:lnTo>
                <a:lnTo>
                  <a:pt x="265001" y="62791"/>
                </a:lnTo>
                <a:lnTo>
                  <a:pt x="257529" y="72692"/>
                </a:lnTo>
                <a:lnTo>
                  <a:pt x="249834" y="81572"/>
                </a:lnTo>
                <a:lnTo>
                  <a:pt x="279902" y="81572"/>
                </a:lnTo>
                <a:lnTo>
                  <a:pt x="285349" y="74309"/>
                </a:lnTo>
                <a:lnTo>
                  <a:pt x="295409" y="58073"/>
                </a:lnTo>
                <a:lnTo>
                  <a:pt x="302856" y="41808"/>
                </a:lnTo>
                <a:lnTo>
                  <a:pt x="302856" y="39420"/>
                </a:lnTo>
                <a:close/>
              </a:path>
              <a:path w="312420" h="316230">
                <a:moveTo>
                  <a:pt x="197766" y="38747"/>
                </a:moveTo>
                <a:lnTo>
                  <a:pt x="174370" y="38747"/>
                </a:lnTo>
                <a:lnTo>
                  <a:pt x="172168" y="44846"/>
                </a:lnTo>
                <a:lnTo>
                  <a:pt x="169433" y="51743"/>
                </a:lnTo>
                <a:lnTo>
                  <a:pt x="166107" y="59343"/>
                </a:lnTo>
                <a:lnTo>
                  <a:pt x="161797" y="68313"/>
                </a:lnTo>
                <a:lnTo>
                  <a:pt x="185821" y="68313"/>
                </a:lnTo>
                <a:lnTo>
                  <a:pt x="191339" y="56414"/>
                </a:lnTo>
                <a:lnTo>
                  <a:pt x="197766" y="38747"/>
                </a:lnTo>
                <a:close/>
              </a:path>
              <a:path w="312420" h="316230">
                <a:moveTo>
                  <a:pt x="218554" y="3403"/>
                </a:moveTo>
                <a:lnTo>
                  <a:pt x="196468" y="7137"/>
                </a:lnTo>
                <a:lnTo>
                  <a:pt x="197484" y="12572"/>
                </a:lnTo>
                <a:lnTo>
                  <a:pt x="197827" y="14617"/>
                </a:lnTo>
                <a:lnTo>
                  <a:pt x="198843" y="19710"/>
                </a:lnTo>
                <a:lnTo>
                  <a:pt x="302856" y="19710"/>
                </a:lnTo>
                <a:lnTo>
                  <a:pt x="302856" y="19024"/>
                </a:lnTo>
                <a:lnTo>
                  <a:pt x="221957" y="19024"/>
                </a:lnTo>
                <a:lnTo>
                  <a:pt x="220598" y="13931"/>
                </a:lnTo>
                <a:lnTo>
                  <a:pt x="219913" y="10540"/>
                </a:lnTo>
                <a:lnTo>
                  <a:pt x="218554" y="3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6423" y="2266975"/>
            <a:ext cx="307975" cy="316230"/>
          </a:xfrm>
          <a:custGeom>
            <a:avLst/>
            <a:gdLst/>
            <a:ahLst/>
            <a:cxnLst/>
            <a:rect l="l" t="t" r="r" b="b"/>
            <a:pathLst>
              <a:path w="307975" h="316230">
                <a:moveTo>
                  <a:pt x="253225" y="193408"/>
                </a:moveTo>
                <a:lnTo>
                  <a:pt x="227393" y="193408"/>
                </a:lnTo>
                <a:lnTo>
                  <a:pt x="223547" y="220159"/>
                </a:lnTo>
                <a:lnTo>
                  <a:pt x="216515" y="246302"/>
                </a:lnTo>
                <a:lnTo>
                  <a:pt x="203111" y="272509"/>
                </a:lnTo>
                <a:lnTo>
                  <a:pt x="180149" y="299453"/>
                </a:lnTo>
                <a:lnTo>
                  <a:pt x="201561" y="316115"/>
                </a:lnTo>
                <a:lnTo>
                  <a:pt x="223875" y="290345"/>
                </a:lnTo>
                <a:lnTo>
                  <a:pt x="238861" y="262153"/>
                </a:lnTo>
                <a:lnTo>
                  <a:pt x="248113" y="230265"/>
                </a:lnTo>
                <a:lnTo>
                  <a:pt x="253225" y="193408"/>
                </a:lnTo>
                <a:close/>
              </a:path>
              <a:path w="307975" h="316230">
                <a:moveTo>
                  <a:pt x="58458" y="106730"/>
                </a:moveTo>
                <a:lnTo>
                  <a:pt x="30581" y="106730"/>
                </a:lnTo>
                <a:lnTo>
                  <a:pt x="30581" y="315429"/>
                </a:lnTo>
                <a:lnTo>
                  <a:pt x="58458" y="315429"/>
                </a:lnTo>
                <a:lnTo>
                  <a:pt x="58458" y="106730"/>
                </a:lnTo>
                <a:close/>
              </a:path>
              <a:path w="307975" h="316230">
                <a:moveTo>
                  <a:pt x="132219" y="193408"/>
                </a:moveTo>
                <a:lnTo>
                  <a:pt x="105029" y="193408"/>
                </a:lnTo>
                <a:lnTo>
                  <a:pt x="101384" y="220159"/>
                </a:lnTo>
                <a:lnTo>
                  <a:pt x="94827" y="245537"/>
                </a:lnTo>
                <a:lnTo>
                  <a:pt x="83419" y="270884"/>
                </a:lnTo>
                <a:lnTo>
                  <a:pt x="65252" y="297408"/>
                </a:lnTo>
                <a:lnTo>
                  <a:pt x="85991" y="315429"/>
                </a:lnTo>
                <a:lnTo>
                  <a:pt x="105453" y="288380"/>
                </a:lnTo>
                <a:lnTo>
                  <a:pt x="118540" y="259133"/>
                </a:lnTo>
                <a:lnTo>
                  <a:pt x="126909" y="227529"/>
                </a:lnTo>
                <a:lnTo>
                  <a:pt x="132219" y="193408"/>
                </a:lnTo>
                <a:close/>
              </a:path>
              <a:path w="307975" h="316230">
                <a:moveTo>
                  <a:pt x="115227" y="289598"/>
                </a:moveTo>
                <a:lnTo>
                  <a:pt x="119989" y="315429"/>
                </a:lnTo>
                <a:lnTo>
                  <a:pt x="144119" y="315429"/>
                </a:lnTo>
                <a:lnTo>
                  <a:pt x="173875" y="290271"/>
                </a:lnTo>
                <a:lnTo>
                  <a:pt x="144449" y="290271"/>
                </a:lnTo>
                <a:lnTo>
                  <a:pt x="139700" y="289940"/>
                </a:lnTo>
                <a:lnTo>
                  <a:pt x="132905" y="289940"/>
                </a:lnTo>
                <a:lnTo>
                  <a:pt x="115227" y="289598"/>
                </a:lnTo>
                <a:close/>
              </a:path>
              <a:path w="307975" h="316230">
                <a:moveTo>
                  <a:pt x="238277" y="289255"/>
                </a:moveTo>
                <a:lnTo>
                  <a:pt x="243027" y="315429"/>
                </a:lnTo>
                <a:lnTo>
                  <a:pt x="269201" y="315429"/>
                </a:lnTo>
                <a:lnTo>
                  <a:pt x="300765" y="289940"/>
                </a:lnTo>
                <a:lnTo>
                  <a:pt x="270560" y="289940"/>
                </a:lnTo>
                <a:lnTo>
                  <a:pt x="238277" y="289255"/>
                </a:lnTo>
                <a:close/>
              </a:path>
              <a:path w="307975" h="316230">
                <a:moveTo>
                  <a:pt x="183883" y="168249"/>
                </a:moveTo>
                <a:lnTo>
                  <a:pt x="76822" y="168249"/>
                </a:lnTo>
                <a:lnTo>
                  <a:pt x="76822" y="193408"/>
                </a:lnTo>
                <a:lnTo>
                  <a:pt x="157708" y="193408"/>
                </a:lnTo>
                <a:lnTo>
                  <a:pt x="157236" y="210600"/>
                </a:lnTo>
                <a:lnTo>
                  <a:pt x="155713" y="236874"/>
                </a:lnTo>
                <a:lnTo>
                  <a:pt x="152977" y="263338"/>
                </a:lnTo>
                <a:lnTo>
                  <a:pt x="148869" y="281101"/>
                </a:lnTo>
                <a:lnTo>
                  <a:pt x="144449" y="290271"/>
                </a:lnTo>
                <a:lnTo>
                  <a:pt x="173875" y="290271"/>
                </a:lnTo>
                <a:lnTo>
                  <a:pt x="177716" y="275082"/>
                </a:lnTo>
                <a:lnTo>
                  <a:pt x="181462" y="238399"/>
                </a:lnTo>
                <a:lnTo>
                  <a:pt x="183358" y="199356"/>
                </a:lnTo>
                <a:lnTo>
                  <a:pt x="183883" y="168249"/>
                </a:lnTo>
                <a:close/>
              </a:path>
              <a:path w="307975" h="316230">
                <a:moveTo>
                  <a:pt x="307606" y="168249"/>
                </a:moveTo>
                <a:lnTo>
                  <a:pt x="200202" y="168249"/>
                </a:lnTo>
                <a:lnTo>
                  <a:pt x="200202" y="193408"/>
                </a:lnTo>
                <a:lnTo>
                  <a:pt x="281101" y="193408"/>
                </a:lnTo>
                <a:lnTo>
                  <a:pt x="280498" y="223977"/>
                </a:lnTo>
                <a:lnTo>
                  <a:pt x="276938" y="270026"/>
                </a:lnTo>
                <a:lnTo>
                  <a:pt x="270560" y="289940"/>
                </a:lnTo>
                <a:lnTo>
                  <a:pt x="300765" y="289940"/>
                </a:lnTo>
                <a:lnTo>
                  <a:pt x="300855" y="289598"/>
                </a:lnTo>
                <a:lnTo>
                  <a:pt x="304636" y="263548"/>
                </a:lnTo>
                <a:lnTo>
                  <a:pt x="306535" y="223977"/>
                </a:lnTo>
                <a:lnTo>
                  <a:pt x="307606" y="168249"/>
                </a:lnTo>
                <a:close/>
              </a:path>
              <a:path w="307975" h="316230">
                <a:moveTo>
                  <a:pt x="135623" y="141744"/>
                </a:moveTo>
                <a:lnTo>
                  <a:pt x="108419" y="141744"/>
                </a:lnTo>
                <a:lnTo>
                  <a:pt x="107667" y="157122"/>
                </a:lnTo>
                <a:lnTo>
                  <a:pt x="107061" y="168249"/>
                </a:lnTo>
                <a:lnTo>
                  <a:pt x="134264" y="168249"/>
                </a:lnTo>
                <a:lnTo>
                  <a:pt x="135099" y="153339"/>
                </a:lnTo>
                <a:lnTo>
                  <a:pt x="135386" y="147461"/>
                </a:lnTo>
                <a:lnTo>
                  <a:pt x="135623" y="141744"/>
                </a:lnTo>
                <a:close/>
              </a:path>
              <a:path w="307975" h="316230">
                <a:moveTo>
                  <a:pt x="255943" y="140385"/>
                </a:moveTo>
                <a:lnTo>
                  <a:pt x="229095" y="140385"/>
                </a:lnTo>
                <a:lnTo>
                  <a:pt x="229250" y="147461"/>
                </a:lnTo>
                <a:lnTo>
                  <a:pt x="229263" y="162751"/>
                </a:lnTo>
                <a:lnTo>
                  <a:pt x="229095" y="168249"/>
                </a:lnTo>
                <a:lnTo>
                  <a:pt x="255257" y="168249"/>
                </a:lnTo>
                <a:lnTo>
                  <a:pt x="255481" y="161933"/>
                </a:lnTo>
                <a:lnTo>
                  <a:pt x="255943" y="140385"/>
                </a:lnTo>
                <a:close/>
              </a:path>
              <a:path w="307975" h="316230">
                <a:moveTo>
                  <a:pt x="198843" y="54381"/>
                </a:moveTo>
                <a:lnTo>
                  <a:pt x="170281" y="54381"/>
                </a:lnTo>
                <a:lnTo>
                  <a:pt x="153863" y="78288"/>
                </a:lnTo>
                <a:lnTo>
                  <a:pt x="133492" y="95723"/>
                </a:lnTo>
                <a:lnTo>
                  <a:pt x="111974" y="107866"/>
                </a:lnTo>
                <a:lnTo>
                  <a:pt x="92113" y="115900"/>
                </a:lnTo>
                <a:lnTo>
                  <a:pt x="109105" y="139357"/>
                </a:lnTo>
                <a:lnTo>
                  <a:pt x="140525" y="124027"/>
                </a:lnTo>
                <a:lnTo>
                  <a:pt x="165700" y="104903"/>
                </a:lnTo>
                <a:lnTo>
                  <a:pt x="185011" y="81762"/>
                </a:lnTo>
                <a:lnTo>
                  <a:pt x="198843" y="54381"/>
                </a:lnTo>
                <a:close/>
              </a:path>
              <a:path w="307975" h="316230">
                <a:moveTo>
                  <a:pt x="206311" y="101968"/>
                </a:moveTo>
                <a:lnTo>
                  <a:pt x="212432" y="130174"/>
                </a:lnTo>
                <a:lnTo>
                  <a:pt x="248805" y="130174"/>
                </a:lnTo>
                <a:lnTo>
                  <a:pt x="272664" y="125061"/>
                </a:lnTo>
                <a:lnTo>
                  <a:pt x="285688" y="108127"/>
                </a:lnTo>
                <a:lnTo>
                  <a:pt x="286767" y="102654"/>
                </a:lnTo>
                <a:lnTo>
                  <a:pt x="244386" y="102654"/>
                </a:lnTo>
                <a:lnTo>
                  <a:pt x="206311" y="101968"/>
                </a:lnTo>
                <a:close/>
              </a:path>
              <a:path w="307975" h="316230">
                <a:moveTo>
                  <a:pt x="90754" y="79882"/>
                </a:moveTo>
                <a:lnTo>
                  <a:pt x="0" y="79882"/>
                </a:lnTo>
                <a:lnTo>
                  <a:pt x="0" y="106730"/>
                </a:lnTo>
                <a:lnTo>
                  <a:pt x="90754" y="106730"/>
                </a:lnTo>
                <a:lnTo>
                  <a:pt x="90754" y="79882"/>
                </a:lnTo>
                <a:close/>
              </a:path>
              <a:path w="307975" h="316230">
                <a:moveTo>
                  <a:pt x="295033" y="29235"/>
                </a:moveTo>
                <a:lnTo>
                  <a:pt x="94830" y="29235"/>
                </a:lnTo>
                <a:lnTo>
                  <a:pt x="94830" y="54381"/>
                </a:lnTo>
                <a:lnTo>
                  <a:pt x="266141" y="54381"/>
                </a:lnTo>
                <a:lnTo>
                  <a:pt x="264077" y="82335"/>
                </a:lnTo>
                <a:lnTo>
                  <a:pt x="260359" y="96743"/>
                </a:lnTo>
                <a:lnTo>
                  <a:pt x="254093" y="102039"/>
                </a:lnTo>
                <a:lnTo>
                  <a:pt x="244386" y="102654"/>
                </a:lnTo>
                <a:lnTo>
                  <a:pt x="286767" y="102654"/>
                </a:lnTo>
                <a:lnTo>
                  <a:pt x="291827" y="76982"/>
                </a:lnTo>
                <a:lnTo>
                  <a:pt x="295033" y="29235"/>
                </a:lnTo>
                <a:close/>
              </a:path>
              <a:path w="307975" h="316230">
                <a:moveTo>
                  <a:pt x="58458" y="0"/>
                </a:moveTo>
                <a:lnTo>
                  <a:pt x="30581" y="0"/>
                </a:lnTo>
                <a:lnTo>
                  <a:pt x="30581" y="79882"/>
                </a:lnTo>
                <a:lnTo>
                  <a:pt x="58458" y="79882"/>
                </a:lnTo>
                <a:lnTo>
                  <a:pt x="58458" y="0"/>
                </a:lnTo>
                <a:close/>
              </a:path>
              <a:path w="307975" h="316230">
                <a:moveTo>
                  <a:pt x="210743" y="0"/>
                </a:moveTo>
                <a:lnTo>
                  <a:pt x="182524" y="0"/>
                </a:lnTo>
                <a:lnTo>
                  <a:pt x="181985" y="6291"/>
                </a:lnTo>
                <a:lnTo>
                  <a:pt x="181252" y="13088"/>
                </a:lnTo>
                <a:lnTo>
                  <a:pt x="180136" y="20650"/>
                </a:lnTo>
                <a:lnTo>
                  <a:pt x="178447" y="29235"/>
                </a:lnTo>
                <a:lnTo>
                  <a:pt x="206311" y="29235"/>
                </a:lnTo>
                <a:lnTo>
                  <a:pt x="207675" y="22277"/>
                </a:lnTo>
                <a:lnTo>
                  <a:pt x="208784" y="15636"/>
                </a:lnTo>
                <a:lnTo>
                  <a:pt x="209765" y="8486"/>
                </a:lnTo>
                <a:lnTo>
                  <a:pt x="2107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9506" y="2263241"/>
            <a:ext cx="327660" cy="321310"/>
          </a:xfrm>
          <a:custGeom>
            <a:avLst/>
            <a:gdLst/>
            <a:ahLst/>
            <a:cxnLst/>
            <a:rect l="l" t="t" r="r" b="b"/>
            <a:pathLst>
              <a:path w="327660" h="321310">
                <a:moveTo>
                  <a:pt x="316715" y="104698"/>
                </a:moveTo>
                <a:lnTo>
                  <a:pt x="254241" y="104698"/>
                </a:lnTo>
                <a:lnTo>
                  <a:pt x="271399" y="115613"/>
                </a:lnTo>
                <a:lnTo>
                  <a:pt x="286743" y="124236"/>
                </a:lnTo>
                <a:lnTo>
                  <a:pt x="300368" y="131075"/>
                </a:lnTo>
                <a:lnTo>
                  <a:pt x="312369" y="136639"/>
                </a:lnTo>
                <a:lnTo>
                  <a:pt x="327317" y="109448"/>
                </a:lnTo>
                <a:lnTo>
                  <a:pt x="316715" y="104698"/>
                </a:lnTo>
                <a:close/>
              </a:path>
              <a:path w="327660" h="321310">
                <a:moveTo>
                  <a:pt x="178790" y="0"/>
                </a:moveTo>
                <a:lnTo>
                  <a:pt x="148539" y="0"/>
                </a:lnTo>
                <a:lnTo>
                  <a:pt x="135699" y="17087"/>
                </a:lnTo>
                <a:lnTo>
                  <a:pt x="108807" y="44399"/>
                </a:lnTo>
                <a:lnTo>
                  <a:pt x="64646" y="76616"/>
                </a:lnTo>
                <a:lnTo>
                  <a:pt x="0" y="108419"/>
                </a:lnTo>
                <a:lnTo>
                  <a:pt x="13931" y="135953"/>
                </a:lnTo>
                <a:lnTo>
                  <a:pt x="24006" y="131639"/>
                </a:lnTo>
                <a:lnTo>
                  <a:pt x="37172" y="125379"/>
                </a:lnTo>
                <a:lnTo>
                  <a:pt x="53844" y="116506"/>
                </a:lnTo>
                <a:lnTo>
                  <a:pt x="74434" y="104355"/>
                </a:lnTo>
                <a:lnTo>
                  <a:pt x="315949" y="104355"/>
                </a:lnTo>
                <a:lnTo>
                  <a:pt x="300755" y="97548"/>
                </a:lnTo>
                <a:lnTo>
                  <a:pt x="84975" y="97548"/>
                </a:lnTo>
                <a:lnTo>
                  <a:pt x="106329" y="81967"/>
                </a:lnTo>
                <a:lnTo>
                  <a:pt x="127079" y="64663"/>
                </a:lnTo>
                <a:lnTo>
                  <a:pt x="146490" y="45447"/>
                </a:lnTo>
                <a:lnTo>
                  <a:pt x="163830" y="24129"/>
                </a:lnTo>
                <a:lnTo>
                  <a:pt x="199898" y="24129"/>
                </a:lnTo>
                <a:lnTo>
                  <a:pt x="178790" y="0"/>
                </a:lnTo>
                <a:close/>
              </a:path>
              <a:path w="327660" h="321310">
                <a:moveTo>
                  <a:pt x="315949" y="104355"/>
                </a:moveTo>
                <a:lnTo>
                  <a:pt x="74434" y="104355"/>
                </a:lnTo>
                <a:lnTo>
                  <a:pt x="74434" y="123380"/>
                </a:lnTo>
                <a:lnTo>
                  <a:pt x="254241" y="123380"/>
                </a:lnTo>
                <a:lnTo>
                  <a:pt x="254241" y="104698"/>
                </a:lnTo>
                <a:lnTo>
                  <a:pt x="316715" y="104698"/>
                </a:lnTo>
                <a:lnTo>
                  <a:pt x="315949" y="104355"/>
                </a:lnTo>
                <a:close/>
              </a:path>
              <a:path w="327660" h="321310">
                <a:moveTo>
                  <a:pt x="199898" y="24129"/>
                </a:moveTo>
                <a:lnTo>
                  <a:pt x="163830" y="24129"/>
                </a:lnTo>
                <a:lnTo>
                  <a:pt x="174538" y="37134"/>
                </a:lnTo>
                <a:lnTo>
                  <a:pt x="190088" y="53705"/>
                </a:lnTo>
                <a:lnTo>
                  <a:pt x="212394" y="73843"/>
                </a:lnTo>
                <a:lnTo>
                  <a:pt x="243370" y="97548"/>
                </a:lnTo>
                <a:lnTo>
                  <a:pt x="300755" y="97548"/>
                </a:lnTo>
                <a:lnTo>
                  <a:pt x="284134" y="90102"/>
                </a:lnTo>
                <a:lnTo>
                  <a:pt x="244133" y="64539"/>
                </a:lnTo>
                <a:lnTo>
                  <a:pt x="208593" y="34069"/>
                </a:lnTo>
                <a:lnTo>
                  <a:pt x="199898" y="24129"/>
                </a:lnTo>
                <a:close/>
              </a:path>
              <a:path w="327660" h="321310">
                <a:moveTo>
                  <a:pt x="301000" y="295033"/>
                </a:moveTo>
                <a:lnTo>
                  <a:pt x="266484" y="295033"/>
                </a:lnTo>
                <a:lnTo>
                  <a:pt x="271332" y="302279"/>
                </a:lnTo>
                <a:lnTo>
                  <a:pt x="275447" y="308630"/>
                </a:lnTo>
                <a:lnTo>
                  <a:pt x="279242" y="314727"/>
                </a:lnTo>
                <a:lnTo>
                  <a:pt x="283133" y="321208"/>
                </a:lnTo>
                <a:lnTo>
                  <a:pt x="307606" y="304888"/>
                </a:lnTo>
                <a:lnTo>
                  <a:pt x="301000" y="295033"/>
                </a:lnTo>
                <a:close/>
              </a:path>
              <a:path w="327660" h="321310">
                <a:moveTo>
                  <a:pt x="137312" y="193408"/>
                </a:moveTo>
                <a:lnTo>
                  <a:pt x="104343" y="193408"/>
                </a:lnTo>
                <a:lnTo>
                  <a:pt x="97667" y="210315"/>
                </a:lnTo>
                <a:lnTo>
                  <a:pt x="88668" y="231047"/>
                </a:lnTo>
                <a:lnTo>
                  <a:pt x="77054" y="254965"/>
                </a:lnTo>
                <a:lnTo>
                  <a:pt x="62534" y="281431"/>
                </a:lnTo>
                <a:lnTo>
                  <a:pt x="15633" y="281431"/>
                </a:lnTo>
                <a:lnTo>
                  <a:pt x="18694" y="309308"/>
                </a:lnTo>
                <a:lnTo>
                  <a:pt x="59116" y="308606"/>
                </a:lnTo>
                <a:lnTo>
                  <a:pt x="112181" y="306631"/>
                </a:lnTo>
                <a:lnTo>
                  <a:pt x="169814" y="303580"/>
                </a:lnTo>
                <a:lnTo>
                  <a:pt x="223940" y="299649"/>
                </a:lnTo>
                <a:lnTo>
                  <a:pt x="266484" y="295033"/>
                </a:lnTo>
                <a:lnTo>
                  <a:pt x="301000" y="295033"/>
                </a:lnTo>
                <a:lnTo>
                  <a:pt x="291432" y="280758"/>
                </a:lnTo>
                <a:lnTo>
                  <a:pt x="93472" y="280758"/>
                </a:lnTo>
                <a:lnTo>
                  <a:pt x="108498" y="253247"/>
                </a:lnTo>
                <a:lnTo>
                  <a:pt x="120621" y="229435"/>
                </a:lnTo>
                <a:lnTo>
                  <a:pt x="130130" y="209446"/>
                </a:lnTo>
                <a:lnTo>
                  <a:pt x="137312" y="193408"/>
                </a:lnTo>
                <a:close/>
              </a:path>
              <a:path w="327660" h="321310">
                <a:moveTo>
                  <a:pt x="224332" y="203936"/>
                </a:moveTo>
                <a:lnTo>
                  <a:pt x="201891" y="219240"/>
                </a:lnTo>
                <a:lnTo>
                  <a:pt x="219930" y="238176"/>
                </a:lnTo>
                <a:lnTo>
                  <a:pt x="234016" y="253990"/>
                </a:lnTo>
                <a:lnTo>
                  <a:pt x="243768" y="265599"/>
                </a:lnTo>
                <a:lnTo>
                  <a:pt x="248805" y="271919"/>
                </a:lnTo>
                <a:lnTo>
                  <a:pt x="228143" y="273797"/>
                </a:lnTo>
                <a:lnTo>
                  <a:pt x="204108" y="275740"/>
                </a:lnTo>
                <a:lnTo>
                  <a:pt x="177014" y="277557"/>
                </a:lnTo>
                <a:lnTo>
                  <a:pt x="147180" y="279057"/>
                </a:lnTo>
                <a:lnTo>
                  <a:pt x="93472" y="280758"/>
                </a:lnTo>
                <a:lnTo>
                  <a:pt x="291432" y="280758"/>
                </a:lnTo>
                <a:lnTo>
                  <a:pt x="288672" y="276642"/>
                </a:lnTo>
                <a:lnTo>
                  <a:pt x="269798" y="252250"/>
                </a:lnTo>
                <a:lnTo>
                  <a:pt x="249010" y="228940"/>
                </a:lnTo>
                <a:lnTo>
                  <a:pt x="224332" y="203936"/>
                </a:lnTo>
                <a:close/>
              </a:path>
              <a:path w="327660" h="321310">
                <a:moveTo>
                  <a:pt x="314744" y="167233"/>
                </a:moveTo>
                <a:lnTo>
                  <a:pt x="11214" y="167233"/>
                </a:lnTo>
                <a:lnTo>
                  <a:pt x="11214" y="193408"/>
                </a:lnTo>
                <a:lnTo>
                  <a:pt x="314744" y="193408"/>
                </a:lnTo>
                <a:lnTo>
                  <a:pt x="314744" y="1672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5835" y="2277173"/>
            <a:ext cx="321310" cy="305435"/>
          </a:xfrm>
          <a:custGeom>
            <a:avLst/>
            <a:gdLst/>
            <a:ahLst/>
            <a:cxnLst/>
            <a:rect l="l" t="t" r="r" b="b"/>
            <a:pathLst>
              <a:path w="321310" h="305435">
                <a:moveTo>
                  <a:pt x="116243" y="95846"/>
                </a:moveTo>
                <a:lnTo>
                  <a:pt x="10871" y="95846"/>
                </a:lnTo>
                <a:lnTo>
                  <a:pt x="10871" y="120319"/>
                </a:lnTo>
                <a:lnTo>
                  <a:pt x="116243" y="120319"/>
                </a:lnTo>
                <a:lnTo>
                  <a:pt x="116243" y="95846"/>
                </a:lnTo>
                <a:close/>
              </a:path>
              <a:path w="321310" h="305435">
                <a:moveTo>
                  <a:pt x="266141" y="0"/>
                </a:moveTo>
                <a:lnTo>
                  <a:pt x="158737" y="0"/>
                </a:lnTo>
                <a:lnTo>
                  <a:pt x="159067" y="5092"/>
                </a:lnTo>
                <a:lnTo>
                  <a:pt x="159067" y="15290"/>
                </a:lnTo>
                <a:lnTo>
                  <a:pt x="157150" y="43177"/>
                </a:lnTo>
                <a:lnTo>
                  <a:pt x="151123" y="66571"/>
                </a:lnTo>
                <a:lnTo>
                  <a:pt x="140572" y="85315"/>
                </a:lnTo>
                <a:lnTo>
                  <a:pt x="125082" y="99250"/>
                </a:lnTo>
                <a:lnTo>
                  <a:pt x="145478" y="119976"/>
                </a:lnTo>
                <a:lnTo>
                  <a:pt x="162734" y="103359"/>
                </a:lnTo>
                <a:lnTo>
                  <a:pt x="174413" y="84162"/>
                </a:lnTo>
                <a:lnTo>
                  <a:pt x="181566" y="59422"/>
                </a:lnTo>
                <a:lnTo>
                  <a:pt x="185242" y="26174"/>
                </a:lnTo>
                <a:lnTo>
                  <a:pt x="266141" y="26174"/>
                </a:lnTo>
                <a:lnTo>
                  <a:pt x="266141" y="0"/>
                </a:lnTo>
                <a:close/>
              </a:path>
              <a:path w="321310" h="305435">
                <a:moveTo>
                  <a:pt x="266141" y="26174"/>
                </a:moveTo>
                <a:lnTo>
                  <a:pt x="239636" y="26174"/>
                </a:lnTo>
                <a:lnTo>
                  <a:pt x="239636" y="88709"/>
                </a:lnTo>
                <a:lnTo>
                  <a:pt x="242476" y="101286"/>
                </a:lnTo>
                <a:lnTo>
                  <a:pt x="249107" y="107745"/>
                </a:lnTo>
                <a:lnTo>
                  <a:pt x="256695" y="110124"/>
                </a:lnTo>
                <a:lnTo>
                  <a:pt x="262407" y="110464"/>
                </a:lnTo>
                <a:lnTo>
                  <a:pt x="289598" y="110464"/>
                </a:lnTo>
                <a:lnTo>
                  <a:pt x="299345" y="109164"/>
                </a:lnTo>
                <a:lnTo>
                  <a:pt x="308929" y="101587"/>
                </a:lnTo>
                <a:lnTo>
                  <a:pt x="315742" y="83947"/>
                </a:lnTo>
                <a:lnTo>
                  <a:pt x="267169" y="83947"/>
                </a:lnTo>
                <a:lnTo>
                  <a:pt x="266141" y="78511"/>
                </a:lnTo>
                <a:lnTo>
                  <a:pt x="266141" y="26174"/>
                </a:lnTo>
                <a:close/>
              </a:path>
              <a:path w="321310" h="305435">
                <a:moveTo>
                  <a:pt x="294360" y="39420"/>
                </a:moveTo>
                <a:lnTo>
                  <a:pt x="288912" y="81915"/>
                </a:lnTo>
                <a:lnTo>
                  <a:pt x="286880" y="83947"/>
                </a:lnTo>
                <a:lnTo>
                  <a:pt x="315742" y="83947"/>
                </a:lnTo>
                <a:lnTo>
                  <a:pt x="316410" y="82218"/>
                </a:lnTo>
                <a:lnTo>
                  <a:pt x="319849" y="45542"/>
                </a:lnTo>
                <a:lnTo>
                  <a:pt x="294360" y="39420"/>
                </a:lnTo>
                <a:close/>
              </a:path>
              <a:path w="321310" h="305435">
                <a:moveTo>
                  <a:pt x="127800" y="47929"/>
                </a:moveTo>
                <a:lnTo>
                  <a:pt x="0" y="47929"/>
                </a:lnTo>
                <a:lnTo>
                  <a:pt x="0" y="72402"/>
                </a:lnTo>
                <a:lnTo>
                  <a:pt x="127800" y="72402"/>
                </a:lnTo>
                <a:lnTo>
                  <a:pt x="127800" y="47929"/>
                </a:lnTo>
                <a:close/>
              </a:path>
              <a:path w="321310" h="305435">
                <a:moveTo>
                  <a:pt x="116243" y="0"/>
                </a:moveTo>
                <a:lnTo>
                  <a:pt x="10871" y="0"/>
                </a:lnTo>
                <a:lnTo>
                  <a:pt x="10871" y="24130"/>
                </a:lnTo>
                <a:lnTo>
                  <a:pt x="116243" y="24130"/>
                </a:lnTo>
                <a:lnTo>
                  <a:pt x="116243" y="0"/>
                </a:lnTo>
                <a:close/>
              </a:path>
              <a:path w="321310" h="305435">
                <a:moveTo>
                  <a:pt x="174713" y="168922"/>
                </a:moveTo>
                <a:lnTo>
                  <a:pt x="151599" y="178790"/>
                </a:lnTo>
                <a:lnTo>
                  <a:pt x="157294" y="190949"/>
                </a:lnTo>
                <a:lnTo>
                  <a:pt x="166082" y="206487"/>
                </a:lnTo>
                <a:lnTo>
                  <a:pt x="179269" y="224576"/>
                </a:lnTo>
                <a:lnTo>
                  <a:pt x="198158" y="244386"/>
                </a:lnTo>
                <a:lnTo>
                  <a:pt x="184994" y="252907"/>
                </a:lnTo>
                <a:lnTo>
                  <a:pt x="168001" y="261807"/>
                </a:lnTo>
                <a:lnTo>
                  <a:pt x="145780" y="270578"/>
                </a:lnTo>
                <a:lnTo>
                  <a:pt x="116928" y="278714"/>
                </a:lnTo>
                <a:lnTo>
                  <a:pt x="131203" y="305231"/>
                </a:lnTo>
                <a:lnTo>
                  <a:pt x="146786" y="300683"/>
                </a:lnTo>
                <a:lnTo>
                  <a:pt x="167147" y="293077"/>
                </a:lnTo>
                <a:lnTo>
                  <a:pt x="191714" y="280757"/>
                </a:lnTo>
                <a:lnTo>
                  <a:pt x="219913" y="262064"/>
                </a:lnTo>
                <a:lnTo>
                  <a:pt x="275153" y="262064"/>
                </a:lnTo>
                <a:lnTo>
                  <a:pt x="264085" y="257150"/>
                </a:lnTo>
                <a:lnTo>
                  <a:pt x="240652" y="244043"/>
                </a:lnTo>
                <a:lnTo>
                  <a:pt x="254880" y="228066"/>
                </a:lnTo>
                <a:lnTo>
                  <a:pt x="218224" y="228066"/>
                </a:lnTo>
                <a:lnTo>
                  <a:pt x="201335" y="211469"/>
                </a:lnTo>
                <a:lnTo>
                  <a:pt x="188944" y="195184"/>
                </a:lnTo>
                <a:lnTo>
                  <a:pt x="180315" y="180555"/>
                </a:lnTo>
                <a:lnTo>
                  <a:pt x="174713" y="168922"/>
                </a:lnTo>
                <a:close/>
              </a:path>
              <a:path w="321310" h="305435">
                <a:moveTo>
                  <a:pt x="275153" y="262064"/>
                </a:moveTo>
                <a:lnTo>
                  <a:pt x="219913" y="262064"/>
                </a:lnTo>
                <a:lnTo>
                  <a:pt x="244527" y="278081"/>
                </a:lnTo>
                <a:lnTo>
                  <a:pt x="267674" y="290020"/>
                </a:lnTo>
                <a:lnTo>
                  <a:pt x="289036" y="298772"/>
                </a:lnTo>
                <a:lnTo>
                  <a:pt x="308292" y="305231"/>
                </a:lnTo>
                <a:lnTo>
                  <a:pt x="320865" y="278371"/>
                </a:lnTo>
                <a:lnTo>
                  <a:pt x="305083" y="273679"/>
                </a:lnTo>
                <a:lnTo>
                  <a:pt x="285859" y="266817"/>
                </a:lnTo>
                <a:lnTo>
                  <a:pt x="275153" y="262064"/>
                </a:lnTo>
                <a:close/>
              </a:path>
              <a:path w="321310" h="305435">
                <a:moveTo>
                  <a:pt x="295033" y="134264"/>
                </a:moveTo>
                <a:lnTo>
                  <a:pt x="136639" y="134264"/>
                </a:lnTo>
                <a:lnTo>
                  <a:pt x="136639" y="161112"/>
                </a:lnTo>
                <a:lnTo>
                  <a:pt x="266141" y="161112"/>
                </a:lnTo>
                <a:lnTo>
                  <a:pt x="254351" y="183235"/>
                </a:lnTo>
                <a:lnTo>
                  <a:pt x="242435" y="201218"/>
                </a:lnTo>
                <a:lnTo>
                  <a:pt x="230392" y="215886"/>
                </a:lnTo>
                <a:lnTo>
                  <a:pt x="218224" y="228066"/>
                </a:lnTo>
                <a:lnTo>
                  <a:pt x="254880" y="228066"/>
                </a:lnTo>
                <a:lnTo>
                  <a:pt x="263392" y="218508"/>
                </a:lnTo>
                <a:lnTo>
                  <a:pt x="279058" y="195014"/>
                </a:lnTo>
                <a:lnTo>
                  <a:pt x="289117" y="175216"/>
                </a:lnTo>
                <a:lnTo>
                  <a:pt x="295033" y="160769"/>
                </a:lnTo>
                <a:lnTo>
                  <a:pt x="295033" y="134264"/>
                </a:lnTo>
                <a:close/>
              </a:path>
              <a:path w="321310" h="305435">
                <a:moveTo>
                  <a:pt x="116243" y="193065"/>
                </a:moveTo>
                <a:lnTo>
                  <a:pt x="10871" y="193065"/>
                </a:lnTo>
                <a:lnTo>
                  <a:pt x="10871" y="305231"/>
                </a:lnTo>
                <a:lnTo>
                  <a:pt x="35687" y="305231"/>
                </a:lnTo>
                <a:lnTo>
                  <a:pt x="35687" y="289941"/>
                </a:lnTo>
                <a:lnTo>
                  <a:pt x="116243" y="289941"/>
                </a:lnTo>
                <a:lnTo>
                  <a:pt x="116243" y="266484"/>
                </a:lnTo>
                <a:lnTo>
                  <a:pt x="35699" y="266484"/>
                </a:lnTo>
                <a:lnTo>
                  <a:pt x="35699" y="215836"/>
                </a:lnTo>
                <a:lnTo>
                  <a:pt x="116243" y="215836"/>
                </a:lnTo>
                <a:lnTo>
                  <a:pt x="116243" y="193065"/>
                </a:lnTo>
                <a:close/>
              </a:path>
              <a:path w="321310" h="305435">
                <a:moveTo>
                  <a:pt x="116243" y="215836"/>
                </a:moveTo>
                <a:lnTo>
                  <a:pt x="91440" y="215836"/>
                </a:lnTo>
                <a:lnTo>
                  <a:pt x="91440" y="266484"/>
                </a:lnTo>
                <a:lnTo>
                  <a:pt x="116243" y="266484"/>
                </a:lnTo>
                <a:lnTo>
                  <a:pt x="116243" y="215836"/>
                </a:lnTo>
                <a:close/>
              </a:path>
              <a:path w="321310" h="305435">
                <a:moveTo>
                  <a:pt x="116243" y="144119"/>
                </a:moveTo>
                <a:lnTo>
                  <a:pt x="10871" y="144119"/>
                </a:lnTo>
                <a:lnTo>
                  <a:pt x="10871" y="168592"/>
                </a:lnTo>
                <a:lnTo>
                  <a:pt x="116243" y="168592"/>
                </a:lnTo>
                <a:lnTo>
                  <a:pt x="116243" y="1441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5700" y="2266988"/>
            <a:ext cx="315595" cy="300990"/>
          </a:xfrm>
          <a:custGeom>
            <a:avLst/>
            <a:gdLst/>
            <a:ahLst/>
            <a:cxnLst/>
            <a:rect l="l" t="t" r="r" b="b"/>
            <a:pathLst>
              <a:path w="315595" h="300989">
                <a:moveTo>
                  <a:pt x="315429" y="273278"/>
                </a:moveTo>
                <a:lnTo>
                  <a:pt x="0" y="273278"/>
                </a:lnTo>
                <a:lnTo>
                  <a:pt x="0" y="300812"/>
                </a:lnTo>
                <a:lnTo>
                  <a:pt x="315429" y="300812"/>
                </a:lnTo>
                <a:lnTo>
                  <a:pt x="315429" y="273278"/>
                </a:lnTo>
                <a:close/>
              </a:path>
              <a:path w="315595" h="300989">
                <a:moveTo>
                  <a:pt x="227736" y="95846"/>
                </a:moveTo>
                <a:lnTo>
                  <a:pt x="218388" y="143978"/>
                </a:lnTo>
                <a:lnTo>
                  <a:pt x="206495" y="189787"/>
                </a:lnTo>
                <a:lnTo>
                  <a:pt x="192564" y="232983"/>
                </a:lnTo>
                <a:lnTo>
                  <a:pt x="177101" y="273278"/>
                </a:lnTo>
                <a:lnTo>
                  <a:pt x="206324" y="273278"/>
                </a:lnTo>
                <a:lnTo>
                  <a:pt x="222817" y="230918"/>
                </a:lnTo>
                <a:lnTo>
                  <a:pt x="237047" y="187028"/>
                </a:lnTo>
                <a:lnTo>
                  <a:pt x="248917" y="143264"/>
                </a:lnTo>
                <a:lnTo>
                  <a:pt x="258330" y="101282"/>
                </a:lnTo>
                <a:lnTo>
                  <a:pt x="227736" y="95846"/>
                </a:lnTo>
                <a:close/>
              </a:path>
              <a:path w="315595" h="300989">
                <a:moveTo>
                  <a:pt x="87363" y="99923"/>
                </a:moveTo>
                <a:lnTo>
                  <a:pt x="59829" y="107061"/>
                </a:lnTo>
                <a:lnTo>
                  <a:pt x="68085" y="131193"/>
                </a:lnTo>
                <a:lnTo>
                  <a:pt x="77714" y="164469"/>
                </a:lnTo>
                <a:lnTo>
                  <a:pt x="86643" y="205582"/>
                </a:lnTo>
                <a:lnTo>
                  <a:pt x="92798" y="253225"/>
                </a:lnTo>
                <a:lnTo>
                  <a:pt x="122377" y="248462"/>
                </a:lnTo>
                <a:lnTo>
                  <a:pt x="117142" y="212110"/>
                </a:lnTo>
                <a:lnTo>
                  <a:pt x="109327" y="173559"/>
                </a:lnTo>
                <a:lnTo>
                  <a:pt x="99285" y="135325"/>
                </a:lnTo>
                <a:lnTo>
                  <a:pt x="87363" y="99923"/>
                </a:lnTo>
                <a:close/>
              </a:path>
              <a:path w="315595" h="300989">
                <a:moveTo>
                  <a:pt x="302856" y="50634"/>
                </a:moveTo>
                <a:lnTo>
                  <a:pt x="12585" y="50634"/>
                </a:lnTo>
                <a:lnTo>
                  <a:pt x="12585" y="78168"/>
                </a:lnTo>
                <a:lnTo>
                  <a:pt x="302856" y="78168"/>
                </a:lnTo>
                <a:lnTo>
                  <a:pt x="302856" y="50634"/>
                </a:lnTo>
                <a:close/>
              </a:path>
              <a:path w="315595" h="300989">
                <a:moveTo>
                  <a:pt x="171996" y="0"/>
                </a:moveTo>
                <a:lnTo>
                  <a:pt x="142430" y="0"/>
                </a:lnTo>
                <a:lnTo>
                  <a:pt x="142430" y="50634"/>
                </a:lnTo>
                <a:lnTo>
                  <a:pt x="171996" y="50634"/>
                </a:lnTo>
                <a:lnTo>
                  <a:pt x="171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2700" y="2953182"/>
            <a:ext cx="305435" cy="302260"/>
          </a:xfrm>
          <a:custGeom>
            <a:avLst/>
            <a:gdLst/>
            <a:ahLst/>
            <a:cxnLst/>
            <a:rect l="l" t="t" r="r" b="b"/>
            <a:pathLst>
              <a:path w="305435" h="302260">
                <a:moveTo>
                  <a:pt x="304901" y="0"/>
                </a:moveTo>
                <a:lnTo>
                  <a:pt x="32296" y="0"/>
                </a:lnTo>
                <a:lnTo>
                  <a:pt x="32286" y="140715"/>
                </a:lnTo>
                <a:lnTo>
                  <a:pt x="32163" y="154054"/>
                </a:lnTo>
                <a:lnTo>
                  <a:pt x="28711" y="194617"/>
                </a:lnTo>
                <a:lnTo>
                  <a:pt x="18600" y="243172"/>
                </a:lnTo>
                <a:lnTo>
                  <a:pt x="0" y="279742"/>
                </a:lnTo>
                <a:lnTo>
                  <a:pt x="23114" y="302171"/>
                </a:lnTo>
                <a:lnTo>
                  <a:pt x="43979" y="258792"/>
                </a:lnTo>
                <a:lnTo>
                  <a:pt x="54487" y="214359"/>
                </a:lnTo>
                <a:lnTo>
                  <a:pt x="59696" y="167728"/>
                </a:lnTo>
                <a:lnTo>
                  <a:pt x="60515" y="25145"/>
                </a:lnTo>
                <a:lnTo>
                  <a:pt x="304901" y="25145"/>
                </a:lnTo>
                <a:lnTo>
                  <a:pt x="304901" y="0"/>
                </a:lnTo>
                <a:close/>
              </a:path>
              <a:path w="305435" h="302260">
                <a:moveTo>
                  <a:pt x="304901" y="25145"/>
                </a:moveTo>
                <a:lnTo>
                  <a:pt x="277368" y="25145"/>
                </a:lnTo>
                <a:lnTo>
                  <a:pt x="277368" y="274307"/>
                </a:lnTo>
                <a:lnTo>
                  <a:pt x="276694" y="275323"/>
                </a:lnTo>
                <a:lnTo>
                  <a:pt x="226157" y="275323"/>
                </a:lnTo>
                <a:lnTo>
                  <a:pt x="230454" y="302171"/>
                </a:lnTo>
                <a:lnTo>
                  <a:pt x="278726" y="302171"/>
                </a:lnTo>
                <a:lnTo>
                  <a:pt x="293141" y="299249"/>
                </a:lnTo>
                <a:lnTo>
                  <a:pt x="300991" y="292058"/>
                </a:lnTo>
                <a:lnTo>
                  <a:pt x="304253" y="282957"/>
                </a:lnTo>
                <a:lnTo>
                  <a:pt x="304825" y="275323"/>
                </a:lnTo>
                <a:lnTo>
                  <a:pt x="267512" y="275323"/>
                </a:lnTo>
                <a:lnTo>
                  <a:pt x="226047" y="274637"/>
                </a:lnTo>
                <a:lnTo>
                  <a:pt x="304876" y="274637"/>
                </a:lnTo>
                <a:lnTo>
                  <a:pt x="304901" y="25145"/>
                </a:lnTo>
                <a:close/>
              </a:path>
              <a:path w="305435" h="302260">
                <a:moveTo>
                  <a:pt x="243382" y="165531"/>
                </a:moveTo>
                <a:lnTo>
                  <a:pt x="89750" y="165531"/>
                </a:lnTo>
                <a:lnTo>
                  <a:pt x="89750" y="260019"/>
                </a:lnTo>
                <a:lnTo>
                  <a:pt x="243382" y="260019"/>
                </a:lnTo>
                <a:lnTo>
                  <a:pt x="243382" y="236562"/>
                </a:lnTo>
                <a:lnTo>
                  <a:pt x="115912" y="236562"/>
                </a:lnTo>
                <a:lnTo>
                  <a:pt x="115912" y="188645"/>
                </a:lnTo>
                <a:lnTo>
                  <a:pt x="243382" y="188645"/>
                </a:lnTo>
                <a:lnTo>
                  <a:pt x="243382" y="165531"/>
                </a:lnTo>
                <a:close/>
              </a:path>
              <a:path w="305435" h="302260">
                <a:moveTo>
                  <a:pt x="243382" y="188645"/>
                </a:moveTo>
                <a:lnTo>
                  <a:pt x="216865" y="188645"/>
                </a:lnTo>
                <a:lnTo>
                  <a:pt x="216865" y="236562"/>
                </a:lnTo>
                <a:lnTo>
                  <a:pt x="243382" y="236562"/>
                </a:lnTo>
                <a:lnTo>
                  <a:pt x="243382" y="188645"/>
                </a:lnTo>
                <a:close/>
              </a:path>
              <a:path w="305435" h="302260">
                <a:moveTo>
                  <a:pt x="258673" y="117259"/>
                </a:moveTo>
                <a:lnTo>
                  <a:pt x="78867" y="117259"/>
                </a:lnTo>
                <a:lnTo>
                  <a:pt x="78867" y="140715"/>
                </a:lnTo>
                <a:lnTo>
                  <a:pt x="258673" y="140715"/>
                </a:lnTo>
                <a:lnTo>
                  <a:pt x="258673" y="117259"/>
                </a:lnTo>
                <a:close/>
              </a:path>
              <a:path w="305435" h="302260">
                <a:moveTo>
                  <a:pt x="180835" y="83273"/>
                </a:moveTo>
                <a:lnTo>
                  <a:pt x="154317" y="83273"/>
                </a:lnTo>
                <a:lnTo>
                  <a:pt x="154317" y="117259"/>
                </a:lnTo>
                <a:lnTo>
                  <a:pt x="180835" y="117259"/>
                </a:lnTo>
                <a:lnTo>
                  <a:pt x="180835" y="83273"/>
                </a:lnTo>
                <a:close/>
              </a:path>
              <a:path w="305435" h="302260">
                <a:moveTo>
                  <a:pt x="255955" y="60159"/>
                </a:moveTo>
                <a:lnTo>
                  <a:pt x="81584" y="60159"/>
                </a:lnTo>
                <a:lnTo>
                  <a:pt x="81584" y="83273"/>
                </a:lnTo>
                <a:lnTo>
                  <a:pt x="255955" y="83273"/>
                </a:lnTo>
                <a:lnTo>
                  <a:pt x="255955" y="60159"/>
                </a:lnTo>
                <a:close/>
              </a:path>
              <a:path w="305435" h="302260">
                <a:moveTo>
                  <a:pt x="180835" y="33312"/>
                </a:moveTo>
                <a:lnTo>
                  <a:pt x="154317" y="33312"/>
                </a:lnTo>
                <a:lnTo>
                  <a:pt x="154317" y="60159"/>
                </a:lnTo>
                <a:lnTo>
                  <a:pt x="180835" y="60159"/>
                </a:lnTo>
                <a:lnTo>
                  <a:pt x="180835" y="333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4965" y="2937878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5" h="317500">
                <a:moveTo>
                  <a:pt x="192036" y="236232"/>
                </a:moveTo>
                <a:lnTo>
                  <a:pt x="164503" y="236232"/>
                </a:lnTo>
                <a:lnTo>
                  <a:pt x="164503" y="317474"/>
                </a:lnTo>
                <a:lnTo>
                  <a:pt x="192036" y="317474"/>
                </a:lnTo>
                <a:lnTo>
                  <a:pt x="192036" y="236232"/>
                </a:lnTo>
                <a:close/>
              </a:path>
              <a:path w="318135" h="317500">
                <a:moveTo>
                  <a:pt x="317804" y="209727"/>
                </a:moveTo>
                <a:lnTo>
                  <a:pt x="3048" y="209727"/>
                </a:lnTo>
                <a:lnTo>
                  <a:pt x="3048" y="236232"/>
                </a:lnTo>
                <a:lnTo>
                  <a:pt x="317804" y="236232"/>
                </a:lnTo>
                <a:lnTo>
                  <a:pt x="317804" y="209727"/>
                </a:lnTo>
                <a:close/>
              </a:path>
              <a:path w="318135" h="317500">
                <a:moveTo>
                  <a:pt x="293674" y="115239"/>
                </a:moveTo>
                <a:lnTo>
                  <a:pt x="55397" y="115239"/>
                </a:lnTo>
                <a:lnTo>
                  <a:pt x="55397" y="209727"/>
                </a:lnTo>
                <a:lnTo>
                  <a:pt x="83273" y="209727"/>
                </a:lnTo>
                <a:lnTo>
                  <a:pt x="83273" y="141401"/>
                </a:lnTo>
                <a:lnTo>
                  <a:pt x="293674" y="141401"/>
                </a:lnTo>
                <a:lnTo>
                  <a:pt x="293674" y="115239"/>
                </a:lnTo>
                <a:close/>
              </a:path>
              <a:path w="318135" h="317500">
                <a:moveTo>
                  <a:pt x="192036" y="141401"/>
                </a:moveTo>
                <a:lnTo>
                  <a:pt x="164503" y="141401"/>
                </a:lnTo>
                <a:lnTo>
                  <a:pt x="164503" y="209727"/>
                </a:lnTo>
                <a:lnTo>
                  <a:pt x="192036" y="209727"/>
                </a:lnTo>
                <a:lnTo>
                  <a:pt x="192036" y="141401"/>
                </a:lnTo>
                <a:close/>
              </a:path>
              <a:path w="318135" h="317500">
                <a:moveTo>
                  <a:pt x="78168" y="0"/>
                </a:moveTo>
                <a:lnTo>
                  <a:pt x="66238" y="30759"/>
                </a:lnTo>
                <a:lnTo>
                  <a:pt x="48766" y="60466"/>
                </a:lnTo>
                <a:lnTo>
                  <a:pt x="26453" y="87812"/>
                </a:lnTo>
                <a:lnTo>
                  <a:pt x="0" y="111493"/>
                </a:lnTo>
                <a:lnTo>
                  <a:pt x="18694" y="135966"/>
                </a:lnTo>
                <a:lnTo>
                  <a:pt x="40268" y="116123"/>
                </a:lnTo>
                <a:lnTo>
                  <a:pt x="58243" y="95261"/>
                </a:lnTo>
                <a:lnTo>
                  <a:pt x="72077" y="76310"/>
                </a:lnTo>
                <a:lnTo>
                  <a:pt x="81229" y="62204"/>
                </a:lnTo>
                <a:lnTo>
                  <a:pt x="304545" y="62204"/>
                </a:lnTo>
                <a:lnTo>
                  <a:pt x="304545" y="35699"/>
                </a:lnTo>
                <a:lnTo>
                  <a:pt x="96189" y="35699"/>
                </a:lnTo>
                <a:lnTo>
                  <a:pt x="100868" y="25577"/>
                </a:lnTo>
                <a:lnTo>
                  <a:pt x="104047" y="17976"/>
                </a:lnTo>
                <a:lnTo>
                  <a:pt x="106269" y="11843"/>
                </a:lnTo>
                <a:lnTo>
                  <a:pt x="108076" y="6121"/>
                </a:lnTo>
                <a:lnTo>
                  <a:pt x="78168" y="0"/>
                </a:lnTo>
                <a:close/>
              </a:path>
              <a:path w="318135" h="317500">
                <a:moveTo>
                  <a:pt x="192036" y="62204"/>
                </a:moveTo>
                <a:lnTo>
                  <a:pt x="164503" y="62204"/>
                </a:lnTo>
                <a:lnTo>
                  <a:pt x="164503" y="115239"/>
                </a:lnTo>
                <a:lnTo>
                  <a:pt x="192036" y="115239"/>
                </a:lnTo>
                <a:lnTo>
                  <a:pt x="192036" y="622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9935" y="2946031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10" h="296544">
                <a:moveTo>
                  <a:pt x="191083" y="117944"/>
                </a:moveTo>
                <a:lnTo>
                  <a:pt x="140373" y="117944"/>
                </a:lnTo>
                <a:lnTo>
                  <a:pt x="152365" y="119814"/>
                </a:lnTo>
                <a:lnTo>
                  <a:pt x="161072" y="125253"/>
                </a:lnTo>
                <a:lnTo>
                  <a:pt x="166910" y="134007"/>
                </a:lnTo>
                <a:lnTo>
                  <a:pt x="170294" y="145821"/>
                </a:lnTo>
                <a:lnTo>
                  <a:pt x="128500" y="168190"/>
                </a:lnTo>
                <a:lnTo>
                  <a:pt x="98528" y="190430"/>
                </a:lnTo>
                <a:lnTo>
                  <a:pt x="80474" y="213308"/>
                </a:lnTo>
                <a:lnTo>
                  <a:pt x="74434" y="237591"/>
                </a:lnTo>
                <a:lnTo>
                  <a:pt x="87032" y="271395"/>
                </a:lnTo>
                <a:lnTo>
                  <a:pt x="117603" y="288753"/>
                </a:lnTo>
                <a:lnTo>
                  <a:pt x="155310" y="295148"/>
                </a:lnTo>
                <a:lnTo>
                  <a:pt x="189318" y="296062"/>
                </a:lnTo>
                <a:lnTo>
                  <a:pt x="219155" y="295780"/>
                </a:lnTo>
                <a:lnTo>
                  <a:pt x="242392" y="295084"/>
                </a:lnTo>
                <a:lnTo>
                  <a:pt x="259827" y="294197"/>
                </a:lnTo>
                <a:lnTo>
                  <a:pt x="272262" y="293344"/>
                </a:lnTo>
                <a:lnTo>
                  <a:pt x="271687" y="268528"/>
                </a:lnTo>
                <a:lnTo>
                  <a:pt x="182524" y="268528"/>
                </a:lnTo>
                <a:lnTo>
                  <a:pt x="155269" y="268029"/>
                </a:lnTo>
                <a:lnTo>
                  <a:pt x="130436" y="264534"/>
                </a:lnTo>
                <a:lnTo>
                  <a:pt x="112360" y="255048"/>
                </a:lnTo>
                <a:lnTo>
                  <a:pt x="105371" y="236575"/>
                </a:lnTo>
                <a:lnTo>
                  <a:pt x="113596" y="215506"/>
                </a:lnTo>
                <a:lnTo>
                  <a:pt x="113717" y="215371"/>
                </a:lnTo>
                <a:lnTo>
                  <a:pt x="133032" y="197235"/>
                </a:lnTo>
                <a:lnTo>
                  <a:pt x="155703" y="182949"/>
                </a:lnTo>
                <a:lnTo>
                  <a:pt x="173685" y="173697"/>
                </a:lnTo>
                <a:lnTo>
                  <a:pt x="203164" y="173697"/>
                </a:lnTo>
                <a:lnTo>
                  <a:pt x="203079" y="172006"/>
                </a:lnTo>
                <a:lnTo>
                  <a:pt x="252887" y="144165"/>
                </a:lnTo>
                <a:lnTo>
                  <a:pt x="290370" y="133578"/>
                </a:lnTo>
                <a:lnTo>
                  <a:pt x="197827" y="133578"/>
                </a:lnTo>
                <a:lnTo>
                  <a:pt x="191083" y="117944"/>
                </a:lnTo>
                <a:close/>
              </a:path>
              <a:path w="295910" h="296544">
                <a:moveTo>
                  <a:pt x="271576" y="263766"/>
                </a:moveTo>
                <a:lnTo>
                  <a:pt x="242128" y="266230"/>
                </a:lnTo>
                <a:lnTo>
                  <a:pt x="216982" y="267676"/>
                </a:lnTo>
                <a:lnTo>
                  <a:pt x="196871" y="268357"/>
                </a:lnTo>
                <a:lnTo>
                  <a:pt x="182524" y="268528"/>
                </a:lnTo>
                <a:lnTo>
                  <a:pt x="271687" y="268528"/>
                </a:lnTo>
                <a:lnTo>
                  <a:pt x="271576" y="263766"/>
                </a:lnTo>
                <a:close/>
              </a:path>
              <a:path w="295910" h="296544">
                <a:moveTo>
                  <a:pt x="203164" y="173697"/>
                </a:moveTo>
                <a:lnTo>
                  <a:pt x="173685" y="173697"/>
                </a:lnTo>
                <a:lnTo>
                  <a:pt x="174028" y="180835"/>
                </a:lnTo>
                <a:lnTo>
                  <a:pt x="174273" y="188139"/>
                </a:lnTo>
                <a:lnTo>
                  <a:pt x="174247" y="208003"/>
                </a:lnTo>
                <a:lnTo>
                  <a:pt x="173901" y="215371"/>
                </a:lnTo>
                <a:lnTo>
                  <a:pt x="173363" y="221784"/>
                </a:lnTo>
                <a:lnTo>
                  <a:pt x="172669" y="228422"/>
                </a:lnTo>
                <a:lnTo>
                  <a:pt x="202920" y="228422"/>
                </a:lnTo>
                <a:lnTo>
                  <a:pt x="203368" y="223016"/>
                </a:lnTo>
                <a:lnTo>
                  <a:pt x="203685" y="216779"/>
                </a:lnTo>
                <a:lnTo>
                  <a:pt x="203884" y="208003"/>
                </a:lnTo>
                <a:lnTo>
                  <a:pt x="203818" y="190430"/>
                </a:lnTo>
                <a:lnTo>
                  <a:pt x="203614" y="182949"/>
                </a:lnTo>
                <a:lnTo>
                  <a:pt x="203164" y="173697"/>
                </a:lnTo>
                <a:close/>
              </a:path>
              <a:path w="295910" h="296544">
                <a:moveTo>
                  <a:pt x="113525" y="65608"/>
                </a:moveTo>
                <a:lnTo>
                  <a:pt x="81241" y="65608"/>
                </a:lnTo>
                <a:lnTo>
                  <a:pt x="71080" y="92675"/>
                </a:lnTo>
                <a:lnTo>
                  <a:pt x="55022" y="125387"/>
                </a:lnTo>
                <a:lnTo>
                  <a:pt x="31764" y="160584"/>
                </a:lnTo>
                <a:lnTo>
                  <a:pt x="0" y="195110"/>
                </a:lnTo>
                <a:lnTo>
                  <a:pt x="22771" y="215506"/>
                </a:lnTo>
                <a:lnTo>
                  <a:pt x="36669" y="200133"/>
                </a:lnTo>
                <a:lnTo>
                  <a:pt x="46740" y="188139"/>
                </a:lnTo>
                <a:lnTo>
                  <a:pt x="56809" y="174870"/>
                </a:lnTo>
                <a:lnTo>
                  <a:pt x="70700" y="155676"/>
                </a:lnTo>
                <a:lnTo>
                  <a:pt x="89381" y="138599"/>
                </a:lnTo>
                <a:lnTo>
                  <a:pt x="107451" y="126871"/>
                </a:lnTo>
                <a:lnTo>
                  <a:pt x="124564" y="120113"/>
                </a:lnTo>
                <a:lnTo>
                  <a:pt x="140373" y="117944"/>
                </a:lnTo>
                <a:lnTo>
                  <a:pt x="191083" y="117944"/>
                </a:lnTo>
                <a:lnTo>
                  <a:pt x="188207" y="111277"/>
                </a:lnTo>
                <a:lnTo>
                  <a:pt x="185522" y="108775"/>
                </a:lnTo>
                <a:lnTo>
                  <a:pt x="94157" y="108775"/>
                </a:lnTo>
                <a:lnTo>
                  <a:pt x="98950" y="100546"/>
                </a:lnTo>
                <a:lnTo>
                  <a:pt x="103712" y="91397"/>
                </a:lnTo>
                <a:lnTo>
                  <a:pt x="108539" y="80145"/>
                </a:lnTo>
                <a:lnTo>
                  <a:pt x="113525" y="65608"/>
                </a:lnTo>
                <a:close/>
              </a:path>
              <a:path w="295910" h="296544">
                <a:moveTo>
                  <a:pt x="283476" y="102654"/>
                </a:moveTo>
                <a:lnTo>
                  <a:pt x="265220" y="108779"/>
                </a:lnTo>
                <a:lnTo>
                  <a:pt x="244476" y="115954"/>
                </a:lnTo>
                <a:lnTo>
                  <a:pt x="221820" y="124210"/>
                </a:lnTo>
                <a:lnTo>
                  <a:pt x="197827" y="133578"/>
                </a:lnTo>
                <a:lnTo>
                  <a:pt x="290370" y="133578"/>
                </a:lnTo>
                <a:lnTo>
                  <a:pt x="295376" y="132219"/>
                </a:lnTo>
                <a:lnTo>
                  <a:pt x="283476" y="102654"/>
                </a:lnTo>
                <a:close/>
              </a:path>
              <a:path w="295910" h="296544">
                <a:moveTo>
                  <a:pt x="145135" y="91770"/>
                </a:moveTo>
                <a:lnTo>
                  <a:pt x="127465" y="93518"/>
                </a:lnTo>
                <a:lnTo>
                  <a:pt x="113398" y="97848"/>
                </a:lnTo>
                <a:lnTo>
                  <a:pt x="102455" y="103391"/>
                </a:lnTo>
                <a:lnTo>
                  <a:pt x="94157" y="108775"/>
                </a:lnTo>
                <a:lnTo>
                  <a:pt x="185522" y="108775"/>
                </a:lnTo>
                <a:lnTo>
                  <a:pt x="174667" y="98658"/>
                </a:lnTo>
                <a:lnTo>
                  <a:pt x="159535" y="93046"/>
                </a:lnTo>
                <a:lnTo>
                  <a:pt x="145135" y="91770"/>
                </a:lnTo>
                <a:close/>
              </a:path>
              <a:path w="295910" h="296544">
                <a:moveTo>
                  <a:pt x="266141" y="37388"/>
                </a:moveTo>
                <a:lnTo>
                  <a:pt x="9182" y="37388"/>
                </a:lnTo>
                <a:lnTo>
                  <a:pt x="9182" y="65608"/>
                </a:lnTo>
                <a:lnTo>
                  <a:pt x="266141" y="65608"/>
                </a:lnTo>
                <a:lnTo>
                  <a:pt x="266141" y="37388"/>
                </a:lnTo>
                <a:close/>
              </a:path>
              <a:path w="295910" h="296544">
                <a:moveTo>
                  <a:pt x="93814" y="0"/>
                </a:moveTo>
                <a:lnTo>
                  <a:pt x="93308" y="6992"/>
                </a:lnTo>
                <a:lnTo>
                  <a:pt x="92544" y="14874"/>
                </a:lnTo>
                <a:lnTo>
                  <a:pt x="91143" y="24667"/>
                </a:lnTo>
                <a:lnTo>
                  <a:pt x="88722" y="37388"/>
                </a:lnTo>
                <a:lnTo>
                  <a:pt x="121348" y="37388"/>
                </a:lnTo>
                <a:lnTo>
                  <a:pt x="123746" y="25844"/>
                </a:lnTo>
                <a:lnTo>
                  <a:pt x="125507" y="16659"/>
                </a:lnTo>
                <a:lnTo>
                  <a:pt x="128143" y="2044"/>
                </a:lnTo>
                <a:lnTo>
                  <a:pt x="93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5670" y="2940266"/>
            <a:ext cx="321310" cy="315595"/>
          </a:xfrm>
          <a:custGeom>
            <a:avLst/>
            <a:gdLst/>
            <a:ahLst/>
            <a:cxnLst/>
            <a:rect l="l" t="t" r="r" b="b"/>
            <a:pathLst>
              <a:path w="321310" h="315595">
                <a:moveTo>
                  <a:pt x="77495" y="182194"/>
                </a:moveTo>
                <a:lnTo>
                  <a:pt x="49961" y="182194"/>
                </a:lnTo>
                <a:lnTo>
                  <a:pt x="49961" y="315429"/>
                </a:lnTo>
                <a:lnTo>
                  <a:pt x="77495" y="315429"/>
                </a:lnTo>
                <a:lnTo>
                  <a:pt x="77495" y="182194"/>
                </a:lnTo>
                <a:close/>
              </a:path>
              <a:path w="321310" h="315595">
                <a:moveTo>
                  <a:pt x="197142" y="154660"/>
                </a:moveTo>
                <a:lnTo>
                  <a:pt x="170294" y="154660"/>
                </a:lnTo>
                <a:lnTo>
                  <a:pt x="166465" y="203029"/>
                </a:lnTo>
                <a:lnTo>
                  <a:pt x="155467" y="239547"/>
                </a:lnTo>
                <a:lnTo>
                  <a:pt x="134972" y="268035"/>
                </a:lnTo>
                <a:lnTo>
                  <a:pt x="102654" y="292315"/>
                </a:lnTo>
                <a:lnTo>
                  <a:pt x="122021" y="315429"/>
                </a:lnTo>
                <a:lnTo>
                  <a:pt x="153025" y="290881"/>
                </a:lnTo>
                <a:lnTo>
                  <a:pt x="176793" y="258495"/>
                </a:lnTo>
                <a:lnTo>
                  <a:pt x="191955" y="214385"/>
                </a:lnTo>
                <a:lnTo>
                  <a:pt x="197142" y="154660"/>
                </a:lnTo>
                <a:close/>
              </a:path>
              <a:path w="321310" h="315595">
                <a:moveTo>
                  <a:pt x="255612" y="154660"/>
                </a:moveTo>
                <a:lnTo>
                  <a:pt x="228752" y="154660"/>
                </a:lnTo>
                <a:lnTo>
                  <a:pt x="228752" y="284835"/>
                </a:lnTo>
                <a:lnTo>
                  <a:pt x="231843" y="300364"/>
                </a:lnTo>
                <a:lnTo>
                  <a:pt x="239206" y="308338"/>
                </a:lnTo>
                <a:lnTo>
                  <a:pt x="247970" y="311276"/>
                </a:lnTo>
                <a:lnTo>
                  <a:pt x="255270" y="311696"/>
                </a:lnTo>
                <a:lnTo>
                  <a:pt x="286537" y="311696"/>
                </a:lnTo>
                <a:lnTo>
                  <a:pt x="304188" y="307934"/>
                </a:lnTo>
                <a:lnTo>
                  <a:pt x="314283" y="295122"/>
                </a:lnTo>
                <a:lnTo>
                  <a:pt x="316193" y="285521"/>
                </a:lnTo>
                <a:lnTo>
                  <a:pt x="255943" y="285521"/>
                </a:lnTo>
                <a:lnTo>
                  <a:pt x="255612" y="280085"/>
                </a:lnTo>
                <a:lnTo>
                  <a:pt x="255612" y="154660"/>
                </a:lnTo>
                <a:close/>
              </a:path>
              <a:path w="321310" h="315595">
                <a:moveTo>
                  <a:pt x="294360" y="226707"/>
                </a:moveTo>
                <a:lnTo>
                  <a:pt x="292810" y="260709"/>
                </a:lnTo>
                <a:lnTo>
                  <a:pt x="289639" y="278169"/>
                </a:lnTo>
                <a:lnTo>
                  <a:pt x="284748" y="284602"/>
                </a:lnTo>
                <a:lnTo>
                  <a:pt x="278041" y="285521"/>
                </a:lnTo>
                <a:lnTo>
                  <a:pt x="316193" y="285521"/>
                </a:lnTo>
                <a:lnTo>
                  <a:pt x="319087" y="270966"/>
                </a:lnTo>
                <a:lnTo>
                  <a:pt x="320865" y="233171"/>
                </a:lnTo>
                <a:lnTo>
                  <a:pt x="294360" y="226707"/>
                </a:lnTo>
                <a:close/>
              </a:path>
              <a:path w="321310" h="315595">
                <a:moveTo>
                  <a:pt x="116586" y="55397"/>
                </a:moveTo>
                <a:lnTo>
                  <a:pt x="3403" y="55397"/>
                </a:lnTo>
                <a:lnTo>
                  <a:pt x="3403" y="80886"/>
                </a:lnTo>
                <a:lnTo>
                  <a:pt x="89052" y="80886"/>
                </a:lnTo>
                <a:lnTo>
                  <a:pt x="79774" y="102142"/>
                </a:lnTo>
                <a:lnTo>
                  <a:pt x="64281" y="126776"/>
                </a:lnTo>
                <a:lnTo>
                  <a:pt x="38910" y="154979"/>
                </a:lnTo>
                <a:lnTo>
                  <a:pt x="0" y="186943"/>
                </a:lnTo>
                <a:lnTo>
                  <a:pt x="10541" y="214820"/>
                </a:lnTo>
                <a:lnTo>
                  <a:pt x="18323" y="209238"/>
                </a:lnTo>
                <a:lnTo>
                  <a:pt x="27446" y="202322"/>
                </a:lnTo>
                <a:lnTo>
                  <a:pt x="37971" y="193498"/>
                </a:lnTo>
                <a:lnTo>
                  <a:pt x="49961" y="182194"/>
                </a:lnTo>
                <a:lnTo>
                  <a:pt x="77495" y="182194"/>
                </a:lnTo>
                <a:lnTo>
                  <a:pt x="77495" y="159410"/>
                </a:lnTo>
                <a:lnTo>
                  <a:pt x="105578" y="159410"/>
                </a:lnTo>
                <a:lnTo>
                  <a:pt x="100167" y="153779"/>
                </a:lnTo>
                <a:lnTo>
                  <a:pt x="87350" y="137655"/>
                </a:lnTo>
                <a:lnTo>
                  <a:pt x="99569" y="118224"/>
                </a:lnTo>
                <a:lnTo>
                  <a:pt x="107835" y="102522"/>
                </a:lnTo>
                <a:lnTo>
                  <a:pt x="113168" y="90194"/>
                </a:lnTo>
                <a:lnTo>
                  <a:pt x="116586" y="80886"/>
                </a:lnTo>
                <a:lnTo>
                  <a:pt x="116586" y="55397"/>
                </a:lnTo>
                <a:close/>
              </a:path>
              <a:path w="321310" h="315595">
                <a:moveTo>
                  <a:pt x="105578" y="159410"/>
                </a:moveTo>
                <a:lnTo>
                  <a:pt x="77495" y="159410"/>
                </a:lnTo>
                <a:lnTo>
                  <a:pt x="85641" y="171876"/>
                </a:lnTo>
                <a:lnTo>
                  <a:pt x="94199" y="183416"/>
                </a:lnTo>
                <a:lnTo>
                  <a:pt x="103837" y="195018"/>
                </a:lnTo>
                <a:lnTo>
                  <a:pt x="115227" y="207670"/>
                </a:lnTo>
                <a:lnTo>
                  <a:pt x="130517" y="181508"/>
                </a:lnTo>
                <a:lnTo>
                  <a:pt x="122101" y="174942"/>
                </a:lnTo>
                <a:lnTo>
                  <a:pt x="111867" y="165954"/>
                </a:lnTo>
                <a:lnTo>
                  <a:pt x="105578" y="159410"/>
                </a:lnTo>
                <a:close/>
              </a:path>
              <a:path w="321310" h="315595">
                <a:moveTo>
                  <a:pt x="306247" y="12572"/>
                </a:moveTo>
                <a:lnTo>
                  <a:pt x="135623" y="12572"/>
                </a:lnTo>
                <a:lnTo>
                  <a:pt x="135623" y="154660"/>
                </a:lnTo>
                <a:lnTo>
                  <a:pt x="306247" y="154660"/>
                </a:lnTo>
                <a:lnTo>
                  <a:pt x="306247" y="129514"/>
                </a:lnTo>
                <a:lnTo>
                  <a:pt x="162813" y="129514"/>
                </a:lnTo>
                <a:lnTo>
                  <a:pt x="162813" y="37731"/>
                </a:lnTo>
                <a:lnTo>
                  <a:pt x="306247" y="37731"/>
                </a:lnTo>
                <a:lnTo>
                  <a:pt x="306247" y="12572"/>
                </a:lnTo>
                <a:close/>
              </a:path>
              <a:path w="321310" h="315595">
                <a:moveTo>
                  <a:pt x="306247" y="37731"/>
                </a:moveTo>
                <a:lnTo>
                  <a:pt x="279400" y="37731"/>
                </a:lnTo>
                <a:lnTo>
                  <a:pt x="279400" y="129514"/>
                </a:lnTo>
                <a:lnTo>
                  <a:pt x="306247" y="129514"/>
                </a:lnTo>
                <a:lnTo>
                  <a:pt x="306247" y="37731"/>
                </a:lnTo>
                <a:close/>
              </a:path>
              <a:path w="321310" h="315595">
                <a:moveTo>
                  <a:pt x="77495" y="0"/>
                </a:moveTo>
                <a:lnTo>
                  <a:pt x="50304" y="0"/>
                </a:lnTo>
                <a:lnTo>
                  <a:pt x="50304" y="55397"/>
                </a:lnTo>
                <a:lnTo>
                  <a:pt x="77495" y="55397"/>
                </a:lnTo>
                <a:lnTo>
                  <a:pt x="774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2540" y="2967457"/>
            <a:ext cx="294005" cy="269875"/>
          </a:xfrm>
          <a:custGeom>
            <a:avLst/>
            <a:gdLst/>
            <a:ahLst/>
            <a:cxnLst/>
            <a:rect l="l" t="t" r="r" b="b"/>
            <a:pathLst>
              <a:path w="294004" h="269875">
                <a:moveTo>
                  <a:pt x="223989" y="9182"/>
                </a:moveTo>
                <a:lnTo>
                  <a:pt x="196799" y="24142"/>
                </a:lnTo>
                <a:lnTo>
                  <a:pt x="219300" y="50183"/>
                </a:lnTo>
                <a:lnTo>
                  <a:pt x="239629" y="84639"/>
                </a:lnTo>
                <a:lnTo>
                  <a:pt x="254349" y="134649"/>
                </a:lnTo>
                <a:lnTo>
                  <a:pt x="260019" y="207352"/>
                </a:lnTo>
                <a:lnTo>
                  <a:pt x="259895" y="217881"/>
                </a:lnTo>
                <a:lnTo>
                  <a:pt x="259807" y="221748"/>
                </a:lnTo>
                <a:lnTo>
                  <a:pt x="259346" y="233857"/>
                </a:lnTo>
                <a:lnTo>
                  <a:pt x="293331" y="230454"/>
                </a:lnTo>
                <a:lnTo>
                  <a:pt x="294004" y="217881"/>
                </a:lnTo>
                <a:lnTo>
                  <a:pt x="293901" y="207352"/>
                </a:lnTo>
                <a:lnTo>
                  <a:pt x="288648" y="138066"/>
                </a:lnTo>
                <a:lnTo>
                  <a:pt x="275135" y="85710"/>
                </a:lnTo>
                <a:lnTo>
                  <a:pt x="257298" y="48725"/>
                </a:lnTo>
                <a:lnTo>
                  <a:pt x="238925" y="24142"/>
                </a:lnTo>
                <a:lnTo>
                  <a:pt x="223989" y="9182"/>
                </a:lnTo>
                <a:close/>
              </a:path>
              <a:path w="294004" h="269875">
                <a:moveTo>
                  <a:pt x="4762" y="0"/>
                </a:moveTo>
                <a:lnTo>
                  <a:pt x="3155" y="19434"/>
                </a:lnTo>
                <a:lnTo>
                  <a:pt x="1614" y="42278"/>
                </a:lnTo>
                <a:lnTo>
                  <a:pt x="456" y="67351"/>
                </a:lnTo>
                <a:lnTo>
                  <a:pt x="0" y="93471"/>
                </a:lnTo>
                <a:lnTo>
                  <a:pt x="1275" y="133451"/>
                </a:lnTo>
                <a:lnTo>
                  <a:pt x="6776" y="179825"/>
                </a:lnTo>
                <a:lnTo>
                  <a:pt x="19015" y="223817"/>
                </a:lnTo>
                <a:lnTo>
                  <a:pt x="40506" y="256650"/>
                </a:lnTo>
                <a:lnTo>
                  <a:pt x="73761" y="269544"/>
                </a:lnTo>
                <a:lnTo>
                  <a:pt x="101177" y="262358"/>
                </a:lnTo>
                <a:lnTo>
                  <a:pt x="124613" y="242395"/>
                </a:lnTo>
                <a:lnTo>
                  <a:pt x="128211" y="236918"/>
                </a:lnTo>
                <a:lnTo>
                  <a:pt x="76809" y="236918"/>
                </a:lnTo>
                <a:lnTo>
                  <a:pt x="69143" y="235871"/>
                </a:lnTo>
                <a:lnTo>
                  <a:pt x="42792" y="198758"/>
                </a:lnTo>
                <a:lnTo>
                  <a:pt x="32534" y="128270"/>
                </a:lnTo>
                <a:lnTo>
                  <a:pt x="31610" y="89395"/>
                </a:lnTo>
                <a:lnTo>
                  <a:pt x="32284" y="60760"/>
                </a:lnTo>
                <a:lnTo>
                  <a:pt x="33947" y="36969"/>
                </a:lnTo>
                <a:lnTo>
                  <a:pt x="36057" y="17893"/>
                </a:lnTo>
                <a:lnTo>
                  <a:pt x="38074" y="3403"/>
                </a:lnTo>
                <a:lnTo>
                  <a:pt x="4762" y="0"/>
                </a:lnTo>
                <a:close/>
              </a:path>
              <a:path w="294004" h="269875">
                <a:moveTo>
                  <a:pt x="136296" y="157378"/>
                </a:moveTo>
                <a:lnTo>
                  <a:pt x="124281" y="186442"/>
                </a:lnTo>
                <a:lnTo>
                  <a:pt x="110510" y="211936"/>
                </a:lnTo>
                <a:lnTo>
                  <a:pt x="94760" y="230035"/>
                </a:lnTo>
                <a:lnTo>
                  <a:pt x="76809" y="236918"/>
                </a:lnTo>
                <a:lnTo>
                  <a:pt x="128211" y="236918"/>
                </a:lnTo>
                <a:lnTo>
                  <a:pt x="144547" y="212044"/>
                </a:lnTo>
                <a:lnTo>
                  <a:pt x="161455" y="173697"/>
                </a:lnTo>
                <a:lnTo>
                  <a:pt x="136296" y="1573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7463" y="3629190"/>
            <a:ext cx="316865" cy="273685"/>
          </a:xfrm>
          <a:custGeom>
            <a:avLst/>
            <a:gdLst/>
            <a:ahLst/>
            <a:cxnLst/>
            <a:rect l="l" t="t" r="r" b="b"/>
            <a:pathLst>
              <a:path w="316864" h="273685">
                <a:moveTo>
                  <a:pt x="251866" y="114541"/>
                </a:moveTo>
                <a:lnTo>
                  <a:pt x="222834" y="117791"/>
                </a:lnTo>
                <a:lnTo>
                  <a:pt x="201387" y="129836"/>
                </a:lnTo>
                <a:lnTo>
                  <a:pt x="188097" y="154119"/>
                </a:lnTo>
                <a:lnTo>
                  <a:pt x="183540" y="194081"/>
                </a:lnTo>
                <a:lnTo>
                  <a:pt x="186228" y="226669"/>
                </a:lnTo>
                <a:lnTo>
                  <a:pt x="196119" y="251642"/>
                </a:lnTo>
                <a:lnTo>
                  <a:pt x="215955" y="267631"/>
                </a:lnTo>
                <a:lnTo>
                  <a:pt x="248475" y="273265"/>
                </a:lnTo>
                <a:lnTo>
                  <a:pt x="277360" y="270117"/>
                </a:lnTo>
                <a:lnTo>
                  <a:pt x="298819" y="258271"/>
                </a:lnTo>
                <a:lnTo>
                  <a:pt x="303877" y="249135"/>
                </a:lnTo>
                <a:lnTo>
                  <a:pt x="251523" y="249135"/>
                </a:lnTo>
                <a:lnTo>
                  <a:pt x="231748" y="246507"/>
                </a:lnTo>
                <a:lnTo>
                  <a:pt x="218728" y="237539"/>
                </a:lnTo>
                <a:lnTo>
                  <a:pt x="211572" y="220605"/>
                </a:lnTo>
                <a:lnTo>
                  <a:pt x="209384" y="194081"/>
                </a:lnTo>
                <a:lnTo>
                  <a:pt x="210717" y="171991"/>
                </a:lnTo>
                <a:lnTo>
                  <a:pt x="216222" y="154560"/>
                </a:lnTo>
                <a:lnTo>
                  <a:pt x="228164" y="143123"/>
                </a:lnTo>
                <a:lnTo>
                  <a:pt x="248805" y="139014"/>
                </a:lnTo>
                <a:lnTo>
                  <a:pt x="305317" y="139014"/>
                </a:lnTo>
                <a:lnTo>
                  <a:pt x="304211" y="136209"/>
                </a:lnTo>
                <a:lnTo>
                  <a:pt x="284379" y="120181"/>
                </a:lnTo>
                <a:lnTo>
                  <a:pt x="251866" y="114541"/>
                </a:lnTo>
                <a:close/>
              </a:path>
              <a:path w="316864" h="273685">
                <a:moveTo>
                  <a:pt x="247789" y="2717"/>
                </a:moveTo>
                <a:lnTo>
                  <a:pt x="220599" y="2717"/>
                </a:lnTo>
                <a:lnTo>
                  <a:pt x="68999" y="270548"/>
                </a:lnTo>
                <a:lnTo>
                  <a:pt x="96532" y="270548"/>
                </a:lnTo>
                <a:lnTo>
                  <a:pt x="247789" y="2717"/>
                </a:lnTo>
                <a:close/>
              </a:path>
              <a:path w="316864" h="273685">
                <a:moveTo>
                  <a:pt x="305317" y="139014"/>
                </a:moveTo>
                <a:lnTo>
                  <a:pt x="248805" y="139014"/>
                </a:lnTo>
                <a:lnTo>
                  <a:pt x="268582" y="141642"/>
                </a:lnTo>
                <a:lnTo>
                  <a:pt x="281606" y="150612"/>
                </a:lnTo>
                <a:lnTo>
                  <a:pt x="288767" y="167549"/>
                </a:lnTo>
                <a:lnTo>
                  <a:pt x="290957" y="194081"/>
                </a:lnTo>
                <a:lnTo>
                  <a:pt x="289671" y="216013"/>
                </a:lnTo>
                <a:lnTo>
                  <a:pt x="284241" y="233457"/>
                </a:lnTo>
                <a:lnTo>
                  <a:pt x="272311" y="244977"/>
                </a:lnTo>
                <a:lnTo>
                  <a:pt x="251523" y="249135"/>
                </a:lnTo>
                <a:lnTo>
                  <a:pt x="303877" y="249135"/>
                </a:lnTo>
                <a:lnTo>
                  <a:pt x="312185" y="234127"/>
                </a:lnTo>
                <a:lnTo>
                  <a:pt x="316788" y="194081"/>
                </a:lnTo>
                <a:lnTo>
                  <a:pt x="314100" y="161288"/>
                </a:lnTo>
                <a:lnTo>
                  <a:pt x="305317" y="139014"/>
                </a:lnTo>
                <a:close/>
              </a:path>
              <a:path w="316864" h="273685">
                <a:moveTo>
                  <a:pt x="68326" y="0"/>
                </a:moveTo>
                <a:lnTo>
                  <a:pt x="39294" y="3194"/>
                </a:lnTo>
                <a:lnTo>
                  <a:pt x="17846" y="15117"/>
                </a:lnTo>
                <a:lnTo>
                  <a:pt x="4557" y="39278"/>
                </a:lnTo>
                <a:lnTo>
                  <a:pt x="0" y="79184"/>
                </a:lnTo>
                <a:lnTo>
                  <a:pt x="2687" y="111833"/>
                </a:lnTo>
                <a:lnTo>
                  <a:pt x="12577" y="136928"/>
                </a:lnTo>
                <a:lnTo>
                  <a:pt x="32409" y="153036"/>
                </a:lnTo>
                <a:lnTo>
                  <a:pt x="64922" y="158724"/>
                </a:lnTo>
                <a:lnTo>
                  <a:pt x="93807" y="155569"/>
                </a:lnTo>
                <a:lnTo>
                  <a:pt x="115266" y="143681"/>
                </a:lnTo>
                <a:lnTo>
                  <a:pt x="120463" y="134251"/>
                </a:lnTo>
                <a:lnTo>
                  <a:pt x="67983" y="134251"/>
                </a:lnTo>
                <a:lnTo>
                  <a:pt x="48200" y="131623"/>
                </a:lnTo>
                <a:lnTo>
                  <a:pt x="35177" y="122653"/>
                </a:lnTo>
                <a:lnTo>
                  <a:pt x="28019" y="105715"/>
                </a:lnTo>
                <a:lnTo>
                  <a:pt x="25831" y="79184"/>
                </a:lnTo>
                <a:lnTo>
                  <a:pt x="27165" y="57244"/>
                </a:lnTo>
                <a:lnTo>
                  <a:pt x="32675" y="39797"/>
                </a:lnTo>
                <a:lnTo>
                  <a:pt x="44621" y="28276"/>
                </a:lnTo>
                <a:lnTo>
                  <a:pt x="65265" y="24117"/>
                </a:lnTo>
                <a:lnTo>
                  <a:pt x="121703" y="24117"/>
                </a:lnTo>
                <a:lnTo>
                  <a:pt x="120664" y="21494"/>
                </a:lnTo>
                <a:lnTo>
                  <a:pt x="100837" y="5586"/>
                </a:lnTo>
                <a:lnTo>
                  <a:pt x="68326" y="0"/>
                </a:lnTo>
                <a:close/>
              </a:path>
              <a:path w="316864" h="273685">
                <a:moveTo>
                  <a:pt x="121703" y="24117"/>
                </a:moveTo>
                <a:lnTo>
                  <a:pt x="65265" y="24117"/>
                </a:lnTo>
                <a:lnTo>
                  <a:pt x="85040" y="26795"/>
                </a:lnTo>
                <a:lnTo>
                  <a:pt x="98059" y="35848"/>
                </a:lnTo>
                <a:lnTo>
                  <a:pt x="105216" y="52803"/>
                </a:lnTo>
                <a:lnTo>
                  <a:pt x="107403" y="79184"/>
                </a:lnTo>
                <a:lnTo>
                  <a:pt x="106120" y="101269"/>
                </a:lnTo>
                <a:lnTo>
                  <a:pt x="100695" y="118700"/>
                </a:lnTo>
                <a:lnTo>
                  <a:pt x="88769" y="130140"/>
                </a:lnTo>
                <a:lnTo>
                  <a:pt x="67983" y="134251"/>
                </a:lnTo>
                <a:lnTo>
                  <a:pt x="120463" y="134251"/>
                </a:lnTo>
                <a:lnTo>
                  <a:pt x="128632" y="119430"/>
                </a:lnTo>
                <a:lnTo>
                  <a:pt x="133235" y="79184"/>
                </a:lnTo>
                <a:lnTo>
                  <a:pt x="130549" y="46452"/>
                </a:lnTo>
                <a:lnTo>
                  <a:pt x="121703" y="241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2920" y="3613213"/>
            <a:ext cx="325755" cy="306705"/>
          </a:xfrm>
          <a:custGeom>
            <a:avLst/>
            <a:gdLst/>
            <a:ahLst/>
            <a:cxnLst/>
            <a:rect l="l" t="t" r="r" b="b"/>
            <a:pathLst>
              <a:path w="325755" h="306704">
                <a:moveTo>
                  <a:pt x="318490" y="279044"/>
                </a:moveTo>
                <a:lnTo>
                  <a:pt x="7137" y="279044"/>
                </a:lnTo>
                <a:lnTo>
                  <a:pt x="7137" y="306247"/>
                </a:lnTo>
                <a:lnTo>
                  <a:pt x="318490" y="306247"/>
                </a:lnTo>
                <a:lnTo>
                  <a:pt x="318490" y="279044"/>
                </a:lnTo>
                <a:close/>
              </a:path>
              <a:path w="325755" h="306704">
                <a:moveTo>
                  <a:pt x="177431" y="214807"/>
                </a:moveTo>
                <a:lnTo>
                  <a:pt x="148539" y="214807"/>
                </a:lnTo>
                <a:lnTo>
                  <a:pt x="148539" y="279044"/>
                </a:lnTo>
                <a:lnTo>
                  <a:pt x="177431" y="279044"/>
                </a:lnTo>
                <a:lnTo>
                  <a:pt x="177431" y="214807"/>
                </a:lnTo>
                <a:close/>
              </a:path>
              <a:path w="325755" h="306704">
                <a:moveTo>
                  <a:pt x="286194" y="189318"/>
                </a:moveTo>
                <a:lnTo>
                  <a:pt x="40449" y="189318"/>
                </a:lnTo>
                <a:lnTo>
                  <a:pt x="40449" y="214807"/>
                </a:lnTo>
                <a:lnTo>
                  <a:pt x="286194" y="214807"/>
                </a:lnTo>
                <a:lnTo>
                  <a:pt x="286194" y="189318"/>
                </a:lnTo>
                <a:close/>
              </a:path>
              <a:path w="325755" h="306704">
                <a:moveTo>
                  <a:pt x="177431" y="137655"/>
                </a:moveTo>
                <a:lnTo>
                  <a:pt x="148539" y="137655"/>
                </a:lnTo>
                <a:lnTo>
                  <a:pt x="148539" y="189318"/>
                </a:lnTo>
                <a:lnTo>
                  <a:pt x="177431" y="189318"/>
                </a:lnTo>
                <a:lnTo>
                  <a:pt x="177431" y="137655"/>
                </a:lnTo>
                <a:close/>
              </a:path>
              <a:path w="325755" h="306704">
                <a:moveTo>
                  <a:pt x="178460" y="0"/>
                </a:moveTo>
                <a:lnTo>
                  <a:pt x="147523" y="0"/>
                </a:lnTo>
                <a:lnTo>
                  <a:pt x="116155" y="36514"/>
                </a:lnTo>
                <a:lnTo>
                  <a:pt x="79881" y="67038"/>
                </a:lnTo>
                <a:lnTo>
                  <a:pt x="40547" y="91573"/>
                </a:lnTo>
                <a:lnTo>
                  <a:pt x="0" y="110121"/>
                </a:lnTo>
                <a:lnTo>
                  <a:pt x="14274" y="137985"/>
                </a:lnTo>
                <a:lnTo>
                  <a:pt x="23944" y="133424"/>
                </a:lnTo>
                <a:lnTo>
                  <a:pt x="35013" y="127965"/>
                </a:lnTo>
                <a:lnTo>
                  <a:pt x="48121" y="120972"/>
                </a:lnTo>
                <a:lnTo>
                  <a:pt x="63906" y="111810"/>
                </a:lnTo>
                <a:lnTo>
                  <a:pt x="324587" y="111810"/>
                </a:lnTo>
                <a:lnTo>
                  <a:pt x="324756" y="111480"/>
                </a:lnTo>
                <a:lnTo>
                  <a:pt x="64249" y="111480"/>
                </a:lnTo>
                <a:lnTo>
                  <a:pt x="91696" y="93100"/>
                </a:lnTo>
                <a:lnTo>
                  <a:pt x="117355" y="72266"/>
                </a:lnTo>
                <a:lnTo>
                  <a:pt x="141103" y="49197"/>
                </a:lnTo>
                <a:lnTo>
                  <a:pt x="162813" y="24117"/>
                </a:lnTo>
                <a:lnTo>
                  <a:pt x="199142" y="24117"/>
                </a:lnTo>
                <a:lnTo>
                  <a:pt x="178460" y="0"/>
                </a:lnTo>
                <a:close/>
              </a:path>
              <a:path w="325755" h="306704">
                <a:moveTo>
                  <a:pt x="324587" y="111810"/>
                </a:moveTo>
                <a:lnTo>
                  <a:pt x="63906" y="111810"/>
                </a:lnTo>
                <a:lnTo>
                  <a:pt x="63906" y="137655"/>
                </a:lnTo>
                <a:lnTo>
                  <a:pt x="263093" y="137655"/>
                </a:lnTo>
                <a:lnTo>
                  <a:pt x="263093" y="112166"/>
                </a:lnTo>
                <a:lnTo>
                  <a:pt x="324405" y="112166"/>
                </a:lnTo>
                <a:lnTo>
                  <a:pt x="324587" y="111810"/>
                </a:lnTo>
                <a:close/>
              </a:path>
              <a:path w="325755" h="306704">
                <a:moveTo>
                  <a:pt x="324405" y="112166"/>
                </a:moveTo>
                <a:lnTo>
                  <a:pt x="263093" y="112166"/>
                </a:lnTo>
                <a:lnTo>
                  <a:pt x="277849" y="120972"/>
                </a:lnTo>
                <a:lnTo>
                  <a:pt x="290661" y="127839"/>
                </a:lnTo>
                <a:lnTo>
                  <a:pt x="301755" y="133242"/>
                </a:lnTo>
                <a:lnTo>
                  <a:pt x="311353" y="137655"/>
                </a:lnTo>
                <a:lnTo>
                  <a:pt x="324405" y="112166"/>
                </a:lnTo>
                <a:close/>
              </a:path>
              <a:path w="325755" h="306704">
                <a:moveTo>
                  <a:pt x="199142" y="24117"/>
                </a:moveTo>
                <a:lnTo>
                  <a:pt x="162813" y="24117"/>
                </a:lnTo>
                <a:lnTo>
                  <a:pt x="190703" y="54930"/>
                </a:lnTo>
                <a:lnTo>
                  <a:pt x="218178" y="79657"/>
                </a:lnTo>
                <a:lnTo>
                  <a:pt x="242782" y="98455"/>
                </a:lnTo>
                <a:lnTo>
                  <a:pt x="262064" y="111480"/>
                </a:lnTo>
                <a:lnTo>
                  <a:pt x="324756" y="111480"/>
                </a:lnTo>
                <a:lnTo>
                  <a:pt x="325627" y="109778"/>
                </a:lnTo>
                <a:lnTo>
                  <a:pt x="281078" y="89518"/>
                </a:lnTo>
                <a:lnTo>
                  <a:pt x="241466" y="63680"/>
                </a:lnTo>
                <a:lnTo>
                  <a:pt x="207143" y="33447"/>
                </a:lnTo>
                <a:lnTo>
                  <a:pt x="199142" y="241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4157" y="3628161"/>
            <a:ext cx="272415" cy="286385"/>
          </a:xfrm>
          <a:custGeom>
            <a:avLst/>
            <a:gdLst/>
            <a:ahLst/>
            <a:cxnLst/>
            <a:rect l="l" t="t" r="r" b="b"/>
            <a:pathLst>
              <a:path w="272414" h="286385">
                <a:moveTo>
                  <a:pt x="71386" y="51676"/>
                </a:moveTo>
                <a:lnTo>
                  <a:pt x="52692" y="75120"/>
                </a:lnTo>
                <a:lnTo>
                  <a:pt x="73277" y="86818"/>
                </a:lnTo>
                <a:lnTo>
                  <a:pt x="98069" y="101636"/>
                </a:lnTo>
                <a:lnTo>
                  <a:pt x="125919" y="119767"/>
                </a:lnTo>
                <a:lnTo>
                  <a:pt x="155676" y="141401"/>
                </a:lnTo>
                <a:lnTo>
                  <a:pt x="123420" y="179416"/>
                </a:lnTo>
                <a:lnTo>
                  <a:pt x="86253" y="212236"/>
                </a:lnTo>
                <a:lnTo>
                  <a:pt x="44878" y="239635"/>
                </a:lnTo>
                <a:lnTo>
                  <a:pt x="0" y="261391"/>
                </a:lnTo>
                <a:lnTo>
                  <a:pt x="18364" y="286194"/>
                </a:lnTo>
                <a:lnTo>
                  <a:pt x="64054" y="261685"/>
                </a:lnTo>
                <a:lnTo>
                  <a:pt x="107034" y="233130"/>
                </a:lnTo>
                <a:lnTo>
                  <a:pt x="146124" y="199923"/>
                </a:lnTo>
                <a:lnTo>
                  <a:pt x="180149" y="161455"/>
                </a:lnTo>
                <a:lnTo>
                  <a:pt x="231891" y="161455"/>
                </a:lnTo>
                <a:lnTo>
                  <a:pt x="224797" y="154691"/>
                </a:lnTo>
                <a:lnTo>
                  <a:pt x="199872" y="133248"/>
                </a:lnTo>
                <a:lnTo>
                  <a:pt x="211680" y="113195"/>
                </a:lnTo>
                <a:lnTo>
                  <a:pt x="174028" y="113195"/>
                </a:lnTo>
                <a:lnTo>
                  <a:pt x="142892" y="91440"/>
                </a:lnTo>
                <a:lnTo>
                  <a:pt x="114811" y="74277"/>
                </a:lnTo>
                <a:lnTo>
                  <a:pt x="90678" y="61193"/>
                </a:lnTo>
                <a:lnTo>
                  <a:pt x="71386" y="51676"/>
                </a:lnTo>
                <a:close/>
              </a:path>
              <a:path w="272414" h="286385">
                <a:moveTo>
                  <a:pt x="231891" y="161455"/>
                </a:moveTo>
                <a:lnTo>
                  <a:pt x="180149" y="161455"/>
                </a:lnTo>
                <a:lnTo>
                  <a:pt x="201839" y="180486"/>
                </a:lnTo>
                <a:lnTo>
                  <a:pt x="219833" y="197699"/>
                </a:lnTo>
                <a:lnTo>
                  <a:pt x="234642" y="212938"/>
                </a:lnTo>
                <a:lnTo>
                  <a:pt x="246773" y="226047"/>
                </a:lnTo>
                <a:lnTo>
                  <a:pt x="271919" y="202590"/>
                </a:lnTo>
                <a:lnTo>
                  <a:pt x="260374" y="189934"/>
                </a:lnTo>
                <a:lnTo>
                  <a:pt x="244816" y="173777"/>
                </a:lnTo>
                <a:lnTo>
                  <a:pt x="231891" y="161455"/>
                </a:lnTo>
                <a:close/>
              </a:path>
              <a:path w="272414" h="286385">
                <a:moveTo>
                  <a:pt x="224675" y="0"/>
                </a:moveTo>
                <a:lnTo>
                  <a:pt x="214949" y="27105"/>
                </a:lnTo>
                <a:lnTo>
                  <a:pt x="203690" y="55197"/>
                </a:lnTo>
                <a:lnTo>
                  <a:pt x="190262" y="83989"/>
                </a:lnTo>
                <a:lnTo>
                  <a:pt x="174028" y="113195"/>
                </a:lnTo>
                <a:lnTo>
                  <a:pt x="211680" y="113195"/>
                </a:lnTo>
                <a:lnTo>
                  <a:pt x="217387" y="103502"/>
                </a:lnTo>
                <a:lnTo>
                  <a:pt x="232962" y="72448"/>
                </a:lnTo>
                <a:lnTo>
                  <a:pt x="246946" y="40949"/>
                </a:lnTo>
                <a:lnTo>
                  <a:pt x="259689" y="9867"/>
                </a:lnTo>
                <a:lnTo>
                  <a:pt x="2246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7872" y="3645167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4" h="263525">
                <a:moveTo>
                  <a:pt x="256628" y="22771"/>
                </a:moveTo>
                <a:lnTo>
                  <a:pt x="234382" y="80359"/>
                </a:lnTo>
                <a:lnTo>
                  <a:pt x="207906" y="126087"/>
                </a:lnTo>
                <a:lnTo>
                  <a:pt x="177939" y="161347"/>
                </a:lnTo>
                <a:lnTo>
                  <a:pt x="145224" y="187534"/>
                </a:lnTo>
                <a:lnTo>
                  <a:pt x="110502" y="206041"/>
                </a:lnTo>
                <a:lnTo>
                  <a:pt x="37999" y="225593"/>
                </a:lnTo>
                <a:lnTo>
                  <a:pt x="1701" y="229425"/>
                </a:lnTo>
                <a:lnTo>
                  <a:pt x="13601" y="263067"/>
                </a:lnTo>
                <a:lnTo>
                  <a:pt x="82307" y="250389"/>
                </a:lnTo>
                <a:lnTo>
                  <a:pt x="137849" y="229611"/>
                </a:lnTo>
                <a:lnTo>
                  <a:pt x="181880" y="202546"/>
                </a:lnTo>
                <a:lnTo>
                  <a:pt x="216053" y="171007"/>
                </a:lnTo>
                <a:lnTo>
                  <a:pt x="242022" y="136806"/>
                </a:lnTo>
                <a:lnTo>
                  <a:pt x="261438" y="101756"/>
                </a:lnTo>
                <a:lnTo>
                  <a:pt x="287223" y="36360"/>
                </a:lnTo>
                <a:lnTo>
                  <a:pt x="256628" y="22771"/>
                </a:lnTo>
                <a:close/>
              </a:path>
              <a:path w="287654" h="263525">
                <a:moveTo>
                  <a:pt x="15303" y="0"/>
                </a:moveTo>
                <a:lnTo>
                  <a:pt x="0" y="27177"/>
                </a:lnTo>
                <a:lnTo>
                  <a:pt x="22854" y="34943"/>
                </a:lnTo>
                <a:lnTo>
                  <a:pt x="51030" y="46688"/>
                </a:lnTo>
                <a:lnTo>
                  <a:pt x="79779" y="61171"/>
                </a:lnTo>
                <a:lnTo>
                  <a:pt x="104355" y="77152"/>
                </a:lnTo>
                <a:lnTo>
                  <a:pt x="123393" y="47586"/>
                </a:lnTo>
                <a:lnTo>
                  <a:pt x="87667" y="27765"/>
                </a:lnTo>
                <a:lnTo>
                  <a:pt x="54046" y="13206"/>
                </a:lnTo>
                <a:lnTo>
                  <a:pt x="28075" y="3940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2063" y="3608095"/>
            <a:ext cx="321310" cy="302260"/>
          </a:xfrm>
          <a:custGeom>
            <a:avLst/>
            <a:gdLst/>
            <a:ahLst/>
            <a:cxnLst/>
            <a:rect l="l" t="t" r="r" b="b"/>
            <a:pathLst>
              <a:path w="321310" h="302260">
                <a:moveTo>
                  <a:pt x="223989" y="30937"/>
                </a:moveTo>
                <a:lnTo>
                  <a:pt x="193395" y="34683"/>
                </a:lnTo>
                <a:lnTo>
                  <a:pt x="200877" y="101185"/>
                </a:lnTo>
                <a:lnTo>
                  <a:pt x="212105" y="156668"/>
                </a:lnTo>
                <a:lnTo>
                  <a:pt x="226580" y="202804"/>
                </a:lnTo>
                <a:lnTo>
                  <a:pt x="243803" y="241264"/>
                </a:lnTo>
                <a:lnTo>
                  <a:pt x="263273" y="273719"/>
                </a:lnTo>
                <a:lnTo>
                  <a:pt x="284492" y="301840"/>
                </a:lnTo>
                <a:lnTo>
                  <a:pt x="312026" y="280085"/>
                </a:lnTo>
                <a:lnTo>
                  <a:pt x="299178" y="265003"/>
                </a:lnTo>
                <a:lnTo>
                  <a:pt x="282327" y="241247"/>
                </a:lnTo>
                <a:lnTo>
                  <a:pt x="263926" y="207389"/>
                </a:lnTo>
                <a:lnTo>
                  <a:pt x="246433" y="162003"/>
                </a:lnTo>
                <a:lnTo>
                  <a:pt x="232302" y="103661"/>
                </a:lnTo>
                <a:lnTo>
                  <a:pt x="223989" y="30937"/>
                </a:lnTo>
                <a:close/>
              </a:path>
              <a:path w="321310" h="302260">
                <a:moveTo>
                  <a:pt x="258660" y="9524"/>
                </a:moveTo>
                <a:lnTo>
                  <a:pt x="236562" y="15989"/>
                </a:lnTo>
                <a:lnTo>
                  <a:pt x="240262" y="24264"/>
                </a:lnTo>
                <a:lnTo>
                  <a:pt x="245490" y="37101"/>
                </a:lnTo>
                <a:lnTo>
                  <a:pt x="251100" y="53317"/>
                </a:lnTo>
                <a:lnTo>
                  <a:pt x="255943" y="71729"/>
                </a:lnTo>
                <a:lnTo>
                  <a:pt x="279057" y="63563"/>
                </a:lnTo>
                <a:lnTo>
                  <a:pt x="275914" y="52307"/>
                </a:lnTo>
                <a:lnTo>
                  <a:pt x="271754" y="39395"/>
                </a:lnTo>
                <a:lnTo>
                  <a:pt x="266196" y="25189"/>
                </a:lnTo>
                <a:lnTo>
                  <a:pt x="258660" y="9524"/>
                </a:lnTo>
                <a:close/>
              </a:path>
              <a:path w="321310" h="302260">
                <a:moveTo>
                  <a:pt x="300126" y="0"/>
                </a:moveTo>
                <a:lnTo>
                  <a:pt x="278371" y="7150"/>
                </a:lnTo>
                <a:lnTo>
                  <a:pt x="284615" y="20080"/>
                </a:lnTo>
                <a:lnTo>
                  <a:pt x="289331" y="31284"/>
                </a:lnTo>
                <a:lnTo>
                  <a:pt x="293666" y="43763"/>
                </a:lnTo>
                <a:lnTo>
                  <a:pt x="298767" y="60515"/>
                </a:lnTo>
                <a:lnTo>
                  <a:pt x="321208" y="52692"/>
                </a:lnTo>
                <a:lnTo>
                  <a:pt x="317192" y="39395"/>
                </a:lnTo>
                <a:lnTo>
                  <a:pt x="312829" y="27627"/>
                </a:lnTo>
                <a:lnTo>
                  <a:pt x="307385" y="15217"/>
                </a:lnTo>
                <a:lnTo>
                  <a:pt x="300126" y="0"/>
                </a:lnTo>
                <a:close/>
              </a:path>
              <a:path w="321310" h="302260">
                <a:moveTo>
                  <a:pt x="76136" y="31280"/>
                </a:moveTo>
                <a:lnTo>
                  <a:pt x="69129" y="108412"/>
                </a:lnTo>
                <a:lnTo>
                  <a:pt x="56722" y="168837"/>
                </a:lnTo>
                <a:lnTo>
                  <a:pt x="40206" y="215507"/>
                </a:lnTo>
                <a:lnTo>
                  <a:pt x="20869" y="251376"/>
                </a:lnTo>
                <a:lnTo>
                  <a:pt x="0" y="279399"/>
                </a:lnTo>
                <a:lnTo>
                  <a:pt x="25145" y="301155"/>
                </a:lnTo>
                <a:lnTo>
                  <a:pt x="64639" y="241045"/>
                </a:lnTo>
                <a:lnTo>
                  <a:pt x="80041" y="203436"/>
                </a:lnTo>
                <a:lnTo>
                  <a:pt x="92497" y="157895"/>
                </a:lnTo>
                <a:lnTo>
                  <a:pt x="101969" y="102249"/>
                </a:lnTo>
                <a:lnTo>
                  <a:pt x="108419" y="34328"/>
                </a:lnTo>
                <a:lnTo>
                  <a:pt x="76136" y="312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4975" y="376922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840" y="0"/>
                </a:lnTo>
              </a:path>
            </a:pathLst>
          </a:custGeom>
          <a:ln w="326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4179" y="3610495"/>
            <a:ext cx="307975" cy="301625"/>
          </a:xfrm>
          <a:custGeom>
            <a:avLst/>
            <a:gdLst/>
            <a:ahLst/>
            <a:cxnLst/>
            <a:rect l="l" t="t" r="r" b="b"/>
            <a:pathLst>
              <a:path w="307975" h="301625">
                <a:moveTo>
                  <a:pt x="238277" y="7480"/>
                </a:moveTo>
                <a:lnTo>
                  <a:pt x="216179" y="14617"/>
                </a:lnTo>
                <a:lnTo>
                  <a:pt x="220387" y="21464"/>
                </a:lnTo>
                <a:lnTo>
                  <a:pt x="225906" y="31657"/>
                </a:lnTo>
                <a:lnTo>
                  <a:pt x="232793" y="46574"/>
                </a:lnTo>
                <a:lnTo>
                  <a:pt x="240995" y="67309"/>
                </a:lnTo>
                <a:lnTo>
                  <a:pt x="264439" y="59143"/>
                </a:lnTo>
                <a:lnTo>
                  <a:pt x="259399" y="46097"/>
                </a:lnTo>
                <a:lnTo>
                  <a:pt x="253144" y="32545"/>
                </a:lnTo>
                <a:lnTo>
                  <a:pt x="245996" y="19376"/>
                </a:lnTo>
                <a:lnTo>
                  <a:pt x="238277" y="7480"/>
                </a:lnTo>
                <a:close/>
              </a:path>
              <a:path w="307975" h="301625">
                <a:moveTo>
                  <a:pt x="282117" y="0"/>
                </a:moveTo>
                <a:lnTo>
                  <a:pt x="260032" y="7137"/>
                </a:lnTo>
                <a:lnTo>
                  <a:pt x="267113" y="19135"/>
                </a:lnTo>
                <a:lnTo>
                  <a:pt x="274134" y="32759"/>
                </a:lnTo>
                <a:lnTo>
                  <a:pt x="280390" y="46574"/>
                </a:lnTo>
                <a:lnTo>
                  <a:pt x="285178" y="59143"/>
                </a:lnTo>
                <a:lnTo>
                  <a:pt x="307949" y="51333"/>
                </a:lnTo>
                <a:lnTo>
                  <a:pt x="302816" y="38676"/>
                </a:lnTo>
                <a:lnTo>
                  <a:pt x="297205" y="26304"/>
                </a:lnTo>
                <a:lnTo>
                  <a:pt x="290508" y="13614"/>
                </a:lnTo>
                <a:lnTo>
                  <a:pt x="282117" y="0"/>
                </a:lnTo>
                <a:close/>
              </a:path>
              <a:path w="307975" h="301625">
                <a:moveTo>
                  <a:pt x="255600" y="76136"/>
                </a:moveTo>
                <a:lnTo>
                  <a:pt x="227393" y="88023"/>
                </a:lnTo>
                <a:lnTo>
                  <a:pt x="237249" y="99412"/>
                </a:lnTo>
                <a:lnTo>
                  <a:pt x="249656" y="120453"/>
                </a:lnTo>
                <a:lnTo>
                  <a:pt x="261044" y="154428"/>
                </a:lnTo>
                <a:lnTo>
                  <a:pt x="267842" y="204622"/>
                </a:lnTo>
                <a:lnTo>
                  <a:pt x="301497" y="200875"/>
                </a:lnTo>
                <a:lnTo>
                  <a:pt x="294803" y="156150"/>
                </a:lnTo>
                <a:lnTo>
                  <a:pt x="284668" y="122704"/>
                </a:lnTo>
                <a:lnTo>
                  <a:pt x="271474" y="97159"/>
                </a:lnTo>
                <a:lnTo>
                  <a:pt x="255600" y="76136"/>
                </a:lnTo>
                <a:close/>
              </a:path>
              <a:path w="307975" h="301625">
                <a:moveTo>
                  <a:pt x="80213" y="262064"/>
                </a:moveTo>
                <a:lnTo>
                  <a:pt x="104687" y="297970"/>
                </a:lnTo>
                <a:lnTo>
                  <a:pt x="135623" y="301497"/>
                </a:lnTo>
                <a:lnTo>
                  <a:pt x="147689" y="300637"/>
                </a:lnTo>
                <a:lnTo>
                  <a:pt x="159754" y="297675"/>
                </a:lnTo>
                <a:lnTo>
                  <a:pt x="171565" y="292036"/>
                </a:lnTo>
                <a:lnTo>
                  <a:pt x="182867" y="283146"/>
                </a:lnTo>
                <a:lnTo>
                  <a:pt x="188445" y="272948"/>
                </a:lnTo>
                <a:lnTo>
                  <a:pt x="131203" y="272948"/>
                </a:lnTo>
                <a:lnTo>
                  <a:pt x="119702" y="271965"/>
                </a:lnTo>
                <a:lnTo>
                  <a:pt x="106732" y="269420"/>
                </a:lnTo>
                <a:lnTo>
                  <a:pt x="93250" y="265918"/>
                </a:lnTo>
                <a:lnTo>
                  <a:pt x="80213" y="262064"/>
                </a:lnTo>
                <a:close/>
              </a:path>
              <a:path w="307975" h="301625">
                <a:moveTo>
                  <a:pt x="94333" y="104355"/>
                </a:moveTo>
                <a:lnTo>
                  <a:pt x="64249" y="104355"/>
                </a:lnTo>
                <a:lnTo>
                  <a:pt x="47327" y="176657"/>
                </a:lnTo>
                <a:lnTo>
                  <a:pt x="31105" y="226464"/>
                </a:lnTo>
                <a:lnTo>
                  <a:pt x="15393" y="260848"/>
                </a:lnTo>
                <a:lnTo>
                  <a:pt x="0" y="286880"/>
                </a:lnTo>
                <a:lnTo>
                  <a:pt x="28549" y="299123"/>
                </a:lnTo>
                <a:lnTo>
                  <a:pt x="42961" y="271737"/>
                </a:lnTo>
                <a:lnTo>
                  <a:pt x="59990" y="232495"/>
                </a:lnTo>
                <a:lnTo>
                  <a:pt x="77782" y="177704"/>
                </a:lnTo>
                <a:lnTo>
                  <a:pt x="94333" y="104355"/>
                </a:lnTo>
                <a:close/>
              </a:path>
              <a:path w="307975" h="301625">
                <a:moveTo>
                  <a:pt x="196129" y="102984"/>
                </a:moveTo>
                <a:lnTo>
                  <a:pt x="136639" y="102984"/>
                </a:lnTo>
                <a:lnTo>
                  <a:pt x="157943" y="106430"/>
                </a:lnTo>
                <a:lnTo>
                  <a:pt x="170673" y="117268"/>
                </a:lnTo>
                <a:lnTo>
                  <a:pt x="176838" y="134731"/>
                </a:lnTo>
                <a:lnTo>
                  <a:pt x="178447" y="158051"/>
                </a:lnTo>
                <a:lnTo>
                  <a:pt x="177799" y="177931"/>
                </a:lnTo>
                <a:lnTo>
                  <a:pt x="171278" y="232860"/>
                </a:lnTo>
                <a:lnTo>
                  <a:pt x="150788" y="269252"/>
                </a:lnTo>
                <a:lnTo>
                  <a:pt x="131203" y="272948"/>
                </a:lnTo>
                <a:lnTo>
                  <a:pt x="188445" y="272948"/>
                </a:lnTo>
                <a:lnTo>
                  <a:pt x="195272" y="260469"/>
                </a:lnTo>
                <a:lnTo>
                  <a:pt x="203346" y="227437"/>
                </a:lnTo>
                <a:lnTo>
                  <a:pt x="207723" y="192177"/>
                </a:lnTo>
                <a:lnTo>
                  <a:pt x="209041" y="162813"/>
                </a:lnTo>
                <a:lnTo>
                  <a:pt x="205313" y="123737"/>
                </a:lnTo>
                <a:lnTo>
                  <a:pt x="196129" y="102984"/>
                </a:lnTo>
                <a:close/>
              </a:path>
              <a:path w="307975" h="301625">
                <a:moveTo>
                  <a:pt x="75793" y="13601"/>
                </a:moveTo>
                <a:lnTo>
                  <a:pt x="72932" y="51892"/>
                </a:lnTo>
                <a:lnTo>
                  <a:pt x="1358" y="76479"/>
                </a:lnTo>
                <a:lnTo>
                  <a:pt x="1701" y="105371"/>
                </a:lnTo>
                <a:lnTo>
                  <a:pt x="64249" y="104355"/>
                </a:lnTo>
                <a:lnTo>
                  <a:pt x="94333" y="104355"/>
                </a:lnTo>
                <a:lnTo>
                  <a:pt x="94487" y="103670"/>
                </a:lnTo>
                <a:lnTo>
                  <a:pt x="136639" y="102984"/>
                </a:lnTo>
                <a:lnTo>
                  <a:pt x="196129" y="102984"/>
                </a:lnTo>
                <a:lnTo>
                  <a:pt x="193236" y="96448"/>
                </a:lnTo>
                <a:lnTo>
                  <a:pt x="171473" y="80501"/>
                </a:lnTo>
                <a:lnTo>
                  <a:pt x="140992" y="75806"/>
                </a:lnTo>
                <a:lnTo>
                  <a:pt x="99593" y="75806"/>
                </a:lnTo>
                <a:lnTo>
                  <a:pt x="102744" y="55335"/>
                </a:lnTo>
                <a:lnTo>
                  <a:pt x="105160" y="39044"/>
                </a:lnTo>
                <a:lnTo>
                  <a:pt x="107003" y="25751"/>
                </a:lnTo>
                <a:lnTo>
                  <a:pt x="108432" y="14274"/>
                </a:lnTo>
                <a:lnTo>
                  <a:pt x="75793" y="13601"/>
                </a:lnTo>
                <a:close/>
              </a:path>
              <a:path w="307975" h="301625">
                <a:moveTo>
                  <a:pt x="138683" y="75450"/>
                </a:moveTo>
                <a:lnTo>
                  <a:pt x="99593" y="75806"/>
                </a:lnTo>
                <a:lnTo>
                  <a:pt x="140992" y="75806"/>
                </a:lnTo>
                <a:lnTo>
                  <a:pt x="138683" y="754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2500" y="376668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01" y="0"/>
                </a:lnTo>
              </a:path>
            </a:pathLst>
          </a:custGeom>
          <a:ln w="322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6586" y="3613556"/>
            <a:ext cx="326390" cy="314960"/>
          </a:xfrm>
          <a:custGeom>
            <a:avLst/>
            <a:gdLst/>
            <a:ahLst/>
            <a:cxnLst/>
            <a:rect l="l" t="t" r="r" b="b"/>
            <a:pathLst>
              <a:path w="326389" h="314960">
                <a:moveTo>
                  <a:pt x="190766" y="123723"/>
                </a:moveTo>
                <a:lnTo>
                  <a:pt x="163842" y="123723"/>
                </a:lnTo>
                <a:lnTo>
                  <a:pt x="174865" y="162707"/>
                </a:lnTo>
                <a:lnTo>
                  <a:pt x="192317" y="203031"/>
                </a:lnTo>
                <a:lnTo>
                  <a:pt x="218464" y="242932"/>
                </a:lnTo>
                <a:lnTo>
                  <a:pt x="255575" y="280647"/>
                </a:lnTo>
                <a:lnTo>
                  <a:pt x="305917" y="314413"/>
                </a:lnTo>
                <a:lnTo>
                  <a:pt x="325970" y="287210"/>
                </a:lnTo>
                <a:lnTo>
                  <a:pt x="287433" y="264375"/>
                </a:lnTo>
                <a:lnTo>
                  <a:pt x="256035" y="238864"/>
                </a:lnTo>
                <a:lnTo>
                  <a:pt x="231137" y="210929"/>
                </a:lnTo>
                <a:lnTo>
                  <a:pt x="212102" y="180822"/>
                </a:lnTo>
                <a:lnTo>
                  <a:pt x="198009" y="148384"/>
                </a:lnTo>
                <a:lnTo>
                  <a:pt x="190766" y="123723"/>
                </a:lnTo>
                <a:close/>
              </a:path>
              <a:path w="326389" h="314960">
                <a:moveTo>
                  <a:pt x="178790" y="0"/>
                </a:moveTo>
                <a:lnTo>
                  <a:pt x="148196" y="0"/>
                </a:lnTo>
                <a:lnTo>
                  <a:pt x="148177" y="41122"/>
                </a:lnTo>
                <a:lnTo>
                  <a:pt x="147246" y="57565"/>
                </a:lnTo>
                <a:lnTo>
                  <a:pt x="135150" y="127060"/>
                </a:lnTo>
                <a:lnTo>
                  <a:pt x="121005" y="169265"/>
                </a:lnTo>
                <a:lnTo>
                  <a:pt x="102530" y="203126"/>
                </a:lnTo>
                <a:lnTo>
                  <a:pt x="76438" y="234188"/>
                </a:lnTo>
                <a:lnTo>
                  <a:pt x="42377" y="262191"/>
                </a:lnTo>
                <a:lnTo>
                  <a:pt x="0" y="286880"/>
                </a:lnTo>
                <a:lnTo>
                  <a:pt x="19380" y="313042"/>
                </a:lnTo>
                <a:lnTo>
                  <a:pt x="59429" y="289307"/>
                </a:lnTo>
                <a:lnTo>
                  <a:pt x="94896" y="258982"/>
                </a:lnTo>
                <a:lnTo>
                  <a:pt x="124784" y="221592"/>
                </a:lnTo>
                <a:lnTo>
                  <a:pt x="148098" y="176663"/>
                </a:lnTo>
                <a:lnTo>
                  <a:pt x="163842" y="123723"/>
                </a:lnTo>
                <a:lnTo>
                  <a:pt x="190766" y="123723"/>
                </a:lnTo>
                <a:lnTo>
                  <a:pt x="187545" y="112758"/>
                </a:lnTo>
                <a:lnTo>
                  <a:pt x="181032" y="76239"/>
                </a:lnTo>
                <a:lnTo>
                  <a:pt x="178790" y="41122"/>
                </a:lnTo>
                <a:lnTo>
                  <a:pt x="1787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2928" y="3612540"/>
            <a:ext cx="297815" cy="316230"/>
          </a:xfrm>
          <a:custGeom>
            <a:avLst/>
            <a:gdLst/>
            <a:ahLst/>
            <a:cxnLst/>
            <a:rect l="l" t="t" r="r" b="b"/>
            <a:pathLst>
              <a:path w="297814" h="316229">
                <a:moveTo>
                  <a:pt x="297408" y="109778"/>
                </a:moveTo>
                <a:lnTo>
                  <a:pt x="4406" y="109778"/>
                </a:lnTo>
                <a:lnTo>
                  <a:pt x="4406" y="135953"/>
                </a:lnTo>
                <a:lnTo>
                  <a:pt x="268516" y="135953"/>
                </a:lnTo>
                <a:lnTo>
                  <a:pt x="268516" y="191020"/>
                </a:lnTo>
                <a:lnTo>
                  <a:pt x="14947" y="191020"/>
                </a:lnTo>
                <a:lnTo>
                  <a:pt x="14947" y="218211"/>
                </a:lnTo>
                <a:lnTo>
                  <a:pt x="268516" y="218211"/>
                </a:lnTo>
                <a:lnTo>
                  <a:pt x="268516" y="274637"/>
                </a:lnTo>
                <a:lnTo>
                  <a:pt x="0" y="274637"/>
                </a:lnTo>
                <a:lnTo>
                  <a:pt x="0" y="301155"/>
                </a:lnTo>
                <a:lnTo>
                  <a:pt x="268516" y="301155"/>
                </a:lnTo>
                <a:lnTo>
                  <a:pt x="268516" y="315760"/>
                </a:lnTo>
                <a:lnTo>
                  <a:pt x="297408" y="315760"/>
                </a:lnTo>
                <a:lnTo>
                  <a:pt x="297408" y="109778"/>
                </a:lnTo>
                <a:close/>
              </a:path>
              <a:path w="297814" h="316229">
                <a:moveTo>
                  <a:pt x="170967" y="0"/>
                </a:moveTo>
                <a:lnTo>
                  <a:pt x="141731" y="0"/>
                </a:lnTo>
                <a:lnTo>
                  <a:pt x="141731" y="109778"/>
                </a:lnTo>
                <a:lnTo>
                  <a:pt x="170967" y="109778"/>
                </a:lnTo>
                <a:lnTo>
                  <a:pt x="170967" y="0"/>
                </a:lnTo>
                <a:close/>
              </a:path>
              <a:path w="297814" h="316229">
                <a:moveTo>
                  <a:pt x="265112" y="6108"/>
                </a:moveTo>
                <a:lnTo>
                  <a:pt x="255012" y="26381"/>
                </a:lnTo>
                <a:lnTo>
                  <a:pt x="242427" y="46939"/>
                </a:lnTo>
                <a:lnTo>
                  <a:pt x="228693" y="66287"/>
                </a:lnTo>
                <a:lnTo>
                  <a:pt x="215150" y="82930"/>
                </a:lnTo>
                <a:lnTo>
                  <a:pt x="238607" y="98907"/>
                </a:lnTo>
                <a:lnTo>
                  <a:pt x="253410" y="81144"/>
                </a:lnTo>
                <a:lnTo>
                  <a:pt x="268382" y="60742"/>
                </a:lnTo>
                <a:lnTo>
                  <a:pt x="282007" y="39875"/>
                </a:lnTo>
                <a:lnTo>
                  <a:pt x="292988" y="20383"/>
                </a:lnTo>
                <a:lnTo>
                  <a:pt x="265112" y="6108"/>
                </a:lnTo>
                <a:close/>
              </a:path>
              <a:path w="297814" h="316229">
                <a:moveTo>
                  <a:pt x="43167" y="6108"/>
                </a:moveTo>
                <a:lnTo>
                  <a:pt x="20383" y="21755"/>
                </a:lnTo>
                <a:lnTo>
                  <a:pt x="33842" y="38707"/>
                </a:lnTo>
                <a:lnTo>
                  <a:pt x="47493" y="57988"/>
                </a:lnTo>
                <a:lnTo>
                  <a:pt x="60250" y="78097"/>
                </a:lnTo>
                <a:lnTo>
                  <a:pt x="71031" y="97535"/>
                </a:lnTo>
                <a:lnTo>
                  <a:pt x="95846" y="82245"/>
                </a:lnTo>
                <a:lnTo>
                  <a:pt x="83550" y="60742"/>
                </a:lnTo>
                <a:lnTo>
                  <a:pt x="70907" y="41248"/>
                </a:lnTo>
                <a:lnTo>
                  <a:pt x="57563" y="23218"/>
                </a:lnTo>
                <a:lnTo>
                  <a:pt x="43167" y="61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3834" y="3622726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90068" y="75120"/>
                </a:moveTo>
                <a:lnTo>
                  <a:pt x="58458" y="75120"/>
                </a:lnTo>
                <a:lnTo>
                  <a:pt x="50852" y="117622"/>
                </a:lnTo>
                <a:lnTo>
                  <a:pt x="38658" y="172750"/>
                </a:lnTo>
                <a:lnTo>
                  <a:pt x="21749" y="231323"/>
                </a:lnTo>
                <a:lnTo>
                  <a:pt x="0" y="284162"/>
                </a:lnTo>
                <a:lnTo>
                  <a:pt x="30924" y="294690"/>
                </a:lnTo>
                <a:lnTo>
                  <a:pt x="48134" y="250318"/>
                </a:lnTo>
                <a:lnTo>
                  <a:pt x="62678" y="201395"/>
                </a:lnTo>
                <a:lnTo>
                  <a:pt x="74485" y="152893"/>
                </a:lnTo>
                <a:lnTo>
                  <a:pt x="83707" y="108762"/>
                </a:lnTo>
                <a:lnTo>
                  <a:pt x="90068" y="75120"/>
                </a:lnTo>
                <a:close/>
              </a:path>
              <a:path w="295275" h="295275">
                <a:moveTo>
                  <a:pt x="143776" y="172326"/>
                </a:moveTo>
                <a:lnTo>
                  <a:pt x="132757" y="187286"/>
                </a:lnTo>
                <a:lnTo>
                  <a:pt x="124777" y="200925"/>
                </a:lnTo>
                <a:lnTo>
                  <a:pt x="119916" y="214636"/>
                </a:lnTo>
                <a:lnTo>
                  <a:pt x="118275" y="229781"/>
                </a:lnTo>
                <a:lnTo>
                  <a:pt x="130841" y="264950"/>
                </a:lnTo>
                <a:lnTo>
                  <a:pt x="162209" y="283009"/>
                </a:lnTo>
                <a:lnTo>
                  <a:pt x="202880" y="289663"/>
                </a:lnTo>
                <a:lnTo>
                  <a:pt x="243357" y="290614"/>
                </a:lnTo>
                <a:lnTo>
                  <a:pt x="261322" y="290496"/>
                </a:lnTo>
                <a:lnTo>
                  <a:pt x="274634" y="290187"/>
                </a:lnTo>
                <a:lnTo>
                  <a:pt x="285141" y="289751"/>
                </a:lnTo>
                <a:lnTo>
                  <a:pt x="294690" y="289255"/>
                </a:lnTo>
                <a:lnTo>
                  <a:pt x="294998" y="262064"/>
                </a:lnTo>
                <a:lnTo>
                  <a:pt x="225691" y="262064"/>
                </a:lnTo>
                <a:lnTo>
                  <a:pt x="193723" y="260952"/>
                </a:lnTo>
                <a:lnTo>
                  <a:pt x="168800" y="256238"/>
                </a:lnTo>
                <a:lnTo>
                  <a:pt x="152609" y="245851"/>
                </a:lnTo>
                <a:lnTo>
                  <a:pt x="146837" y="227723"/>
                </a:lnTo>
                <a:lnTo>
                  <a:pt x="147770" y="219544"/>
                </a:lnTo>
                <a:lnTo>
                  <a:pt x="150996" y="211458"/>
                </a:lnTo>
                <a:lnTo>
                  <a:pt x="157156" y="201395"/>
                </a:lnTo>
                <a:lnTo>
                  <a:pt x="166890" y="187286"/>
                </a:lnTo>
                <a:lnTo>
                  <a:pt x="143776" y="172326"/>
                </a:lnTo>
                <a:close/>
              </a:path>
              <a:path w="295275" h="295275">
                <a:moveTo>
                  <a:pt x="295033" y="258991"/>
                </a:moveTo>
                <a:lnTo>
                  <a:pt x="284672" y="259905"/>
                </a:lnTo>
                <a:lnTo>
                  <a:pt x="270044" y="260913"/>
                </a:lnTo>
                <a:lnTo>
                  <a:pt x="250576" y="261728"/>
                </a:lnTo>
                <a:lnTo>
                  <a:pt x="225691" y="262064"/>
                </a:lnTo>
                <a:lnTo>
                  <a:pt x="294998" y="262064"/>
                </a:lnTo>
                <a:lnTo>
                  <a:pt x="295033" y="258991"/>
                </a:lnTo>
                <a:close/>
              </a:path>
              <a:path w="295275" h="295275">
                <a:moveTo>
                  <a:pt x="288569" y="89395"/>
                </a:moveTo>
                <a:lnTo>
                  <a:pt x="238991" y="90176"/>
                </a:lnTo>
                <a:lnTo>
                  <a:pt x="201901" y="93854"/>
                </a:lnTo>
                <a:lnTo>
                  <a:pt x="172712" y="100144"/>
                </a:lnTo>
                <a:lnTo>
                  <a:pt x="146837" y="108762"/>
                </a:lnTo>
                <a:lnTo>
                  <a:pt x="156006" y="134937"/>
                </a:lnTo>
                <a:lnTo>
                  <a:pt x="180234" y="127420"/>
                </a:lnTo>
                <a:lnTo>
                  <a:pt x="206822" y="122486"/>
                </a:lnTo>
                <a:lnTo>
                  <a:pt x="233920" y="119783"/>
                </a:lnTo>
                <a:lnTo>
                  <a:pt x="259676" y="118960"/>
                </a:lnTo>
                <a:lnTo>
                  <a:pt x="288569" y="118960"/>
                </a:lnTo>
                <a:lnTo>
                  <a:pt x="288569" y="89395"/>
                </a:lnTo>
                <a:close/>
              </a:path>
              <a:path w="295275" h="295275">
                <a:moveTo>
                  <a:pt x="288569" y="118960"/>
                </a:moveTo>
                <a:lnTo>
                  <a:pt x="259676" y="118960"/>
                </a:lnTo>
                <a:lnTo>
                  <a:pt x="268541" y="119023"/>
                </a:lnTo>
                <a:lnTo>
                  <a:pt x="276037" y="119211"/>
                </a:lnTo>
                <a:lnTo>
                  <a:pt x="282576" y="119528"/>
                </a:lnTo>
                <a:lnTo>
                  <a:pt x="288569" y="119976"/>
                </a:lnTo>
                <a:lnTo>
                  <a:pt x="288569" y="118960"/>
                </a:lnTo>
                <a:close/>
              </a:path>
              <a:path w="295275" h="295275">
                <a:moveTo>
                  <a:pt x="188645" y="46570"/>
                </a:moveTo>
                <a:lnTo>
                  <a:pt x="8153" y="46570"/>
                </a:lnTo>
                <a:lnTo>
                  <a:pt x="8153" y="75120"/>
                </a:lnTo>
                <a:lnTo>
                  <a:pt x="188645" y="75120"/>
                </a:lnTo>
                <a:lnTo>
                  <a:pt x="188645" y="46570"/>
                </a:lnTo>
                <a:close/>
              </a:path>
              <a:path w="295275" h="295275">
                <a:moveTo>
                  <a:pt x="65595" y="0"/>
                </a:moveTo>
                <a:lnTo>
                  <a:pt x="65019" y="10668"/>
                </a:lnTo>
                <a:lnTo>
                  <a:pt x="64408" y="20989"/>
                </a:lnTo>
                <a:lnTo>
                  <a:pt x="63491" y="33268"/>
                </a:lnTo>
                <a:lnTo>
                  <a:pt x="62191" y="46570"/>
                </a:lnTo>
                <a:lnTo>
                  <a:pt x="94145" y="46570"/>
                </a:lnTo>
                <a:lnTo>
                  <a:pt x="96142" y="32053"/>
                </a:lnTo>
                <a:lnTo>
                  <a:pt x="97631" y="20435"/>
                </a:lnTo>
                <a:lnTo>
                  <a:pt x="98738" y="10668"/>
                </a:lnTo>
                <a:lnTo>
                  <a:pt x="99593" y="1701"/>
                </a:lnTo>
                <a:lnTo>
                  <a:pt x="655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26874" y="3624084"/>
            <a:ext cx="215900" cy="292100"/>
          </a:xfrm>
          <a:custGeom>
            <a:avLst/>
            <a:gdLst/>
            <a:ahLst/>
            <a:cxnLst/>
            <a:rect l="l" t="t" r="r" b="b"/>
            <a:pathLst>
              <a:path w="215900" h="292100">
                <a:moveTo>
                  <a:pt x="186097" y="56083"/>
                </a:moveTo>
                <a:lnTo>
                  <a:pt x="124980" y="56083"/>
                </a:lnTo>
                <a:lnTo>
                  <a:pt x="159562" y="68771"/>
                </a:lnTo>
                <a:lnTo>
                  <a:pt x="177320" y="97936"/>
                </a:lnTo>
                <a:lnTo>
                  <a:pt x="183862" y="130224"/>
                </a:lnTo>
                <a:lnTo>
                  <a:pt x="184797" y="152285"/>
                </a:lnTo>
                <a:lnTo>
                  <a:pt x="177167" y="201033"/>
                </a:lnTo>
                <a:lnTo>
                  <a:pt x="155409" y="233207"/>
                </a:lnTo>
                <a:lnTo>
                  <a:pt x="121218" y="252054"/>
                </a:lnTo>
                <a:lnTo>
                  <a:pt x="76291" y="260819"/>
                </a:lnTo>
                <a:lnTo>
                  <a:pt x="22326" y="262750"/>
                </a:lnTo>
                <a:lnTo>
                  <a:pt x="28104" y="291630"/>
                </a:lnTo>
                <a:lnTo>
                  <a:pt x="86616" y="288452"/>
                </a:lnTo>
                <a:lnTo>
                  <a:pt x="133854" y="278326"/>
                </a:lnTo>
                <a:lnTo>
                  <a:pt x="170102" y="260364"/>
                </a:lnTo>
                <a:lnTo>
                  <a:pt x="210758" y="197381"/>
                </a:lnTo>
                <a:lnTo>
                  <a:pt x="215734" y="150583"/>
                </a:lnTo>
                <a:lnTo>
                  <a:pt x="209063" y="98008"/>
                </a:lnTo>
                <a:lnTo>
                  <a:pt x="190664" y="59905"/>
                </a:lnTo>
                <a:lnTo>
                  <a:pt x="186097" y="56083"/>
                </a:lnTo>
                <a:close/>
              </a:path>
              <a:path w="215900" h="292100">
                <a:moveTo>
                  <a:pt x="14846" y="0"/>
                </a:moveTo>
                <a:lnTo>
                  <a:pt x="6204" y="58879"/>
                </a:lnTo>
                <a:lnTo>
                  <a:pt x="1766" y="107751"/>
                </a:lnTo>
                <a:lnTo>
                  <a:pt x="55" y="150583"/>
                </a:lnTo>
                <a:lnTo>
                  <a:pt x="0" y="172752"/>
                </a:lnTo>
                <a:lnTo>
                  <a:pt x="78" y="179082"/>
                </a:lnTo>
                <a:lnTo>
                  <a:pt x="576" y="191068"/>
                </a:lnTo>
                <a:lnTo>
                  <a:pt x="1328" y="201077"/>
                </a:lnTo>
                <a:lnTo>
                  <a:pt x="2273" y="209715"/>
                </a:lnTo>
                <a:lnTo>
                  <a:pt x="32524" y="205295"/>
                </a:lnTo>
                <a:lnTo>
                  <a:pt x="30694" y="185289"/>
                </a:lnTo>
                <a:lnTo>
                  <a:pt x="29604" y="172752"/>
                </a:lnTo>
                <a:lnTo>
                  <a:pt x="36295" y="133504"/>
                </a:lnTo>
                <a:lnTo>
                  <a:pt x="59253" y="95516"/>
                </a:lnTo>
                <a:lnTo>
                  <a:pt x="31165" y="95516"/>
                </a:lnTo>
                <a:lnTo>
                  <a:pt x="32652" y="80452"/>
                </a:lnTo>
                <a:lnTo>
                  <a:pt x="35415" y="59651"/>
                </a:lnTo>
                <a:lnTo>
                  <a:pt x="39971" y="33708"/>
                </a:lnTo>
                <a:lnTo>
                  <a:pt x="46799" y="3403"/>
                </a:lnTo>
                <a:lnTo>
                  <a:pt x="14846" y="0"/>
                </a:lnTo>
                <a:close/>
              </a:path>
              <a:path w="215900" h="292100">
                <a:moveTo>
                  <a:pt x="128371" y="28892"/>
                </a:moveTo>
                <a:lnTo>
                  <a:pt x="97411" y="33708"/>
                </a:lnTo>
                <a:lnTo>
                  <a:pt x="70591" y="47288"/>
                </a:lnTo>
                <a:lnTo>
                  <a:pt x="48359" y="68325"/>
                </a:lnTo>
                <a:lnTo>
                  <a:pt x="31165" y="95516"/>
                </a:lnTo>
                <a:lnTo>
                  <a:pt x="59253" y="95516"/>
                </a:lnTo>
                <a:lnTo>
                  <a:pt x="67960" y="84254"/>
                </a:lnTo>
                <a:lnTo>
                  <a:pt x="92838" y="64544"/>
                </a:lnTo>
                <a:lnTo>
                  <a:pt x="124980" y="56083"/>
                </a:lnTo>
                <a:lnTo>
                  <a:pt x="186097" y="56083"/>
                </a:lnTo>
                <a:lnTo>
                  <a:pt x="162960" y="36719"/>
                </a:lnTo>
                <a:lnTo>
                  <a:pt x="128371" y="288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2977" y="4290238"/>
            <a:ext cx="212090" cy="304165"/>
          </a:xfrm>
          <a:custGeom>
            <a:avLst/>
            <a:gdLst/>
            <a:ahLst/>
            <a:cxnLst/>
            <a:rect l="l" t="t" r="r" b="b"/>
            <a:pathLst>
              <a:path w="212089" h="304164">
                <a:moveTo>
                  <a:pt x="32626" y="4076"/>
                </a:moveTo>
                <a:lnTo>
                  <a:pt x="0" y="4076"/>
                </a:lnTo>
                <a:lnTo>
                  <a:pt x="0" y="303885"/>
                </a:lnTo>
                <a:lnTo>
                  <a:pt x="32626" y="303885"/>
                </a:lnTo>
                <a:lnTo>
                  <a:pt x="32626" y="125768"/>
                </a:lnTo>
                <a:lnTo>
                  <a:pt x="117458" y="125768"/>
                </a:lnTo>
                <a:lnTo>
                  <a:pt x="78717" y="109851"/>
                </a:lnTo>
                <a:lnTo>
                  <a:pt x="32626" y="94157"/>
                </a:lnTo>
                <a:lnTo>
                  <a:pt x="32626" y="4076"/>
                </a:lnTo>
                <a:close/>
              </a:path>
              <a:path w="212089" h="304164">
                <a:moveTo>
                  <a:pt x="117458" y="125768"/>
                </a:moveTo>
                <a:lnTo>
                  <a:pt x="32626" y="125768"/>
                </a:lnTo>
                <a:lnTo>
                  <a:pt x="72368" y="140757"/>
                </a:lnTo>
                <a:lnTo>
                  <a:pt x="112715" y="158742"/>
                </a:lnTo>
                <a:lnTo>
                  <a:pt x="152362" y="179019"/>
                </a:lnTo>
                <a:lnTo>
                  <a:pt x="190004" y="200888"/>
                </a:lnTo>
                <a:lnTo>
                  <a:pt x="204622" y="168592"/>
                </a:lnTo>
                <a:lnTo>
                  <a:pt x="166560" y="148505"/>
                </a:lnTo>
                <a:lnTo>
                  <a:pt x="123977" y="128446"/>
                </a:lnTo>
                <a:lnTo>
                  <a:pt x="117458" y="125768"/>
                </a:lnTo>
                <a:close/>
              </a:path>
              <a:path w="212089" h="304164">
                <a:moveTo>
                  <a:pt x="139014" y="15633"/>
                </a:moveTo>
                <a:lnTo>
                  <a:pt x="117259" y="26517"/>
                </a:lnTo>
                <a:lnTo>
                  <a:pt x="128170" y="44298"/>
                </a:lnTo>
                <a:lnTo>
                  <a:pt x="136212" y="58893"/>
                </a:lnTo>
                <a:lnTo>
                  <a:pt x="141831" y="70301"/>
                </a:lnTo>
                <a:lnTo>
                  <a:pt x="145478" y="78524"/>
                </a:lnTo>
                <a:lnTo>
                  <a:pt x="167906" y="66954"/>
                </a:lnTo>
                <a:lnTo>
                  <a:pt x="159525" y="49477"/>
                </a:lnTo>
                <a:lnTo>
                  <a:pt x="151045" y="34416"/>
                </a:lnTo>
                <a:lnTo>
                  <a:pt x="143773" y="22795"/>
                </a:lnTo>
                <a:lnTo>
                  <a:pt x="139014" y="15633"/>
                </a:lnTo>
                <a:close/>
              </a:path>
              <a:path w="212089" h="304164">
                <a:moveTo>
                  <a:pt x="182867" y="0"/>
                </a:moveTo>
                <a:lnTo>
                  <a:pt x="162128" y="10540"/>
                </a:lnTo>
                <a:lnTo>
                  <a:pt x="171264" y="25046"/>
                </a:lnTo>
                <a:lnTo>
                  <a:pt x="178716" y="38056"/>
                </a:lnTo>
                <a:lnTo>
                  <a:pt x="184689" y="49590"/>
                </a:lnTo>
                <a:lnTo>
                  <a:pt x="190004" y="60845"/>
                </a:lnTo>
                <a:lnTo>
                  <a:pt x="212090" y="48272"/>
                </a:lnTo>
                <a:lnTo>
                  <a:pt x="206796" y="37860"/>
                </a:lnTo>
                <a:lnTo>
                  <a:pt x="200412" y="26436"/>
                </a:lnTo>
                <a:lnTo>
                  <a:pt x="192451" y="13666"/>
                </a:lnTo>
                <a:lnTo>
                  <a:pt x="1828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8643" y="4298061"/>
            <a:ext cx="318770" cy="295910"/>
          </a:xfrm>
          <a:custGeom>
            <a:avLst/>
            <a:gdLst/>
            <a:ahLst/>
            <a:cxnLst/>
            <a:rect l="l" t="t" r="r" b="b"/>
            <a:pathLst>
              <a:path w="318769" h="295910">
                <a:moveTo>
                  <a:pt x="181851" y="0"/>
                </a:moveTo>
                <a:lnTo>
                  <a:pt x="150240" y="0"/>
                </a:lnTo>
                <a:lnTo>
                  <a:pt x="150240" y="286880"/>
                </a:lnTo>
                <a:lnTo>
                  <a:pt x="173937" y="283767"/>
                </a:lnTo>
                <a:lnTo>
                  <a:pt x="204433" y="275821"/>
                </a:lnTo>
                <a:lnTo>
                  <a:pt x="237932" y="259511"/>
                </a:lnTo>
                <a:lnTo>
                  <a:pt x="247976" y="250850"/>
                </a:lnTo>
                <a:lnTo>
                  <a:pt x="181851" y="250850"/>
                </a:lnTo>
                <a:lnTo>
                  <a:pt x="181851" y="0"/>
                </a:lnTo>
                <a:close/>
              </a:path>
              <a:path w="318769" h="295910">
                <a:moveTo>
                  <a:pt x="289940" y="113525"/>
                </a:moveTo>
                <a:lnTo>
                  <a:pt x="275968" y="164950"/>
                </a:lnTo>
                <a:lnTo>
                  <a:pt x="254122" y="205000"/>
                </a:lnTo>
                <a:lnTo>
                  <a:pt x="223163" y="233643"/>
                </a:lnTo>
                <a:lnTo>
                  <a:pt x="181851" y="250850"/>
                </a:lnTo>
                <a:lnTo>
                  <a:pt x="247976" y="250850"/>
                </a:lnTo>
                <a:lnTo>
                  <a:pt x="270639" y="231306"/>
                </a:lnTo>
                <a:lnTo>
                  <a:pt x="298757" y="187673"/>
                </a:lnTo>
                <a:lnTo>
                  <a:pt x="318490" y="125082"/>
                </a:lnTo>
                <a:lnTo>
                  <a:pt x="289940" y="113525"/>
                </a:lnTo>
                <a:close/>
              </a:path>
              <a:path w="318769" h="295910">
                <a:moveTo>
                  <a:pt x="90754" y="10198"/>
                </a:moveTo>
                <a:lnTo>
                  <a:pt x="58813" y="10198"/>
                </a:lnTo>
                <a:lnTo>
                  <a:pt x="58813" y="106057"/>
                </a:lnTo>
                <a:lnTo>
                  <a:pt x="57782" y="128012"/>
                </a:lnTo>
                <a:lnTo>
                  <a:pt x="51639" y="175118"/>
                </a:lnTo>
                <a:lnTo>
                  <a:pt x="38001" y="221700"/>
                </a:lnTo>
                <a:lnTo>
                  <a:pt x="12028" y="260745"/>
                </a:lnTo>
                <a:lnTo>
                  <a:pt x="0" y="272935"/>
                </a:lnTo>
                <a:lnTo>
                  <a:pt x="22440" y="295706"/>
                </a:lnTo>
                <a:lnTo>
                  <a:pt x="60963" y="247527"/>
                </a:lnTo>
                <a:lnTo>
                  <a:pt x="80429" y="191917"/>
                </a:lnTo>
                <a:lnTo>
                  <a:pt x="89563" y="130914"/>
                </a:lnTo>
                <a:lnTo>
                  <a:pt x="90754" y="101625"/>
                </a:lnTo>
                <a:lnTo>
                  <a:pt x="90754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6674" y="4309948"/>
            <a:ext cx="301625" cy="277495"/>
          </a:xfrm>
          <a:custGeom>
            <a:avLst/>
            <a:gdLst/>
            <a:ahLst/>
            <a:cxnLst/>
            <a:rect l="l" t="t" r="r" b="b"/>
            <a:pathLst>
              <a:path w="301625" h="277495">
                <a:moveTo>
                  <a:pt x="253073" y="27533"/>
                </a:moveTo>
                <a:lnTo>
                  <a:pt x="164858" y="27533"/>
                </a:lnTo>
                <a:lnTo>
                  <a:pt x="216274" y="39033"/>
                </a:lnTo>
                <a:lnTo>
                  <a:pt x="247873" y="65000"/>
                </a:lnTo>
                <a:lnTo>
                  <a:pt x="263797" y="97979"/>
                </a:lnTo>
                <a:lnTo>
                  <a:pt x="268185" y="130517"/>
                </a:lnTo>
                <a:lnTo>
                  <a:pt x="267245" y="148970"/>
                </a:lnTo>
                <a:lnTo>
                  <a:pt x="254271" y="194663"/>
                </a:lnTo>
                <a:lnTo>
                  <a:pt x="222360" y="228574"/>
                </a:lnTo>
                <a:lnTo>
                  <a:pt x="173554" y="244084"/>
                </a:lnTo>
                <a:lnTo>
                  <a:pt x="137998" y="248462"/>
                </a:lnTo>
                <a:lnTo>
                  <a:pt x="147853" y="277012"/>
                </a:lnTo>
                <a:lnTo>
                  <a:pt x="207625" y="266756"/>
                </a:lnTo>
                <a:lnTo>
                  <a:pt x="271625" y="226659"/>
                </a:lnTo>
                <a:lnTo>
                  <a:pt x="293221" y="187866"/>
                </a:lnTo>
                <a:lnTo>
                  <a:pt x="301485" y="132549"/>
                </a:lnTo>
                <a:lnTo>
                  <a:pt x="295851" y="90054"/>
                </a:lnTo>
                <a:lnTo>
                  <a:pt x="278928" y="53593"/>
                </a:lnTo>
                <a:lnTo>
                  <a:pt x="253073" y="27533"/>
                </a:lnTo>
                <a:close/>
              </a:path>
              <a:path w="301625" h="277495">
                <a:moveTo>
                  <a:pt x="160096" y="0"/>
                </a:moveTo>
                <a:lnTo>
                  <a:pt x="104680" y="7744"/>
                </a:lnTo>
                <a:lnTo>
                  <a:pt x="60130" y="29324"/>
                </a:lnTo>
                <a:lnTo>
                  <a:pt x="27279" y="62259"/>
                </a:lnTo>
                <a:lnTo>
                  <a:pt x="6958" y="104069"/>
                </a:lnTo>
                <a:lnTo>
                  <a:pt x="0" y="152272"/>
                </a:lnTo>
                <a:lnTo>
                  <a:pt x="4338" y="188599"/>
                </a:lnTo>
                <a:lnTo>
                  <a:pt x="16864" y="219794"/>
                </a:lnTo>
                <a:lnTo>
                  <a:pt x="36845" y="241618"/>
                </a:lnTo>
                <a:lnTo>
                  <a:pt x="63550" y="249834"/>
                </a:lnTo>
                <a:lnTo>
                  <a:pt x="97095" y="238112"/>
                </a:lnTo>
                <a:lnTo>
                  <a:pt x="113039" y="219240"/>
                </a:lnTo>
                <a:lnTo>
                  <a:pt x="64236" y="219240"/>
                </a:lnTo>
                <a:lnTo>
                  <a:pt x="47583" y="212787"/>
                </a:lnTo>
                <a:lnTo>
                  <a:pt x="36790" y="196678"/>
                </a:lnTo>
                <a:lnTo>
                  <a:pt x="30966" y="175788"/>
                </a:lnTo>
                <a:lnTo>
                  <a:pt x="29222" y="154990"/>
                </a:lnTo>
                <a:lnTo>
                  <a:pt x="29982" y="140088"/>
                </a:lnTo>
                <a:lnTo>
                  <a:pt x="49732" y="81338"/>
                </a:lnTo>
                <a:lnTo>
                  <a:pt x="77838" y="51320"/>
                </a:lnTo>
                <a:lnTo>
                  <a:pt x="123720" y="31200"/>
                </a:lnTo>
                <a:lnTo>
                  <a:pt x="134594" y="29235"/>
                </a:lnTo>
                <a:lnTo>
                  <a:pt x="164751" y="29235"/>
                </a:lnTo>
                <a:lnTo>
                  <a:pt x="164858" y="27533"/>
                </a:lnTo>
                <a:lnTo>
                  <a:pt x="253073" y="27533"/>
                </a:lnTo>
                <a:lnTo>
                  <a:pt x="250683" y="25125"/>
                </a:lnTo>
                <a:lnTo>
                  <a:pt x="211084" y="6607"/>
                </a:lnTo>
                <a:lnTo>
                  <a:pt x="160096" y="0"/>
                </a:lnTo>
                <a:close/>
              </a:path>
              <a:path w="301625" h="277495">
                <a:moveTo>
                  <a:pt x="164751" y="29235"/>
                </a:moveTo>
                <a:lnTo>
                  <a:pt x="134594" y="29235"/>
                </a:lnTo>
                <a:lnTo>
                  <a:pt x="129663" y="84964"/>
                </a:lnTo>
                <a:lnTo>
                  <a:pt x="120364" y="131200"/>
                </a:lnTo>
                <a:lnTo>
                  <a:pt x="100266" y="188302"/>
                </a:lnTo>
                <a:lnTo>
                  <a:pt x="64236" y="219240"/>
                </a:lnTo>
                <a:lnTo>
                  <a:pt x="113039" y="219240"/>
                </a:lnTo>
                <a:lnTo>
                  <a:pt x="123055" y="207384"/>
                </a:lnTo>
                <a:lnTo>
                  <a:pt x="142122" y="164306"/>
                </a:lnTo>
                <a:lnTo>
                  <a:pt x="154985" y="115534"/>
                </a:lnTo>
                <a:lnTo>
                  <a:pt x="162333" y="67724"/>
                </a:lnTo>
                <a:lnTo>
                  <a:pt x="164751" y="292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9744" y="4285818"/>
            <a:ext cx="315595" cy="315595"/>
          </a:xfrm>
          <a:custGeom>
            <a:avLst/>
            <a:gdLst/>
            <a:ahLst/>
            <a:cxnLst/>
            <a:rect l="l" t="t" r="r" b="b"/>
            <a:pathLst>
              <a:path w="315595" h="315595">
                <a:moveTo>
                  <a:pt x="272262" y="189318"/>
                </a:moveTo>
                <a:lnTo>
                  <a:pt x="244055" y="189318"/>
                </a:lnTo>
                <a:lnTo>
                  <a:pt x="244055" y="286880"/>
                </a:lnTo>
                <a:lnTo>
                  <a:pt x="240652" y="287566"/>
                </a:lnTo>
                <a:lnTo>
                  <a:pt x="188693" y="287566"/>
                </a:lnTo>
                <a:lnTo>
                  <a:pt x="192392" y="315429"/>
                </a:lnTo>
                <a:lnTo>
                  <a:pt x="244055" y="315429"/>
                </a:lnTo>
                <a:lnTo>
                  <a:pt x="259360" y="312922"/>
                </a:lnTo>
                <a:lnTo>
                  <a:pt x="267846" y="306590"/>
                </a:lnTo>
                <a:lnTo>
                  <a:pt x="271487" y="298220"/>
                </a:lnTo>
                <a:lnTo>
                  <a:pt x="272262" y="289598"/>
                </a:lnTo>
                <a:lnTo>
                  <a:pt x="272262" y="287566"/>
                </a:lnTo>
                <a:lnTo>
                  <a:pt x="234873" y="287566"/>
                </a:lnTo>
                <a:lnTo>
                  <a:pt x="272262" y="287210"/>
                </a:lnTo>
                <a:lnTo>
                  <a:pt x="272262" y="189318"/>
                </a:lnTo>
                <a:close/>
              </a:path>
              <a:path w="315595" h="315595">
                <a:moveTo>
                  <a:pt x="185254" y="207340"/>
                </a:moveTo>
                <a:lnTo>
                  <a:pt x="36029" y="207340"/>
                </a:lnTo>
                <a:lnTo>
                  <a:pt x="36029" y="299453"/>
                </a:lnTo>
                <a:lnTo>
                  <a:pt x="62204" y="299453"/>
                </a:lnTo>
                <a:lnTo>
                  <a:pt x="62204" y="285508"/>
                </a:lnTo>
                <a:lnTo>
                  <a:pt x="185254" y="285508"/>
                </a:lnTo>
                <a:lnTo>
                  <a:pt x="185254" y="262737"/>
                </a:lnTo>
                <a:lnTo>
                  <a:pt x="62204" y="262737"/>
                </a:lnTo>
                <a:lnTo>
                  <a:pt x="62204" y="229425"/>
                </a:lnTo>
                <a:lnTo>
                  <a:pt x="185254" y="229425"/>
                </a:lnTo>
                <a:lnTo>
                  <a:pt x="185254" y="207340"/>
                </a:lnTo>
                <a:close/>
              </a:path>
              <a:path w="315595" h="315595">
                <a:moveTo>
                  <a:pt x="185254" y="229425"/>
                </a:moveTo>
                <a:lnTo>
                  <a:pt x="159753" y="229425"/>
                </a:lnTo>
                <a:lnTo>
                  <a:pt x="159753" y="262737"/>
                </a:lnTo>
                <a:lnTo>
                  <a:pt x="185254" y="262737"/>
                </a:lnTo>
                <a:lnTo>
                  <a:pt x="185254" y="229425"/>
                </a:lnTo>
                <a:close/>
              </a:path>
              <a:path w="315595" h="315595">
                <a:moveTo>
                  <a:pt x="315087" y="164515"/>
                </a:moveTo>
                <a:lnTo>
                  <a:pt x="0" y="164515"/>
                </a:lnTo>
                <a:lnTo>
                  <a:pt x="0" y="189318"/>
                </a:lnTo>
                <a:lnTo>
                  <a:pt x="315087" y="189318"/>
                </a:lnTo>
                <a:lnTo>
                  <a:pt x="315087" y="164515"/>
                </a:lnTo>
                <a:close/>
              </a:path>
              <a:path w="315595" h="315595">
                <a:moveTo>
                  <a:pt x="153644" y="96189"/>
                </a:moveTo>
                <a:lnTo>
                  <a:pt x="123723" y="96189"/>
                </a:lnTo>
                <a:lnTo>
                  <a:pt x="100403" y="114728"/>
                </a:lnTo>
                <a:lnTo>
                  <a:pt x="71724" y="125425"/>
                </a:lnTo>
                <a:lnTo>
                  <a:pt x="44572" y="130511"/>
                </a:lnTo>
                <a:lnTo>
                  <a:pt x="25831" y="132219"/>
                </a:lnTo>
                <a:lnTo>
                  <a:pt x="35013" y="157035"/>
                </a:lnTo>
                <a:lnTo>
                  <a:pt x="61243" y="153554"/>
                </a:lnTo>
                <a:lnTo>
                  <a:pt x="93433" y="144462"/>
                </a:lnTo>
                <a:lnTo>
                  <a:pt x="126071" y="126445"/>
                </a:lnTo>
                <a:lnTo>
                  <a:pt x="153644" y="96189"/>
                </a:lnTo>
                <a:close/>
              </a:path>
              <a:path w="315595" h="315595">
                <a:moveTo>
                  <a:pt x="186270" y="96189"/>
                </a:moveTo>
                <a:lnTo>
                  <a:pt x="159080" y="96189"/>
                </a:lnTo>
                <a:lnTo>
                  <a:pt x="183878" y="121316"/>
                </a:lnTo>
                <a:lnTo>
                  <a:pt x="213204" y="138891"/>
                </a:lnTo>
                <a:lnTo>
                  <a:pt x="245973" y="150159"/>
                </a:lnTo>
                <a:lnTo>
                  <a:pt x="281101" y="156362"/>
                </a:lnTo>
                <a:lnTo>
                  <a:pt x="292315" y="131889"/>
                </a:lnTo>
                <a:lnTo>
                  <a:pt x="256817" y="127070"/>
                </a:lnTo>
                <a:lnTo>
                  <a:pt x="227820" y="119387"/>
                </a:lnTo>
                <a:lnTo>
                  <a:pt x="204560" y="109031"/>
                </a:lnTo>
                <a:lnTo>
                  <a:pt x="186270" y="96189"/>
                </a:lnTo>
                <a:close/>
              </a:path>
              <a:path w="315595" h="315595">
                <a:moveTo>
                  <a:pt x="267512" y="74104"/>
                </a:moveTo>
                <a:lnTo>
                  <a:pt x="46901" y="74104"/>
                </a:lnTo>
                <a:lnTo>
                  <a:pt x="46901" y="96189"/>
                </a:lnTo>
                <a:lnTo>
                  <a:pt x="267512" y="96189"/>
                </a:lnTo>
                <a:lnTo>
                  <a:pt x="267512" y="74104"/>
                </a:lnTo>
                <a:close/>
              </a:path>
              <a:path w="315595" h="315595">
                <a:moveTo>
                  <a:pt x="306590" y="24815"/>
                </a:moveTo>
                <a:lnTo>
                  <a:pt x="8166" y="24815"/>
                </a:lnTo>
                <a:lnTo>
                  <a:pt x="8166" y="91782"/>
                </a:lnTo>
                <a:lnTo>
                  <a:pt x="36029" y="91782"/>
                </a:lnTo>
                <a:lnTo>
                  <a:pt x="36029" y="49288"/>
                </a:lnTo>
                <a:lnTo>
                  <a:pt x="306590" y="49288"/>
                </a:lnTo>
                <a:lnTo>
                  <a:pt x="306590" y="24815"/>
                </a:lnTo>
                <a:close/>
              </a:path>
              <a:path w="315595" h="315595">
                <a:moveTo>
                  <a:pt x="306590" y="49288"/>
                </a:moveTo>
                <a:lnTo>
                  <a:pt x="278714" y="49288"/>
                </a:lnTo>
                <a:lnTo>
                  <a:pt x="278714" y="91782"/>
                </a:lnTo>
                <a:lnTo>
                  <a:pt x="306590" y="91782"/>
                </a:lnTo>
                <a:lnTo>
                  <a:pt x="306590" y="49288"/>
                </a:lnTo>
                <a:close/>
              </a:path>
              <a:path w="315595" h="315595">
                <a:moveTo>
                  <a:pt x="171310" y="49288"/>
                </a:moveTo>
                <a:lnTo>
                  <a:pt x="143103" y="49288"/>
                </a:lnTo>
                <a:lnTo>
                  <a:pt x="141556" y="56941"/>
                </a:lnTo>
                <a:lnTo>
                  <a:pt x="139915" y="63353"/>
                </a:lnTo>
                <a:lnTo>
                  <a:pt x="138085" y="68937"/>
                </a:lnTo>
                <a:lnTo>
                  <a:pt x="135966" y="74104"/>
                </a:lnTo>
                <a:lnTo>
                  <a:pt x="164172" y="74104"/>
                </a:lnTo>
                <a:lnTo>
                  <a:pt x="166816" y="66735"/>
                </a:lnTo>
                <a:lnTo>
                  <a:pt x="168760" y="60291"/>
                </a:lnTo>
                <a:lnTo>
                  <a:pt x="170195" y="54550"/>
                </a:lnTo>
                <a:lnTo>
                  <a:pt x="171310" y="49288"/>
                </a:lnTo>
                <a:close/>
              </a:path>
              <a:path w="315595" h="315595">
                <a:moveTo>
                  <a:pt x="171653" y="0"/>
                </a:moveTo>
                <a:lnTo>
                  <a:pt x="143103" y="0"/>
                </a:lnTo>
                <a:lnTo>
                  <a:pt x="143103" y="24815"/>
                </a:lnTo>
                <a:lnTo>
                  <a:pt x="171653" y="24815"/>
                </a:lnTo>
                <a:lnTo>
                  <a:pt x="1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24859" y="4284459"/>
            <a:ext cx="319405" cy="316865"/>
          </a:xfrm>
          <a:custGeom>
            <a:avLst/>
            <a:gdLst/>
            <a:ahLst/>
            <a:cxnLst/>
            <a:rect l="l" t="t" r="r" b="b"/>
            <a:pathLst>
              <a:path w="319404" h="316864">
                <a:moveTo>
                  <a:pt x="73761" y="132232"/>
                </a:moveTo>
                <a:lnTo>
                  <a:pt x="45885" y="132232"/>
                </a:lnTo>
                <a:lnTo>
                  <a:pt x="45885" y="316788"/>
                </a:lnTo>
                <a:lnTo>
                  <a:pt x="73761" y="316788"/>
                </a:lnTo>
                <a:lnTo>
                  <a:pt x="73761" y="132232"/>
                </a:lnTo>
                <a:close/>
              </a:path>
              <a:path w="319404" h="316864">
                <a:moveTo>
                  <a:pt x="276682" y="100622"/>
                </a:moveTo>
                <a:lnTo>
                  <a:pt x="247789" y="100622"/>
                </a:lnTo>
                <a:lnTo>
                  <a:pt x="247789" y="286880"/>
                </a:lnTo>
                <a:lnTo>
                  <a:pt x="244728" y="288239"/>
                </a:lnTo>
                <a:lnTo>
                  <a:pt x="177868" y="288239"/>
                </a:lnTo>
                <a:lnTo>
                  <a:pt x="181851" y="316788"/>
                </a:lnTo>
                <a:lnTo>
                  <a:pt x="244043" y="316788"/>
                </a:lnTo>
                <a:lnTo>
                  <a:pt x="261476" y="314053"/>
                </a:lnTo>
                <a:lnTo>
                  <a:pt x="271325" y="306889"/>
                </a:lnTo>
                <a:lnTo>
                  <a:pt x="275693" y="296857"/>
                </a:lnTo>
                <a:lnTo>
                  <a:pt x="276445" y="288239"/>
                </a:lnTo>
                <a:lnTo>
                  <a:pt x="238950" y="288239"/>
                </a:lnTo>
                <a:lnTo>
                  <a:pt x="177774" y="287566"/>
                </a:lnTo>
                <a:lnTo>
                  <a:pt x="276503" y="287566"/>
                </a:lnTo>
                <a:lnTo>
                  <a:pt x="276563" y="286880"/>
                </a:lnTo>
                <a:lnTo>
                  <a:pt x="276682" y="100622"/>
                </a:lnTo>
                <a:close/>
              </a:path>
              <a:path w="319404" h="316864">
                <a:moveTo>
                  <a:pt x="135966" y="130187"/>
                </a:moveTo>
                <a:lnTo>
                  <a:pt x="112166" y="146164"/>
                </a:lnTo>
                <a:lnTo>
                  <a:pt x="132546" y="170645"/>
                </a:lnTo>
                <a:lnTo>
                  <a:pt x="149261" y="195411"/>
                </a:lnTo>
                <a:lnTo>
                  <a:pt x="161449" y="216287"/>
                </a:lnTo>
                <a:lnTo>
                  <a:pt x="168249" y="229095"/>
                </a:lnTo>
                <a:lnTo>
                  <a:pt x="193065" y="212432"/>
                </a:lnTo>
                <a:lnTo>
                  <a:pt x="186576" y="199871"/>
                </a:lnTo>
                <a:lnTo>
                  <a:pt x="175088" y="180235"/>
                </a:lnTo>
                <a:lnTo>
                  <a:pt x="158314" y="156136"/>
                </a:lnTo>
                <a:lnTo>
                  <a:pt x="135966" y="130187"/>
                </a:lnTo>
                <a:close/>
              </a:path>
              <a:path w="319404" h="316864">
                <a:moveTo>
                  <a:pt x="74434" y="0"/>
                </a:moveTo>
                <a:lnTo>
                  <a:pt x="62664" y="39133"/>
                </a:lnTo>
                <a:lnTo>
                  <a:pt x="44742" y="78009"/>
                </a:lnTo>
                <a:lnTo>
                  <a:pt x="23056" y="113571"/>
                </a:lnTo>
                <a:lnTo>
                  <a:pt x="0" y="142760"/>
                </a:lnTo>
                <a:lnTo>
                  <a:pt x="14274" y="172681"/>
                </a:lnTo>
                <a:lnTo>
                  <a:pt x="20839" y="165686"/>
                </a:lnTo>
                <a:lnTo>
                  <a:pt x="28041" y="157295"/>
                </a:lnTo>
                <a:lnTo>
                  <a:pt x="36263" y="146485"/>
                </a:lnTo>
                <a:lnTo>
                  <a:pt x="45885" y="132232"/>
                </a:lnTo>
                <a:lnTo>
                  <a:pt x="73761" y="132232"/>
                </a:lnTo>
                <a:lnTo>
                  <a:pt x="73761" y="83286"/>
                </a:lnTo>
                <a:lnTo>
                  <a:pt x="85839" y="56736"/>
                </a:lnTo>
                <a:lnTo>
                  <a:pt x="94154" y="35061"/>
                </a:lnTo>
                <a:lnTo>
                  <a:pt x="99664" y="18039"/>
                </a:lnTo>
                <a:lnTo>
                  <a:pt x="103327" y="5448"/>
                </a:lnTo>
                <a:lnTo>
                  <a:pt x="74434" y="0"/>
                </a:lnTo>
                <a:close/>
              </a:path>
              <a:path w="319404" h="316864">
                <a:moveTo>
                  <a:pt x="319163" y="73418"/>
                </a:moveTo>
                <a:lnTo>
                  <a:pt x="95503" y="73418"/>
                </a:lnTo>
                <a:lnTo>
                  <a:pt x="95503" y="100622"/>
                </a:lnTo>
                <a:lnTo>
                  <a:pt x="319163" y="100622"/>
                </a:lnTo>
                <a:lnTo>
                  <a:pt x="319163" y="73418"/>
                </a:lnTo>
                <a:close/>
              </a:path>
              <a:path w="319404" h="316864">
                <a:moveTo>
                  <a:pt x="276682" y="1358"/>
                </a:moveTo>
                <a:lnTo>
                  <a:pt x="247789" y="1358"/>
                </a:lnTo>
                <a:lnTo>
                  <a:pt x="247789" y="73418"/>
                </a:lnTo>
                <a:lnTo>
                  <a:pt x="276682" y="73418"/>
                </a:lnTo>
                <a:lnTo>
                  <a:pt x="276682" y="13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1531" y="4291939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10" h="296545">
                <a:moveTo>
                  <a:pt x="191084" y="117944"/>
                </a:moveTo>
                <a:lnTo>
                  <a:pt x="140373" y="117944"/>
                </a:lnTo>
                <a:lnTo>
                  <a:pt x="152365" y="119816"/>
                </a:lnTo>
                <a:lnTo>
                  <a:pt x="161072" y="125258"/>
                </a:lnTo>
                <a:lnTo>
                  <a:pt x="166910" y="134012"/>
                </a:lnTo>
                <a:lnTo>
                  <a:pt x="170294" y="145821"/>
                </a:lnTo>
                <a:lnTo>
                  <a:pt x="128500" y="168190"/>
                </a:lnTo>
                <a:lnTo>
                  <a:pt x="98528" y="190430"/>
                </a:lnTo>
                <a:lnTo>
                  <a:pt x="80474" y="213308"/>
                </a:lnTo>
                <a:lnTo>
                  <a:pt x="74434" y="237591"/>
                </a:lnTo>
                <a:lnTo>
                  <a:pt x="87032" y="271387"/>
                </a:lnTo>
                <a:lnTo>
                  <a:pt x="117603" y="288742"/>
                </a:lnTo>
                <a:lnTo>
                  <a:pt x="155310" y="295136"/>
                </a:lnTo>
                <a:lnTo>
                  <a:pt x="189318" y="296049"/>
                </a:lnTo>
                <a:lnTo>
                  <a:pt x="219155" y="295769"/>
                </a:lnTo>
                <a:lnTo>
                  <a:pt x="242392" y="295078"/>
                </a:lnTo>
                <a:lnTo>
                  <a:pt x="259827" y="294195"/>
                </a:lnTo>
                <a:lnTo>
                  <a:pt x="272262" y="293344"/>
                </a:lnTo>
                <a:lnTo>
                  <a:pt x="271686" y="268516"/>
                </a:lnTo>
                <a:lnTo>
                  <a:pt x="182524" y="268516"/>
                </a:lnTo>
                <a:lnTo>
                  <a:pt x="155269" y="268017"/>
                </a:lnTo>
                <a:lnTo>
                  <a:pt x="130436" y="264523"/>
                </a:lnTo>
                <a:lnTo>
                  <a:pt x="112360" y="255041"/>
                </a:lnTo>
                <a:lnTo>
                  <a:pt x="105371" y="236575"/>
                </a:lnTo>
                <a:lnTo>
                  <a:pt x="113596" y="215506"/>
                </a:lnTo>
                <a:lnTo>
                  <a:pt x="113717" y="215371"/>
                </a:lnTo>
                <a:lnTo>
                  <a:pt x="133032" y="197235"/>
                </a:lnTo>
                <a:lnTo>
                  <a:pt x="155703" y="182949"/>
                </a:lnTo>
                <a:lnTo>
                  <a:pt x="173685" y="173697"/>
                </a:lnTo>
                <a:lnTo>
                  <a:pt x="203164" y="173697"/>
                </a:lnTo>
                <a:lnTo>
                  <a:pt x="203079" y="172006"/>
                </a:lnTo>
                <a:lnTo>
                  <a:pt x="252887" y="144165"/>
                </a:lnTo>
                <a:lnTo>
                  <a:pt x="290370" y="133578"/>
                </a:lnTo>
                <a:lnTo>
                  <a:pt x="197827" y="133578"/>
                </a:lnTo>
                <a:lnTo>
                  <a:pt x="191084" y="117944"/>
                </a:lnTo>
                <a:close/>
              </a:path>
              <a:path w="295910" h="296545">
                <a:moveTo>
                  <a:pt x="271576" y="263766"/>
                </a:moveTo>
                <a:lnTo>
                  <a:pt x="242128" y="266233"/>
                </a:lnTo>
                <a:lnTo>
                  <a:pt x="216982" y="267674"/>
                </a:lnTo>
                <a:lnTo>
                  <a:pt x="196871" y="268349"/>
                </a:lnTo>
                <a:lnTo>
                  <a:pt x="182524" y="268516"/>
                </a:lnTo>
                <a:lnTo>
                  <a:pt x="271686" y="268516"/>
                </a:lnTo>
                <a:lnTo>
                  <a:pt x="271576" y="263766"/>
                </a:lnTo>
                <a:close/>
              </a:path>
              <a:path w="295910" h="296545">
                <a:moveTo>
                  <a:pt x="203164" y="173697"/>
                </a:moveTo>
                <a:lnTo>
                  <a:pt x="173685" y="173697"/>
                </a:lnTo>
                <a:lnTo>
                  <a:pt x="174028" y="180835"/>
                </a:lnTo>
                <a:lnTo>
                  <a:pt x="174273" y="188140"/>
                </a:lnTo>
                <a:lnTo>
                  <a:pt x="174247" y="208008"/>
                </a:lnTo>
                <a:lnTo>
                  <a:pt x="173901" y="215371"/>
                </a:lnTo>
                <a:lnTo>
                  <a:pt x="173363" y="221779"/>
                </a:lnTo>
                <a:lnTo>
                  <a:pt x="172669" y="228409"/>
                </a:lnTo>
                <a:lnTo>
                  <a:pt x="202920" y="228409"/>
                </a:lnTo>
                <a:lnTo>
                  <a:pt x="203368" y="223005"/>
                </a:lnTo>
                <a:lnTo>
                  <a:pt x="203685" y="216773"/>
                </a:lnTo>
                <a:lnTo>
                  <a:pt x="203884" y="208008"/>
                </a:lnTo>
                <a:lnTo>
                  <a:pt x="203818" y="190430"/>
                </a:lnTo>
                <a:lnTo>
                  <a:pt x="203614" y="182949"/>
                </a:lnTo>
                <a:lnTo>
                  <a:pt x="203164" y="173697"/>
                </a:lnTo>
                <a:close/>
              </a:path>
              <a:path w="295910" h="296545">
                <a:moveTo>
                  <a:pt x="113525" y="65608"/>
                </a:moveTo>
                <a:lnTo>
                  <a:pt x="81241" y="65608"/>
                </a:lnTo>
                <a:lnTo>
                  <a:pt x="71080" y="92675"/>
                </a:lnTo>
                <a:lnTo>
                  <a:pt x="55022" y="125387"/>
                </a:lnTo>
                <a:lnTo>
                  <a:pt x="31764" y="160584"/>
                </a:lnTo>
                <a:lnTo>
                  <a:pt x="0" y="195110"/>
                </a:lnTo>
                <a:lnTo>
                  <a:pt x="22771" y="215506"/>
                </a:lnTo>
                <a:lnTo>
                  <a:pt x="36669" y="200134"/>
                </a:lnTo>
                <a:lnTo>
                  <a:pt x="46740" y="188140"/>
                </a:lnTo>
                <a:lnTo>
                  <a:pt x="56809" y="174876"/>
                </a:lnTo>
                <a:lnTo>
                  <a:pt x="70700" y="155689"/>
                </a:lnTo>
                <a:lnTo>
                  <a:pt x="89381" y="138604"/>
                </a:lnTo>
                <a:lnTo>
                  <a:pt x="107451" y="126873"/>
                </a:lnTo>
                <a:lnTo>
                  <a:pt x="124564" y="120113"/>
                </a:lnTo>
                <a:lnTo>
                  <a:pt x="140373" y="117944"/>
                </a:lnTo>
                <a:lnTo>
                  <a:pt x="191084" y="117944"/>
                </a:lnTo>
                <a:lnTo>
                  <a:pt x="188207" y="111272"/>
                </a:lnTo>
                <a:lnTo>
                  <a:pt x="185514" y="108762"/>
                </a:lnTo>
                <a:lnTo>
                  <a:pt x="94157" y="108762"/>
                </a:lnTo>
                <a:lnTo>
                  <a:pt x="98950" y="100539"/>
                </a:lnTo>
                <a:lnTo>
                  <a:pt x="103712" y="91390"/>
                </a:lnTo>
                <a:lnTo>
                  <a:pt x="108539" y="80139"/>
                </a:lnTo>
                <a:lnTo>
                  <a:pt x="113525" y="65608"/>
                </a:lnTo>
                <a:close/>
              </a:path>
              <a:path w="295910" h="296545">
                <a:moveTo>
                  <a:pt x="283476" y="102654"/>
                </a:moveTo>
                <a:lnTo>
                  <a:pt x="265220" y="108777"/>
                </a:lnTo>
                <a:lnTo>
                  <a:pt x="244476" y="115949"/>
                </a:lnTo>
                <a:lnTo>
                  <a:pt x="221820" y="124205"/>
                </a:lnTo>
                <a:lnTo>
                  <a:pt x="197827" y="133578"/>
                </a:lnTo>
                <a:lnTo>
                  <a:pt x="290370" y="133578"/>
                </a:lnTo>
                <a:lnTo>
                  <a:pt x="295376" y="132219"/>
                </a:lnTo>
                <a:lnTo>
                  <a:pt x="283476" y="102654"/>
                </a:lnTo>
                <a:close/>
              </a:path>
              <a:path w="295910" h="296545">
                <a:moveTo>
                  <a:pt x="145135" y="91770"/>
                </a:moveTo>
                <a:lnTo>
                  <a:pt x="127465" y="93519"/>
                </a:lnTo>
                <a:lnTo>
                  <a:pt x="113398" y="97851"/>
                </a:lnTo>
                <a:lnTo>
                  <a:pt x="102455" y="103391"/>
                </a:lnTo>
                <a:lnTo>
                  <a:pt x="94157" y="108762"/>
                </a:lnTo>
                <a:lnTo>
                  <a:pt x="185514" y="108762"/>
                </a:lnTo>
                <a:lnTo>
                  <a:pt x="174667" y="98653"/>
                </a:lnTo>
                <a:lnTo>
                  <a:pt x="159535" y="93044"/>
                </a:lnTo>
                <a:lnTo>
                  <a:pt x="145135" y="91770"/>
                </a:lnTo>
                <a:close/>
              </a:path>
              <a:path w="295910" h="296545">
                <a:moveTo>
                  <a:pt x="266141" y="37388"/>
                </a:moveTo>
                <a:lnTo>
                  <a:pt x="9182" y="37388"/>
                </a:lnTo>
                <a:lnTo>
                  <a:pt x="9182" y="65608"/>
                </a:lnTo>
                <a:lnTo>
                  <a:pt x="266141" y="65608"/>
                </a:lnTo>
                <a:lnTo>
                  <a:pt x="266141" y="37388"/>
                </a:lnTo>
                <a:close/>
              </a:path>
              <a:path w="295910" h="296545">
                <a:moveTo>
                  <a:pt x="93814" y="0"/>
                </a:moveTo>
                <a:lnTo>
                  <a:pt x="93308" y="6992"/>
                </a:lnTo>
                <a:lnTo>
                  <a:pt x="92544" y="14874"/>
                </a:lnTo>
                <a:lnTo>
                  <a:pt x="91143" y="24667"/>
                </a:lnTo>
                <a:lnTo>
                  <a:pt x="88722" y="37388"/>
                </a:lnTo>
                <a:lnTo>
                  <a:pt x="121348" y="37388"/>
                </a:lnTo>
                <a:lnTo>
                  <a:pt x="123746" y="25844"/>
                </a:lnTo>
                <a:lnTo>
                  <a:pt x="125507" y="16659"/>
                </a:lnTo>
                <a:lnTo>
                  <a:pt x="128142" y="2044"/>
                </a:lnTo>
                <a:lnTo>
                  <a:pt x="93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6935" y="428344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272605" y="268871"/>
                </a:moveTo>
                <a:lnTo>
                  <a:pt x="243370" y="268871"/>
                </a:lnTo>
                <a:lnTo>
                  <a:pt x="241502" y="278835"/>
                </a:lnTo>
                <a:lnTo>
                  <a:pt x="238652" y="286194"/>
                </a:lnTo>
                <a:lnTo>
                  <a:pt x="233572" y="290753"/>
                </a:lnTo>
                <a:lnTo>
                  <a:pt x="225018" y="292315"/>
                </a:lnTo>
                <a:lnTo>
                  <a:pt x="174094" y="292315"/>
                </a:lnTo>
                <a:lnTo>
                  <a:pt x="179120" y="318147"/>
                </a:lnTo>
                <a:lnTo>
                  <a:pt x="231813" y="318147"/>
                </a:lnTo>
                <a:lnTo>
                  <a:pt x="252719" y="312548"/>
                </a:lnTo>
                <a:lnTo>
                  <a:pt x="264701" y="299110"/>
                </a:lnTo>
                <a:lnTo>
                  <a:pt x="267101" y="292315"/>
                </a:lnTo>
                <a:lnTo>
                  <a:pt x="225018" y="292315"/>
                </a:lnTo>
                <a:lnTo>
                  <a:pt x="267222" y="291972"/>
                </a:lnTo>
                <a:lnTo>
                  <a:pt x="270437" y="282871"/>
                </a:lnTo>
                <a:lnTo>
                  <a:pt x="272605" y="268871"/>
                </a:lnTo>
                <a:close/>
              </a:path>
              <a:path w="318770" h="318770">
                <a:moveTo>
                  <a:pt x="72402" y="189331"/>
                </a:moveTo>
                <a:lnTo>
                  <a:pt x="44183" y="189331"/>
                </a:lnTo>
                <a:lnTo>
                  <a:pt x="41546" y="208129"/>
                </a:lnTo>
                <a:lnTo>
                  <a:pt x="37345" y="234194"/>
                </a:lnTo>
                <a:lnTo>
                  <a:pt x="31804" y="262555"/>
                </a:lnTo>
                <a:lnTo>
                  <a:pt x="25145" y="288239"/>
                </a:lnTo>
                <a:lnTo>
                  <a:pt x="54038" y="292658"/>
                </a:lnTo>
                <a:lnTo>
                  <a:pt x="56768" y="281444"/>
                </a:lnTo>
                <a:lnTo>
                  <a:pt x="57784" y="277355"/>
                </a:lnTo>
                <a:lnTo>
                  <a:pt x="59474" y="268871"/>
                </a:lnTo>
                <a:lnTo>
                  <a:pt x="309308" y="268871"/>
                </a:lnTo>
                <a:lnTo>
                  <a:pt x="309308" y="243370"/>
                </a:lnTo>
                <a:lnTo>
                  <a:pt x="64236" y="243370"/>
                </a:lnTo>
                <a:lnTo>
                  <a:pt x="66767" y="228809"/>
                </a:lnTo>
                <a:lnTo>
                  <a:pt x="68957" y="214564"/>
                </a:lnTo>
                <a:lnTo>
                  <a:pt x="70887" y="200830"/>
                </a:lnTo>
                <a:lnTo>
                  <a:pt x="72402" y="189331"/>
                </a:lnTo>
                <a:close/>
              </a:path>
              <a:path w="318770" h="318770">
                <a:moveTo>
                  <a:pt x="174713" y="189331"/>
                </a:moveTo>
                <a:lnTo>
                  <a:pt x="146837" y="189331"/>
                </a:lnTo>
                <a:lnTo>
                  <a:pt x="145013" y="208906"/>
                </a:lnTo>
                <a:lnTo>
                  <a:pt x="143225" y="224375"/>
                </a:lnTo>
                <a:lnTo>
                  <a:pt x="141631" y="235832"/>
                </a:lnTo>
                <a:lnTo>
                  <a:pt x="140385" y="243370"/>
                </a:lnTo>
                <a:lnTo>
                  <a:pt x="168592" y="243370"/>
                </a:lnTo>
                <a:lnTo>
                  <a:pt x="170406" y="228809"/>
                </a:lnTo>
                <a:lnTo>
                  <a:pt x="172158" y="213545"/>
                </a:lnTo>
                <a:lnTo>
                  <a:pt x="173657" y="199684"/>
                </a:lnTo>
                <a:lnTo>
                  <a:pt x="174713" y="189331"/>
                </a:lnTo>
                <a:close/>
              </a:path>
              <a:path w="318770" h="318770">
                <a:moveTo>
                  <a:pt x="279399" y="189331"/>
                </a:moveTo>
                <a:lnTo>
                  <a:pt x="250850" y="189331"/>
                </a:lnTo>
                <a:lnTo>
                  <a:pt x="250209" y="202643"/>
                </a:lnTo>
                <a:lnTo>
                  <a:pt x="249316" y="216341"/>
                </a:lnTo>
                <a:lnTo>
                  <a:pt x="248171" y="230043"/>
                </a:lnTo>
                <a:lnTo>
                  <a:pt x="246773" y="243370"/>
                </a:lnTo>
                <a:lnTo>
                  <a:pt x="275323" y="243370"/>
                </a:lnTo>
                <a:lnTo>
                  <a:pt x="277203" y="223737"/>
                </a:lnTo>
                <a:lnTo>
                  <a:pt x="278399" y="208129"/>
                </a:lnTo>
                <a:lnTo>
                  <a:pt x="279048" y="197098"/>
                </a:lnTo>
                <a:lnTo>
                  <a:pt x="279399" y="189331"/>
                </a:lnTo>
                <a:close/>
              </a:path>
              <a:path w="318770" h="318770">
                <a:moveTo>
                  <a:pt x="318147" y="163829"/>
                </a:moveTo>
                <a:lnTo>
                  <a:pt x="4076" y="163829"/>
                </a:lnTo>
                <a:lnTo>
                  <a:pt x="4076" y="189331"/>
                </a:lnTo>
                <a:lnTo>
                  <a:pt x="318147" y="189331"/>
                </a:lnTo>
                <a:lnTo>
                  <a:pt x="318147" y="163829"/>
                </a:lnTo>
                <a:close/>
              </a:path>
              <a:path w="318770" h="318770">
                <a:moveTo>
                  <a:pt x="281444" y="86677"/>
                </a:moveTo>
                <a:lnTo>
                  <a:pt x="54038" y="86677"/>
                </a:lnTo>
                <a:lnTo>
                  <a:pt x="53596" y="97771"/>
                </a:lnTo>
                <a:lnTo>
                  <a:pt x="52551" y="113014"/>
                </a:lnTo>
                <a:lnTo>
                  <a:pt x="50550" y="134376"/>
                </a:lnTo>
                <a:lnTo>
                  <a:pt x="47243" y="163829"/>
                </a:lnTo>
                <a:lnTo>
                  <a:pt x="75450" y="163829"/>
                </a:lnTo>
                <a:lnTo>
                  <a:pt x="77011" y="149692"/>
                </a:lnTo>
                <a:lnTo>
                  <a:pt x="78217" y="136636"/>
                </a:lnTo>
                <a:lnTo>
                  <a:pt x="80213" y="112509"/>
                </a:lnTo>
                <a:lnTo>
                  <a:pt x="281586" y="112509"/>
                </a:lnTo>
                <a:lnTo>
                  <a:pt x="281521" y="93894"/>
                </a:lnTo>
                <a:lnTo>
                  <a:pt x="281444" y="86677"/>
                </a:lnTo>
                <a:close/>
              </a:path>
              <a:path w="318770" h="318770">
                <a:moveTo>
                  <a:pt x="178790" y="112509"/>
                </a:moveTo>
                <a:lnTo>
                  <a:pt x="151930" y="112509"/>
                </a:lnTo>
                <a:lnTo>
                  <a:pt x="151355" y="122969"/>
                </a:lnTo>
                <a:lnTo>
                  <a:pt x="149342" y="155809"/>
                </a:lnTo>
                <a:lnTo>
                  <a:pt x="148882" y="163829"/>
                </a:lnTo>
                <a:lnTo>
                  <a:pt x="176745" y="163829"/>
                </a:lnTo>
                <a:lnTo>
                  <a:pt x="177927" y="143143"/>
                </a:lnTo>
                <a:lnTo>
                  <a:pt x="178535" y="129116"/>
                </a:lnTo>
                <a:lnTo>
                  <a:pt x="178679" y="122969"/>
                </a:lnTo>
                <a:lnTo>
                  <a:pt x="178790" y="112509"/>
                </a:lnTo>
                <a:close/>
              </a:path>
              <a:path w="318770" h="318770">
                <a:moveTo>
                  <a:pt x="281586" y="112509"/>
                </a:moveTo>
                <a:lnTo>
                  <a:pt x="252552" y="112509"/>
                </a:lnTo>
                <a:lnTo>
                  <a:pt x="252493" y="131995"/>
                </a:lnTo>
                <a:lnTo>
                  <a:pt x="252367" y="143143"/>
                </a:lnTo>
                <a:lnTo>
                  <a:pt x="252118" y="155809"/>
                </a:lnTo>
                <a:lnTo>
                  <a:pt x="251866" y="163829"/>
                </a:lnTo>
                <a:lnTo>
                  <a:pt x="280415" y="163829"/>
                </a:lnTo>
                <a:lnTo>
                  <a:pt x="281196" y="140732"/>
                </a:lnTo>
                <a:lnTo>
                  <a:pt x="281519" y="122969"/>
                </a:lnTo>
                <a:lnTo>
                  <a:pt x="281586" y="112509"/>
                </a:lnTo>
                <a:close/>
              </a:path>
              <a:path w="318770" h="318770">
                <a:moveTo>
                  <a:pt x="73075" y="0"/>
                </a:moveTo>
                <a:lnTo>
                  <a:pt x="53149" y="34003"/>
                </a:lnTo>
                <a:lnTo>
                  <a:pt x="33223" y="58635"/>
                </a:lnTo>
                <a:lnTo>
                  <a:pt x="14954" y="75620"/>
                </a:lnTo>
                <a:lnTo>
                  <a:pt x="0" y="86677"/>
                </a:lnTo>
                <a:lnTo>
                  <a:pt x="18351" y="111150"/>
                </a:lnTo>
                <a:lnTo>
                  <a:pt x="27775" y="104307"/>
                </a:lnTo>
                <a:lnTo>
                  <a:pt x="39935" y="93894"/>
                </a:lnTo>
                <a:lnTo>
                  <a:pt x="55152" y="78257"/>
                </a:lnTo>
                <a:lnTo>
                  <a:pt x="73748" y="55740"/>
                </a:lnTo>
                <a:lnTo>
                  <a:pt x="316115" y="55740"/>
                </a:lnTo>
                <a:lnTo>
                  <a:pt x="316115" y="29908"/>
                </a:lnTo>
                <a:lnTo>
                  <a:pt x="91439" y="29908"/>
                </a:lnTo>
                <a:lnTo>
                  <a:pt x="95846" y="22097"/>
                </a:lnTo>
                <a:lnTo>
                  <a:pt x="98577" y="16319"/>
                </a:lnTo>
                <a:lnTo>
                  <a:pt x="102654" y="7137"/>
                </a:lnTo>
                <a:lnTo>
                  <a:pt x="730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7143" y="4283786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5" h="317500">
                <a:moveTo>
                  <a:pt x="192049" y="236219"/>
                </a:moveTo>
                <a:lnTo>
                  <a:pt x="164515" y="236219"/>
                </a:lnTo>
                <a:lnTo>
                  <a:pt x="164515" y="317461"/>
                </a:lnTo>
                <a:lnTo>
                  <a:pt x="192049" y="317461"/>
                </a:lnTo>
                <a:lnTo>
                  <a:pt x="192049" y="236219"/>
                </a:lnTo>
                <a:close/>
              </a:path>
              <a:path w="318135" h="317500">
                <a:moveTo>
                  <a:pt x="317817" y="209715"/>
                </a:moveTo>
                <a:lnTo>
                  <a:pt x="3060" y="209715"/>
                </a:lnTo>
                <a:lnTo>
                  <a:pt x="3060" y="236219"/>
                </a:lnTo>
                <a:lnTo>
                  <a:pt x="317817" y="236219"/>
                </a:lnTo>
                <a:lnTo>
                  <a:pt x="317817" y="209715"/>
                </a:lnTo>
                <a:close/>
              </a:path>
              <a:path w="318135" h="317500">
                <a:moveTo>
                  <a:pt x="293674" y="115214"/>
                </a:moveTo>
                <a:lnTo>
                  <a:pt x="55410" y="115214"/>
                </a:lnTo>
                <a:lnTo>
                  <a:pt x="55410" y="209715"/>
                </a:lnTo>
                <a:lnTo>
                  <a:pt x="83286" y="209715"/>
                </a:lnTo>
                <a:lnTo>
                  <a:pt x="83286" y="141401"/>
                </a:lnTo>
                <a:lnTo>
                  <a:pt x="293674" y="141401"/>
                </a:lnTo>
                <a:lnTo>
                  <a:pt x="293674" y="115214"/>
                </a:lnTo>
                <a:close/>
              </a:path>
              <a:path w="318135" h="317500">
                <a:moveTo>
                  <a:pt x="192049" y="141401"/>
                </a:moveTo>
                <a:lnTo>
                  <a:pt x="164515" y="141401"/>
                </a:lnTo>
                <a:lnTo>
                  <a:pt x="164515" y="209715"/>
                </a:lnTo>
                <a:lnTo>
                  <a:pt x="192049" y="209715"/>
                </a:lnTo>
                <a:lnTo>
                  <a:pt x="192049" y="141401"/>
                </a:lnTo>
                <a:close/>
              </a:path>
              <a:path w="318135" h="317500">
                <a:moveTo>
                  <a:pt x="78181" y="0"/>
                </a:moveTo>
                <a:lnTo>
                  <a:pt x="66251" y="30752"/>
                </a:lnTo>
                <a:lnTo>
                  <a:pt x="48777" y="60455"/>
                </a:lnTo>
                <a:lnTo>
                  <a:pt x="26460" y="87800"/>
                </a:lnTo>
                <a:lnTo>
                  <a:pt x="0" y="111480"/>
                </a:lnTo>
                <a:lnTo>
                  <a:pt x="18694" y="135953"/>
                </a:lnTo>
                <a:lnTo>
                  <a:pt x="40276" y="116111"/>
                </a:lnTo>
                <a:lnTo>
                  <a:pt x="58254" y="95248"/>
                </a:lnTo>
                <a:lnTo>
                  <a:pt x="72090" y="76297"/>
                </a:lnTo>
                <a:lnTo>
                  <a:pt x="81241" y="62191"/>
                </a:lnTo>
                <a:lnTo>
                  <a:pt x="304558" y="62191"/>
                </a:lnTo>
                <a:lnTo>
                  <a:pt x="304558" y="35674"/>
                </a:lnTo>
                <a:lnTo>
                  <a:pt x="96189" y="35674"/>
                </a:lnTo>
                <a:lnTo>
                  <a:pt x="100870" y="25564"/>
                </a:lnTo>
                <a:lnTo>
                  <a:pt x="104054" y="17967"/>
                </a:lnTo>
                <a:lnTo>
                  <a:pt x="106280" y="11832"/>
                </a:lnTo>
                <a:lnTo>
                  <a:pt x="108089" y="6108"/>
                </a:lnTo>
                <a:lnTo>
                  <a:pt x="78181" y="0"/>
                </a:lnTo>
                <a:close/>
              </a:path>
              <a:path w="318135" h="317500">
                <a:moveTo>
                  <a:pt x="192049" y="62191"/>
                </a:moveTo>
                <a:lnTo>
                  <a:pt x="164515" y="62191"/>
                </a:lnTo>
                <a:lnTo>
                  <a:pt x="164515" y="115214"/>
                </a:lnTo>
                <a:lnTo>
                  <a:pt x="192049" y="115214"/>
                </a:lnTo>
                <a:lnTo>
                  <a:pt x="192049" y="6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63617" y="4282414"/>
            <a:ext cx="321945" cy="319405"/>
          </a:xfrm>
          <a:custGeom>
            <a:avLst/>
            <a:gdLst/>
            <a:ahLst/>
            <a:cxnLst/>
            <a:rect l="l" t="t" r="r" b="b"/>
            <a:pathLst>
              <a:path w="321945" h="319404">
                <a:moveTo>
                  <a:pt x="308292" y="18021"/>
                </a:moveTo>
                <a:lnTo>
                  <a:pt x="130187" y="18021"/>
                </a:lnTo>
                <a:lnTo>
                  <a:pt x="130187" y="44526"/>
                </a:lnTo>
                <a:lnTo>
                  <a:pt x="308292" y="44526"/>
                </a:lnTo>
                <a:lnTo>
                  <a:pt x="308292" y="18021"/>
                </a:lnTo>
                <a:close/>
              </a:path>
              <a:path w="321945" h="319404">
                <a:moveTo>
                  <a:pt x="266826" y="139026"/>
                </a:moveTo>
                <a:lnTo>
                  <a:pt x="238277" y="139026"/>
                </a:lnTo>
                <a:lnTo>
                  <a:pt x="238277" y="287223"/>
                </a:lnTo>
                <a:lnTo>
                  <a:pt x="235216" y="288582"/>
                </a:lnTo>
                <a:lnTo>
                  <a:pt x="173125" y="288582"/>
                </a:lnTo>
                <a:lnTo>
                  <a:pt x="178117" y="318833"/>
                </a:lnTo>
                <a:lnTo>
                  <a:pt x="236575" y="318833"/>
                </a:lnTo>
                <a:lnTo>
                  <a:pt x="251482" y="317203"/>
                </a:lnTo>
                <a:lnTo>
                  <a:pt x="260750" y="312164"/>
                </a:lnTo>
                <a:lnTo>
                  <a:pt x="265493" y="303494"/>
                </a:lnTo>
                <a:lnTo>
                  <a:pt x="266826" y="290969"/>
                </a:lnTo>
                <a:lnTo>
                  <a:pt x="266826" y="288582"/>
                </a:lnTo>
                <a:lnTo>
                  <a:pt x="228079" y="288582"/>
                </a:lnTo>
                <a:lnTo>
                  <a:pt x="173012" y="287896"/>
                </a:lnTo>
                <a:lnTo>
                  <a:pt x="266826" y="287896"/>
                </a:lnTo>
                <a:lnTo>
                  <a:pt x="266826" y="139026"/>
                </a:lnTo>
                <a:close/>
              </a:path>
              <a:path w="321945" h="319404">
                <a:moveTo>
                  <a:pt x="321551" y="111493"/>
                </a:moveTo>
                <a:lnTo>
                  <a:pt x="115912" y="111493"/>
                </a:lnTo>
                <a:lnTo>
                  <a:pt x="115912" y="139026"/>
                </a:lnTo>
                <a:lnTo>
                  <a:pt x="321551" y="139026"/>
                </a:lnTo>
                <a:lnTo>
                  <a:pt x="321551" y="111493"/>
                </a:lnTo>
                <a:close/>
              </a:path>
              <a:path w="321945" h="319404">
                <a:moveTo>
                  <a:pt x="76149" y="177101"/>
                </a:moveTo>
                <a:lnTo>
                  <a:pt x="47256" y="177101"/>
                </a:lnTo>
                <a:lnTo>
                  <a:pt x="47256" y="318833"/>
                </a:lnTo>
                <a:lnTo>
                  <a:pt x="76149" y="318833"/>
                </a:lnTo>
                <a:lnTo>
                  <a:pt x="76149" y="177101"/>
                </a:lnTo>
                <a:close/>
              </a:path>
              <a:path w="321945" h="319404">
                <a:moveTo>
                  <a:pt x="88036" y="71386"/>
                </a:moveTo>
                <a:lnTo>
                  <a:pt x="71798" y="99837"/>
                </a:lnTo>
                <a:lnTo>
                  <a:pt x="52181" y="128193"/>
                </a:lnTo>
                <a:lnTo>
                  <a:pt x="28482" y="155082"/>
                </a:lnTo>
                <a:lnTo>
                  <a:pt x="0" y="179133"/>
                </a:lnTo>
                <a:lnTo>
                  <a:pt x="10883" y="210413"/>
                </a:lnTo>
                <a:lnTo>
                  <a:pt x="18428" y="204345"/>
                </a:lnTo>
                <a:lnTo>
                  <a:pt x="26898" y="197067"/>
                </a:lnTo>
                <a:lnTo>
                  <a:pt x="36454" y="188134"/>
                </a:lnTo>
                <a:lnTo>
                  <a:pt x="47256" y="177101"/>
                </a:lnTo>
                <a:lnTo>
                  <a:pt x="76149" y="177101"/>
                </a:lnTo>
                <a:lnTo>
                  <a:pt x="76149" y="142773"/>
                </a:lnTo>
                <a:lnTo>
                  <a:pt x="83062" y="133240"/>
                </a:lnTo>
                <a:lnTo>
                  <a:pt x="91224" y="120843"/>
                </a:lnTo>
                <a:lnTo>
                  <a:pt x="100852" y="104622"/>
                </a:lnTo>
                <a:lnTo>
                  <a:pt x="112166" y="83616"/>
                </a:lnTo>
                <a:lnTo>
                  <a:pt x="88036" y="71386"/>
                </a:lnTo>
                <a:close/>
              </a:path>
              <a:path w="321945" h="319404">
                <a:moveTo>
                  <a:pt x="78181" y="0"/>
                </a:moveTo>
                <a:lnTo>
                  <a:pt x="67465" y="17066"/>
                </a:lnTo>
                <a:lnTo>
                  <a:pt x="51328" y="38117"/>
                </a:lnTo>
                <a:lnTo>
                  <a:pt x="29326" y="59994"/>
                </a:lnTo>
                <a:lnTo>
                  <a:pt x="1015" y="79540"/>
                </a:lnTo>
                <a:lnTo>
                  <a:pt x="15976" y="106743"/>
                </a:lnTo>
                <a:lnTo>
                  <a:pt x="43378" y="85982"/>
                </a:lnTo>
                <a:lnTo>
                  <a:pt x="67430" y="61783"/>
                </a:lnTo>
                <a:lnTo>
                  <a:pt x="87339" y="36182"/>
                </a:lnTo>
                <a:lnTo>
                  <a:pt x="102311" y="11214"/>
                </a:lnTo>
                <a:lnTo>
                  <a:pt x="781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14721" y="4291596"/>
            <a:ext cx="238125" cy="302260"/>
          </a:xfrm>
          <a:custGeom>
            <a:avLst/>
            <a:gdLst/>
            <a:ahLst/>
            <a:cxnLst/>
            <a:rect l="l" t="t" r="r" b="b"/>
            <a:pathLst>
              <a:path w="238125" h="302260">
                <a:moveTo>
                  <a:pt x="41135" y="0"/>
                </a:moveTo>
                <a:lnTo>
                  <a:pt x="36715" y="28219"/>
                </a:lnTo>
                <a:lnTo>
                  <a:pt x="59860" y="29606"/>
                </a:lnTo>
                <a:lnTo>
                  <a:pt x="98747" y="33735"/>
                </a:lnTo>
                <a:lnTo>
                  <a:pt x="146556" y="42072"/>
                </a:lnTo>
                <a:lnTo>
                  <a:pt x="196469" y="56083"/>
                </a:lnTo>
                <a:lnTo>
                  <a:pt x="205308" y="25831"/>
                </a:lnTo>
                <a:lnTo>
                  <a:pt x="164120" y="14914"/>
                </a:lnTo>
                <a:lnTo>
                  <a:pt x="122073" y="7053"/>
                </a:lnTo>
                <a:lnTo>
                  <a:pt x="80601" y="2123"/>
                </a:lnTo>
                <a:lnTo>
                  <a:pt x="41135" y="0"/>
                </a:lnTo>
                <a:close/>
              </a:path>
              <a:path w="238125" h="302260">
                <a:moveTo>
                  <a:pt x="218521" y="115227"/>
                </a:moveTo>
                <a:lnTo>
                  <a:pt x="146837" y="115227"/>
                </a:lnTo>
                <a:lnTo>
                  <a:pt x="164813" y="116274"/>
                </a:lnTo>
                <a:lnTo>
                  <a:pt x="183807" y="123088"/>
                </a:lnTo>
                <a:lnTo>
                  <a:pt x="198847" y="141180"/>
                </a:lnTo>
                <a:lnTo>
                  <a:pt x="204965" y="176060"/>
                </a:lnTo>
                <a:lnTo>
                  <a:pt x="196671" y="216823"/>
                </a:lnTo>
                <a:lnTo>
                  <a:pt x="173529" y="244987"/>
                </a:lnTo>
                <a:lnTo>
                  <a:pt x="138151" y="262558"/>
                </a:lnTo>
                <a:lnTo>
                  <a:pt x="93150" y="271544"/>
                </a:lnTo>
                <a:lnTo>
                  <a:pt x="41135" y="273951"/>
                </a:lnTo>
                <a:lnTo>
                  <a:pt x="48602" y="301840"/>
                </a:lnTo>
                <a:lnTo>
                  <a:pt x="99546" y="299261"/>
                </a:lnTo>
                <a:lnTo>
                  <a:pt x="144889" y="290519"/>
                </a:lnTo>
                <a:lnTo>
                  <a:pt x="182997" y="274602"/>
                </a:lnTo>
                <a:lnTo>
                  <a:pt x="230981" y="217203"/>
                </a:lnTo>
                <a:lnTo>
                  <a:pt x="237591" y="173697"/>
                </a:lnTo>
                <a:lnTo>
                  <a:pt x="226902" y="123778"/>
                </a:lnTo>
                <a:lnTo>
                  <a:pt x="218521" y="115227"/>
                </a:lnTo>
                <a:close/>
              </a:path>
              <a:path w="238125" h="302260">
                <a:moveTo>
                  <a:pt x="149898" y="87350"/>
                </a:moveTo>
                <a:lnTo>
                  <a:pt x="116777" y="89464"/>
                </a:lnTo>
                <a:lnTo>
                  <a:pt x="69981" y="94321"/>
                </a:lnTo>
                <a:lnTo>
                  <a:pt x="25670" y="99689"/>
                </a:lnTo>
                <a:lnTo>
                  <a:pt x="0" y="103339"/>
                </a:lnTo>
                <a:lnTo>
                  <a:pt x="7823" y="133921"/>
                </a:lnTo>
                <a:lnTo>
                  <a:pt x="40874" y="128134"/>
                </a:lnTo>
                <a:lnTo>
                  <a:pt x="79244" y="122026"/>
                </a:lnTo>
                <a:lnTo>
                  <a:pt x="116658" y="117192"/>
                </a:lnTo>
                <a:lnTo>
                  <a:pt x="146837" y="115227"/>
                </a:lnTo>
                <a:lnTo>
                  <a:pt x="218521" y="115227"/>
                </a:lnTo>
                <a:lnTo>
                  <a:pt x="201779" y="98144"/>
                </a:lnTo>
                <a:lnTo>
                  <a:pt x="172638" y="88699"/>
                </a:lnTo>
                <a:lnTo>
                  <a:pt x="149898" y="87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2183" y="4852098"/>
            <a:ext cx="302260" cy="300990"/>
          </a:xfrm>
          <a:custGeom>
            <a:avLst/>
            <a:gdLst/>
            <a:ahLst/>
            <a:cxnLst/>
            <a:rect l="l" t="t" r="r" b="b"/>
            <a:pathLst>
              <a:path w="302259" h="300989">
                <a:moveTo>
                  <a:pt x="168593" y="193395"/>
                </a:moveTo>
                <a:lnTo>
                  <a:pt x="137312" y="193395"/>
                </a:lnTo>
                <a:lnTo>
                  <a:pt x="149212" y="300812"/>
                </a:lnTo>
                <a:lnTo>
                  <a:pt x="180479" y="298767"/>
                </a:lnTo>
                <a:lnTo>
                  <a:pt x="168593" y="193395"/>
                </a:lnTo>
                <a:close/>
              </a:path>
              <a:path w="302259" h="300989">
                <a:moveTo>
                  <a:pt x="157706" y="94488"/>
                </a:moveTo>
                <a:lnTo>
                  <a:pt x="126441" y="94488"/>
                </a:lnTo>
                <a:lnTo>
                  <a:pt x="134251" y="164515"/>
                </a:lnTo>
                <a:lnTo>
                  <a:pt x="0" y="177774"/>
                </a:lnTo>
                <a:lnTo>
                  <a:pt x="2374" y="207010"/>
                </a:lnTo>
                <a:lnTo>
                  <a:pt x="137312" y="193395"/>
                </a:lnTo>
                <a:lnTo>
                  <a:pt x="168593" y="193395"/>
                </a:lnTo>
                <a:lnTo>
                  <a:pt x="168249" y="190347"/>
                </a:lnTo>
                <a:lnTo>
                  <a:pt x="302171" y="177088"/>
                </a:lnTo>
                <a:lnTo>
                  <a:pt x="300693" y="161455"/>
                </a:lnTo>
                <a:lnTo>
                  <a:pt x="165188" y="161455"/>
                </a:lnTo>
                <a:lnTo>
                  <a:pt x="157706" y="94488"/>
                </a:lnTo>
                <a:close/>
              </a:path>
              <a:path w="302259" h="300989">
                <a:moveTo>
                  <a:pt x="299440" y="148196"/>
                </a:moveTo>
                <a:lnTo>
                  <a:pt x="165188" y="161455"/>
                </a:lnTo>
                <a:lnTo>
                  <a:pt x="300693" y="161455"/>
                </a:lnTo>
                <a:lnTo>
                  <a:pt x="299440" y="148196"/>
                </a:lnTo>
                <a:close/>
              </a:path>
              <a:path w="302259" h="300989">
                <a:moveTo>
                  <a:pt x="146837" y="0"/>
                </a:moveTo>
                <a:lnTo>
                  <a:pt x="116243" y="3060"/>
                </a:lnTo>
                <a:lnTo>
                  <a:pt x="123037" y="65608"/>
                </a:lnTo>
                <a:lnTo>
                  <a:pt x="8496" y="77495"/>
                </a:lnTo>
                <a:lnTo>
                  <a:pt x="11214" y="106387"/>
                </a:lnTo>
                <a:lnTo>
                  <a:pt x="126441" y="94488"/>
                </a:lnTo>
                <a:lnTo>
                  <a:pt x="157706" y="94488"/>
                </a:lnTo>
                <a:lnTo>
                  <a:pt x="157365" y="91440"/>
                </a:lnTo>
                <a:lnTo>
                  <a:pt x="274637" y="79197"/>
                </a:lnTo>
                <a:lnTo>
                  <a:pt x="273257" y="62204"/>
                </a:lnTo>
                <a:lnTo>
                  <a:pt x="153974" y="62204"/>
                </a:lnTo>
                <a:lnTo>
                  <a:pt x="146837" y="0"/>
                </a:lnTo>
                <a:close/>
              </a:path>
              <a:path w="302259" h="300989">
                <a:moveTo>
                  <a:pt x="272262" y="49961"/>
                </a:moveTo>
                <a:lnTo>
                  <a:pt x="153974" y="62204"/>
                </a:lnTo>
                <a:lnTo>
                  <a:pt x="273257" y="62204"/>
                </a:lnTo>
                <a:lnTo>
                  <a:pt x="272262" y="499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7972" y="4914303"/>
            <a:ext cx="236918" cy="237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1578" y="4875898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5" h="263525">
                <a:moveTo>
                  <a:pt x="256628" y="22771"/>
                </a:moveTo>
                <a:lnTo>
                  <a:pt x="234382" y="80359"/>
                </a:lnTo>
                <a:lnTo>
                  <a:pt x="207906" y="126087"/>
                </a:lnTo>
                <a:lnTo>
                  <a:pt x="177939" y="161347"/>
                </a:lnTo>
                <a:lnTo>
                  <a:pt x="145224" y="187534"/>
                </a:lnTo>
                <a:lnTo>
                  <a:pt x="110502" y="206041"/>
                </a:lnTo>
                <a:lnTo>
                  <a:pt x="37999" y="225593"/>
                </a:lnTo>
                <a:lnTo>
                  <a:pt x="1701" y="229425"/>
                </a:lnTo>
                <a:lnTo>
                  <a:pt x="13601" y="263067"/>
                </a:lnTo>
                <a:lnTo>
                  <a:pt x="82307" y="250389"/>
                </a:lnTo>
                <a:lnTo>
                  <a:pt x="137849" y="229611"/>
                </a:lnTo>
                <a:lnTo>
                  <a:pt x="181880" y="202546"/>
                </a:lnTo>
                <a:lnTo>
                  <a:pt x="216053" y="171007"/>
                </a:lnTo>
                <a:lnTo>
                  <a:pt x="242022" y="136806"/>
                </a:lnTo>
                <a:lnTo>
                  <a:pt x="261438" y="101756"/>
                </a:lnTo>
                <a:lnTo>
                  <a:pt x="287223" y="36360"/>
                </a:lnTo>
                <a:lnTo>
                  <a:pt x="256628" y="22771"/>
                </a:lnTo>
                <a:close/>
              </a:path>
              <a:path w="287655" h="263525">
                <a:moveTo>
                  <a:pt x="15303" y="0"/>
                </a:moveTo>
                <a:lnTo>
                  <a:pt x="0" y="27177"/>
                </a:lnTo>
                <a:lnTo>
                  <a:pt x="22854" y="34943"/>
                </a:lnTo>
                <a:lnTo>
                  <a:pt x="51030" y="46688"/>
                </a:lnTo>
                <a:lnTo>
                  <a:pt x="79779" y="61171"/>
                </a:lnTo>
                <a:lnTo>
                  <a:pt x="104355" y="77152"/>
                </a:lnTo>
                <a:lnTo>
                  <a:pt x="123393" y="47586"/>
                </a:lnTo>
                <a:lnTo>
                  <a:pt x="87667" y="27765"/>
                </a:lnTo>
                <a:lnTo>
                  <a:pt x="54046" y="13206"/>
                </a:lnTo>
                <a:lnTo>
                  <a:pt x="28075" y="3940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4749" y="4857547"/>
            <a:ext cx="323850" cy="248285"/>
          </a:xfrm>
          <a:custGeom>
            <a:avLst/>
            <a:gdLst/>
            <a:ahLst/>
            <a:cxnLst/>
            <a:rect l="l" t="t" r="r" b="b"/>
            <a:pathLst>
              <a:path w="323850" h="248285">
                <a:moveTo>
                  <a:pt x="177102" y="75450"/>
                </a:moveTo>
                <a:lnTo>
                  <a:pt x="132219" y="75450"/>
                </a:lnTo>
                <a:lnTo>
                  <a:pt x="141389" y="85318"/>
                </a:lnTo>
                <a:lnTo>
                  <a:pt x="143776" y="87693"/>
                </a:lnTo>
                <a:lnTo>
                  <a:pt x="298424" y="247789"/>
                </a:lnTo>
                <a:lnTo>
                  <a:pt x="323583" y="221272"/>
                </a:lnTo>
                <a:lnTo>
                  <a:pt x="177102" y="75450"/>
                </a:lnTo>
                <a:close/>
              </a:path>
              <a:path w="323850" h="248285">
                <a:moveTo>
                  <a:pt x="123723" y="43154"/>
                </a:moveTo>
                <a:lnTo>
                  <a:pt x="81572" y="65938"/>
                </a:lnTo>
                <a:lnTo>
                  <a:pt x="16758" y="143083"/>
                </a:lnTo>
                <a:lnTo>
                  <a:pt x="0" y="162471"/>
                </a:lnTo>
                <a:lnTo>
                  <a:pt x="24130" y="190004"/>
                </a:lnTo>
                <a:lnTo>
                  <a:pt x="25488" y="188633"/>
                </a:lnTo>
                <a:lnTo>
                  <a:pt x="29908" y="183540"/>
                </a:lnTo>
                <a:lnTo>
                  <a:pt x="32969" y="180136"/>
                </a:lnTo>
                <a:lnTo>
                  <a:pt x="43552" y="166296"/>
                </a:lnTo>
                <a:lnTo>
                  <a:pt x="59523" y="144618"/>
                </a:lnTo>
                <a:lnTo>
                  <a:pt x="75558" y="122686"/>
                </a:lnTo>
                <a:lnTo>
                  <a:pt x="86334" y="108089"/>
                </a:lnTo>
                <a:lnTo>
                  <a:pt x="95921" y="95671"/>
                </a:lnTo>
                <a:lnTo>
                  <a:pt x="104940" y="85264"/>
                </a:lnTo>
                <a:lnTo>
                  <a:pt x="113577" y="78110"/>
                </a:lnTo>
                <a:lnTo>
                  <a:pt x="122021" y="75450"/>
                </a:lnTo>
                <a:lnTo>
                  <a:pt x="177102" y="75450"/>
                </a:lnTo>
                <a:lnTo>
                  <a:pt x="174028" y="72389"/>
                </a:lnTo>
                <a:lnTo>
                  <a:pt x="155888" y="56066"/>
                </a:lnTo>
                <a:lnTo>
                  <a:pt x="142370" y="47323"/>
                </a:lnTo>
                <a:lnTo>
                  <a:pt x="132105" y="43804"/>
                </a:lnTo>
                <a:lnTo>
                  <a:pt x="123723" y="43154"/>
                </a:lnTo>
                <a:close/>
              </a:path>
              <a:path w="323850" h="248285">
                <a:moveTo>
                  <a:pt x="262064" y="0"/>
                </a:moveTo>
                <a:lnTo>
                  <a:pt x="248508" y="2702"/>
                </a:lnTo>
                <a:lnTo>
                  <a:pt x="237247" y="10152"/>
                </a:lnTo>
                <a:lnTo>
                  <a:pt x="229555" y="21361"/>
                </a:lnTo>
                <a:lnTo>
                  <a:pt x="226707" y="35344"/>
                </a:lnTo>
                <a:lnTo>
                  <a:pt x="229506" y="49037"/>
                </a:lnTo>
                <a:lnTo>
                  <a:pt x="237118" y="60278"/>
                </a:lnTo>
                <a:lnTo>
                  <a:pt x="248363" y="67889"/>
                </a:lnTo>
                <a:lnTo>
                  <a:pt x="262064" y="70688"/>
                </a:lnTo>
                <a:lnTo>
                  <a:pt x="276047" y="67889"/>
                </a:lnTo>
                <a:lnTo>
                  <a:pt x="287256" y="60278"/>
                </a:lnTo>
                <a:lnTo>
                  <a:pt x="291837" y="53365"/>
                </a:lnTo>
                <a:lnTo>
                  <a:pt x="262064" y="53365"/>
                </a:lnTo>
                <a:lnTo>
                  <a:pt x="255091" y="51935"/>
                </a:lnTo>
                <a:lnTo>
                  <a:pt x="249358" y="48050"/>
                </a:lnTo>
                <a:lnTo>
                  <a:pt x="245473" y="42317"/>
                </a:lnTo>
                <a:lnTo>
                  <a:pt x="244043" y="35344"/>
                </a:lnTo>
                <a:lnTo>
                  <a:pt x="245473" y="28227"/>
                </a:lnTo>
                <a:lnTo>
                  <a:pt x="249358" y="22515"/>
                </a:lnTo>
                <a:lnTo>
                  <a:pt x="255091" y="18715"/>
                </a:lnTo>
                <a:lnTo>
                  <a:pt x="262064" y="17335"/>
                </a:lnTo>
                <a:lnTo>
                  <a:pt x="291785" y="17335"/>
                </a:lnTo>
                <a:lnTo>
                  <a:pt x="286999" y="10275"/>
                </a:lnTo>
                <a:lnTo>
                  <a:pt x="275757" y="2748"/>
                </a:lnTo>
                <a:lnTo>
                  <a:pt x="262064" y="0"/>
                </a:lnTo>
                <a:close/>
              </a:path>
              <a:path w="323850" h="248285">
                <a:moveTo>
                  <a:pt x="291785" y="17335"/>
                </a:moveTo>
                <a:lnTo>
                  <a:pt x="262064" y="17335"/>
                </a:lnTo>
                <a:lnTo>
                  <a:pt x="269089" y="18715"/>
                </a:lnTo>
                <a:lnTo>
                  <a:pt x="274935" y="22515"/>
                </a:lnTo>
                <a:lnTo>
                  <a:pt x="278934" y="28227"/>
                </a:lnTo>
                <a:lnTo>
                  <a:pt x="280416" y="35344"/>
                </a:lnTo>
                <a:lnTo>
                  <a:pt x="278982" y="42317"/>
                </a:lnTo>
                <a:lnTo>
                  <a:pt x="275064" y="48050"/>
                </a:lnTo>
                <a:lnTo>
                  <a:pt x="269234" y="51935"/>
                </a:lnTo>
                <a:lnTo>
                  <a:pt x="262064" y="53365"/>
                </a:lnTo>
                <a:lnTo>
                  <a:pt x="291837" y="53365"/>
                </a:lnTo>
                <a:lnTo>
                  <a:pt x="294706" y="49037"/>
                </a:lnTo>
                <a:lnTo>
                  <a:pt x="297408" y="35344"/>
                </a:lnTo>
                <a:lnTo>
                  <a:pt x="294609" y="21500"/>
                </a:lnTo>
                <a:lnTo>
                  <a:pt x="291785" y="17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4824" y="499996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828" y="0"/>
                </a:lnTo>
              </a:path>
            </a:pathLst>
          </a:custGeom>
          <a:ln w="326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66048" y="4875898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5" h="263525">
                <a:moveTo>
                  <a:pt x="256628" y="22771"/>
                </a:moveTo>
                <a:lnTo>
                  <a:pt x="234382" y="80359"/>
                </a:lnTo>
                <a:lnTo>
                  <a:pt x="207906" y="126087"/>
                </a:lnTo>
                <a:lnTo>
                  <a:pt x="177939" y="161347"/>
                </a:lnTo>
                <a:lnTo>
                  <a:pt x="145224" y="187534"/>
                </a:lnTo>
                <a:lnTo>
                  <a:pt x="110502" y="206041"/>
                </a:lnTo>
                <a:lnTo>
                  <a:pt x="37999" y="225593"/>
                </a:lnTo>
                <a:lnTo>
                  <a:pt x="1701" y="229425"/>
                </a:lnTo>
                <a:lnTo>
                  <a:pt x="13601" y="263067"/>
                </a:lnTo>
                <a:lnTo>
                  <a:pt x="82307" y="250389"/>
                </a:lnTo>
                <a:lnTo>
                  <a:pt x="137849" y="229611"/>
                </a:lnTo>
                <a:lnTo>
                  <a:pt x="181880" y="202546"/>
                </a:lnTo>
                <a:lnTo>
                  <a:pt x="216053" y="171007"/>
                </a:lnTo>
                <a:lnTo>
                  <a:pt x="242022" y="136806"/>
                </a:lnTo>
                <a:lnTo>
                  <a:pt x="261438" y="101756"/>
                </a:lnTo>
                <a:lnTo>
                  <a:pt x="287223" y="36360"/>
                </a:lnTo>
                <a:lnTo>
                  <a:pt x="256628" y="22771"/>
                </a:lnTo>
                <a:close/>
              </a:path>
              <a:path w="287655" h="263525">
                <a:moveTo>
                  <a:pt x="15303" y="0"/>
                </a:moveTo>
                <a:lnTo>
                  <a:pt x="0" y="27177"/>
                </a:lnTo>
                <a:lnTo>
                  <a:pt x="22854" y="34943"/>
                </a:lnTo>
                <a:lnTo>
                  <a:pt x="51030" y="46688"/>
                </a:lnTo>
                <a:lnTo>
                  <a:pt x="79779" y="61171"/>
                </a:lnTo>
                <a:lnTo>
                  <a:pt x="104355" y="77152"/>
                </a:lnTo>
                <a:lnTo>
                  <a:pt x="123393" y="47586"/>
                </a:lnTo>
                <a:lnTo>
                  <a:pt x="87667" y="27765"/>
                </a:lnTo>
                <a:lnTo>
                  <a:pt x="54046" y="13206"/>
                </a:lnTo>
                <a:lnTo>
                  <a:pt x="28075" y="3940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69222" y="4843945"/>
            <a:ext cx="307340" cy="315595"/>
          </a:xfrm>
          <a:custGeom>
            <a:avLst/>
            <a:gdLst/>
            <a:ahLst/>
            <a:cxnLst/>
            <a:rect l="l" t="t" r="r" b="b"/>
            <a:pathLst>
              <a:path w="307339" h="315595">
                <a:moveTo>
                  <a:pt x="48945" y="229768"/>
                </a:moveTo>
                <a:lnTo>
                  <a:pt x="39008" y="248904"/>
                </a:lnTo>
                <a:lnTo>
                  <a:pt x="27282" y="265806"/>
                </a:lnTo>
                <a:lnTo>
                  <a:pt x="14152" y="280919"/>
                </a:lnTo>
                <a:lnTo>
                  <a:pt x="0" y="294690"/>
                </a:lnTo>
                <a:lnTo>
                  <a:pt x="18694" y="315429"/>
                </a:lnTo>
                <a:lnTo>
                  <a:pt x="40820" y="292385"/>
                </a:lnTo>
                <a:lnTo>
                  <a:pt x="56473" y="271538"/>
                </a:lnTo>
                <a:lnTo>
                  <a:pt x="66836" y="254197"/>
                </a:lnTo>
                <a:lnTo>
                  <a:pt x="73088" y="241668"/>
                </a:lnTo>
                <a:lnTo>
                  <a:pt x="48945" y="229768"/>
                </a:lnTo>
                <a:close/>
              </a:path>
              <a:path w="307339" h="315595">
                <a:moveTo>
                  <a:pt x="234873" y="287553"/>
                </a:moveTo>
                <a:lnTo>
                  <a:pt x="239979" y="315429"/>
                </a:lnTo>
                <a:lnTo>
                  <a:pt x="280416" y="315429"/>
                </a:lnTo>
                <a:lnTo>
                  <a:pt x="307276" y="288912"/>
                </a:lnTo>
                <a:lnTo>
                  <a:pt x="277025" y="288912"/>
                </a:lnTo>
                <a:lnTo>
                  <a:pt x="270560" y="288569"/>
                </a:lnTo>
                <a:lnTo>
                  <a:pt x="234873" y="287553"/>
                </a:lnTo>
                <a:close/>
              </a:path>
              <a:path w="307339" h="315595">
                <a:moveTo>
                  <a:pt x="307276" y="10528"/>
                </a:moveTo>
                <a:lnTo>
                  <a:pt x="190347" y="10528"/>
                </a:lnTo>
                <a:lnTo>
                  <a:pt x="190347" y="136969"/>
                </a:lnTo>
                <a:lnTo>
                  <a:pt x="187926" y="193131"/>
                </a:lnTo>
                <a:lnTo>
                  <a:pt x="180406" y="234440"/>
                </a:lnTo>
                <a:lnTo>
                  <a:pt x="167405" y="266698"/>
                </a:lnTo>
                <a:lnTo>
                  <a:pt x="148539" y="295706"/>
                </a:lnTo>
                <a:lnTo>
                  <a:pt x="170980" y="314070"/>
                </a:lnTo>
                <a:lnTo>
                  <a:pt x="186486" y="291028"/>
                </a:lnTo>
                <a:lnTo>
                  <a:pt x="198461" y="265122"/>
                </a:lnTo>
                <a:lnTo>
                  <a:pt x="207061" y="237686"/>
                </a:lnTo>
                <a:lnTo>
                  <a:pt x="212445" y="210057"/>
                </a:lnTo>
                <a:lnTo>
                  <a:pt x="307276" y="210057"/>
                </a:lnTo>
                <a:lnTo>
                  <a:pt x="307276" y="184911"/>
                </a:lnTo>
                <a:lnTo>
                  <a:pt x="215506" y="184911"/>
                </a:lnTo>
                <a:lnTo>
                  <a:pt x="216218" y="166204"/>
                </a:lnTo>
                <a:lnTo>
                  <a:pt x="216566" y="155840"/>
                </a:lnTo>
                <a:lnTo>
                  <a:pt x="216795" y="145894"/>
                </a:lnTo>
                <a:lnTo>
                  <a:pt x="216865" y="122364"/>
                </a:lnTo>
                <a:lnTo>
                  <a:pt x="307276" y="122364"/>
                </a:lnTo>
                <a:lnTo>
                  <a:pt x="307276" y="97218"/>
                </a:lnTo>
                <a:lnTo>
                  <a:pt x="216865" y="97218"/>
                </a:lnTo>
                <a:lnTo>
                  <a:pt x="216865" y="35686"/>
                </a:lnTo>
                <a:lnTo>
                  <a:pt x="307276" y="35686"/>
                </a:lnTo>
                <a:lnTo>
                  <a:pt x="307276" y="10528"/>
                </a:lnTo>
                <a:close/>
              </a:path>
              <a:path w="307339" h="315595">
                <a:moveTo>
                  <a:pt x="121005" y="230784"/>
                </a:moveTo>
                <a:lnTo>
                  <a:pt x="102311" y="245414"/>
                </a:lnTo>
                <a:lnTo>
                  <a:pt x="107959" y="251807"/>
                </a:lnTo>
                <a:lnTo>
                  <a:pt x="115614" y="261132"/>
                </a:lnTo>
                <a:lnTo>
                  <a:pt x="125117" y="273898"/>
                </a:lnTo>
                <a:lnTo>
                  <a:pt x="136309" y="290614"/>
                </a:lnTo>
                <a:lnTo>
                  <a:pt x="156019" y="273278"/>
                </a:lnTo>
                <a:lnTo>
                  <a:pt x="146249" y="258846"/>
                </a:lnTo>
                <a:lnTo>
                  <a:pt x="136221" y="246549"/>
                </a:lnTo>
                <a:lnTo>
                  <a:pt x="127339" y="236993"/>
                </a:lnTo>
                <a:lnTo>
                  <a:pt x="121005" y="230784"/>
                </a:lnTo>
                <a:close/>
              </a:path>
              <a:path w="307339" h="315595">
                <a:moveTo>
                  <a:pt x="307276" y="210057"/>
                </a:moveTo>
                <a:lnTo>
                  <a:pt x="280416" y="210057"/>
                </a:lnTo>
                <a:lnTo>
                  <a:pt x="280416" y="287223"/>
                </a:lnTo>
                <a:lnTo>
                  <a:pt x="277025" y="288912"/>
                </a:lnTo>
                <a:lnTo>
                  <a:pt x="307276" y="288912"/>
                </a:lnTo>
                <a:lnTo>
                  <a:pt x="307276" y="210057"/>
                </a:lnTo>
                <a:close/>
              </a:path>
              <a:path w="307339" h="315595">
                <a:moveTo>
                  <a:pt x="175729" y="198843"/>
                </a:moveTo>
                <a:lnTo>
                  <a:pt x="3746" y="198843"/>
                </a:lnTo>
                <a:lnTo>
                  <a:pt x="3746" y="223304"/>
                </a:lnTo>
                <a:lnTo>
                  <a:pt x="175729" y="223304"/>
                </a:lnTo>
                <a:lnTo>
                  <a:pt x="175729" y="198843"/>
                </a:lnTo>
                <a:close/>
              </a:path>
              <a:path w="307339" h="315595">
                <a:moveTo>
                  <a:pt x="56768" y="60159"/>
                </a:moveTo>
                <a:lnTo>
                  <a:pt x="30937" y="60159"/>
                </a:lnTo>
                <a:lnTo>
                  <a:pt x="30937" y="198843"/>
                </a:lnTo>
                <a:lnTo>
                  <a:pt x="153631" y="198843"/>
                </a:lnTo>
                <a:lnTo>
                  <a:pt x="56768" y="198831"/>
                </a:lnTo>
                <a:lnTo>
                  <a:pt x="56768" y="166204"/>
                </a:lnTo>
                <a:lnTo>
                  <a:pt x="153631" y="166204"/>
                </a:lnTo>
                <a:lnTo>
                  <a:pt x="153631" y="144119"/>
                </a:lnTo>
                <a:lnTo>
                  <a:pt x="56768" y="144119"/>
                </a:lnTo>
                <a:lnTo>
                  <a:pt x="56768" y="112839"/>
                </a:lnTo>
                <a:lnTo>
                  <a:pt x="153631" y="112839"/>
                </a:lnTo>
                <a:lnTo>
                  <a:pt x="153631" y="90423"/>
                </a:lnTo>
                <a:lnTo>
                  <a:pt x="56768" y="90423"/>
                </a:lnTo>
                <a:lnTo>
                  <a:pt x="56768" y="60159"/>
                </a:lnTo>
                <a:close/>
              </a:path>
              <a:path w="307339" h="315595">
                <a:moveTo>
                  <a:pt x="153631" y="166204"/>
                </a:moveTo>
                <a:lnTo>
                  <a:pt x="127469" y="166204"/>
                </a:lnTo>
                <a:lnTo>
                  <a:pt x="127469" y="198831"/>
                </a:lnTo>
                <a:lnTo>
                  <a:pt x="153631" y="198831"/>
                </a:lnTo>
                <a:lnTo>
                  <a:pt x="153631" y="166204"/>
                </a:lnTo>
                <a:close/>
              </a:path>
              <a:path w="307339" h="315595">
                <a:moveTo>
                  <a:pt x="307276" y="122364"/>
                </a:moveTo>
                <a:lnTo>
                  <a:pt x="280416" y="122364"/>
                </a:lnTo>
                <a:lnTo>
                  <a:pt x="280416" y="184911"/>
                </a:lnTo>
                <a:lnTo>
                  <a:pt x="307276" y="184911"/>
                </a:lnTo>
                <a:lnTo>
                  <a:pt x="307276" y="122364"/>
                </a:lnTo>
                <a:close/>
              </a:path>
              <a:path w="307339" h="315595">
                <a:moveTo>
                  <a:pt x="153631" y="112839"/>
                </a:moveTo>
                <a:lnTo>
                  <a:pt x="127469" y="112839"/>
                </a:lnTo>
                <a:lnTo>
                  <a:pt x="127469" y="144119"/>
                </a:lnTo>
                <a:lnTo>
                  <a:pt x="153631" y="144119"/>
                </a:lnTo>
                <a:lnTo>
                  <a:pt x="153631" y="112839"/>
                </a:lnTo>
                <a:close/>
              </a:path>
              <a:path w="307339" h="315595">
                <a:moveTo>
                  <a:pt x="307276" y="35686"/>
                </a:moveTo>
                <a:lnTo>
                  <a:pt x="280416" y="35686"/>
                </a:lnTo>
                <a:lnTo>
                  <a:pt x="280416" y="97218"/>
                </a:lnTo>
                <a:lnTo>
                  <a:pt x="307276" y="97218"/>
                </a:lnTo>
                <a:lnTo>
                  <a:pt x="307276" y="35686"/>
                </a:lnTo>
                <a:close/>
              </a:path>
              <a:path w="307339" h="315595">
                <a:moveTo>
                  <a:pt x="153631" y="60159"/>
                </a:moveTo>
                <a:lnTo>
                  <a:pt x="127469" y="60159"/>
                </a:lnTo>
                <a:lnTo>
                  <a:pt x="127469" y="90423"/>
                </a:lnTo>
                <a:lnTo>
                  <a:pt x="153631" y="90423"/>
                </a:lnTo>
                <a:lnTo>
                  <a:pt x="153631" y="60159"/>
                </a:lnTo>
                <a:close/>
              </a:path>
              <a:path w="307339" h="315595">
                <a:moveTo>
                  <a:pt x="175729" y="35001"/>
                </a:moveTo>
                <a:lnTo>
                  <a:pt x="8839" y="35001"/>
                </a:lnTo>
                <a:lnTo>
                  <a:pt x="8839" y="60159"/>
                </a:lnTo>
                <a:lnTo>
                  <a:pt x="175729" y="60159"/>
                </a:lnTo>
                <a:lnTo>
                  <a:pt x="175729" y="35001"/>
                </a:lnTo>
                <a:close/>
              </a:path>
              <a:path w="307339" h="315595">
                <a:moveTo>
                  <a:pt x="56768" y="0"/>
                </a:moveTo>
                <a:lnTo>
                  <a:pt x="30937" y="0"/>
                </a:lnTo>
                <a:lnTo>
                  <a:pt x="30937" y="35001"/>
                </a:lnTo>
                <a:lnTo>
                  <a:pt x="56768" y="35001"/>
                </a:lnTo>
                <a:lnTo>
                  <a:pt x="56768" y="0"/>
                </a:lnTo>
                <a:close/>
              </a:path>
              <a:path w="307339" h="315595">
                <a:moveTo>
                  <a:pt x="153631" y="0"/>
                </a:moveTo>
                <a:lnTo>
                  <a:pt x="127469" y="0"/>
                </a:lnTo>
                <a:lnTo>
                  <a:pt x="127469" y="35001"/>
                </a:lnTo>
                <a:lnTo>
                  <a:pt x="153631" y="35001"/>
                </a:lnTo>
                <a:lnTo>
                  <a:pt x="1536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26092" y="4856175"/>
            <a:ext cx="288290" cy="302895"/>
          </a:xfrm>
          <a:custGeom>
            <a:avLst/>
            <a:gdLst/>
            <a:ahLst/>
            <a:cxnLst/>
            <a:rect l="l" t="t" r="r" b="b"/>
            <a:pathLst>
              <a:path w="288289" h="302895">
                <a:moveTo>
                  <a:pt x="126111" y="0"/>
                </a:moveTo>
                <a:lnTo>
                  <a:pt x="0" y="0"/>
                </a:lnTo>
                <a:lnTo>
                  <a:pt x="0" y="302856"/>
                </a:lnTo>
                <a:lnTo>
                  <a:pt x="27190" y="302856"/>
                </a:lnTo>
                <a:lnTo>
                  <a:pt x="27190" y="118300"/>
                </a:lnTo>
                <a:lnTo>
                  <a:pt x="126111" y="118300"/>
                </a:lnTo>
                <a:lnTo>
                  <a:pt x="126111" y="95516"/>
                </a:lnTo>
                <a:lnTo>
                  <a:pt x="27190" y="95516"/>
                </a:lnTo>
                <a:lnTo>
                  <a:pt x="27190" y="67983"/>
                </a:lnTo>
                <a:lnTo>
                  <a:pt x="126111" y="67983"/>
                </a:lnTo>
                <a:lnTo>
                  <a:pt x="126111" y="48272"/>
                </a:lnTo>
                <a:lnTo>
                  <a:pt x="27190" y="48272"/>
                </a:lnTo>
                <a:lnTo>
                  <a:pt x="27190" y="22440"/>
                </a:lnTo>
                <a:lnTo>
                  <a:pt x="126111" y="22440"/>
                </a:lnTo>
                <a:lnTo>
                  <a:pt x="126111" y="0"/>
                </a:lnTo>
                <a:close/>
              </a:path>
              <a:path w="288289" h="302895">
                <a:moveTo>
                  <a:pt x="288239" y="0"/>
                </a:moveTo>
                <a:lnTo>
                  <a:pt x="159423" y="0"/>
                </a:lnTo>
                <a:lnTo>
                  <a:pt x="159423" y="118300"/>
                </a:lnTo>
                <a:lnTo>
                  <a:pt x="261391" y="118300"/>
                </a:lnTo>
                <a:lnTo>
                  <a:pt x="261391" y="274993"/>
                </a:lnTo>
                <a:lnTo>
                  <a:pt x="257644" y="276009"/>
                </a:lnTo>
                <a:lnTo>
                  <a:pt x="209792" y="276009"/>
                </a:lnTo>
                <a:lnTo>
                  <a:pt x="214820" y="302856"/>
                </a:lnTo>
                <a:lnTo>
                  <a:pt x="264452" y="302856"/>
                </a:lnTo>
                <a:lnTo>
                  <a:pt x="278204" y="299404"/>
                </a:lnTo>
                <a:lnTo>
                  <a:pt x="285265" y="291299"/>
                </a:lnTo>
                <a:lnTo>
                  <a:pt x="287867" y="281918"/>
                </a:lnTo>
                <a:lnTo>
                  <a:pt x="288169" y="276009"/>
                </a:lnTo>
                <a:lnTo>
                  <a:pt x="251536" y="276009"/>
                </a:lnTo>
                <a:lnTo>
                  <a:pt x="288186" y="275666"/>
                </a:lnTo>
                <a:lnTo>
                  <a:pt x="288239" y="95516"/>
                </a:lnTo>
                <a:lnTo>
                  <a:pt x="185928" y="95516"/>
                </a:lnTo>
                <a:lnTo>
                  <a:pt x="185928" y="67983"/>
                </a:lnTo>
                <a:lnTo>
                  <a:pt x="288239" y="67983"/>
                </a:lnTo>
                <a:lnTo>
                  <a:pt x="288239" y="48272"/>
                </a:lnTo>
                <a:lnTo>
                  <a:pt x="185928" y="48272"/>
                </a:lnTo>
                <a:lnTo>
                  <a:pt x="185928" y="22440"/>
                </a:lnTo>
                <a:lnTo>
                  <a:pt x="288239" y="22440"/>
                </a:lnTo>
                <a:lnTo>
                  <a:pt x="288239" y="0"/>
                </a:lnTo>
                <a:close/>
              </a:path>
              <a:path w="288289" h="302895">
                <a:moveTo>
                  <a:pt x="221284" y="141744"/>
                </a:moveTo>
                <a:lnTo>
                  <a:pt x="66281" y="141744"/>
                </a:lnTo>
                <a:lnTo>
                  <a:pt x="66281" y="265811"/>
                </a:lnTo>
                <a:lnTo>
                  <a:pt x="221284" y="265811"/>
                </a:lnTo>
                <a:lnTo>
                  <a:pt x="221284" y="243370"/>
                </a:lnTo>
                <a:lnTo>
                  <a:pt x="91782" y="243370"/>
                </a:lnTo>
                <a:lnTo>
                  <a:pt x="91782" y="212102"/>
                </a:lnTo>
                <a:lnTo>
                  <a:pt x="221284" y="212102"/>
                </a:lnTo>
                <a:lnTo>
                  <a:pt x="221284" y="192735"/>
                </a:lnTo>
                <a:lnTo>
                  <a:pt x="91782" y="192735"/>
                </a:lnTo>
                <a:lnTo>
                  <a:pt x="91782" y="164172"/>
                </a:lnTo>
                <a:lnTo>
                  <a:pt x="221284" y="164172"/>
                </a:lnTo>
                <a:lnTo>
                  <a:pt x="221284" y="141744"/>
                </a:lnTo>
                <a:close/>
              </a:path>
              <a:path w="288289" h="302895">
                <a:moveTo>
                  <a:pt x="221284" y="212102"/>
                </a:moveTo>
                <a:lnTo>
                  <a:pt x="195453" y="212102"/>
                </a:lnTo>
                <a:lnTo>
                  <a:pt x="195453" y="243370"/>
                </a:lnTo>
                <a:lnTo>
                  <a:pt x="221284" y="243370"/>
                </a:lnTo>
                <a:lnTo>
                  <a:pt x="221284" y="212102"/>
                </a:lnTo>
                <a:close/>
              </a:path>
              <a:path w="288289" h="302895">
                <a:moveTo>
                  <a:pt x="221284" y="164172"/>
                </a:moveTo>
                <a:lnTo>
                  <a:pt x="195453" y="164172"/>
                </a:lnTo>
                <a:lnTo>
                  <a:pt x="195453" y="192735"/>
                </a:lnTo>
                <a:lnTo>
                  <a:pt x="221284" y="192735"/>
                </a:lnTo>
                <a:lnTo>
                  <a:pt x="221284" y="164172"/>
                </a:lnTo>
                <a:close/>
              </a:path>
              <a:path w="288289" h="302895">
                <a:moveTo>
                  <a:pt x="126111" y="67983"/>
                </a:moveTo>
                <a:lnTo>
                  <a:pt x="99593" y="67983"/>
                </a:lnTo>
                <a:lnTo>
                  <a:pt x="99593" y="95516"/>
                </a:lnTo>
                <a:lnTo>
                  <a:pt x="126111" y="95516"/>
                </a:lnTo>
                <a:lnTo>
                  <a:pt x="126111" y="67983"/>
                </a:lnTo>
                <a:close/>
              </a:path>
              <a:path w="288289" h="302895">
                <a:moveTo>
                  <a:pt x="288239" y="67983"/>
                </a:moveTo>
                <a:lnTo>
                  <a:pt x="261391" y="67983"/>
                </a:lnTo>
                <a:lnTo>
                  <a:pt x="261391" y="95516"/>
                </a:lnTo>
                <a:lnTo>
                  <a:pt x="288239" y="95516"/>
                </a:lnTo>
                <a:lnTo>
                  <a:pt x="288239" y="67983"/>
                </a:lnTo>
                <a:close/>
              </a:path>
              <a:path w="288289" h="302895">
                <a:moveTo>
                  <a:pt x="126111" y="22440"/>
                </a:moveTo>
                <a:lnTo>
                  <a:pt x="99593" y="22440"/>
                </a:lnTo>
                <a:lnTo>
                  <a:pt x="99593" y="48272"/>
                </a:lnTo>
                <a:lnTo>
                  <a:pt x="126111" y="48272"/>
                </a:lnTo>
                <a:lnTo>
                  <a:pt x="126111" y="22440"/>
                </a:lnTo>
                <a:close/>
              </a:path>
              <a:path w="288289" h="302895">
                <a:moveTo>
                  <a:pt x="288239" y="22440"/>
                </a:moveTo>
                <a:lnTo>
                  <a:pt x="261391" y="22440"/>
                </a:lnTo>
                <a:lnTo>
                  <a:pt x="261391" y="48272"/>
                </a:lnTo>
                <a:lnTo>
                  <a:pt x="288239" y="48272"/>
                </a:lnTo>
                <a:lnTo>
                  <a:pt x="288239" y="224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68345" y="4855489"/>
            <a:ext cx="285750" cy="287655"/>
          </a:xfrm>
          <a:custGeom>
            <a:avLst/>
            <a:gdLst/>
            <a:ahLst/>
            <a:cxnLst/>
            <a:rect l="l" t="t" r="r" b="b"/>
            <a:pathLst>
              <a:path w="285750" h="287654">
                <a:moveTo>
                  <a:pt x="148539" y="166903"/>
                </a:moveTo>
                <a:lnTo>
                  <a:pt x="117429" y="171634"/>
                </a:lnTo>
                <a:lnTo>
                  <a:pt x="93392" y="184618"/>
                </a:lnTo>
                <a:lnTo>
                  <a:pt x="77894" y="204038"/>
                </a:lnTo>
                <a:lnTo>
                  <a:pt x="72402" y="228079"/>
                </a:lnTo>
                <a:lnTo>
                  <a:pt x="75578" y="246393"/>
                </a:lnTo>
                <a:lnTo>
                  <a:pt x="86848" y="265472"/>
                </a:lnTo>
                <a:lnTo>
                  <a:pt x="108825" y="280473"/>
                </a:lnTo>
                <a:lnTo>
                  <a:pt x="144119" y="286550"/>
                </a:lnTo>
                <a:lnTo>
                  <a:pt x="184009" y="279107"/>
                </a:lnTo>
                <a:lnTo>
                  <a:pt x="204493" y="261434"/>
                </a:lnTo>
                <a:lnTo>
                  <a:pt x="204756" y="260705"/>
                </a:lnTo>
                <a:lnTo>
                  <a:pt x="146151" y="260705"/>
                </a:lnTo>
                <a:lnTo>
                  <a:pt x="122260" y="257131"/>
                </a:lnTo>
                <a:lnTo>
                  <a:pt x="108469" y="248427"/>
                </a:lnTo>
                <a:lnTo>
                  <a:pt x="102133" y="237624"/>
                </a:lnTo>
                <a:lnTo>
                  <a:pt x="100609" y="227749"/>
                </a:lnTo>
                <a:lnTo>
                  <a:pt x="103817" y="213762"/>
                </a:lnTo>
                <a:lnTo>
                  <a:pt x="113271" y="202544"/>
                </a:lnTo>
                <a:lnTo>
                  <a:pt x="128716" y="195086"/>
                </a:lnTo>
                <a:lnTo>
                  <a:pt x="149898" y="192379"/>
                </a:lnTo>
                <a:lnTo>
                  <a:pt x="232468" y="192379"/>
                </a:lnTo>
                <a:lnTo>
                  <a:pt x="213118" y="181851"/>
                </a:lnTo>
                <a:lnTo>
                  <a:pt x="213043" y="171665"/>
                </a:lnTo>
                <a:lnTo>
                  <a:pt x="183883" y="171665"/>
                </a:lnTo>
                <a:lnTo>
                  <a:pt x="175017" y="169480"/>
                </a:lnTo>
                <a:lnTo>
                  <a:pt x="166211" y="168003"/>
                </a:lnTo>
                <a:lnTo>
                  <a:pt x="157404" y="167167"/>
                </a:lnTo>
                <a:lnTo>
                  <a:pt x="148539" y="166903"/>
                </a:lnTo>
                <a:close/>
              </a:path>
              <a:path w="285750" h="287654">
                <a:moveTo>
                  <a:pt x="232468" y="192379"/>
                </a:moveTo>
                <a:lnTo>
                  <a:pt x="149898" y="192379"/>
                </a:lnTo>
                <a:lnTo>
                  <a:pt x="161282" y="193018"/>
                </a:lnTo>
                <a:lnTo>
                  <a:pt x="170372" y="194678"/>
                </a:lnTo>
                <a:lnTo>
                  <a:pt x="177806" y="196976"/>
                </a:lnTo>
                <a:lnTo>
                  <a:pt x="184226" y="199529"/>
                </a:lnTo>
                <a:lnTo>
                  <a:pt x="184226" y="223659"/>
                </a:lnTo>
                <a:lnTo>
                  <a:pt x="183631" y="234039"/>
                </a:lnTo>
                <a:lnTo>
                  <a:pt x="179466" y="246264"/>
                </a:lnTo>
                <a:lnTo>
                  <a:pt x="168163" y="256447"/>
                </a:lnTo>
                <a:lnTo>
                  <a:pt x="146151" y="260705"/>
                </a:lnTo>
                <a:lnTo>
                  <a:pt x="204756" y="260705"/>
                </a:lnTo>
                <a:lnTo>
                  <a:pt x="212040" y="240510"/>
                </a:lnTo>
                <a:lnTo>
                  <a:pt x="213097" y="223659"/>
                </a:lnTo>
                <a:lnTo>
                  <a:pt x="213118" y="213804"/>
                </a:lnTo>
                <a:lnTo>
                  <a:pt x="262791" y="213804"/>
                </a:lnTo>
                <a:lnTo>
                  <a:pt x="251825" y="205006"/>
                </a:lnTo>
                <a:lnTo>
                  <a:pt x="234368" y="193413"/>
                </a:lnTo>
                <a:lnTo>
                  <a:pt x="232468" y="192379"/>
                </a:lnTo>
                <a:close/>
              </a:path>
              <a:path w="285750" h="287654">
                <a:moveTo>
                  <a:pt x="262791" y="213804"/>
                </a:moveTo>
                <a:lnTo>
                  <a:pt x="213118" y="213804"/>
                </a:lnTo>
                <a:lnTo>
                  <a:pt x="224157" y="221752"/>
                </a:lnTo>
                <a:lnTo>
                  <a:pt x="236659" y="231773"/>
                </a:lnTo>
                <a:lnTo>
                  <a:pt x="250307" y="244535"/>
                </a:lnTo>
                <a:lnTo>
                  <a:pt x="264782" y="260705"/>
                </a:lnTo>
                <a:lnTo>
                  <a:pt x="285178" y="233514"/>
                </a:lnTo>
                <a:lnTo>
                  <a:pt x="267943" y="217937"/>
                </a:lnTo>
                <a:lnTo>
                  <a:pt x="262791" y="213804"/>
                </a:lnTo>
                <a:close/>
              </a:path>
              <a:path w="285750" h="287654">
                <a:moveTo>
                  <a:pt x="212432" y="88379"/>
                </a:moveTo>
                <a:lnTo>
                  <a:pt x="182524" y="88379"/>
                </a:lnTo>
                <a:lnTo>
                  <a:pt x="183883" y="171665"/>
                </a:lnTo>
                <a:lnTo>
                  <a:pt x="213043" y="171665"/>
                </a:lnTo>
                <a:lnTo>
                  <a:pt x="212432" y="88379"/>
                </a:lnTo>
                <a:close/>
              </a:path>
              <a:path w="285750" h="287654">
                <a:moveTo>
                  <a:pt x="278041" y="59829"/>
                </a:moveTo>
                <a:lnTo>
                  <a:pt x="76136" y="59829"/>
                </a:lnTo>
                <a:lnTo>
                  <a:pt x="76136" y="88379"/>
                </a:lnTo>
                <a:lnTo>
                  <a:pt x="278041" y="88379"/>
                </a:lnTo>
                <a:lnTo>
                  <a:pt x="278041" y="59829"/>
                </a:lnTo>
                <a:close/>
              </a:path>
              <a:path w="285750" h="287654">
                <a:moveTo>
                  <a:pt x="210731" y="342"/>
                </a:moveTo>
                <a:lnTo>
                  <a:pt x="180822" y="342"/>
                </a:lnTo>
                <a:lnTo>
                  <a:pt x="181508" y="59829"/>
                </a:lnTo>
                <a:lnTo>
                  <a:pt x="211416" y="59829"/>
                </a:lnTo>
                <a:lnTo>
                  <a:pt x="210731" y="342"/>
                </a:lnTo>
                <a:close/>
              </a:path>
              <a:path w="285750" h="287654">
                <a:moveTo>
                  <a:pt x="11899" y="0"/>
                </a:moveTo>
                <a:lnTo>
                  <a:pt x="8459" y="24414"/>
                </a:lnTo>
                <a:lnTo>
                  <a:pt x="4533" y="59824"/>
                </a:lnTo>
                <a:lnTo>
                  <a:pt x="1332" y="106123"/>
                </a:lnTo>
                <a:lnTo>
                  <a:pt x="0" y="164185"/>
                </a:lnTo>
                <a:lnTo>
                  <a:pt x="1221" y="216584"/>
                </a:lnTo>
                <a:lnTo>
                  <a:pt x="4165" y="252255"/>
                </a:lnTo>
                <a:lnTo>
                  <a:pt x="7747" y="274736"/>
                </a:lnTo>
                <a:lnTo>
                  <a:pt x="10883" y="287566"/>
                </a:lnTo>
                <a:lnTo>
                  <a:pt x="41122" y="283146"/>
                </a:lnTo>
                <a:lnTo>
                  <a:pt x="37650" y="264588"/>
                </a:lnTo>
                <a:lnTo>
                  <a:pt x="33986" y="238701"/>
                </a:lnTo>
                <a:lnTo>
                  <a:pt x="31087" y="204277"/>
                </a:lnTo>
                <a:lnTo>
                  <a:pt x="29908" y="160108"/>
                </a:lnTo>
                <a:lnTo>
                  <a:pt x="31522" y="104357"/>
                </a:lnTo>
                <a:lnTo>
                  <a:pt x="35454" y="59661"/>
                </a:lnTo>
                <a:lnTo>
                  <a:pt x="40233" y="26258"/>
                </a:lnTo>
                <a:lnTo>
                  <a:pt x="44526" y="3403"/>
                </a:lnTo>
                <a:lnTo>
                  <a:pt x="118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88855" y="4859921"/>
            <a:ext cx="215265" cy="273685"/>
          </a:xfrm>
          <a:custGeom>
            <a:avLst/>
            <a:gdLst/>
            <a:ahLst/>
            <a:cxnLst/>
            <a:rect l="l" t="t" r="r" b="b"/>
            <a:pathLst>
              <a:path w="215264" h="273685">
                <a:moveTo>
                  <a:pt x="32969" y="180479"/>
                </a:moveTo>
                <a:lnTo>
                  <a:pt x="0" y="180479"/>
                </a:lnTo>
                <a:lnTo>
                  <a:pt x="5481" y="223375"/>
                </a:lnTo>
                <a:lnTo>
                  <a:pt x="23964" y="252120"/>
                </a:lnTo>
                <a:lnTo>
                  <a:pt x="58507" y="268244"/>
                </a:lnTo>
                <a:lnTo>
                  <a:pt x="112166" y="273278"/>
                </a:lnTo>
                <a:lnTo>
                  <a:pt x="143690" y="271631"/>
                </a:lnTo>
                <a:lnTo>
                  <a:pt x="177257" y="262401"/>
                </a:lnTo>
                <a:lnTo>
                  <a:pt x="198325" y="244043"/>
                </a:lnTo>
                <a:lnTo>
                  <a:pt x="108089" y="244043"/>
                </a:lnTo>
                <a:lnTo>
                  <a:pt x="63990" y="238556"/>
                </a:lnTo>
                <a:lnTo>
                  <a:pt x="41592" y="224115"/>
                </a:lnTo>
                <a:lnTo>
                  <a:pt x="33662" y="203747"/>
                </a:lnTo>
                <a:lnTo>
                  <a:pt x="32969" y="180479"/>
                </a:lnTo>
                <a:close/>
              </a:path>
              <a:path w="215264" h="273685">
                <a:moveTo>
                  <a:pt x="198825" y="29235"/>
                </a:moveTo>
                <a:lnTo>
                  <a:pt x="113525" y="29235"/>
                </a:lnTo>
                <a:lnTo>
                  <a:pt x="140983" y="31193"/>
                </a:lnTo>
                <a:lnTo>
                  <a:pt x="161620" y="38279"/>
                </a:lnTo>
                <a:lnTo>
                  <a:pt x="174607" y="52311"/>
                </a:lnTo>
                <a:lnTo>
                  <a:pt x="179120" y="75107"/>
                </a:lnTo>
                <a:lnTo>
                  <a:pt x="173545" y="100071"/>
                </a:lnTo>
                <a:lnTo>
                  <a:pt x="159750" y="112890"/>
                </a:lnTo>
                <a:lnTo>
                  <a:pt x="142130" y="117613"/>
                </a:lnTo>
                <a:lnTo>
                  <a:pt x="125082" y="118287"/>
                </a:lnTo>
                <a:lnTo>
                  <a:pt x="84632" y="118287"/>
                </a:lnTo>
                <a:lnTo>
                  <a:pt x="84632" y="145821"/>
                </a:lnTo>
                <a:lnTo>
                  <a:pt x="124739" y="145821"/>
                </a:lnTo>
                <a:lnTo>
                  <a:pt x="157521" y="151031"/>
                </a:lnTo>
                <a:lnTo>
                  <a:pt x="174626" y="163791"/>
                </a:lnTo>
                <a:lnTo>
                  <a:pt x="181151" y="179800"/>
                </a:lnTo>
                <a:lnTo>
                  <a:pt x="182194" y="194754"/>
                </a:lnTo>
                <a:lnTo>
                  <a:pt x="176589" y="221101"/>
                </a:lnTo>
                <a:lnTo>
                  <a:pt x="161072" y="235972"/>
                </a:lnTo>
                <a:lnTo>
                  <a:pt x="137590" y="242556"/>
                </a:lnTo>
                <a:lnTo>
                  <a:pt x="108089" y="244043"/>
                </a:lnTo>
                <a:lnTo>
                  <a:pt x="198325" y="244043"/>
                </a:lnTo>
                <a:lnTo>
                  <a:pt x="203942" y="239149"/>
                </a:lnTo>
                <a:lnTo>
                  <a:pt x="214820" y="195440"/>
                </a:lnTo>
                <a:lnTo>
                  <a:pt x="209609" y="164995"/>
                </a:lnTo>
                <a:lnTo>
                  <a:pt x="197354" y="146113"/>
                </a:lnTo>
                <a:lnTo>
                  <a:pt x="183123" y="135832"/>
                </a:lnTo>
                <a:lnTo>
                  <a:pt x="171983" y="131191"/>
                </a:lnTo>
                <a:lnTo>
                  <a:pt x="182216" y="127591"/>
                </a:lnTo>
                <a:lnTo>
                  <a:pt x="195443" y="118703"/>
                </a:lnTo>
                <a:lnTo>
                  <a:pt x="206884" y="101276"/>
                </a:lnTo>
                <a:lnTo>
                  <a:pt x="211759" y="72059"/>
                </a:lnTo>
                <a:lnTo>
                  <a:pt x="200314" y="30400"/>
                </a:lnTo>
                <a:lnTo>
                  <a:pt x="198825" y="29235"/>
                </a:lnTo>
                <a:close/>
              </a:path>
              <a:path w="215264" h="273685">
                <a:moveTo>
                  <a:pt x="112509" y="0"/>
                </a:moveTo>
                <a:lnTo>
                  <a:pt x="61464" y="5167"/>
                </a:lnTo>
                <a:lnTo>
                  <a:pt x="29187" y="20691"/>
                </a:lnTo>
                <a:lnTo>
                  <a:pt x="11889" y="46602"/>
                </a:lnTo>
                <a:lnTo>
                  <a:pt x="5778" y="82931"/>
                </a:lnTo>
                <a:lnTo>
                  <a:pt x="38404" y="82931"/>
                </a:lnTo>
                <a:lnTo>
                  <a:pt x="40535" y="62496"/>
                </a:lnTo>
                <a:lnTo>
                  <a:pt x="50090" y="45377"/>
                </a:lnTo>
                <a:lnTo>
                  <a:pt x="72582" y="33610"/>
                </a:lnTo>
                <a:lnTo>
                  <a:pt x="113525" y="29235"/>
                </a:lnTo>
                <a:lnTo>
                  <a:pt x="198825" y="29235"/>
                </a:lnTo>
                <a:lnTo>
                  <a:pt x="172969" y="9007"/>
                </a:lnTo>
                <a:lnTo>
                  <a:pt x="140206" y="1125"/>
                </a:lnTo>
                <a:lnTo>
                  <a:pt x="112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34574" y="4841570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5" h="317500">
                <a:moveTo>
                  <a:pt x="192049" y="236219"/>
                </a:moveTo>
                <a:lnTo>
                  <a:pt x="164515" y="236219"/>
                </a:lnTo>
                <a:lnTo>
                  <a:pt x="164515" y="317461"/>
                </a:lnTo>
                <a:lnTo>
                  <a:pt x="192049" y="317461"/>
                </a:lnTo>
                <a:lnTo>
                  <a:pt x="192049" y="236219"/>
                </a:lnTo>
                <a:close/>
              </a:path>
              <a:path w="318135" h="317500">
                <a:moveTo>
                  <a:pt x="293674" y="115214"/>
                </a:moveTo>
                <a:lnTo>
                  <a:pt x="55397" y="115214"/>
                </a:lnTo>
                <a:lnTo>
                  <a:pt x="55397" y="209702"/>
                </a:lnTo>
                <a:lnTo>
                  <a:pt x="3060" y="209702"/>
                </a:lnTo>
                <a:lnTo>
                  <a:pt x="3060" y="236219"/>
                </a:lnTo>
                <a:lnTo>
                  <a:pt x="317804" y="236219"/>
                </a:lnTo>
                <a:lnTo>
                  <a:pt x="317804" y="209715"/>
                </a:lnTo>
                <a:lnTo>
                  <a:pt x="83286" y="209715"/>
                </a:lnTo>
                <a:lnTo>
                  <a:pt x="83286" y="141401"/>
                </a:lnTo>
                <a:lnTo>
                  <a:pt x="293674" y="141401"/>
                </a:lnTo>
                <a:lnTo>
                  <a:pt x="293674" y="115214"/>
                </a:lnTo>
                <a:close/>
              </a:path>
              <a:path w="318135" h="317500">
                <a:moveTo>
                  <a:pt x="192049" y="141401"/>
                </a:moveTo>
                <a:lnTo>
                  <a:pt x="164515" y="141401"/>
                </a:lnTo>
                <a:lnTo>
                  <a:pt x="164515" y="209715"/>
                </a:lnTo>
                <a:lnTo>
                  <a:pt x="317804" y="209715"/>
                </a:lnTo>
                <a:lnTo>
                  <a:pt x="192049" y="209702"/>
                </a:lnTo>
                <a:lnTo>
                  <a:pt x="192049" y="141401"/>
                </a:lnTo>
                <a:close/>
              </a:path>
              <a:path w="318135" h="317500">
                <a:moveTo>
                  <a:pt x="78181" y="0"/>
                </a:moveTo>
                <a:lnTo>
                  <a:pt x="66251" y="30752"/>
                </a:lnTo>
                <a:lnTo>
                  <a:pt x="48777" y="60455"/>
                </a:lnTo>
                <a:lnTo>
                  <a:pt x="26460" y="87800"/>
                </a:lnTo>
                <a:lnTo>
                  <a:pt x="0" y="111480"/>
                </a:lnTo>
                <a:lnTo>
                  <a:pt x="18694" y="135953"/>
                </a:lnTo>
                <a:lnTo>
                  <a:pt x="40276" y="116111"/>
                </a:lnTo>
                <a:lnTo>
                  <a:pt x="58254" y="95248"/>
                </a:lnTo>
                <a:lnTo>
                  <a:pt x="72090" y="76297"/>
                </a:lnTo>
                <a:lnTo>
                  <a:pt x="81241" y="62191"/>
                </a:lnTo>
                <a:lnTo>
                  <a:pt x="304558" y="62191"/>
                </a:lnTo>
                <a:lnTo>
                  <a:pt x="304558" y="35674"/>
                </a:lnTo>
                <a:lnTo>
                  <a:pt x="96189" y="35674"/>
                </a:lnTo>
                <a:lnTo>
                  <a:pt x="100870" y="25562"/>
                </a:lnTo>
                <a:lnTo>
                  <a:pt x="104054" y="17962"/>
                </a:lnTo>
                <a:lnTo>
                  <a:pt x="106280" y="11826"/>
                </a:lnTo>
                <a:lnTo>
                  <a:pt x="108089" y="6108"/>
                </a:lnTo>
                <a:lnTo>
                  <a:pt x="78181" y="0"/>
                </a:lnTo>
                <a:close/>
              </a:path>
              <a:path w="318135" h="317500">
                <a:moveTo>
                  <a:pt x="192049" y="62191"/>
                </a:moveTo>
                <a:lnTo>
                  <a:pt x="164515" y="62191"/>
                </a:lnTo>
                <a:lnTo>
                  <a:pt x="164515" y="115214"/>
                </a:lnTo>
                <a:lnTo>
                  <a:pt x="192049" y="115214"/>
                </a:lnTo>
                <a:lnTo>
                  <a:pt x="192049" y="6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91101" y="4856175"/>
            <a:ext cx="288290" cy="302895"/>
          </a:xfrm>
          <a:custGeom>
            <a:avLst/>
            <a:gdLst/>
            <a:ahLst/>
            <a:cxnLst/>
            <a:rect l="l" t="t" r="r" b="b"/>
            <a:pathLst>
              <a:path w="288289" h="302895">
                <a:moveTo>
                  <a:pt x="126098" y="0"/>
                </a:moveTo>
                <a:lnTo>
                  <a:pt x="0" y="0"/>
                </a:lnTo>
                <a:lnTo>
                  <a:pt x="0" y="302856"/>
                </a:lnTo>
                <a:lnTo>
                  <a:pt x="27190" y="302856"/>
                </a:lnTo>
                <a:lnTo>
                  <a:pt x="27190" y="118300"/>
                </a:lnTo>
                <a:lnTo>
                  <a:pt x="126098" y="118300"/>
                </a:lnTo>
                <a:lnTo>
                  <a:pt x="126098" y="95516"/>
                </a:lnTo>
                <a:lnTo>
                  <a:pt x="27190" y="95516"/>
                </a:lnTo>
                <a:lnTo>
                  <a:pt x="27190" y="67983"/>
                </a:lnTo>
                <a:lnTo>
                  <a:pt x="126098" y="67983"/>
                </a:lnTo>
                <a:lnTo>
                  <a:pt x="126098" y="48272"/>
                </a:lnTo>
                <a:lnTo>
                  <a:pt x="27190" y="48272"/>
                </a:lnTo>
                <a:lnTo>
                  <a:pt x="27190" y="22440"/>
                </a:lnTo>
                <a:lnTo>
                  <a:pt x="126098" y="22440"/>
                </a:lnTo>
                <a:lnTo>
                  <a:pt x="126098" y="0"/>
                </a:lnTo>
                <a:close/>
              </a:path>
              <a:path w="288289" h="302895">
                <a:moveTo>
                  <a:pt x="288239" y="0"/>
                </a:moveTo>
                <a:lnTo>
                  <a:pt x="159423" y="0"/>
                </a:lnTo>
                <a:lnTo>
                  <a:pt x="159423" y="118300"/>
                </a:lnTo>
                <a:lnTo>
                  <a:pt x="261391" y="118300"/>
                </a:lnTo>
                <a:lnTo>
                  <a:pt x="261391" y="274993"/>
                </a:lnTo>
                <a:lnTo>
                  <a:pt x="257644" y="276009"/>
                </a:lnTo>
                <a:lnTo>
                  <a:pt x="209779" y="276009"/>
                </a:lnTo>
                <a:lnTo>
                  <a:pt x="214820" y="302856"/>
                </a:lnTo>
                <a:lnTo>
                  <a:pt x="264452" y="302856"/>
                </a:lnTo>
                <a:lnTo>
                  <a:pt x="278204" y="299404"/>
                </a:lnTo>
                <a:lnTo>
                  <a:pt x="285265" y="291299"/>
                </a:lnTo>
                <a:lnTo>
                  <a:pt x="287867" y="281918"/>
                </a:lnTo>
                <a:lnTo>
                  <a:pt x="288169" y="276009"/>
                </a:lnTo>
                <a:lnTo>
                  <a:pt x="251523" y="276009"/>
                </a:lnTo>
                <a:lnTo>
                  <a:pt x="288186" y="275666"/>
                </a:lnTo>
                <a:lnTo>
                  <a:pt x="288239" y="95516"/>
                </a:lnTo>
                <a:lnTo>
                  <a:pt x="185927" y="95516"/>
                </a:lnTo>
                <a:lnTo>
                  <a:pt x="185927" y="67983"/>
                </a:lnTo>
                <a:lnTo>
                  <a:pt x="288239" y="67983"/>
                </a:lnTo>
                <a:lnTo>
                  <a:pt x="288239" y="48272"/>
                </a:lnTo>
                <a:lnTo>
                  <a:pt x="185927" y="48272"/>
                </a:lnTo>
                <a:lnTo>
                  <a:pt x="185927" y="22440"/>
                </a:lnTo>
                <a:lnTo>
                  <a:pt x="288239" y="22440"/>
                </a:lnTo>
                <a:lnTo>
                  <a:pt x="288239" y="0"/>
                </a:lnTo>
                <a:close/>
              </a:path>
              <a:path w="288289" h="302895">
                <a:moveTo>
                  <a:pt x="221284" y="141744"/>
                </a:moveTo>
                <a:lnTo>
                  <a:pt x="66281" y="141744"/>
                </a:lnTo>
                <a:lnTo>
                  <a:pt x="66281" y="265811"/>
                </a:lnTo>
                <a:lnTo>
                  <a:pt x="221284" y="265811"/>
                </a:lnTo>
                <a:lnTo>
                  <a:pt x="221284" y="243370"/>
                </a:lnTo>
                <a:lnTo>
                  <a:pt x="91770" y="243370"/>
                </a:lnTo>
                <a:lnTo>
                  <a:pt x="91770" y="212102"/>
                </a:lnTo>
                <a:lnTo>
                  <a:pt x="221284" y="212102"/>
                </a:lnTo>
                <a:lnTo>
                  <a:pt x="221284" y="192735"/>
                </a:lnTo>
                <a:lnTo>
                  <a:pt x="91770" y="192735"/>
                </a:lnTo>
                <a:lnTo>
                  <a:pt x="91770" y="164172"/>
                </a:lnTo>
                <a:lnTo>
                  <a:pt x="221284" y="164172"/>
                </a:lnTo>
                <a:lnTo>
                  <a:pt x="221284" y="141744"/>
                </a:lnTo>
                <a:close/>
              </a:path>
              <a:path w="288289" h="302895">
                <a:moveTo>
                  <a:pt x="221284" y="212102"/>
                </a:moveTo>
                <a:lnTo>
                  <a:pt x="195440" y="212102"/>
                </a:lnTo>
                <a:lnTo>
                  <a:pt x="195440" y="243370"/>
                </a:lnTo>
                <a:lnTo>
                  <a:pt x="221284" y="243370"/>
                </a:lnTo>
                <a:lnTo>
                  <a:pt x="221284" y="212102"/>
                </a:lnTo>
                <a:close/>
              </a:path>
              <a:path w="288289" h="302895">
                <a:moveTo>
                  <a:pt x="221284" y="164172"/>
                </a:moveTo>
                <a:lnTo>
                  <a:pt x="195440" y="164172"/>
                </a:lnTo>
                <a:lnTo>
                  <a:pt x="195440" y="192735"/>
                </a:lnTo>
                <a:lnTo>
                  <a:pt x="221284" y="192735"/>
                </a:lnTo>
                <a:lnTo>
                  <a:pt x="221284" y="164172"/>
                </a:lnTo>
                <a:close/>
              </a:path>
              <a:path w="288289" h="302895">
                <a:moveTo>
                  <a:pt x="126098" y="67983"/>
                </a:moveTo>
                <a:lnTo>
                  <a:pt x="99593" y="67983"/>
                </a:lnTo>
                <a:lnTo>
                  <a:pt x="99593" y="95516"/>
                </a:lnTo>
                <a:lnTo>
                  <a:pt x="126098" y="95516"/>
                </a:lnTo>
                <a:lnTo>
                  <a:pt x="126098" y="67983"/>
                </a:lnTo>
                <a:close/>
              </a:path>
              <a:path w="288289" h="302895">
                <a:moveTo>
                  <a:pt x="288239" y="67983"/>
                </a:moveTo>
                <a:lnTo>
                  <a:pt x="261391" y="67983"/>
                </a:lnTo>
                <a:lnTo>
                  <a:pt x="261391" y="95516"/>
                </a:lnTo>
                <a:lnTo>
                  <a:pt x="288239" y="95516"/>
                </a:lnTo>
                <a:lnTo>
                  <a:pt x="288239" y="67983"/>
                </a:lnTo>
                <a:close/>
              </a:path>
              <a:path w="288289" h="302895">
                <a:moveTo>
                  <a:pt x="126098" y="22440"/>
                </a:moveTo>
                <a:lnTo>
                  <a:pt x="99593" y="22440"/>
                </a:lnTo>
                <a:lnTo>
                  <a:pt x="99593" y="48272"/>
                </a:lnTo>
                <a:lnTo>
                  <a:pt x="126098" y="48272"/>
                </a:lnTo>
                <a:lnTo>
                  <a:pt x="126098" y="22440"/>
                </a:lnTo>
                <a:close/>
              </a:path>
              <a:path w="288289" h="302895">
                <a:moveTo>
                  <a:pt x="288239" y="22440"/>
                </a:moveTo>
                <a:lnTo>
                  <a:pt x="261391" y="22440"/>
                </a:lnTo>
                <a:lnTo>
                  <a:pt x="261391" y="48272"/>
                </a:lnTo>
                <a:lnTo>
                  <a:pt x="288239" y="48272"/>
                </a:lnTo>
                <a:lnTo>
                  <a:pt x="288239" y="224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8591" y="5059109"/>
            <a:ext cx="86334" cy="89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88674" y="4843958"/>
            <a:ext cx="325755" cy="306705"/>
          </a:xfrm>
          <a:custGeom>
            <a:avLst/>
            <a:gdLst/>
            <a:ahLst/>
            <a:cxnLst/>
            <a:rect l="l" t="t" r="r" b="b"/>
            <a:pathLst>
              <a:path w="325754" h="306704">
                <a:moveTo>
                  <a:pt x="318490" y="279044"/>
                </a:moveTo>
                <a:lnTo>
                  <a:pt x="7137" y="279044"/>
                </a:lnTo>
                <a:lnTo>
                  <a:pt x="7137" y="306247"/>
                </a:lnTo>
                <a:lnTo>
                  <a:pt x="318490" y="306247"/>
                </a:lnTo>
                <a:lnTo>
                  <a:pt x="318490" y="279044"/>
                </a:lnTo>
                <a:close/>
              </a:path>
              <a:path w="325754" h="306704">
                <a:moveTo>
                  <a:pt x="177431" y="214807"/>
                </a:moveTo>
                <a:lnTo>
                  <a:pt x="148539" y="214807"/>
                </a:lnTo>
                <a:lnTo>
                  <a:pt x="148539" y="279044"/>
                </a:lnTo>
                <a:lnTo>
                  <a:pt x="177431" y="279044"/>
                </a:lnTo>
                <a:lnTo>
                  <a:pt x="177431" y="214807"/>
                </a:lnTo>
                <a:close/>
              </a:path>
              <a:path w="325754" h="306704">
                <a:moveTo>
                  <a:pt x="286194" y="189318"/>
                </a:moveTo>
                <a:lnTo>
                  <a:pt x="40449" y="189318"/>
                </a:lnTo>
                <a:lnTo>
                  <a:pt x="40449" y="214807"/>
                </a:lnTo>
                <a:lnTo>
                  <a:pt x="286194" y="214807"/>
                </a:lnTo>
                <a:lnTo>
                  <a:pt x="286194" y="189318"/>
                </a:lnTo>
                <a:close/>
              </a:path>
              <a:path w="325754" h="306704">
                <a:moveTo>
                  <a:pt x="177431" y="137655"/>
                </a:moveTo>
                <a:lnTo>
                  <a:pt x="148539" y="137655"/>
                </a:lnTo>
                <a:lnTo>
                  <a:pt x="148539" y="189318"/>
                </a:lnTo>
                <a:lnTo>
                  <a:pt x="177431" y="189318"/>
                </a:lnTo>
                <a:lnTo>
                  <a:pt x="177431" y="137655"/>
                </a:lnTo>
                <a:close/>
              </a:path>
              <a:path w="325754" h="306704">
                <a:moveTo>
                  <a:pt x="178460" y="0"/>
                </a:moveTo>
                <a:lnTo>
                  <a:pt x="147523" y="0"/>
                </a:lnTo>
                <a:lnTo>
                  <a:pt x="116155" y="36514"/>
                </a:lnTo>
                <a:lnTo>
                  <a:pt x="79881" y="67038"/>
                </a:lnTo>
                <a:lnTo>
                  <a:pt x="40547" y="91573"/>
                </a:lnTo>
                <a:lnTo>
                  <a:pt x="0" y="110121"/>
                </a:lnTo>
                <a:lnTo>
                  <a:pt x="14274" y="137985"/>
                </a:lnTo>
                <a:lnTo>
                  <a:pt x="23944" y="133424"/>
                </a:lnTo>
                <a:lnTo>
                  <a:pt x="35013" y="127965"/>
                </a:lnTo>
                <a:lnTo>
                  <a:pt x="48121" y="120972"/>
                </a:lnTo>
                <a:lnTo>
                  <a:pt x="63906" y="111810"/>
                </a:lnTo>
                <a:lnTo>
                  <a:pt x="324587" y="111810"/>
                </a:lnTo>
                <a:lnTo>
                  <a:pt x="324756" y="111480"/>
                </a:lnTo>
                <a:lnTo>
                  <a:pt x="64249" y="111480"/>
                </a:lnTo>
                <a:lnTo>
                  <a:pt x="91696" y="93100"/>
                </a:lnTo>
                <a:lnTo>
                  <a:pt x="117355" y="72266"/>
                </a:lnTo>
                <a:lnTo>
                  <a:pt x="141103" y="49197"/>
                </a:lnTo>
                <a:lnTo>
                  <a:pt x="162813" y="24117"/>
                </a:lnTo>
                <a:lnTo>
                  <a:pt x="199142" y="24117"/>
                </a:lnTo>
                <a:lnTo>
                  <a:pt x="178460" y="0"/>
                </a:lnTo>
                <a:close/>
              </a:path>
              <a:path w="325754" h="306704">
                <a:moveTo>
                  <a:pt x="324587" y="111810"/>
                </a:moveTo>
                <a:lnTo>
                  <a:pt x="63906" y="111810"/>
                </a:lnTo>
                <a:lnTo>
                  <a:pt x="63906" y="137655"/>
                </a:lnTo>
                <a:lnTo>
                  <a:pt x="263093" y="137655"/>
                </a:lnTo>
                <a:lnTo>
                  <a:pt x="263093" y="112166"/>
                </a:lnTo>
                <a:lnTo>
                  <a:pt x="324405" y="112166"/>
                </a:lnTo>
                <a:lnTo>
                  <a:pt x="324587" y="111810"/>
                </a:lnTo>
                <a:close/>
              </a:path>
              <a:path w="325754" h="306704">
                <a:moveTo>
                  <a:pt x="324405" y="112166"/>
                </a:moveTo>
                <a:lnTo>
                  <a:pt x="263093" y="112166"/>
                </a:lnTo>
                <a:lnTo>
                  <a:pt x="277849" y="120972"/>
                </a:lnTo>
                <a:lnTo>
                  <a:pt x="290661" y="127839"/>
                </a:lnTo>
                <a:lnTo>
                  <a:pt x="301755" y="133242"/>
                </a:lnTo>
                <a:lnTo>
                  <a:pt x="311353" y="137655"/>
                </a:lnTo>
                <a:lnTo>
                  <a:pt x="324405" y="112166"/>
                </a:lnTo>
                <a:close/>
              </a:path>
              <a:path w="325754" h="306704">
                <a:moveTo>
                  <a:pt x="199142" y="24117"/>
                </a:moveTo>
                <a:lnTo>
                  <a:pt x="162813" y="24117"/>
                </a:lnTo>
                <a:lnTo>
                  <a:pt x="190703" y="54930"/>
                </a:lnTo>
                <a:lnTo>
                  <a:pt x="218178" y="79657"/>
                </a:lnTo>
                <a:lnTo>
                  <a:pt x="242782" y="98455"/>
                </a:lnTo>
                <a:lnTo>
                  <a:pt x="262064" y="111480"/>
                </a:lnTo>
                <a:lnTo>
                  <a:pt x="324756" y="111480"/>
                </a:lnTo>
                <a:lnTo>
                  <a:pt x="325627" y="109778"/>
                </a:lnTo>
                <a:lnTo>
                  <a:pt x="281078" y="89518"/>
                </a:lnTo>
                <a:lnTo>
                  <a:pt x="241466" y="63680"/>
                </a:lnTo>
                <a:lnTo>
                  <a:pt x="207143" y="33447"/>
                </a:lnTo>
                <a:lnTo>
                  <a:pt x="199142" y="241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82260" y="5139436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19050"/>
                </a:moveTo>
                <a:lnTo>
                  <a:pt x="28206" y="19050"/>
                </a:lnTo>
                <a:lnTo>
                  <a:pt x="2820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82260" y="5126101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30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96364" y="4950206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282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78450" y="5049266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707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92388" y="4950206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78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87219" y="4949660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64"/>
                </a:lnTo>
              </a:path>
            </a:pathLst>
          </a:custGeom>
          <a:ln w="278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3657" y="493640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417" y="0"/>
                </a:lnTo>
              </a:path>
            </a:pathLst>
          </a:custGeom>
          <a:ln w="265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2260" y="4846663"/>
            <a:ext cx="28575" cy="76835"/>
          </a:xfrm>
          <a:custGeom>
            <a:avLst/>
            <a:gdLst/>
            <a:ahLst/>
            <a:cxnLst/>
            <a:rect l="l" t="t" r="r" b="b"/>
            <a:pathLst>
              <a:path w="28575" h="76835">
                <a:moveTo>
                  <a:pt x="28206" y="0"/>
                </a:moveTo>
                <a:lnTo>
                  <a:pt x="0" y="0"/>
                </a:lnTo>
                <a:lnTo>
                  <a:pt x="0" y="76479"/>
                </a:lnTo>
                <a:lnTo>
                  <a:pt x="28206" y="76479"/>
                </a:lnTo>
                <a:lnTo>
                  <a:pt x="28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8450" y="4843272"/>
            <a:ext cx="27940" cy="80010"/>
          </a:xfrm>
          <a:custGeom>
            <a:avLst/>
            <a:gdLst/>
            <a:ahLst/>
            <a:cxnLst/>
            <a:rect l="l" t="t" r="r" b="b"/>
            <a:pathLst>
              <a:path w="27939" h="80010">
                <a:moveTo>
                  <a:pt x="27876" y="0"/>
                </a:moveTo>
                <a:lnTo>
                  <a:pt x="0" y="0"/>
                </a:lnTo>
                <a:lnTo>
                  <a:pt x="0" y="79870"/>
                </a:lnTo>
                <a:lnTo>
                  <a:pt x="27876" y="79870"/>
                </a:lnTo>
                <a:lnTo>
                  <a:pt x="278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3281" y="4843272"/>
            <a:ext cx="27940" cy="80010"/>
          </a:xfrm>
          <a:custGeom>
            <a:avLst/>
            <a:gdLst/>
            <a:ahLst/>
            <a:cxnLst/>
            <a:rect l="l" t="t" r="r" b="b"/>
            <a:pathLst>
              <a:path w="27939" h="80010">
                <a:moveTo>
                  <a:pt x="27876" y="0"/>
                </a:moveTo>
                <a:lnTo>
                  <a:pt x="0" y="0"/>
                </a:lnTo>
                <a:lnTo>
                  <a:pt x="0" y="79870"/>
                </a:lnTo>
                <a:lnTo>
                  <a:pt x="27876" y="79870"/>
                </a:lnTo>
                <a:lnTo>
                  <a:pt x="278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69445" y="4853127"/>
            <a:ext cx="325120" cy="307340"/>
          </a:xfrm>
          <a:custGeom>
            <a:avLst/>
            <a:gdLst/>
            <a:ahLst/>
            <a:cxnLst/>
            <a:rect l="l" t="t" r="r" b="b"/>
            <a:pathLst>
              <a:path w="325120" h="307339">
                <a:moveTo>
                  <a:pt x="123859" y="174028"/>
                </a:moveTo>
                <a:lnTo>
                  <a:pt x="95173" y="174028"/>
                </a:lnTo>
                <a:lnTo>
                  <a:pt x="92921" y="209544"/>
                </a:lnTo>
                <a:lnTo>
                  <a:pt x="82765" y="239198"/>
                </a:lnTo>
                <a:lnTo>
                  <a:pt x="59608" y="263117"/>
                </a:lnTo>
                <a:lnTo>
                  <a:pt x="18351" y="281431"/>
                </a:lnTo>
                <a:lnTo>
                  <a:pt x="35356" y="307263"/>
                </a:lnTo>
                <a:lnTo>
                  <a:pt x="83009" y="282095"/>
                </a:lnTo>
                <a:lnTo>
                  <a:pt x="109662" y="249183"/>
                </a:lnTo>
                <a:lnTo>
                  <a:pt x="121340" y="211237"/>
                </a:lnTo>
                <a:lnTo>
                  <a:pt x="123859" y="174028"/>
                </a:lnTo>
                <a:close/>
              </a:path>
              <a:path w="325120" h="307339">
                <a:moveTo>
                  <a:pt x="225018" y="134594"/>
                </a:moveTo>
                <a:lnTo>
                  <a:pt x="191020" y="134594"/>
                </a:lnTo>
                <a:lnTo>
                  <a:pt x="197047" y="141997"/>
                </a:lnTo>
                <a:lnTo>
                  <a:pt x="204023" y="150101"/>
                </a:lnTo>
                <a:lnTo>
                  <a:pt x="213010" y="159404"/>
                </a:lnTo>
                <a:lnTo>
                  <a:pt x="224675" y="169951"/>
                </a:lnTo>
                <a:lnTo>
                  <a:pt x="202590" y="169951"/>
                </a:lnTo>
                <a:lnTo>
                  <a:pt x="202590" y="305904"/>
                </a:lnTo>
                <a:lnTo>
                  <a:pt x="231482" y="305904"/>
                </a:lnTo>
                <a:lnTo>
                  <a:pt x="231482" y="175729"/>
                </a:lnTo>
                <a:lnTo>
                  <a:pt x="284330" y="175729"/>
                </a:lnTo>
                <a:lnTo>
                  <a:pt x="267038" y="167479"/>
                </a:lnTo>
                <a:lnTo>
                  <a:pt x="243878" y="152153"/>
                </a:lnTo>
                <a:lnTo>
                  <a:pt x="225018" y="134594"/>
                </a:lnTo>
                <a:close/>
              </a:path>
              <a:path w="325120" h="307339">
                <a:moveTo>
                  <a:pt x="133591" y="134594"/>
                </a:moveTo>
                <a:lnTo>
                  <a:pt x="99936" y="134594"/>
                </a:lnTo>
                <a:lnTo>
                  <a:pt x="78490" y="153978"/>
                </a:lnTo>
                <a:lnTo>
                  <a:pt x="56087" y="168803"/>
                </a:lnTo>
                <a:lnTo>
                  <a:pt x="30625" y="180630"/>
                </a:lnTo>
                <a:lnTo>
                  <a:pt x="0" y="191020"/>
                </a:lnTo>
                <a:lnTo>
                  <a:pt x="12915" y="216852"/>
                </a:lnTo>
                <a:lnTo>
                  <a:pt x="26154" y="211834"/>
                </a:lnTo>
                <a:lnTo>
                  <a:pt x="45891" y="203217"/>
                </a:lnTo>
                <a:lnTo>
                  <a:pt x="69756" y="190677"/>
                </a:lnTo>
                <a:lnTo>
                  <a:pt x="95173" y="174028"/>
                </a:lnTo>
                <a:lnTo>
                  <a:pt x="123859" y="174028"/>
                </a:lnTo>
                <a:lnTo>
                  <a:pt x="124066" y="170967"/>
                </a:lnTo>
                <a:lnTo>
                  <a:pt x="98920" y="170967"/>
                </a:lnTo>
                <a:lnTo>
                  <a:pt x="112413" y="159356"/>
                </a:lnTo>
                <a:lnTo>
                  <a:pt x="121732" y="149975"/>
                </a:lnTo>
                <a:lnTo>
                  <a:pt x="128394" y="141883"/>
                </a:lnTo>
                <a:lnTo>
                  <a:pt x="133591" y="134594"/>
                </a:lnTo>
                <a:close/>
              </a:path>
              <a:path w="325120" h="307339">
                <a:moveTo>
                  <a:pt x="284330" y="175729"/>
                </a:moveTo>
                <a:lnTo>
                  <a:pt x="231482" y="175729"/>
                </a:lnTo>
                <a:lnTo>
                  <a:pt x="254853" y="191847"/>
                </a:lnTo>
                <a:lnTo>
                  <a:pt x="276980" y="203506"/>
                </a:lnTo>
                <a:lnTo>
                  <a:pt x="296240" y="211471"/>
                </a:lnTo>
                <a:lnTo>
                  <a:pt x="311010" y="216509"/>
                </a:lnTo>
                <a:lnTo>
                  <a:pt x="324612" y="190677"/>
                </a:lnTo>
                <a:lnTo>
                  <a:pt x="294086" y="180384"/>
                </a:lnTo>
                <a:lnTo>
                  <a:pt x="284330" y="175729"/>
                </a:lnTo>
                <a:close/>
              </a:path>
              <a:path w="325120" h="307339">
                <a:moveTo>
                  <a:pt x="294017" y="0"/>
                </a:moveTo>
                <a:lnTo>
                  <a:pt x="29578" y="0"/>
                </a:lnTo>
                <a:lnTo>
                  <a:pt x="29578" y="134594"/>
                </a:lnTo>
                <a:lnTo>
                  <a:pt x="294017" y="134594"/>
                </a:lnTo>
                <a:lnTo>
                  <a:pt x="294017" y="111493"/>
                </a:lnTo>
                <a:lnTo>
                  <a:pt x="57099" y="111493"/>
                </a:lnTo>
                <a:lnTo>
                  <a:pt x="57099" y="77495"/>
                </a:lnTo>
                <a:lnTo>
                  <a:pt x="294017" y="77495"/>
                </a:lnTo>
                <a:lnTo>
                  <a:pt x="294017" y="55727"/>
                </a:lnTo>
                <a:lnTo>
                  <a:pt x="57099" y="55727"/>
                </a:lnTo>
                <a:lnTo>
                  <a:pt x="57099" y="23101"/>
                </a:lnTo>
                <a:lnTo>
                  <a:pt x="294017" y="23101"/>
                </a:lnTo>
                <a:lnTo>
                  <a:pt x="294017" y="0"/>
                </a:lnTo>
                <a:close/>
              </a:path>
              <a:path w="325120" h="307339">
                <a:moveTo>
                  <a:pt x="174028" y="77495"/>
                </a:moveTo>
                <a:lnTo>
                  <a:pt x="148196" y="77495"/>
                </a:lnTo>
                <a:lnTo>
                  <a:pt x="148196" y="111493"/>
                </a:lnTo>
                <a:lnTo>
                  <a:pt x="174028" y="111493"/>
                </a:lnTo>
                <a:lnTo>
                  <a:pt x="174028" y="77495"/>
                </a:lnTo>
                <a:close/>
              </a:path>
              <a:path w="325120" h="307339">
                <a:moveTo>
                  <a:pt x="294017" y="77495"/>
                </a:moveTo>
                <a:lnTo>
                  <a:pt x="266484" y="77495"/>
                </a:lnTo>
                <a:lnTo>
                  <a:pt x="266484" y="111493"/>
                </a:lnTo>
                <a:lnTo>
                  <a:pt x="294017" y="111493"/>
                </a:lnTo>
                <a:lnTo>
                  <a:pt x="294017" y="77495"/>
                </a:lnTo>
                <a:close/>
              </a:path>
              <a:path w="325120" h="307339">
                <a:moveTo>
                  <a:pt x="174028" y="23101"/>
                </a:moveTo>
                <a:lnTo>
                  <a:pt x="148196" y="23101"/>
                </a:lnTo>
                <a:lnTo>
                  <a:pt x="148196" y="55727"/>
                </a:lnTo>
                <a:lnTo>
                  <a:pt x="174028" y="55727"/>
                </a:lnTo>
                <a:lnTo>
                  <a:pt x="174028" y="23101"/>
                </a:lnTo>
                <a:close/>
              </a:path>
              <a:path w="325120" h="307339">
                <a:moveTo>
                  <a:pt x="294017" y="23101"/>
                </a:moveTo>
                <a:lnTo>
                  <a:pt x="266484" y="23101"/>
                </a:lnTo>
                <a:lnTo>
                  <a:pt x="266484" y="55727"/>
                </a:lnTo>
                <a:lnTo>
                  <a:pt x="294017" y="55727"/>
                </a:lnTo>
                <a:lnTo>
                  <a:pt x="294017" y="231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19178" y="4869434"/>
            <a:ext cx="297815" cy="276225"/>
          </a:xfrm>
          <a:custGeom>
            <a:avLst/>
            <a:gdLst/>
            <a:ahLst/>
            <a:cxnLst/>
            <a:rect l="l" t="t" r="r" b="b"/>
            <a:pathLst>
              <a:path w="297814" h="276225">
                <a:moveTo>
                  <a:pt x="237837" y="31267"/>
                </a:moveTo>
                <a:lnTo>
                  <a:pt x="172669" y="31267"/>
                </a:lnTo>
                <a:lnTo>
                  <a:pt x="133568" y="57271"/>
                </a:lnTo>
                <a:lnTo>
                  <a:pt x="100233" y="89611"/>
                </a:lnTo>
                <a:lnTo>
                  <a:pt x="77030" y="127875"/>
                </a:lnTo>
                <a:lnTo>
                  <a:pt x="68326" y="171653"/>
                </a:lnTo>
                <a:lnTo>
                  <a:pt x="71511" y="194208"/>
                </a:lnTo>
                <a:lnTo>
                  <a:pt x="94702" y="233835"/>
                </a:lnTo>
                <a:lnTo>
                  <a:pt x="139385" y="259412"/>
                </a:lnTo>
                <a:lnTo>
                  <a:pt x="209117" y="273217"/>
                </a:lnTo>
                <a:lnTo>
                  <a:pt x="257302" y="275653"/>
                </a:lnTo>
                <a:lnTo>
                  <a:pt x="262029" y="243268"/>
                </a:lnTo>
                <a:lnTo>
                  <a:pt x="249167" y="243268"/>
                </a:lnTo>
                <a:lnTo>
                  <a:pt x="233084" y="243160"/>
                </a:lnTo>
                <a:lnTo>
                  <a:pt x="192379" y="239979"/>
                </a:lnTo>
                <a:lnTo>
                  <a:pt x="153410" y="231643"/>
                </a:lnTo>
                <a:lnTo>
                  <a:pt x="106195" y="196616"/>
                </a:lnTo>
                <a:lnTo>
                  <a:pt x="99923" y="168592"/>
                </a:lnTo>
                <a:lnTo>
                  <a:pt x="110705" y="125862"/>
                </a:lnTo>
                <a:lnTo>
                  <a:pt x="139269" y="87274"/>
                </a:lnTo>
                <a:lnTo>
                  <a:pt x="179942" y="55696"/>
                </a:lnTo>
                <a:lnTo>
                  <a:pt x="227050" y="33997"/>
                </a:lnTo>
                <a:lnTo>
                  <a:pt x="232661" y="32359"/>
                </a:lnTo>
                <a:lnTo>
                  <a:pt x="237837" y="31267"/>
                </a:lnTo>
                <a:close/>
              </a:path>
              <a:path w="297814" h="276225">
                <a:moveTo>
                  <a:pt x="262064" y="243027"/>
                </a:moveTo>
                <a:lnTo>
                  <a:pt x="249167" y="243268"/>
                </a:lnTo>
                <a:lnTo>
                  <a:pt x="262029" y="243268"/>
                </a:lnTo>
                <a:lnTo>
                  <a:pt x="262064" y="243027"/>
                </a:lnTo>
                <a:close/>
              </a:path>
              <a:path w="297814" h="276225">
                <a:moveTo>
                  <a:pt x="226377" y="72059"/>
                </a:moveTo>
                <a:lnTo>
                  <a:pt x="205981" y="82943"/>
                </a:lnTo>
                <a:lnTo>
                  <a:pt x="216719" y="98485"/>
                </a:lnTo>
                <a:lnTo>
                  <a:pt x="225355" y="112977"/>
                </a:lnTo>
                <a:lnTo>
                  <a:pt x="231695" y="124857"/>
                </a:lnTo>
                <a:lnTo>
                  <a:pt x="235546" y="132562"/>
                </a:lnTo>
                <a:lnTo>
                  <a:pt x="256971" y="120332"/>
                </a:lnTo>
                <a:lnTo>
                  <a:pt x="252234" y="110923"/>
                </a:lnTo>
                <a:lnTo>
                  <a:pt x="245875" y="99639"/>
                </a:lnTo>
                <a:lnTo>
                  <a:pt x="237415" y="86633"/>
                </a:lnTo>
                <a:lnTo>
                  <a:pt x="226377" y="72059"/>
                </a:lnTo>
                <a:close/>
              </a:path>
              <a:path w="297814" h="276225">
                <a:moveTo>
                  <a:pt x="267843" y="55410"/>
                </a:moveTo>
                <a:lnTo>
                  <a:pt x="246761" y="66281"/>
                </a:lnTo>
                <a:lnTo>
                  <a:pt x="255158" y="77429"/>
                </a:lnTo>
                <a:lnTo>
                  <a:pt x="261931" y="87652"/>
                </a:lnTo>
                <a:lnTo>
                  <a:pt x="268513" y="98831"/>
                </a:lnTo>
                <a:lnTo>
                  <a:pt x="276339" y="112852"/>
                </a:lnTo>
                <a:lnTo>
                  <a:pt x="297751" y="100609"/>
                </a:lnTo>
                <a:lnTo>
                  <a:pt x="291551" y="89007"/>
                </a:lnTo>
                <a:lnTo>
                  <a:pt x="283564" y="76609"/>
                </a:lnTo>
                <a:lnTo>
                  <a:pt x="275193" y="64912"/>
                </a:lnTo>
                <a:lnTo>
                  <a:pt x="267843" y="55410"/>
                </a:lnTo>
                <a:close/>
              </a:path>
              <a:path w="297814" h="276225">
                <a:moveTo>
                  <a:pt x="293001" y="0"/>
                </a:moveTo>
                <a:lnTo>
                  <a:pt x="216852" y="2032"/>
                </a:lnTo>
                <a:lnTo>
                  <a:pt x="40955" y="9875"/>
                </a:lnTo>
                <a:lnTo>
                  <a:pt x="0" y="11214"/>
                </a:lnTo>
                <a:lnTo>
                  <a:pt x="1701" y="42824"/>
                </a:lnTo>
                <a:lnTo>
                  <a:pt x="88966" y="36026"/>
                </a:lnTo>
                <a:lnTo>
                  <a:pt x="127788" y="33551"/>
                </a:lnTo>
                <a:lnTo>
                  <a:pt x="172669" y="31267"/>
                </a:lnTo>
                <a:lnTo>
                  <a:pt x="237837" y="31267"/>
                </a:lnTo>
                <a:lnTo>
                  <a:pt x="238779" y="31068"/>
                </a:lnTo>
                <a:lnTo>
                  <a:pt x="246935" y="30224"/>
                </a:lnTo>
                <a:lnTo>
                  <a:pt x="258660" y="29921"/>
                </a:lnTo>
                <a:lnTo>
                  <a:pt x="293645" y="29921"/>
                </a:lnTo>
                <a:lnTo>
                  <a:pt x="293001" y="0"/>
                </a:lnTo>
                <a:close/>
              </a:path>
              <a:path w="297814" h="276225">
                <a:moveTo>
                  <a:pt x="293645" y="29921"/>
                </a:moveTo>
                <a:lnTo>
                  <a:pt x="258660" y="29921"/>
                </a:lnTo>
                <a:lnTo>
                  <a:pt x="268339" y="30036"/>
                </a:lnTo>
                <a:lnTo>
                  <a:pt x="277187" y="30341"/>
                </a:lnTo>
                <a:lnTo>
                  <a:pt x="293674" y="31267"/>
                </a:lnTo>
                <a:lnTo>
                  <a:pt x="293645" y="29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56337" y="4859921"/>
            <a:ext cx="215265" cy="273685"/>
          </a:xfrm>
          <a:custGeom>
            <a:avLst/>
            <a:gdLst/>
            <a:ahLst/>
            <a:cxnLst/>
            <a:rect l="l" t="t" r="r" b="b"/>
            <a:pathLst>
              <a:path w="215264" h="273685">
                <a:moveTo>
                  <a:pt x="32969" y="180479"/>
                </a:moveTo>
                <a:lnTo>
                  <a:pt x="0" y="180479"/>
                </a:lnTo>
                <a:lnTo>
                  <a:pt x="5481" y="223375"/>
                </a:lnTo>
                <a:lnTo>
                  <a:pt x="23964" y="252120"/>
                </a:lnTo>
                <a:lnTo>
                  <a:pt x="58507" y="268244"/>
                </a:lnTo>
                <a:lnTo>
                  <a:pt x="112166" y="273278"/>
                </a:lnTo>
                <a:lnTo>
                  <a:pt x="143690" y="271631"/>
                </a:lnTo>
                <a:lnTo>
                  <a:pt x="177257" y="262401"/>
                </a:lnTo>
                <a:lnTo>
                  <a:pt x="198325" y="244043"/>
                </a:lnTo>
                <a:lnTo>
                  <a:pt x="108089" y="244043"/>
                </a:lnTo>
                <a:lnTo>
                  <a:pt x="63990" y="238556"/>
                </a:lnTo>
                <a:lnTo>
                  <a:pt x="41592" y="224115"/>
                </a:lnTo>
                <a:lnTo>
                  <a:pt x="33662" y="203747"/>
                </a:lnTo>
                <a:lnTo>
                  <a:pt x="32969" y="180479"/>
                </a:lnTo>
                <a:close/>
              </a:path>
              <a:path w="215264" h="273685">
                <a:moveTo>
                  <a:pt x="198825" y="29235"/>
                </a:moveTo>
                <a:lnTo>
                  <a:pt x="113525" y="29235"/>
                </a:lnTo>
                <a:lnTo>
                  <a:pt x="140983" y="31193"/>
                </a:lnTo>
                <a:lnTo>
                  <a:pt x="161620" y="38279"/>
                </a:lnTo>
                <a:lnTo>
                  <a:pt x="174607" y="52311"/>
                </a:lnTo>
                <a:lnTo>
                  <a:pt x="179120" y="75107"/>
                </a:lnTo>
                <a:lnTo>
                  <a:pt x="173545" y="100071"/>
                </a:lnTo>
                <a:lnTo>
                  <a:pt x="159750" y="112890"/>
                </a:lnTo>
                <a:lnTo>
                  <a:pt x="142130" y="117613"/>
                </a:lnTo>
                <a:lnTo>
                  <a:pt x="125082" y="118287"/>
                </a:lnTo>
                <a:lnTo>
                  <a:pt x="84632" y="118287"/>
                </a:lnTo>
                <a:lnTo>
                  <a:pt x="84632" y="145821"/>
                </a:lnTo>
                <a:lnTo>
                  <a:pt x="124739" y="145821"/>
                </a:lnTo>
                <a:lnTo>
                  <a:pt x="157521" y="151031"/>
                </a:lnTo>
                <a:lnTo>
                  <a:pt x="174626" y="163791"/>
                </a:lnTo>
                <a:lnTo>
                  <a:pt x="181151" y="179800"/>
                </a:lnTo>
                <a:lnTo>
                  <a:pt x="182194" y="194754"/>
                </a:lnTo>
                <a:lnTo>
                  <a:pt x="176589" y="221101"/>
                </a:lnTo>
                <a:lnTo>
                  <a:pt x="161072" y="235972"/>
                </a:lnTo>
                <a:lnTo>
                  <a:pt x="137590" y="242556"/>
                </a:lnTo>
                <a:lnTo>
                  <a:pt x="108089" y="244043"/>
                </a:lnTo>
                <a:lnTo>
                  <a:pt x="198325" y="244043"/>
                </a:lnTo>
                <a:lnTo>
                  <a:pt x="203942" y="239149"/>
                </a:lnTo>
                <a:lnTo>
                  <a:pt x="214820" y="195440"/>
                </a:lnTo>
                <a:lnTo>
                  <a:pt x="209609" y="164995"/>
                </a:lnTo>
                <a:lnTo>
                  <a:pt x="197354" y="146113"/>
                </a:lnTo>
                <a:lnTo>
                  <a:pt x="183123" y="135832"/>
                </a:lnTo>
                <a:lnTo>
                  <a:pt x="171983" y="131191"/>
                </a:lnTo>
                <a:lnTo>
                  <a:pt x="182216" y="127591"/>
                </a:lnTo>
                <a:lnTo>
                  <a:pt x="195443" y="118703"/>
                </a:lnTo>
                <a:lnTo>
                  <a:pt x="206884" y="101276"/>
                </a:lnTo>
                <a:lnTo>
                  <a:pt x="211759" y="72059"/>
                </a:lnTo>
                <a:lnTo>
                  <a:pt x="200314" y="30400"/>
                </a:lnTo>
                <a:lnTo>
                  <a:pt x="198825" y="29235"/>
                </a:lnTo>
                <a:close/>
              </a:path>
              <a:path w="215264" h="273685">
                <a:moveTo>
                  <a:pt x="112509" y="0"/>
                </a:moveTo>
                <a:lnTo>
                  <a:pt x="61464" y="5167"/>
                </a:lnTo>
                <a:lnTo>
                  <a:pt x="29187" y="20691"/>
                </a:lnTo>
                <a:lnTo>
                  <a:pt x="11889" y="46602"/>
                </a:lnTo>
                <a:lnTo>
                  <a:pt x="5778" y="82931"/>
                </a:lnTo>
                <a:lnTo>
                  <a:pt x="38404" y="82931"/>
                </a:lnTo>
                <a:lnTo>
                  <a:pt x="40535" y="62496"/>
                </a:lnTo>
                <a:lnTo>
                  <a:pt x="50090" y="45377"/>
                </a:lnTo>
                <a:lnTo>
                  <a:pt x="72582" y="33610"/>
                </a:lnTo>
                <a:lnTo>
                  <a:pt x="113525" y="29235"/>
                </a:lnTo>
                <a:lnTo>
                  <a:pt x="198825" y="29235"/>
                </a:lnTo>
                <a:lnTo>
                  <a:pt x="172969" y="9007"/>
                </a:lnTo>
                <a:lnTo>
                  <a:pt x="140206" y="1125"/>
                </a:lnTo>
                <a:lnTo>
                  <a:pt x="112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01384" y="4843602"/>
            <a:ext cx="321310" cy="315595"/>
          </a:xfrm>
          <a:custGeom>
            <a:avLst/>
            <a:gdLst/>
            <a:ahLst/>
            <a:cxnLst/>
            <a:rect l="l" t="t" r="r" b="b"/>
            <a:pathLst>
              <a:path w="321309" h="315595">
                <a:moveTo>
                  <a:pt x="165544" y="235559"/>
                </a:moveTo>
                <a:lnTo>
                  <a:pt x="139699" y="235559"/>
                </a:lnTo>
                <a:lnTo>
                  <a:pt x="139699" y="286880"/>
                </a:lnTo>
                <a:lnTo>
                  <a:pt x="141373" y="298110"/>
                </a:lnTo>
                <a:lnTo>
                  <a:pt x="146203" y="305581"/>
                </a:lnTo>
                <a:lnTo>
                  <a:pt x="153903" y="309736"/>
                </a:lnTo>
                <a:lnTo>
                  <a:pt x="164185" y="311022"/>
                </a:lnTo>
                <a:lnTo>
                  <a:pt x="231482" y="311022"/>
                </a:lnTo>
                <a:lnTo>
                  <a:pt x="244312" y="309784"/>
                </a:lnTo>
                <a:lnTo>
                  <a:pt x="253317" y="303923"/>
                </a:lnTo>
                <a:lnTo>
                  <a:pt x="259393" y="290223"/>
                </a:lnTo>
                <a:lnTo>
                  <a:pt x="259939" y="286880"/>
                </a:lnTo>
                <a:lnTo>
                  <a:pt x="165874" y="286880"/>
                </a:lnTo>
                <a:lnTo>
                  <a:pt x="165544" y="284505"/>
                </a:lnTo>
                <a:lnTo>
                  <a:pt x="165544" y="235559"/>
                </a:lnTo>
                <a:close/>
              </a:path>
              <a:path w="321309" h="315595">
                <a:moveTo>
                  <a:pt x="283489" y="229781"/>
                </a:moveTo>
                <a:lnTo>
                  <a:pt x="261048" y="240652"/>
                </a:lnTo>
                <a:lnTo>
                  <a:pt x="271891" y="255790"/>
                </a:lnTo>
                <a:lnTo>
                  <a:pt x="281744" y="272010"/>
                </a:lnTo>
                <a:lnTo>
                  <a:pt x="290257" y="288356"/>
                </a:lnTo>
                <a:lnTo>
                  <a:pt x="297078" y="303872"/>
                </a:lnTo>
                <a:lnTo>
                  <a:pt x="321208" y="290614"/>
                </a:lnTo>
                <a:lnTo>
                  <a:pt x="312734" y="273745"/>
                </a:lnTo>
                <a:lnTo>
                  <a:pt x="303877" y="258154"/>
                </a:lnTo>
                <a:lnTo>
                  <a:pt x="294256" y="243585"/>
                </a:lnTo>
                <a:lnTo>
                  <a:pt x="283489" y="229781"/>
                </a:lnTo>
                <a:close/>
              </a:path>
              <a:path w="321309" h="315595">
                <a:moveTo>
                  <a:pt x="237591" y="258660"/>
                </a:moveTo>
                <a:lnTo>
                  <a:pt x="236223" y="274975"/>
                </a:lnTo>
                <a:lnTo>
                  <a:pt x="233770" y="283352"/>
                </a:lnTo>
                <a:lnTo>
                  <a:pt x="230424" y="286439"/>
                </a:lnTo>
                <a:lnTo>
                  <a:pt x="226377" y="286880"/>
                </a:lnTo>
                <a:lnTo>
                  <a:pt x="259939" y="286880"/>
                </a:lnTo>
                <a:lnTo>
                  <a:pt x="263436" y="265468"/>
                </a:lnTo>
                <a:lnTo>
                  <a:pt x="237591" y="258660"/>
                </a:lnTo>
                <a:close/>
              </a:path>
              <a:path w="321309" h="315595">
                <a:moveTo>
                  <a:pt x="188315" y="220598"/>
                </a:moveTo>
                <a:lnTo>
                  <a:pt x="176072" y="239636"/>
                </a:lnTo>
                <a:lnTo>
                  <a:pt x="190681" y="248515"/>
                </a:lnTo>
                <a:lnTo>
                  <a:pt x="202930" y="257395"/>
                </a:lnTo>
                <a:lnTo>
                  <a:pt x="212116" y="264873"/>
                </a:lnTo>
                <a:lnTo>
                  <a:pt x="217538" y="269544"/>
                </a:lnTo>
                <a:lnTo>
                  <a:pt x="231813" y="249491"/>
                </a:lnTo>
                <a:lnTo>
                  <a:pt x="226598" y="245168"/>
                </a:lnTo>
                <a:lnTo>
                  <a:pt x="216569" y="237593"/>
                </a:lnTo>
                <a:lnTo>
                  <a:pt x="203288" y="228744"/>
                </a:lnTo>
                <a:lnTo>
                  <a:pt x="188315" y="220598"/>
                </a:lnTo>
                <a:close/>
              </a:path>
              <a:path w="321309" h="315595">
                <a:moveTo>
                  <a:pt x="65265" y="140715"/>
                </a:moveTo>
                <a:lnTo>
                  <a:pt x="38417" y="140715"/>
                </a:lnTo>
                <a:lnTo>
                  <a:pt x="38417" y="315429"/>
                </a:lnTo>
                <a:lnTo>
                  <a:pt x="65265" y="315429"/>
                </a:lnTo>
                <a:lnTo>
                  <a:pt x="65265" y="140715"/>
                </a:lnTo>
                <a:close/>
              </a:path>
              <a:path w="321309" h="315595">
                <a:moveTo>
                  <a:pt x="103670" y="236232"/>
                </a:moveTo>
                <a:lnTo>
                  <a:pt x="98246" y="251087"/>
                </a:lnTo>
                <a:lnTo>
                  <a:pt x="91611" y="265080"/>
                </a:lnTo>
                <a:lnTo>
                  <a:pt x="83699" y="278245"/>
                </a:lnTo>
                <a:lnTo>
                  <a:pt x="74447" y="290614"/>
                </a:lnTo>
                <a:lnTo>
                  <a:pt x="96532" y="306260"/>
                </a:lnTo>
                <a:lnTo>
                  <a:pt x="106572" y="291504"/>
                </a:lnTo>
                <a:lnTo>
                  <a:pt x="114892" y="276178"/>
                </a:lnTo>
                <a:lnTo>
                  <a:pt x="121680" y="260088"/>
                </a:lnTo>
                <a:lnTo>
                  <a:pt x="127126" y="243039"/>
                </a:lnTo>
                <a:lnTo>
                  <a:pt x="103670" y="236232"/>
                </a:lnTo>
                <a:close/>
              </a:path>
              <a:path w="321309" h="315595">
                <a:moveTo>
                  <a:pt x="296748" y="116585"/>
                </a:moveTo>
                <a:lnTo>
                  <a:pt x="104025" y="116585"/>
                </a:lnTo>
                <a:lnTo>
                  <a:pt x="104025" y="218224"/>
                </a:lnTo>
                <a:lnTo>
                  <a:pt x="296748" y="218224"/>
                </a:lnTo>
                <a:lnTo>
                  <a:pt x="296748" y="197484"/>
                </a:lnTo>
                <a:lnTo>
                  <a:pt x="129501" y="197484"/>
                </a:lnTo>
                <a:lnTo>
                  <a:pt x="129501" y="176072"/>
                </a:lnTo>
                <a:lnTo>
                  <a:pt x="296748" y="176072"/>
                </a:lnTo>
                <a:lnTo>
                  <a:pt x="296748" y="157365"/>
                </a:lnTo>
                <a:lnTo>
                  <a:pt x="129501" y="157365"/>
                </a:lnTo>
                <a:lnTo>
                  <a:pt x="129501" y="136982"/>
                </a:lnTo>
                <a:lnTo>
                  <a:pt x="296748" y="136982"/>
                </a:lnTo>
                <a:lnTo>
                  <a:pt x="296748" y="116585"/>
                </a:lnTo>
                <a:close/>
              </a:path>
              <a:path w="321309" h="315595">
                <a:moveTo>
                  <a:pt x="296748" y="176072"/>
                </a:moveTo>
                <a:lnTo>
                  <a:pt x="270903" y="176072"/>
                </a:lnTo>
                <a:lnTo>
                  <a:pt x="270903" y="197484"/>
                </a:lnTo>
                <a:lnTo>
                  <a:pt x="296748" y="197484"/>
                </a:lnTo>
                <a:lnTo>
                  <a:pt x="296748" y="176072"/>
                </a:lnTo>
                <a:close/>
              </a:path>
              <a:path w="321309" h="315595">
                <a:moveTo>
                  <a:pt x="57454" y="0"/>
                </a:moveTo>
                <a:lnTo>
                  <a:pt x="51104" y="32802"/>
                </a:lnTo>
                <a:lnTo>
                  <a:pt x="40581" y="68916"/>
                </a:lnTo>
                <a:lnTo>
                  <a:pt x="24130" y="106688"/>
                </a:lnTo>
                <a:lnTo>
                  <a:pt x="0" y="144462"/>
                </a:lnTo>
                <a:lnTo>
                  <a:pt x="14960" y="174713"/>
                </a:lnTo>
                <a:lnTo>
                  <a:pt x="20106" y="168494"/>
                </a:lnTo>
                <a:lnTo>
                  <a:pt x="25284" y="161667"/>
                </a:lnTo>
                <a:lnTo>
                  <a:pt x="31164" y="152864"/>
                </a:lnTo>
                <a:lnTo>
                  <a:pt x="38417" y="140715"/>
                </a:lnTo>
                <a:lnTo>
                  <a:pt x="65265" y="140715"/>
                </a:lnTo>
                <a:lnTo>
                  <a:pt x="65265" y="80225"/>
                </a:lnTo>
                <a:lnTo>
                  <a:pt x="73204" y="54909"/>
                </a:lnTo>
                <a:lnTo>
                  <a:pt x="78565" y="33993"/>
                </a:lnTo>
                <a:lnTo>
                  <a:pt x="81949" y="17412"/>
                </a:lnTo>
                <a:lnTo>
                  <a:pt x="83959" y="5105"/>
                </a:lnTo>
                <a:lnTo>
                  <a:pt x="57454" y="0"/>
                </a:lnTo>
                <a:close/>
              </a:path>
              <a:path w="321309" h="315595">
                <a:moveTo>
                  <a:pt x="296748" y="136982"/>
                </a:moveTo>
                <a:lnTo>
                  <a:pt x="270903" y="136982"/>
                </a:lnTo>
                <a:lnTo>
                  <a:pt x="270903" y="157365"/>
                </a:lnTo>
                <a:lnTo>
                  <a:pt x="296748" y="157365"/>
                </a:lnTo>
                <a:lnTo>
                  <a:pt x="296748" y="136982"/>
                </a:lnTo>
                <a:close/>
              </a:path>
              <a:path w="321309" h="315595">
                <a:moveTo>
                  <a:pt x="318160" y="77508"/>
                </a:moveTo>
                <a:lnTo>
                  <a:pt x="83959" y="77508"/>
                </a:lnTo>
                <a:lnTo>
                  <a:pt x="83959" y="99593"/>
                </a:lnTo>
                <a:lnTo>
                  <a:pt x="318160" y="99593"/>
                </a:lnTo>
                <a:lnTo>
                  <a:pt x="318160" y="77508"/>
                </a:lnTo>
                <a:close/>
              </a:path>
              <a:path w="321309" h="315595">
                <a:moveTo>
                  <a:pt x="157721" y="47256"/>
                </a:moveTo>
                <a:lnTo>
                  <a:pt x="132905" y="47256"/>
                </a:lnTo>
                <a:lnTo>
                  <a:pt x="135326" y="55276"/>
                </a:lnTo>
                <a:lnTo>
                  <a:pt x="137202" y="62249"/>
                </a:lnTo>
                <a:lnTo>
                  <a:pt x="138886" y="69288"/>
                </a:lnTo>
                <a:lnTo>
                  <a:pt x="140728" y="77508"/>
                </a:lnTo>
                <a:lnTo>
                  <a:pt x="165874" y="77508"/>
                </a:lnTo>
                <a:lnTo>
                  <a:pt x="164533" y="71582"/>
                </a:lnTo>
                <a:lnTo>
                  <a:pt x="162950" y="65558"/>
                </a:lnTo>
                <a:lnTo>
                  <a:pt x="157721" y="47256"/>
                </a:lnTo>
                <a:close/>
              </a:path>
              <a:path w="321309" h="315595">
                <a:moveTo>
                  <a:pt x="269214" y="47256"/>
                </a:moveTo>
                <a:lnTo>
                  <a:pt x="244055" y="47256"/>
                </a:lnTo>
                <a:lnTo>
                  <a:pt x="239045" y="66073"/>
                </a:lnTo>
                <a:lnTo>
                  <a:pt x="237432" y="71675"/>
                </a:lnTo>
                <a:lnTo>
                  <a:pt x="235559" y="77508"/>
                </a:lnTo>
                <a:lnTo>
                  <a:pt x="260375" y="77508"/>
                </a:lnTo>
                <a:lnTo>
                  <a:pt x="263120" y="68916"/>
                </a:lnTo>
                <a:lnTo>
                  <a:pt x="264790" y="63525"/>
                </a:lnTo>
                <a:lnTo>
                  <a:pt x="266874" y="56234"/>
                </a:lnTo>
                <a:lnTo>
                  <a:pt x="269214" y="47256"/>
                </a:lnTo>
                <a:close/>
              </a:path>
              <a:path w="321309" h="315595">
                <a:moveTo>
                  <a:pt x="306933" y="24815"/>
                </a:moveTo>
                <a:lnTo>
                  <a:pt x="93827" y="24815"/>
                </a:lnTo>
                <a:lnTo>
                  <a:pt x="93827" y="47256"/>
                </a:lnTo>
                <a:lnTo>
                  <a:pt x="306933" y="47256"/>
                </a:lnTo>
                <a:lnTo>
                  <a:pt x="306933" y="24815"/>
                </a:lnTo>
                <a:close/>
              </a:path>
              <a:path w="321309" h="315595">
                <a:moveTo>
                  <a:pt x="213474" y="0"/>
                </a:moveTo>
                <a:lnTo>
                  <a:pt x="185940" y="0"/>
                </a:lnTo>
                <a:lnTo>
                  <a:pt x="185940" y="24815"/>
                </a:lnTo>
                <a:lnTo>
                  <a:pt x="213474" y="24815"/>
                </a:lnTo>
                <a:lnTo>
                  <a:pt x="2134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69824" y="4848022"/>
            <a:ext cx="212090" cy="304165"/>
          </a:xfrm>
          <a:custGeom>
            <a:avLst/>
            <a:gdLst/>
            <a:ahLst/>
            <a:cxnLst/>
            <a:rect l="l" t="t" r="r" b="b"/>
            <a:pathLst>
              <a:path w="212090" h="304164">
                <a:moveTo>
                  <a:pt x="32626" y="4076"/>
                </a:moveTo>
                <a:lnTo>
                  <a:pt x="0" y="4076"/>
                </a:lnTo>
                <a:lnTo>
                  <a:pt x="0" y="303885"/>
                </a:lnTo>
                <a:lnTo>
                  <a:pt x="32626" y="303885"/>
                </a:lnTo>
                <a:lnTo>
                  <a:pt x="32626" y="125768"/>
                </a:lnTo>
                <a:lnTo>
                  <a:pt x="117458" y="125768"/>
                </a:lnTo>
                <a:lnTo>
                  <a:pt x="78717" y="109851"/>
                </a:lnTo>
                <a:lnTo>
                  <a:pt x="32626" y="94157"/>
                </a:lnTo>
                <a:lnTo>
                  <a:pt x="32626" y="4076"/>
                </a:lnTo>
                <a:close/>
              </a:path>
              <a:path w="212090" h="304164">
                <a:moveTo>
                  <a:pt x="117458" y="125768"/>
                </a:moveTo>
                <a:lnTo>
                  <a:pt x="32626" y="125768"/>
                </a:lnTo>
                <a:lnTo>
                  <a:pt x="72368" y="140757"/>
                </a:lnTo>
                <a:lnTo>
                  <a:pt x="112715" y="158742"/>
                </a:lnTo>
                <a:lnTo>
                  <a:pt x="152362" y="179019"/>
                </a:lnTo>
                <a:lnTo>
                  <a:pt x="190004" y="200888"/>
                </a:lnTo>
                <a:lnTo>
                  <a:pt x="204622" y="168592"/>
                </a:lnTo>
                <a:lnTo>
                  <a:pt x="166560" y="148505"/>
                </a:lnTo>
                <a:lnTo>
                  <a:pt x="123977" y="128446"/>
                </a:lnTo>
                <a:lnTo>
                  <a:pt x="117458" y="125768"/>
                </a:lnTo>
                <a:close/>
              </a:path>
              <a:path w="212090" h="304164">
                <a:moveTo>
                  <a:pt x="139014" y="15633"/>
                </a:moveTo>
                <a:lnTo>
                  <a:pt x="117259" y="26517"/>
                </a:lnTo>
                <a:lnTo>
                  <a:pt x="128170" y="44298"/>
                </a:lnTo>
                <a:lnTo>
                  <a:pt x="136212" y="58893"/>
                </a:lnTo>
                <a:lnTo>
                  <a:pt x="141831" y="70301"/>
                </a:lnTo>
                <a:lnTo>
                  <a:pt x="145478" y="78524"/>
                </a:lnTo>
                <a:lnTo>
                  <a:pt x="167906" y="66954"/>
                </a:lnTo>
                <a:lnTo>
                  <a:pt x="159523" y="49477"/>
                </a:lnTo>
                <a:lnTo>
                  <a:pt x="151041" y="34416"/>
                </a:lnTo>
                <a:lnTo>
                  <a:pt x="143767" y="22795"/>
                </a:lnTo>
                <a:lnTo>
                  <a:pt x="139014" y="15633"/>
                </a:lnTo>
                <a:close/>
              </a:path>
              <a:path w="212090" h="304164">
                <a:moveTo>
                  <a:pt x="182867" y="0"/>
                </a:moveTo>
                <a:lnTo>
                  <a:pt x="162128" y="10540"/>
                </a:lnTo>
                <a:lnTo>
                  <a:pt x="171259" y="25046"/>
                </a:lnTo>
                <a:lnTo>
                  <a:pt x="178711" y="38056"/>
                </a:lnTo>
                <a:lnTo>
                  <a:pt x="184688" y="49590"/>
                </a:lnTo>
                <a:lnTo>
                  <a:pt x="190004" y="60845"/>
                </a:lnTo>
                <a:lnTo>
                  <a:pt x="212090" y="48272"/>
                </a:lnTo>
                <a:lnTo>
                  <a:pt x="206796" y="37860"/>
                </a:lnTo>
                <a:lnTo>
                  <a:pt x="200412" y="26436"/>
                </a:lnTo>
                <a:lnTo>
                  <a:pt x="192451" y="13666"/>
                </a:lnTo>
                <a:lnTo>
                  <a:pt x="1828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95478" y="4855845"/>
            <a:ext cx="318770" cy="295910"/>
          </a:xfrm>
          <a:custGeom>
            <a:avLst/>
            <a:gdLst/>
            <a:ahLst/>
            <a:cxnLst/>
            <a:rect l="l" t="t" r="r" b="b"/>
            <a:pathLst>
              <a:path w="318770" h="295910">
                <a:moveTo>
                  <a:pt x="181851" y="0"/>
                </a:moveTo>
                <a:lnTo>
                  <a:pt x="150240" y="0"/>
                </a:lnTo>
                <a:lnTo>
                  <a:pt x="150240" y="286880"/>
                </a:lnTo>
                <a:lnTo>
                  <a:pt x="173937" y="283767"/>
                </a:lnTo>
                <a:lnTo>
                  <a:pt x="204433" y="275821"/>
                </a:lnTo>
                <a:lnTo>
                  <a:pt x="237932" y="259511"/>
                </a:lnTo>
                <a:lnTo>
                  <a:pt x="247976" y="250850"/>
                </a:lnTo>
                <a:lnTo>
                  <a:pt x="181851" y="250850"/>
                </a:lnTo>
                <a:lnTo>
                  <a:pt x="181851" y="0"/>
                </a:lnTo>
                <a:close/>
              </a:path>
              <a:path w="318770" h="295910">
                <a:moveTo>
                  <a:pt x="289940" y="113525"/>
                </a:moveTo>
                <a:lnTo>
                  <a:pt x="275968" y="164950"/>
                </a:lnTo>
                <a:lnTo>
                  <a:pt x="254122" y="205000"/>
                </a:lnTo>
                <a:lnTo>
                  <a:pt x="223163" y="233643"/>
                </a:lnTo>
                <a:lnTo>
                  <a:pt x="181851" y="250850"/>
                </a:lnTo>
                <a:lnTo>
                  <a:pt x="247976" y="250850"/>
                </a:lnTo>
                <a:lnTo>
                  <a:pt x="270639" y="231306"/>
                </a:lnTo>
                <a:lnTo>
                  <a:pt x="298757" y="187673"/>
                </a:lnTo>
                <a:lnTo>
                  <a:pt x="318490" y="125082"/>
                </a:lnTo>
                <a:lnTo>
                  <a:pt x="289940" y="113525"/>
                </a:lnTo>
                <a:close/>
              </a:path>
              <a:path w="318770" h="295910">
                <a:moveTo>
                  <a:pt x="90754" y="10198"/>
                </a:moveTo>
                <a:lnTo>
                  <a:pt x="58813" y="10198"/>
                </a:lnTo>
                <a:lnTo>
                  <a:pt x="58813" y="106057"/>
                </a:lnTo>
                <a:lnTo>
                  <a:pt x="57782" y="128012"/>
                </a:lnTo>
                <a:lnTo>
                  <a:pt x="51639" y="175118"/>
                </a:lnTo>
                <a:lnTo>
                  <a:pt x="38001" y="221700"/>
                </a:lnTo>
                <a:lnTo>
                  <a:pt x="12028" y="260745"/>
                </a:lnTo>
                <a:lnTo>
                  <a:pt x="0" y="272935"/>
                </a:lnTo>
                <a:lnTo>
                  <a:pt x="22440" y="295706"/>
                </a:lnTo>
                <a:lnTo>
                  <a:pt x="60963" y="247527"/>
                </a:lnTo>
                <a:lnTo>
                  <a:pt x="80429" y="191917"/>
                </a:lnTo>
                <a:lnTo>
                  <a:pt x="89563" y="130914"/>
                </a:lnTo>
                <a:lnTo>
                  <a:pt x="90754" y="101625"/>
                </a:lnTo>
                <a:lnTo>
                  <a:pt x="90754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75817" y="4840199"/>
            <a:ext cx="105410" cy="322580"/>
          </a:xfrm>
          <a:custGeom>
            <a:avLst/>
            <a:gdLst/>
            <a:ahLst/>
            <a:cxnLst/>
            <a:rect l="l" t="t" r="r" b="b"/>
            <a:pathLst>
              <a:path w="105409" h="322579">
                <a:moveTo>
                  <a:pt x="105028" y="0"/>
                </a:moveTo>
                <a:lnTo>
                  <a:pt x="73075" y="0"/>
                </a:lnTo>
                <a:lnTo>
                  <a:pt x="42010" y="33296"/>
                </a:lnTo>
                <a:lnTo>
                  <a:pt x="19073" y="70613"/>
                </a:lnTo>
                <a:lnTo>
                  <a:pt x="4869" y="112905"/>
                </a:lnTo>
                <a:lnTo>
                  <a:pt x="0" y="161124"/>
                </a:lnTo>
                <a:lnTo>
                  <a:pt x="4869" y="209335"/>
                </a:lnTo>
                <a:lnTo>
                  <a:pt x="19073" y="251618"/>
                </a:lnTo>
                <a:lnTo>
                  <a:pt x="42010" y="288930"/>
                </a:lnTo>
                <a:lnTo>
                  <a:pt x="73075" y="322224"/>
                </a:lnTo>
                <a:lnTo>
                  <a:pt x="105028" y="322224"/>
                </a:lnTo>
                <a:lnTo>
                  <a:pt x="76587" y="294184"/>
                </a:lnTo>
                <a:lnTo>
                  <a:pt x="52130" y="259514"/>
                </a:lnTo>
                <a:lnTo>
                  <a:pt x="35002" y="215925"/>
                </a:lnTo>
                <a:lnTo>
                  <a:pt x="28549" y="161124"/>
                </a:lnTo>
                <a:lnTo>
                  <a:pt x="35002" y="106311"/>
                </a:lnTo>
                <a:lnTo>
                  <a:pt x="52130" y="62717"/>
                </a:lnTo>
                <a:lnTo>
                  <a:pt x="76587" y="28045"/>
                </a:lnTo>
                <a:lnTo>
                  <a:pt x="1050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05637" y="4841900"/>
            <a:ext cx="305435" cy="317500"/>
          </a:xfrm>
          <a:custGeom>
            <a:avLst/>
            <a:gdLst/>
            <a:ahLst/>
            <a:cxnLst/>
            <a:rect l="l" t="t" r="r" b="b"/>
            <a:pathLst>
              <a:path w="305434" h="317500">
                <a:moveTo>
                  <a:pt x="85661" y="169608"/>
                </a:moveTo>
                <a:lnTo>
                  <a:pt x="58458" y="169608"/>
                </a:lnTo>
                <a:lnTo>
                  <a:pt x="58458" y="317131"/>
                </a:lnTo>
                <a:lnTo>
                  <a:pt x="85661" y="317131"/>
                </a:lnTo>
                <a:lnTo>
                  <a:pt x="85661" y="169608"/>
                </a:lnTo>
                <a:close/>
              </a:path>
              <a:path w="305434" h="317500">
                <a:moveTo>
                  <a:pt x="305144" y="76136"/>
                </a:moveTo>
                <a:lnTo>
                  <a:pt x="277355" y="76136"/>
                </a:lnTo>
                <a:lnTo>
                  <a:pt x="277281" y="99593"/>
                </a:lnTo>
                <a:lnTo>
                  <a:pt x="277160" y="112547"/>
                </a:lnTo>
                <a:lnTo>
                  <a:pt x="276371" y="163144"/>
                </a:lnTo>
                <a:lnTo>
                  <a:pt x="273631" y="229239"/>
                </a:lnTo>
                <a:lnTo>
                  <a:pt x="268185" y="273621"/>
                </a:lnTo>
                <a:lnTo>
                  <a:pt x="255269" y="287553"/>
                </a:lnTo>
                <a:lnTo>
                  <a:pt x="193127" y="287553"/>
                </a:lnTo>
                <a:lnTo>
                  <a:pt x="198500" y="317131"/>
                </a:lnTo>
                <a:lnTo>
                  <a:pt x="252552" y="317131"/>
                </a:lnTo>
                <a:lnTo>
                  <a:pt x="261154" y="316749"/>
                </a:lnTo>
                <a:lnTo>
                  <a:pt x="272213" y="314072"/>
                </a:lnTo>
                <a:lnTo>
                  <a:pt x="283464" y="306807"/>
                </a:lnTo>
                <a:lnTo>
                  <a:pt x="292646" y="292658"/>
                </a:lnTo>
                <a:lnTo>
                  <a:pt x="293579" y="287553"/>
                </a:lnTo>
                <a:lnTo>
                  <a:pt x="247103" y="287553"/>
                </a:lnTo>
                <a:lnTo>
                  <a:pt x="293642" y="287210"/>
                </a:lnTo>
                <a:lnTo>
                  <a:pt x="302365" y="206636"/>
                </a:lnTo>
                <a:lnTo>
                  <a:pt x="304280" y="147180"/>
                </a:lnTo>
                <a:lnTo>
                  <a:pt x="305066" y="91895"/>
                </a:lnTo>
                <a:lnTo>
                  <a:pt x="305144" y="76136"/>
                </a:lnTo>
                <a:close/>
              </a:path>
              <a:path w="305434" h="317500">
                <a:moveTo>
                  <a:pt x="16992" y="194411"/>
                </a:moveTo>
                <a:lnTo>
                  <a:pt x="14201" y="228139"/>
                </a:lnTo>
                <a:lnTo>
                  <a:pt x="9686" y="253863"/>
                </a:lnTo>
                <a:lnTo>
                  <a:pt x="4662" y="272382"/>
                </a:lnTo>
                <a:lnTo>
                  <a:pt x="342" y="284492"/>
                </a:lnTo>
                <a:lnTo>
                  <a:pt x="25145" y="294017"/>
                </a:lnTo>
                <a:lnTo>
                  <a:pt x="33193" y="263891"/>
                </a:lnTo>
                <a:lnTo>
                  <a:pt x="38020" y="235038"/>
                </a:lnTo>
                <a:lnTo>
                  <a:pt x="40490" y="211796"/>
                </a:lnTo>
                <a:lnTo>
                  <a:pt x="41465" y="198501"/>
                </a:lnTo>
                <a:lnTo>
                  <a:pt x="16992" y="194411"/>
                </a:lnTo>
                <a:close/>
              </a:path>
              <a:path w="305434" h="317500">
                <a:moveTo>
                  <a:pt x="123037" y="193065"/>
                </a:moveTo>
                <a:lnTo>
                  <a:pt x="100609" y="197827"/>
                </a:lnTo>
                <a:lnTo>
                  <a:pt x="104177" y="212527"/>
                </a:lnTo>
                <a:lnTo>
                  <a:pt x="108256" y="231559"/>
                </a:lnTo>
                <a:lnTo>
                  <a:pt x="112080" y="253266"/>
                </a:lnTo>
                <a:lnTo>
                  <a:pt x="114884" y="275996"/>
                </a:lnTo>
                <a:lnTo>
                  <a:pt x="140042" y="271233"/>
                </a:lnTo>
                <a:lnTo>
                  <a:pt x="136617" y="248458"/>
                </a:lnTo>
                <a:lnTo>
                  <a:pt x="132302" y="227434"/>
                </a:lnTo>
                <a:lnTo>
                  <a:pt x="127605" y="208768"/>
                </a:lnTo>
                <a:lnTo>
                  <a:pt x="123037" y="193065"/>
                </a:lnTo>
                <a:close/>
              </a:path>
              <a:path w="305434" h="317500">
                <a:moveTo>
                  <a:pt x="193738" y="127457"/>
                </a:moveTo>
                <a:lnTo>
                  <a:pt x="169608" y="139014"/>
                </a:lnTo>
                <a:lnTo>
                  <a:pt x="180784" y="158280"/>
                </a:lnTo>
                <a:lnTo>
                  <a:pt x="191449" y="179424"/>
                </a:lnTo>
                <a:lnTo>
                  <a:pt x="200965" y="201013"/>
                </a:lnTo>
                <a:lnTo>
                  <a:pt x="208699" y="221615"/>
                </a:lnTo>
                <a:lnTo>
                  <a:pt x="234187" y="209372"/>
                </a:lnTo>
                <a:lnTo>
                  <a:pt x="227149" y="190463"/>
                </a:lnTo>
                <a:lnTo>
                  <a:pt x="217658" y="168933"/>
                </a:lnTo>
                <a:lnTo>
                  <a:pt x="206250" y="147035"/>
                </a:lnTo>
                <a:lnTo>
                  <a:pt x="193738" y="127457"/>
                </a:lnTo>
                <a:close/>
              </a:path>
              <a:path w="305434" h="317500">
                <a:moveTo>
                  <a:pt x="143392" y="163144"/>
                </a:moveTo>
                <a:lnTo>
                  <a:pt x="116243" y="163144"/>
                </a:lnTo>
                <a:lnTo>
                  <a:pt x="119646" y="174028"/>
                </a:lnTo>
                <a:lnTo>
                  <a:pt x="120662" y="177088"/>
                </a:lnTo>
                <a:lnTo>
                  <a:pt x="122021" y="182194"/>
                </a:lnTo>
                <a:lnTo>
                  <a:pt x="146837" y="173012"/>
                </a:lnTo>
                <a:lnTo>
                  <a:pt x="143392" y="163144"/>
                </a:lnTo>
                <a:close/>
              </a:path>
              <a:path w="305434" h="317500">
                <a:moveTo>
                  <a:pt x="14274" y="53022"/>
                </a:moveTo>
                <a:lnTo>
                  <a:pt x="0" y="73748"/>
                </a:lnTo>
                <a:lnTo>
                  <a:pt x="17690" y="88203"/>
                </a:lnTo>
                <a:lnTo>
                  <a:pt x="32164" y="101925"/>
                </a:lnTo>
                <a:lnTo>
                  <a:pt x="42878" y="113287"/>
                </a:lnTo>
                <a:lnTo>
                  <a:pt x="49288" y="120662"/>
                </a:lnTo>
                <a:lnTo>
                  <a:pt x="46267" y="125375"/>
                </a:lnTo>
                <a:lnTo>
                  <a:pt x="12914" y="147137"/>
                </a:lnTo>
                <a:lnTo>
                  <a:pt x="1358" y="147180"/>
                </a:lnTo>
                <a:lnTo>
                  <a:pt x="2717" y="173342"/>
                </a:lnTo>
                <a:lnTo>
                  <a:pt x="12620" y="172810"/>
                </a:lnTo>
                <a:lnTo>
                  <a:pt x="58458" y="169608"/>
                </a:lnTo>
                <a:lnTo>
                  <a:pt x="85661" y="169608"/>
                </a:lnTo>
                <a:lnTo>
                  <a:pt x="85661" y="166890"/>
                </a:lnTo>
                <a:lnTo>
                  <a:pt x="89766" y="166542"/>
                </a:lnTo>
                <a:lnTo>
                  <a:pt x="95594" y="165908"/>
                </a:lnTo>
                <a:lnTo>
                  <a:pt x="104101" y="164827"/>
                </a:lnTo>
                <a:lnTo>
                  <a:pt x="116243" y="163144"/>
                </a:lnTo>
                <a:lnTo>
                  <a:pt x="143392" y="163144"/>
                </a:lnTo>
                <a:lnTo>
                  <a:pt x="142479" y="160531"/>
                </a:lnTo>
                <a:lnTo>
                  <a:pt x="136510" y="145478"/>
                </a:lnTo>
                <a:lnTo>
                  <a:pt x="60159" y="145478"/>
                </a:lnTo>
                <a:lnTo>
                  <a:pt x="69307" y="133496"/>
                </a:lnTo>
                <a:lnTo>
                  <a:pt x="85402" y="110807"/>
                </a:lnTo>
                <a:lnTo>
                  <a:pt x="92718" y="99593"/>
                </a:lnTo>
                <a:lnTo>
                  <a:pt x="63563" y="99593"/>
                </a:lnTo>
                <a:lnTo>
                  <a:pt x="56654" y="91895"/>
                </a:lnTo>
                <a:lnTo>
                  <a:pt x="50641" y="85444"/>
                </a:lnTo>
                <a:lnTo>
                  <a:pt x="46161" y="80714"/>
                </a:lnTo>
                <a:lnTo>
                  <a:pt x="43853" y="78181"/>
                </a:lnTo>
                <a:lnTo>
                  <a:pt x="53354" y="63958"/>
                </a:lnTo>
                <a:lnTo>
                  <a:pt x="54637" y="61861"/>
                </a:lnTo>
                <a:lnTo>
                  <a:pt x="25488" y="61861"/>
                </a:lnTo>
                <a:lnTo>
                  <a:pt x="19710" y="57442"/>
                </a:lnTo>
                <a:lnTo>
                  <a:pt x="17335" y="55397"/>
                </a:lnTo>
                <a:lnTo>
                  <a:pt x="14274" y="53022"/>
                </a:lnTo>
                <a:close/>
              </a:path>
              <a:path w="305434" h="317500">
                <a:moveTo>
                  <a:pt x="118960" y="108762"/>
                </a:moveTo>
                <a:lnTo>
                  <a:pt x="97205" y="117259"/>
                </a:lnTo>
                <a:lnTo>
                  <a:pt x="99960" y="122665"/>
                </a:lnTo>
                <a:lnTo>
                  <a:pt x="102647" y="128354"/>
                </a:lnTo>
                <a:lnTo>
                  <a:pt x="105335" y="134616"/>
                </a:lnTo>
                <a:lnTo>
                  <a:pt x="108089" y="141744"/>
                </a:lnTo>
                <a:lnTo>
                  <a:pt x="90116" y="143611"/>
                </a:lnTo>
                <a:lnTo>
                  <a:pt x="77160" y="144609"/>
                </a:lnTo>
                <a:lnTo>
                  <a:pt x="60159" y="145478"/>
                </a:lnTo>
                <a:lnTo>
                  <a:pt x="136510" y="145478"/>
                </a:lnTo>
                <a:lnTo>
                  <a:pt x="135365" y="142613"/>
                </a:lnTo>
                <a:lnTo>
                  <a:pt x="127140" y="124107"/>
                </a:lnTo>
                <a:lnTo>
                  <a:pt x="118960" y="108762"/>
                </a:lnTo>
                <a:close/>
              </a:path>
              <a:path w="305434" h="317500">
                <a:moveTo>
                  <a:pt x="183210" y="330"/>
                </a:moveTo>
                <a:lnTo>
                  <a:pt x="178621" y="20228"/>
                </a:lnTo>
                <a:lnTo>
                  <a:pt x="169735" y="47291"/>
                </a:lnTo>
                <a:lnTo>
                  <a:pt x="154667" y="78493"/>
                </a:lnTo>
                <a:lnTo>
                  <a:pt x="131535" y="110809"/>
                </a:lnTo>
                <a:lnTo>
                  <a:pt x="151930" y="131889"/>
                </a:lnTo>
                <a:lnTo>
                  <a:pt x="158606" y="123888"/>
                </a:lnTo>
                <a:lnTo>
                  <a:pt x="167097" y="112547"/>
                </a:lnTo>
                <a:lnTo>
                  <a:pt x="176926" y="96938"/>
                </a:lnTo>
                <a:lnTo>
                  <a:pt x="187617" y="76136"/>
                </a:lnTo>
                <a:lnTo>
                  <a:pt x="305144" y="76136"/>
                </a:lnTo>
                <a:lnTo>
                  <a:pt x="305231" y="50647"/>
                </a:lnTo>
                <a:lnTo>
                  <a:pt x="197827" y="50647"/>
                </a:lnTo>
                <a:lnTo>
                  <a:pt x="202194" y="37811"/>
                </a:lnTo>
                <a:lnTo>
                  <a:pt x="205765" y="25995"/>
                </a:lnTo>
                <a:lnTo>
                  <a:pt x="208764" y="14691"/>
                </a:lnTo>
                <a:lnTo>
                  <a:pt x="211416" y="3390"/>
                </a:lnTo>
                <a:lnTo>
                  <a:pt x="183210" y="330"/>
                </a:lnTo>
                <a:close/>
              </a:path>
              <a:path w="305434" h="317500">
                <a:moveTo>
                  <a:pt x="101968" y="34328"/>
                </a:moveTo>
                <a:lnTo>
                  <a:pt x="91904" y="53082"/>
                </a:lnTo>
                <a:lnTo>
                  <a:pt x="82637" y="69127"/>
                </a:lnTo>
                <a:lnTo>
                  <a:pt x="73434" y="84089"/>
                </a:lnTo>
                <a:lnTo>
                  <a:pt x="63563" y="99593"/>
                </a:lnTo>
                <a:lnTo>
                  <a:pt x="92718" y="99593"/>
                </a:lnTo>
                <a:lnTo>
                  <a:pt x="105190" y="80475"/>
                </a:lnTo>
                <a:lnTo>
                  <a:pt x="125425" y="45554"/>
                </a:lnTo>
                <a:lnTo>
                  <a:pt x="101968" y="34328"/>
                </a:lnTo>
                <a:close/>
              </a:path>
              <a:path w="305434" h="317500">
                <a:moveTo>
                  <a:pt x="58458" y="0"/>
                </a:moveTo>
                <a:lnTo>
                  <a:pt x="52113" y="13966"/>
                </a:lnTo>
                <a:lnTo>
                  <a:pt x="44907" y="28635"/>
                </a:lnTo>
                <a:lnTo>
                  <a:pt x="36233" y="44451"/>
                </a:lnTo>
                <a:lnTo>
                  <a:pt x="25488" y="61861"/>
                </a:lnTo>
                <a:lnTo>
                  <a:pt x="54637" y="61861"/>
                </a:lnTo>
                <a:lnTo>
                  <a:pt x="63558" y="47285"/>
                </a:lnTo>
                <a:lnTo>
                  <a:pt x="73765" y="28892"/>
                </a:lnTo>
                <a:lnTo>
                  <a:pt x="83273" y="9512"/>
                </a:lnTo>
                <a:lnTo>
                  <a:pt x="584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55712" y="4859921"/>
            <a:ext cx="215265" cy="273685"/>
          </a:xfrm>
          <a:custGeom>
            <a:avLst/>
            <a:gdLst/>
            <a:ahLst/>
            <a:cxnLst/>
            <a:rect l="l" t="t" r="r" b="b"/>
            <a:pathLst>
              <a:path w="215265" h="273685">
                <a:moveTo>
                  <a:pt x="32969" y="180479"/>
                </a:moveTo>
                <a:lnTo>
                  <a:pt x="0" y="180479"/>
                </a:lnTo>
                <a:lnTo>
                  <a:pt x="5481" y="223375"/>
                </a:lnTo>
                <a:lnTo>
                  <a:pt x="23964" y="252120"/>
                </a:lnTo>
                <a:lnTo>
                  <a:pt x="58507" y="268244"/>
                </a:lnTo>
                <a:lnTo>
                  <a:pt x="112166" y="273278"/>
                </a:lnTo>
                <a:lnTo>
                  <a:pt x="143690" y="271631"/>
                </a:lnTo>
                <a:lnTo>
                  <a:pt x="177257" y="262401"/>
                </a:lnTo>
                <a:lnTo>
                  <a:pt x="198325" y="244043"/>
                </a:lnTo>
                <a:lnTo>
                  <a:pt x="108089" y="244043"/>
                </a:lnTo>
                <a:lnTo>
                  <a:pt x="63990" y="238556"/>
                </a:lnTo>
                <a:lnTo>
                  <a:pt x="41592" y="224115"/>
                </a:lnTo>
                <a:lnTo>
                  <a:pt x="33662" y="203747"/>
                </a:lnTo>
                <a:lnTo>
                  <a:pt x="32969" y="180479"/>
                </a:lnTo>
                <a:close/>
              </a:path>
              <a:path w="215265" h="273685">
                <a:moveTo>
                  <a:pt x="198825" y="29235"/>
                </a:moveTo>
                <a:lnTo>
                  <a:pt x="113525" y="29235"/>
                </a:lnTo>
                <a:lnTo>
                  <a:pt x="140983" y="31193"/>
                </a:lnTo>
                <a:lnTo>
                  <a:pt x="161620" y="38279"/>
                </a:lnTo>
                <a:lnTo>
                  <a:pt x="174607" y="52311"/>
                </a:lnTo>
                <a:lnTo>
                  <a:pt x="179120" y="75107"/>
                </a:lnTo>
                <a:lnTo>
                  <a:pt x="173545" y="100071"/>
                </a:lnTo>
                <a:lnTo>
                  <a:pt x="159750" y="112890"/>
                </a:lnTo>
                <a:lnTo>
                  <a:pt x="142130" y="117613"/>
                </a:lnTo>
                <a:lnTo>
                  <a:pt x="125082" y="118287"/>
                </a:lnTo>
                <a:lnTo>
                  <a:pt x="84632" y="118287"/>
                </a:lnTo>
                <a:lnTo>
                  <a:pt x="84632" y="145821"/>
                </a:lnTo>
                <a:lnTo>
                  <a:pt x="124739" y="145821"/>
                </a:lnTo>
                <a:lnTo>
                  <a:pt x="157521" y="151031"/>
                </a:lnTo>
                <a:lnTo>
                  <a:pt x="174626" y="163791"/>
                </a:lnTo>
                <a:lnTo>
                  <a:pt x="181151" y="179800"/>
                </a:lnTo>
                <a:lnTo>
                  <a:pt x="182194" y="194754"/>
                </a:lnTo>
                <a:lnTo>
                  <a:pt x="176589" y="221101"/>
                </a:lnTo>
                <a:lnTo>
                  <a:pt x="161072" y="235972"/>
                </a:lnTo>
                <a:lnTo>
                  <a:pt x="137590" y="242556"/>
                </a:lnTo>
                <a:lnTo>
                  <a:pt x="108089" y="244043"/>
                </a:lnTo>
                <a:lnTo>
                  <a:pt x="198325" y="244043"/>
                </a:lnTo>
                <a:lnTo>
                  <a:pt x="203942" y="239149"/>
                </a:lnTo>
                <a:lnTo>
                  <a:pt x="214820" y="195440"/>
                </a:lnTo>
                <a:lnTo>
                  <a:pt x="209609" y="164995"/>
                </a:lnTo>
                <a:lnTo>
                  <a:pt x="197354" y="146113"/>
                </a:lnTo>
                <a:lnTo>
                  <a:pt x="183123" y="135832"/>
                </a:lnTo>
                <a:lnTo>
                  <a:pt x="171983" y="131191"/>
                </a:lnTo>
                <a:lnTo>
                  <a:pt x="182216" y="127591"/>
                </a:lnTo>
                <a:lnTo>
                  <a:pt x="195443" y="118703"/>
                </a:lnTo>
                <a:lnTo>
                  <a:pt x="206884" y="101276"/>
                </a:lnTo>
                <a:lnTo>
                  <a:pt x="211759" y="72059"/>
                </a:lnTo>
                <a:lnTo>
                  <a:pt x="200314" y="30400"/>
                </a:lnTo>
                <a:lnTo>
                  <a:pt x="198825" y="29235"/>
                </a:lnTo>
                <a:close/>
              </a:path>
              <a:path w="215265" h="273685">
                <a:moveTo>
                  <a:pt x="112509" y="0"/>
                </a:moveTo>
                <a:lnTo>
                  <a:pt x="61464" y="5167"/>
                </a:lnTo>
                <a:lnTo>
                  <a:pt x="29187" y="20691"/>
                </a:lnTo>
                <a:lnTo>
                  <a:pt x="11889" y="46602"/>
                </a:lnTo>
                <a:lnTo>
                  <a:pt x="5778" y="82931"/>
                </a:lnTo>
                <a:lnTo>
                  <a:pt x="38404" y="82931"/>
                </a:lnTo>
                <a:lnTo>
                  <a:pt x="40535" y="62496"/>
                </a:lnTo>
                <a:lnTo>
                  <a:pt x="50090" y="45377"/>
                </a:lnTo>
                <a:lnTo>
                  <a:pt x="72582" y="33610"/>
                </a:lnTo>
                <a:lnTo>
                  <a:pt x="113525" y="29235"/>
                </a:lnTo>
                <a:lnTo>
                  <a:pt x="198825" y="29235"/>
                </a:lnTo>
                <a:lnTo>
                  <a:pt x="172969" y="9007"/>
                </a:lnTo>
                <a:lnTo>
                  <a:pt x="140206" y="1125"/>
                </a:lnTo>
                <a:lnTo>
                  <a:pt x="112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13675" y="4859921"/>
            <a:ext cx="215265" cy="273685"/>
          </a:xfrm>
          <a:custGeom>
            <a:avLst/>
            <a:gdLst/>
            <a:ahLst/>
            <a:cxnLst/>
            <a:rect l="l" t="t" r="r" b="b"/>
            <a:pathLst>
              <a:path w="215265" h="273685">
                <a:moveTo>
                  <a:pt x="32969" y="180479"/>
                </a:moveTo>
                <a:lnTo>
                  <a:pt x="0" y="180479"/>
                </a:lnTo>
                <a:lnTo>
                  <a:pt x="5481" y="223375"/>
                </a:lnTo>
                <a:lnTo>
                  <a:pt x="23964" y="252120"/>
                </a:lnTo>
                <a:lnTo>
                  <a:pt x="58507" y="268244"/>
                </a:lnTo>
                <a:lnTo>
                  <a:pt x="112166" y="273278"/>
                </a:lnTo>
                <a:lnTo>
                  <a:pt x="143690" y="271631"/>
                </a:lnTo>
                <a:lnTo>
                  <a:pt x="177257" y="262401"/>
                </a:lnTo>
                <a:lnTo>
                  <a:pt x="198325" y="244043"/>
                </a:lnTo>
                <a:lnTo>
                  <a:pt x="108089" y="244043"/>
                </a:lnTo>
                <a:lnTo>
                  <a:pt x="63990" y="238556"/>
                </a:lnTo>
                <a:lnTo>
                  <a:pt x="41592" y="224115"/>
                </a:lnTo>
                <a:lnTo>
                  <a:pt x="33662" y="203747"/>
                </a:lnTo>
                <a:lnTo>
                  <a:pt x="32969" y="180479"/>
                </a:lnTo>
                <a:close/>
              </a:path>
              <a:path w="215265" h="273685">
                <a:moveTo>
                  <a:pt x="198825" y="29235"/>
                </a:moveTo>
                <a:lnTo>
                  <a:pt x="113525" y="29235"/>
                </a:lnTo>
                <a:lnTo>
                  <a:pt x="140983" y="31193"/>
                </a:lnTo>
                <a:lnTo>
                  <a:pt x="161620" y="38279"/>
                </a:lnTo>
                <a:lnTo>
                  <a:pt x="174607" y="52311"/>
                </a:lnTo>
                <a:lnTo>
                  <a:pt x="179120" y="75107"/>
                </a:lnTo>
                <a:lnTo>
                  <a:pt x="173545" y="100071"/>
                </a:lnTo>
                <a:lnTo>
                  <a:pt x="159750" y="112890"/>
                </a:lnTo>
                <a:lnTo>
                  <a:pt x="142130" y="117613"/>
                </a:lnTo>
                <a:lnTo>
                  <a:pt x="125082" y="118287"/>
                </a:lnTo>
                <a:lnTo>
                  <a:pt x="84632" y="118287"/>
                </a:lnTo>
                <a:lnTo>
                  <a:pt x="84632" y="145821"/>
                </a:lnTo>
                <a:lnTo>
                  <a:pt x="124739" y="145821"/>
                </a:lnTo>
                <a:lnTo>
                  <a:pt x="157521" y="151031"/>
                </a:lnTo>
                <a:lnTo>
                  <a:pt x="174626" y="163791"/>
                </a:lnTo>
                <a:lnTo>
                  <a:pt x="181151" y="179800"/>
                </a:lnTo>
                <a:lnTo>
                  <a:pt x="182194" y="194754"/>
                </a:lnTo>
                <a:lnTo>
                  <a:pt x="176589" y="221101"/>
                </a:lnTo>
                <a:lnTo>
                  <a:pt x="161072" y="235972"/>
                </a:lnTo>
                <a:lnTo>
                  <a:pt x="137590" y="242556"/>
                </a:lnTo>
                <a:lnTo>
                  <a:pt x="108089" y="244043"/>
                </a:lnTo>
                <a:lnTo>
                  <a:pt x="198325" y="244043"/>
                </a:lnTo>
                <a:lnTo>
                  <a:pt x="203942" y="239149"/>
                </a:lnTo>
                <a:lnTo>
                  <a:pt x="214820" y="195440"/>
                </a:lnTo>
                <a:lnTo>
                  <a:pt x="209609" y="164995"/>
                </a:lnTo>
                <a:lnTo>
                  <a:pt x="197354" y="146113"/>
                </a:lnTo>
                <a:lnTo>
                  <a:pt x="183123" y="135832"/>
                </a:lnTo>
                <a:lnTo>
                  <a:pt x="171983" y="131191"/>
                </a:lnTo>
                <a:lnTo>
                  <a:pt x="182216" y="127591"/>
                </a:lnTo>
                <a:lnTo>
                  <a:pt x="195443" y="118703"/>
                </a:lnTo>
                <a:lnTo>
                  <a:pt x="206884" y="101276"/>
                </a:lnTo>
                <a:lnTo>
                  <a:pt x="211759" y="72059"/>
                </a:lnTo>
                <a:lnTo>
                  <a:pt x="200314" y="30400"/>
                </a:lnTo>
                <a:lnTo>
                  <a:pt x="198825" y="29235"/>
                </a:lnTo>
                <a:close/>
              </a:path>
              <a:path w="215265" h="273685">
                <a:moveTo>
                  <a:pt x="112509" y="0"/>
                </a:moveTo>
                <a:lnTo>
                  <a:pt x="61464" y="5167"/>
                </a:lnTo>
                <a:lnTo>
                  <a:pt x="29187" y="20691"/>
                </a:lnTo>
                <a:lnTo>
                  <a:pt x="11889" y="46602"/>
                </a:lnTo>
                <a:lnTo>
                  <a:pt x="5778" y="82931"/>
                </a:lnTo>
                <a:lnTo>
                  <a:pt x="38404" y="82931"/>
                </a:lnTo>
                <a:lnTo>
                  <a:pt x="40535" y="62496"/>
                </a:lnTo>
                <a:lnTo>
                  <a:pt x="50090" y="45377"/>
                </a:lnTo>
                <a:lnTo>
                  <a:pt x="72582" y="33610"/>
                </a:lnTo>
                <a:lnTo>
                  <a:pt x="113525" y="29235"/>
                </a:lnTo>
                <a:lnTo>
                  <a:pt x="198825" y="29235"/>
                </a:lnTo>
                <a:lnTo>
                  <a:pt x="172969" y="9007"/>
                </a:lnTo>
                <a:lnTo>
                  <a:pt x="140206" y="1125"/>
                </a:lnTo>
                <a:lnTo>
                  <a:pt x="112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69592" y="4859921"/>
            <a:ext cx="219710" cy="273685"/>
          </a:xfrm>
          <a:custGeom>
            <a:avLst/>
            <a:gdLst/>
            <a:ahLst/>
            <a:cxnLst/>
            <a:rect l="l" t="t" r="r" b="b"/>
            <a:pathLst>
              <a:path w="219709" h="273685">
                <a:moveTo>
                  <a:pt x="109791" y="0"/>
                </a:moveTo>
                <a:lnTo>
                  <a:pt x="67010" y="3586"/>
                </a:lnTo>
                <a:lnTo>
                  <a:pt x="15150" y="40673"/>
                </a:lnTo>
                <a:lnTo>
                  <a:pt x="3586" y="79878"/>
                </a:lnTo>
                <a:lnTo>
                  <a:pt x="0" y="136639"/>
                </a:lnTo>
                <a:lnTo>
                  <a:pt x="3652" y="193663"/>
                </a:lnTo>
                <a:lnTo>
                  <a:pt x="15347" y="232901"/>
                </a:lnTo>
                <a:lnTo>
                  <a:pt x="36196" y="257291"/>
                </a:lnTo>
                <a:lnTo>
                  <a:pt x="67307" y="269771"/>
                </a:lnTo>
                <a:lnTo>
                  <a:pt x="109791" y="273278"/>
                </a:lnTo>
                <a:lnTo>
                  <a:pt x="161588" y="267346"/>
                </a:lnTo>
                <a:lnTo>
                  <a:pt x="195351" y="246214"/>
                </a:lnTo>
                <a:lnTo>
                  <a:pt x="196315" y="244043"/>
                </a:lnTo>
                <a:lnTo>
                  <a:pt x="111150" y="244043"/>
                </a:lnTo>
                <a:lnTo>
                  <a:pt x="72065" y="240225"/>
                </a:lnTo>
                <a:lnTo>
                  <a:pt x="48052" y="224969"/>
                </a:lnTo>
                <a:lnTo>
                  <a:pt x="35957" y="192570"/>
                </a:lnTo>
                <a:lnTo>
                  <a:pt x="32687" y="138341"/>
                </a:lnTo>
                <a:lnTo>
                  <a:pt x="32665" y="136639"/>
                </a:lnTo>
                <a:lnTo>
                  <a:pt x="35787" y="82149"/>
                </a:lnTo>
                <a:lnTo>
                  <a:pt x="47458" y="49247"/>
                </a:lnTo>
                <a:lnTo>
                  <a:pt x="70918" y="33362"/>
                </a:lnTo>
                <a:lnTo>
                  <a:pt x="109448" y="29235"/>
                </a:lnTo>
                <a:lnTo>
                  <a:pt x="194471" y="29235"/>
                </a:lnTo>
                <a:lnTo>
                  <a:pt x="183700" y="16293"/>
                </a:lnTo>
                <a:lnTo>
                  <a:pt x="152628" y="3586"/>
                </a:lnTo>
                <a:lnTo>
                  <a:pt x="109791" y="0"/>
                </a:lnTo>
                <a:close/>
              </a:path>
              <a:path w="219709" h="273685">
                <a:moveTo>
                  <a:pt x="194471" y="29235"/>
                </a:moveTo>
                <a:lnTo>
                  <a:pt x="109448" y="29235"/>
                </a:lnTo>
                <a:lnTo>
                  <a:pt x="147312" y="32899"/>
                </a:lnTo>
                <a:lnTo>
                  <a:pt x="170965" y="48098"/>
                </a:lnTo>
                <a:lnTo>
                  <a:pt x="183148" y="81141"/>
                </a:lnTo>
                <a:lnTo>
                  <a:pt x="186601" y="138341"/>
                </a:lnTo>
                <a:lnTo>
                  <a:pt x="183414" y="191708"/>
                </a:lnTo>
                <a:lnTo>
                  <a:pt x="171816" y="223948"/>
                </a:lnTo>
                <a:lnTo>
                  <a:pt x="148748" y="239810"/>
                </a:lnTo>
                <a:lnTo>
                  <a:pt x="111150" y="244043"/>
                </a:lnTo>
                <a:lnTo>
                  <a:pt x="196315" y="244043"/>
                </a:lnTo>
                <a:lnTo>
                  <a:pt x="213693" y="204880"/>
                </a:lnTo>
                <a:lnTo>
                  <a:pt x="219227" y="138341"/>
                </a:lnTo>
                <a:lnTo>
                  <a:pt x="215709" y="80750"/>
                </a:lnTo>
                <a:lnTo>
                  <a:pt x="204297" y="41041"/>
                </a:lnTo>
                <a:lnTo>
                  <a:pt x="194471" y="292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16670" y="4843602"/>
            <a:ext cx="321310" cy="315595"/>
          </a:xfrm>
          <a:custGeom>
            <a:avLst/>
            <a:gdLst/>
            <a:ahLst/>
            <a:cxnLst/>
            <a:rect l="l" t="t" r="r" b="b"/>
            <a:pathLst>
              <a:path w="321309" h="315595">
                <a:moveTo>
                  <a:pt x="165544" y="235559"/>
                </a:moveTo>
                <a:lnTo>
                  <a:pt x="139700" y="235559"/>
                </a:lnTo>
                <a:lnTo>
                  <a:pt x="139700" y="286880"/>
                </a:lnTo>
                <a:lnTo>
                  <a:pt x="141373" y="298110"/>
                </a:lnTo>
                <a:lnTo>
                  <a:pt x="146203" y="305581"/>
                </a:lnTo>
                <a:lnTo>
                  <a:pt x="153903" y="309736"/>
                </a:lnTo>
                <a:lnTo>
                  <a:pt x="164185" y="311022"/>
                </a:lnTo>
                <a:lnTo>
                  <a:pt x="231482" y="311022"/>
                </a:lnTo>
                <a:lnTo>
                  <a:pt x="244312" y="309784"/>
                </a:lnTo>
                <a:lnTo>
                  <a:pt x="253317" y="303923"/>
                </a:lnTo>
                <a:lnTo>
                  <a:pt x="259393" y="290223"/>
                </a:lnTo>
                <a:lnTo>
                  <a:pt x="259939" y="286880"/>
                </a:lnTo>
                <a:lnTo>
                  <a:pt x="165874" y="286880"/>
                </a:lnTo>
                <a:lnTo>
                  <a:pt x="165544" y="284505"/>
                </a:lnTo>
                <a:lnTo>
                  <a:pt x="165544" y="235559"/>
                </a:lnTo>
                <a:close/>
              </a:path>
              <a:path w="321309" h="315595">
                <a:moveTo>
                  <a:pt x="283489" y="229781"/>
                </a:moveTo>
                <a:lnTo>
                  <a:pt x="261048" y="240652"/>
                </a:lnTo>
                <a:lnTo>
                  <a:pt x="271891" y="255790"/>
                </a:lnTo>
                <a:lnTo>
                  <a:pt x="281744" y="272010"/>
                </a:lnTo>
                <a:lnTo>
                  <a:pt x="290257" y="288356"/>
                </a:lnTo>
                <a:lnTo>
                  <a:pt x="297078" y="303872"/>
                </a:lnTo>
                <a:lnTo>
                  <a:pt x="321208" y="290614"/>
                </a:lnTo>
                <a:lnTo>
                  <a:pt x="312734" y="273745"/>
                </a:lnTo>
                <a:lnTo>
                  <a:pt x="303877" y="258154"/>
                </a:lnTo>
                <a:lnTo>
                  <a:pt x="294256" y="243585"/>
                </a:lnTo>
                <a:lnTo>
                  <a:pt x="283489" y="229781"/>
                </a:lnTo>
                <a:close/>
              </a:path>
              <a:path w="321309" h="315595">
                <a:moveTo>
                  <a:pt x="237591" y="258660"/>
                </a:moveTo>
                <a:lnTo>
                  <a:pt x="236223" y="274975"/>
                </a:lnTo>
                <a:lnTo>
                  <a:pt x="233770" y="283352"/>
                </a:lnTo>
                <a:lnTo>
                  <a:pt x="230424" y="286439"/>
                </a:lnTo>
                <a:lnTo>
                  <a:pt x="226377" y="286880"/>
                </a:lnTo>
                <a:lnTo>
                  <a:pt x="259939" y="286880"/>
                </a:lnTo>
                <a:lnTo>
                  <a:pt x="263436" y="265468"/>
                </a:lnTo>
                <a:lnTo>
                  <a:pt x="237591" y="258660"/>
                </a:lnTo>
                <a:close/>
              </a:path>
              <a:path w="321309" h="315595">
                <a:moveTo>
                  <a:pt x="188315" y="220598"/>
                </a:moveTo>
                <a:lnTo>
                  <a:pt x="176072" y="239636"/>
                </a:lnTo>
                <a:lnTo>
                  <a:pt x="190681" y="248515"/>
                </a:lnTo>
                <a:lnTo>
                  <a:pt x="202930" y="257395"/>
                </a:lnTo>
                <a:lnTo>
                  <a:pt x="212116" y="264873"/>
                </a:lnTo>
                <a:lnTo>
                  <a:pt x="217538" y="269544"/>
                </a:lnTo>
                <a:lnTo>
                  <a:pt x="231813" y="249491"/>
                </a:lnTo>
                <a:lnTo>
                  <a:pt x="226598" y="245168"/>
                </a:lnTo>
                <a:lnTo>
                  <a:pt x="216569" y="237593"/>
                </a:lnTo>
                <a:lnTo>
                  <a:pt x="203288" y="228744"/>
                </a:lnTo>
                <a:lnTo>
                  <a:pt x="188315" y="220598"/>
                </a:lnTo>
                <a:close/>
              </a:path>
              <a:path w="321309" h="315595">
                <a:moveTo>
                  <a:pt x="65265" y="140715"/>
                </a:moveTo>
                <a:lnTo>
                  <a:pt x="38417" y="140715"/>
                </a:lnTo>
                <a:lnTo>
                  <a:pt x="38417" y="315429"/>
                </a:lnTo>
                <a:lnTo>
                  <a:pt x="65265" y="315429"/>
                </a:lnTo>
                <a:lnTo>
                  <a:pt x="65265" y="140715"/>
                </a:lnTo>
                <a:close/>
              </a:path>
              <a:path w="321309" h="315595">
                <a:moveTo>
                  <a:pt x="103670" y="236232"/>
                </a:moveTo>
                <a:lnTo>
                  <a:pt x="98246" y="251087"/>
                </a:lnTo>
                <a:lnTo>
                  <a:pt x="91611" y="265080"/>
                </a:lnTo>
                <a:lnTo>
                  <a:pt x="83699" y="278245"/>
                </a:lnTo>
                <a:lnTo>
                  <a:pt x="74447" y="290614"/>
                </a:lnTo>
                <a:lnTo>
                  <a:pt x="96532" y="306260"/>
                </a:lnTo>
                <a:lnTo>
                  <a:pt x="106572" y="291504"/>
                </a:lnTo>
                <a:lnTo>
                  <a:pt x="114892" y="276178"/>
                </a:lnTo>
                <a:lnTo>
                  <a:pt x="121680" y="260088"/>
                </a:lnTo>
                <a:lnTo>
                  <a:pt x="127127" y="243039"/>
                </a:lnTo>
                <a:lnTo>
                  <a:pt x="103670" y="236232"/>
                </a:lnTo>
                <a:close/>
              </a:path>
              <a:path w="321309" h="315595">
                <a:moveTo>
                  <a:pt x="296748" y="116585"/>
                </a:moveTo>
                <a:lnTo>
                  <a:pt x="104025" y="116585"/>
                </a:lnTo>
                <a:lnTo>
                  <a:pt x="104025" y="218224"/>
                </a:lnTo>
                <a:lnTo>
                  <a:pt x="296748" y="218224"/>
                </a:lnTo>
                <a:lnTo>
                  <a:pt x="296748" y="197484"/>
                </a:lnTo>
                <a:lnTo>
                  <a:pt x="129501" y="197484"/>
                </a:lnTo>
                <a:lnTo>
                  <a:pt x="129501" y="176072"/>
                </a:lnTo>
                <a:lnTo>
                  <a:pt x="296748" y="176072"/>
                </a:lnTo>
                <a:lnTo>
                  <a:pt x="296748" y="157365"/>
                </a:lnTo>
                <a:lnTo>
                  <a:pt x="129501" y="157365"/>
                </a:lnTo>
                <a:lnTo>
                  <a:pt x="129501" y="136982"/>
                </a:lnTo>
                <a:lnTo>
                  <a:pt x="296748" y="136982"/>
                </a:lnTo>
                <a:lnTo>
                  <a:pt x="296748" y="116585"/>
                </a:lnTo>
                <a:close/>
              </a:path>
              <a:path w="321309" h="315595">
                <a:moveTo>
                  <a:pt x="296748" y="176072"/>
                </a:moveTo>
                <a:lnTo>
                  <a:pt x="270903" y="176072"/>
                </a:lnTo>
                <a:lnTo>
                  <a:pt x="270903" y="197484"/>
                </a:lnTo>
                <a:lnTo>
                  <a:pt x="296748" y="197484"/>
                </a:lnTo>
                <a:lnTo>
                  <a:pt x="296748" y="176072"/>
                </a:lnTo>
                <a:close/>
              </a:path>
              <a:path w="321309" h="315595">
                <a:moveTo>
                  <a:pt x="57454" y="0"/>
                </a:moveTo>
                <a:lnTo>
                  <a:pt x="51104" y="32802"/>
                </a:lnTo>
                <a:lnTo>
                  <a:pt x="40581" y="68916"/>
                </a:lnTo>
                <a:lnTo>
                  <a:pt x="24130" y="106688"/>
                </a:lnTo>
                <a:lnTo>
                  <a:pt x="0" y="144462"/>
                </a:lnTo>
                <a:lnTo>
                  <a:pt x="14960" y="174713"/>
                </a:lnTo>
                <a:lnTo>
                  <a:pt x="20106" y="168494"/>
                </a:lnTo>
                <a:lnTo>
                  <a:pt x="25284" y="161667"/>
                </a:lnTo>
                <a:lnTo>
                  <a:pt x="31164" y="152864"/>
                </a:lnTo>
                <a:lnTo>
                  <a:pt x="38417" y="140715"/>
                </a:lnTo>
                <a:lnTo>
                  <a:pt x="65265" y="140715"/>
                </a:lnTo>
                <a:lnTo>
                  <a:pt x="65265" y="80225"/>
                </a:lnTo>
                <a:lnTo>
                  <a:pt x="73204" y="54909"/>
                </a:lnTo>
                <a:lnTo>
                  <a:pt x="78565" y="33993"/>
                </a:lnTo>
                <a:lnTo>
                  <a:pt x="81949" y="17412"/>
                </a:lnTo>
                <a:lnTo>
                  <a:pt x="83959" y="5105"/>
                </a:lnTo>
                <a:lnTo>
                  <a:pt x="57454" y="0"/>
                </a:lnTo>
                <a:close/>
              </a:path>
              <a:path w="321309" h="315595">
                <a:moveTo>
                  <a:pt x="296748" y="136982"/>
                </a:moveTo>
                <a:lnTo>
                  <a:pt x="270903" y="136982"/>
                </a:lnTo>
                <a:lnTo>
                  <a:pt x="270903" y="157365"/>
                </a:lnTo>
                <a:lnTo>
                  <a:pt x="296748" y="157365"/>
                </a:lnTo>
                <a:lnTo>
                  <a:pt x="296748" y="136982"/>
                </a:lnTo>
                <a:close/>
              </a:path>
              <a:path w="321309" h="315595">
                <a:moveTo>
                  <a:pt x="318160" y="77508"/>
                </a:moveTo>
                <a:lnTo>
                  <a:pt x="83959" y="77508"/>
                </a:lnTo>
                <a:lnTo>
                  <a:pt x="83959" y="99593"/>
                </a:lnTo>
                <a:lnTo>
                  <a:pt x="318160" y="99593"/>
                </a:lnTo>
                <a:lnTo>
                  <a:pt x="318160" y="77508"/>
                </a:lnTo>
                <a:close/>
              </a:path>
              <a:path w="321309" h="315595">
                <a:moveTo>
                  <a:pt x="157721" y="47256"/>
                </a:moveTo>
                <a:lnTo>
                  <a:pt x="132905" y="47256"/>
                </a:lnTo>
                <a:lnTo>
                  <a:pt x="135326" y="55276"/>
                </a:lnTo>
                <a:lnTo>
                  <a:pt x="137202" y="62249"/>
                </a:lnTo>
                <a:lnTo>
                  <a:pt x="138886" y="69288"/>
                </a:lnTo>
                <a:lnTo>
                  <a:pt x="140728" y="77508"/>
                </a:lnTo>
                <a:lnTo>
                  <a:pt x="165874" y="77508"/>
                </a:lnTo>
                <a:lnTo>
                  <a:pt x="164533" y="71582"/>
                </a:lnTo>
                <a:lnTo>
                  <a:pt x="162950" y="65558"/>
                </a:lnTo>
                <a:lnTo>
                  <a:pt x="157721" y="47256"/>
                </a:lnTo>
                <a:close/>
              </a:path>
              <a:path w="321309" h="315595">
                <a:moveTo>
                  <a:pt x="269214" y="47256"/>
                </a:moveTo>
                <a:lnTo>
                  <a:pt x="244055" y="47256"/>
                </a:lnTo>
                <a:lnTo>
                  <a:pt x="239045" y="66073"/>
                </a:lnTo>
                <a:lnTo>
                  <a:pt x="237432" y="71675"/>
                </a:lnTo>
                <a:lnTo>
                  <a:pt x="235559" y="77508"/>
                </a:lnTo>
                <a:lnTo>
                  <a:pt x="260375" y="77508"/>
                </a:lnTo>
                <a:lnTo>
                  <a:pt x="263120" y="68916"/>
                </a:lnTo>
                <a:lnTo>
                  <a:pt x="264790" y="63525"/>
                </a:lnTo>
                <a:lnTo>
                  <a:pt x="266874" y="56234"/>
                </a:lnTo>
                <a:lnTo>
                  <a:pt x="269214" y="47256"/>
                </a:lnTo>
                <a:close/>
              </a:path>
              <a:path w="321309" h="315595">
                <a:moveTo>
                  <a:pt x="306933" y="24815"/>
                </a:moveTo>
                <a:lnTo>
                  <a:pt x="93827" y="24815"/>
                </a:lnTo>
                <a:lnTo>
                  <a:pt x="93827" y="47256"/>
                </a:lnTo>
                <a:lnTo>
                  <a:pt x="306933" y="47256"/>
                </a:lnTo>
                <a:lnTo>
                  <a:pt x="306933" y="24815"/>
                </a:lnTo>
                <a:close/>
              </a:path>
              <a:path w="321309" h="315595">
                <a:moveTo>
                  <a:pt x="213474" y="0"/>
                </a:moveTo>
                <a:lnTo>
                  <a:pt x="185940" y="0"/>
                </a:lnTo>
                <a:lnTo>
                  <a:pt x="185940" y="24815"/>
                </a:lnTo>
                <a:lnTo>
                  <a:pt x="213474" y="24815"/>
                </a:lnTo>
                <a:lnTo>
                  <a:pt x="2134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73883" y="4855845"/>
            <a:ext cx="288290" cy="303530"/>
          </a:xfrm>
          <a:custGeom>
            <a:avLst/>
            <a:gdLst/>
            <a:ahLst/>
            <a:cxnLst/>
            <a:rect l="l" t="t" r="r" b="b"/>
            <a:pathLst>
              <a:path w="288290" h="303529">
                <a:moveTo>
                  <a:pt x="288239" y="0"/>
                </a:moveTo>
                <a:lnTo>
                  <a:pt x="0" y="0"/>
                </a:lnTo>
                <a:lnTo>
                  <a:pt x="0" y="303187"/>
                </a:lnTo>
                <a:lnTo>
                  <a:pt x="28892" y="303187"/>
                </a:lnTo>
                <a:lnTo>
                  <a:pt x="28892" y="168935"/>
                </a:lnTo>
                <a:lnTo>
                  <a:pt x="288239" y="168935"/>
                </a:lnTo>
                <a:lnTo>
                  <a:pt x="288239" y="142748"/>
                </a:lnTo>
                <a:lnTo>
                  <a:pt x="28892" y="142748"/>
                </a:lnTo>
                <a:lnTo>
                  <a:pt x="28892" y="26504"/>
                </a:lnTo>
                <a:lnTo>
                  <a:pt x="288239" y="26504"/>
                </a:lnTo>
                <a:lnTo>
                  <a:pt x="288239" y="0"/>
                </a:lnTo>
                <a:close/>
              </a:path>
              <a:path w="288290" h="303529">
                <a:moveTo>
                  <a:pt x="288239" y="168935"/>
                </a:moveTo>
                <a:lnTo>
                  <a:pt x="259689" y="168935"/>
                </a:lnTo>
                <a:lnTo>
                  <a:pt x="259689" y="274637"/>
                </a:lnTo>
                <a:lnTo>
                  <a:pt x="255612" y="275996"/>
                </a:lnTo>
                <a:lnTo>
                  <a:pt x="195851" y="275996"/>
                </a:lnTo>
                <a:lnTo>
                  <a:pt x="201231" y="303187"/>
                </a:lnTo>
                <a:lnTo>
                  <a:pt x="257987" y="303187"/>
                </a:lnTo>
                <a:lnTo>
                  <a:pt x="270601" y="301397"/>
                </a:lnTo>
                <a:lnTo>
                  <a:pt x="280123" y="296008"/>
                </a:lnTo>
                <a:lnTo>
                  <a:pt x="286141" y="286985"/>
                </a:lnTo>
                <a:lnTo>
                  <a:pt x="287957" y="275996"/>
                </a:lnTo>
                <a:lnTo>
                  <a:pt x="249491" y="275996"/>
                </a:lnTo>
                <a:lnTo>
                  <a:pt x="288014" y="275653"/>
                </a:lnTo>
                <a:lnTo>
                  <a:pt x="288182" y="274637"/>
                </a:lnTo>
                <a:lnTo>
                  <a:pt x="288239" y="168935"/>
                </a:lnTo>
                <a:close/>
              </a:path>
              <a:path w="288290" h="303529">
                <a:moveTo>
                  <a:pt x="158064" y="26504"/>
                </a:moveTo>
                <a:lnTo>
                  <a:pt x="130517" y="26504"/>
                </a:lnTo>
                <a:lnTo>
                  <a:pt x="130517" y="142748"/>
                </a:lnTo>
                <a:lnTo>
                  <a:pt x="158064" y="142748"/>
                </a:lnTo>
                <a:lnTo>
                  <a:pt x="158064" y="26504"/>
                </a:lnTo>
                <a:close/>
              </a:path>
              <a:path w="288290" h="303529">
                <a:moveTo>
                  <a:pt x="288239" y="26504"/>
                </a:moveTo>
                <a:lnTo>
                  <a:pt x="259689" y="26504"/>
                </a:lnTo>
                <a:lnTo>
                  <a:pt x="259689" y="142748"/>
                </a:lnTo>
                <a:lnTo>
                  <a:pt x="288239" y="142748"/>
                </a:lnTo>
                <a:lnTo>
                  <a:pt x="288239" y="265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01518" y="4840199"/>
            <a:ext cx="105410" cy="322580"/>
          </a:xfrm>
          <a:custGeom>
            <a:avLst/>
            <a:gdLst/>
            <a:ahLst/>
            <a:cxnLst/>
            <a:rect l="l" t="t" r="r" b="b"/>
            <a:pathLst>
              <a:path w="105409" h="322579">
                <a:moveTo>
                  <a:pt x="31953" y="0"/>
                </a:moveTo>
                <a:lnTo>
                  <a:pt x="0" y="0"/>
                </a:lnTo>
                <a:lnTo>
                  <a:pt x="27867" y="27275"/>
                </a:lnTo>
                <a:lnTo>
                  <a:pt x="52389" y="61691"/>
                </a:lnTo>
                <a:lnTo>
                  <a:pt x="69835" y="105539"/>
                </a:lnTo>
                <a:lnTo>
                  <a:pt x="76479" y="161112"/>
                </a:lnTo>
                <a:lnTo>
                  <a:pt x="69835" y="216689"/>
                </a:lnTo>
                <a:lnTo>
                  <a:pt x="52389" y="260537"/>
                </a:lnTo>
                <a:lnTo>
                  <a:pt x="27867" y="294950"/>
                </a:lnTo>
                <a:lnTo>
                  <a:pt x="0" y="322224"/>
                </a:lnTo>
                <a:lnTo>
                  <a:pt x="31953" y="322224"/>
                </a:lnTo>
                <a:lnTo>
                  <a:pt x="62875" y="288929"/>
                </a:lnTo>
                <a:lnTo>
                  <a:pt x="85832" y="251617"/>
                </a:lnTo>
                <a:lnTo>
                  <a:pt x="100122" y="209329"/>
                </a:lnTo>
                <a:lnTo>
                  <a:pt x="105041" y="161112"/>
                </a:lnTo>
                <a:lnTo>
                  <a:pt x="100122" y="112899"/>
                </a:lnTo>
                <a:lnTo>
                  <a:pt x="85832" y="70611"/>
                </a:lnTo>
                <a:lnTo>
                  <a:pt x="62875" y="33296"/>
                </a:lnTo>
                <a:lnTo>
                  <a:pt x="319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72143" y="4849724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09" h="296545">
                <a:moveTo>
                  <a:pt x="191084" y="117944"/>
                </a:moveTo>
                <a:lnTo>
                  <a:pt x="140373" y="117944"/>
                </a:lnTo>
                <a:lnTo>
                  <a:pt x="152365" y="119816"/>
                </a:lnTo>
                <a:lnTo>
                  <a:pt x="161072" y="125258"/>
                </a:lnTo>
                <a:lnTo>
                  <a:pt x="166910" y="134012"/>
                </a:lnTo>
                <a:lnTo>
                  <a:pt x="170294" y="145821"/>
                </a:lnTo>
                <a:lnTo>
                  <a:pt x="128500" y="168190"/>
                </a:lnTo>
                <a:lnTo>
                  <a:pt x="98528" y="190430"/>
                </a:lnTo>
                <a:lnTo>
                  <a:pt x="80474" y="213308"/>
                </a:lnTo>
                <a:lnTo>
                  <a:pt x="74434" y="237591"/>
                </a:lnTo>
                <a:lnTo>
                  <a:pt x="87032" y="271387"/>
                </a:lnTo>
                <a:lnTo>
                  <a:pt x="117603" y="288742"/>
                </a:lnTo>
                <a:lnTo>
                  <a:pt x="155310" y="295136"/>
                </a:lnTo>
                <a:lnTo>
                  <a:pt x="189318" y="296049"/>
                </a:lnTo>
                <a:lnTo>
                  <a:pt x="219155" y="295769"/>
                </a:lnTo>
                <a:lnTo>
                  <a:pt x="242392" y="295078"/>
                </a:lnTo>
                <a:lnTo>
                  <a:pt x="259827" y="294195"/>
                </a:lnTo>
                <a:lnTo>
                  <a:pt x="272262" y="293344"/>
                </a:lnTo>
                <a:lnTo>
                  <a:pt x="271686" y="268516"/>
                </a:lnTo>
                <a:lnTo>
                  <a:pt x="182524" y="268516"/>
                </a:lnTo>
                <a:lnTo>
                  <a:pt x="155269" y="268017"/>
                </a:lnTo>
                <a:lnTo>
                  <a:pt x="130436" y="264523"/>
                </a:lnTo>
                <a:lnTo>
                  <a:pt x="112360" y="255041"/>
                </a:lnTo>
                <a:lnTo>
                  <a:pt x="105371" y="236575"/>
                </a:lnTo>
                <a:lnTo>
                  <a:pt x="113596" y="215506"/>
                </a:lnTo>
                <a:lnTo>
                  <a:pt x="113717" y="215371"/>
                </a:lnTo>
                <a:lnTo>
                  <a:pt x="133032" y="197235"/>
                </a:lnTo>
                <a:lnTo>
                  <a:pt x="155703" y="182949"/>
                </a:lnTo>
                <a:lnTo>
                  <a:pt x="173685" y="173697"/>
                </a:lnTo>
                <a:lnTo>
                  <a:pt x="203164" y="173697"/>
                </a:lnTo>
                <a:lnTo>
                  <a:pt x="203079" y="172006"/>
                </a:lnTo>
                <a:lnTo>
                  <a:pt x="252887" y="144165"/>
                </a:lnTo>
                <a:lnTo>
                  <a:pt x="290370" y="133578"/>
                </a:lnTo>
                <a:lnTo>
                  <a:pt x="197827" y="133578"/>
                </a:lnTo>
                <a:lnTo>
                  <a:pt x="191084" y="117944"/>
                </a:lnTo>
                <a:close/>
              </a:path>
              <a:path w="295909" h="296545">
                <a:moveTo>
                  <a:pt x="271576" y="263766"/>
                </a:moveTo>
                <a:lnTo>
                  <a:pt x="242128" y="266233"/>
                </a:lnTo>
                <a:lnTo>
                  <a:pt x="216982" y="267674"/>
                </a:lnTo>
                <a:lnTo>
                  <a:pt x="196871" y="268349"/>
                </a:lnTo>
                <a:lnTo>
                  <a:pt x="182524" y="268516"/>
                </a:lnTo>
                <a:lnTo>
                  <a:pt x="271686" y="268516"/>
                </a:lnTo>
                <a:lnTo>
                  <a:pt x="271576" y="263766"/>
                </a:lnTo>
                <a:close/>
              </a:path>
              <a:path w="295909" h="296545">
                <a:moveTo>
                  <a:pt x="203164" y="173697"/>
                </a:moveTo>
                <a:lnTo>
                  <a:pt x="173685" y="173697"/>
                </a:lnTo>
                <a:lnTo>
                  <a:pt x="174028" y="180835"/>
                </a:lnTo>
                <a:lnTo>
                  <a:pt x="174273" y="188140"/>
                </a:lnTo>
                <a:lnTo>
                  <a:pt x="174247" y="208008"/>
                </a:lnTo>
                <a:lnTo>
                  <a:pt x="173901" y="215371"/>
                </a:lnTo>
                <a:lnTo>
                  <a:pt x="173363" y="221779"/>
                </a:lnTo>
                <a:lnTo>
                  <a:pt x="172669" y="228409"/>
                </a:lnTo>
                <a:lnTo>
                  <a:pt x="202920" y="228409"/>
                </a:lnTo>
                <a:lnTo>
                  <a:pt x="203368" y="223005"/>
                </a:lnTo>
                <a:lnTo>
                  <a:pt x="203685" y="216773"/>
                </a:lnTo>
                <a:lnTo>
                  <a:pt x="203884" y="208008"/>
                </a:lnTo>
                <a:lnTo>
                  <a:pt x="203818" y="190430"/>
                </a:lnTo>
                <a:lnTo>
                  <a:pt x="203614" y="182949"/>
                </a:lnTo>
                <a:lnTo>
                  <a:pt x="203164" y="173697"/>
                </a:lnTo>
                <a:close/>
              </a:path>
              <a:path w="295909" h="296545">
                <a:moveTo>
                  <a:pt x="113525" y="65608"/>
                </a:moveTo>
                <a:lnTo>
                  <a:pt x="81241" y="65608"/>
                </a:lnTo>
                <a:lnTo>
                  <a:pt x="71080" y="92675"/>
                </a:lnTo>
                <a:lnTo>
                  <a:pt x="55022" y="125387"/>
                </a:lnTo>
                <a:lnTo>
                  <a:pt x="31764" y="160584"/>
                </a:lnTo>
                <a:lnTo>
                  <a:pt x="0" y="195110"/>
                </a:lnTo>
                <a:lnTo>
                  <a:pt x="22771" y="215506"/>
                </a:lnTo>
                <a:lnTo>
                  <a:pt x="36669" y="200134"/>
                </a:lnTo>
                <a:lnTo>
                  <a:pt x="46740" y="188140"/>
                </a:lnTo>
                <a:lnTo>
                  <a:pt x="56809" y="174876"/>
                </a:lnTo>
                <a:lnTo>
                  <a:pt x="70700" y="155689"/>
                </a:lnTo>
                <a:lnTo>
                  <a:pt x="89382" y="138604"/>
                </a:lnTo>
                <a:lnTo>
                  <a:pt x="107456" y="126873"/>
                </a:lnTo>
                <a:lnTo>
                  <a:pt x="124570" y="120113"/>
                </a:lnTo>
                <a:lnTo>
                  <a:pt x="140373" y="117944"/>
                </a:lnTo>
                <a:lnTo>
                  <a:pt x="191084" y="117944"/>
                </a:lnTo>
                <a:lnTo>
                  <a:pt x="188207" y="111272"/>
                </a:lnTo>
                <a:lnTo>
                  <a:pt x="185514" y="108762"/>
                </a:lnTo>
                <a:lnTo>
                  <a:pt x="94157" y="108762"/>
                </a:lnTo>
                <a:lnTo>
                  <a:pt x="98950" y="100539"/>
                </a:lnTo>
                <a:lnTo>
                  <a:pt x="103712" y="91390"/>
                </a:lnTo>
                <a:lnTo>
                  <a:pt x="108539" y="80139"/>
                </a:lnTo>
                <a:lnTo>
                  <a:pt x="113525" y="65608"/>
                </a:lnTo>
                <a:close/>
              </a:path>
              <a:path w="295909" h="296545">
                <a:moveTo>
                  <a:pt x="283476" y="102654"/>
                </a:moveTo>
                <a:lnTo>
                  <a:pt x="265220" y="108777"/>
                </a:lnTo>
                <a:lnTo>
                  <a:pt x="244476" y="115949"/>
                </a:lnTo>
                <a:lnTo>
                  <a:pt x="221820" y="124205"/>
                </a:lnTo>
                <a:lnTo>
                  <a:pt x="197827" y="133578"/>
                </a:lnTo>
                <a:lnTo>
                  <a:pt x="290370" y="133578"/>
                </a:lnTo>
                <a:lnTo>
                  <a:pt x="295376" y="132219"/>
                </a:lnTo>
                <a:lnTo>
                  <a:pt x="283476" y="102654"/>
                </a:lnTo>
                <a:close/>
              </a:path>
              <a:path w="295909" h="296545">
                <a:moveTo>
                  <a:pt x="145135" y="91770"/>
                </a:moveTo>
                <a:lnTo>
                  <a:pt x="127465" y="93519"/>
                </a:lnTo>
                <a:lnTo>
                  <a:pt x="113398" y="97851"/>
                </a:lnTo>
                <a:lnTo>
                  <a:pt x="102455" y="103391"/>
                </a:lnTo>
                <a:lnTo>
                  <a:pt x="94157" y="108762"/>
                </a:lnTo>
                <a:lnTo>
                  <a:pt x="185514" y="108762"/>
                </a:lnTo>
                <a:lnTo>
                  <a:pt x="174667" y="98653"/>
                </a:lnTo>
                <a:lnTo>
                  <a:pt x="159535" y="93044"/>
                </a:lnTo>
                <a:lnTo>
                  <a:pt x="145135" y="91770"/>
                </a:lnTo>
                <a:close/>
              </a:path>
              <a:path w="295909" h="296545">
                <a:moveTo>
                  <a:pt x="266141" y="37388"/>
                </a:moveTo>
                <a:lnTo>
                  <a:pt x="9182" y="37388"/>
                </a:lnTo>
                <a:lnTo>
                  <a:pt x="9182" y="65608"/>
                </a:lnTo>
                <a:lnTo>
                  <a:pt x="266141" y="65608"/>
                </a:lnTo>
                <a:lnTo>
                  <a:pt x="266141" y="37388"/>
                </a:lnTo>
                <a:close/>
              </a:path>
              <a:path w="295909" h="296545">
                <a:moveTo>
                  <a:pt x="93814" y="0"/>
                </a:moveTo>
                <a:lnTo>
                  <a:pt x="93303" y="6992"/>
                </a:lnTo>
                <a:lnTo>
                  <a:pt x="92540" y="14874"/>
                </a:lnTo>
                <a:lnTo>
                  <a:pt x="91141" y="24667"/>
                </a:lnTo>
                <a:lnTo>
                  <a:pt x="88722" y="37388"/>
                </a:lnTo>
                <a:lnTo>
                  <a:pt x="121348" y="37388"/>
                </a:lnTo>
                <a:lnTo>
                  <a:pt x="123746" y="25844"/>
                </a:lnTo>
                <a:lnTo>
                  <a:pt x="125507" y="16659"/>
                </a:lnTo>
                <a:lnTo>
                  <a:pt x="128143" y="2044"/>
                </a:lnTo>
                <a:lnTo>
                  <a:pt x="93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87204" y="4842916"/>
            <a:ext cx="322580" cy="316230"/>
          </a:xfrm>
          <a:custGeom>
            <a:avLst/>
            <a:gdLst/>
            <a:ahLst/>
            <a:cxnLst/>
            <a:rect l="l" t="t" r="r" b="b"/>
            <a:pathLst>
              <a:path w="322579" h="316229">
                <a:moveTo>
                  <a:pt x="175386" y="244741"/>
                </a:moveTo>
                <a:lnTo>
                  <a:pt x="148196" y="244741"/>
                </a:lnTo>
                <a:lnTo>
                  <a:pt x="148196" y="315785"/>
                </a:lnTo>
                <a:lnTo>
                  <a:pt x="175386" y="315785"/>
                </a:lnTo>
                <a:lnTo>
                  <a:pt x="175386" y="244741"/>
                </a:lnTo>
                <a:close/>
              </a:path>
              <a:path w="322579" h="316229">
                <a:moveTo>
                  <a:pt x="216187" y="243370"/>
                </a:moveTo>
                <a:lnTo>
                  <a:pt x="175386" y="243370"/>
                </a:lnTo>
                <a:lnTo>
                  <a:pt x="214282" y="270828"/>
                </a:lnTo>
                <a:lnTo>
                  <a:pt x="251740" y="289647"/>
                </a:lnTo>
                <a:lnTo>
                  <a:pt x="284420" y="301643"/>
                </a:lnTo>
                <a:lnTo>
                  <a:pt x="308978" y="308635"/>
                </a:lnTo>
                <a:lnTo>
                  <a:pt x="322237" y="280415"/>
                </a:lnTo>
                <a:lnTo>
                  <a:pt x="301154" y="276161"/>
                </a:lnTo>
                <a:lnTo>
                  <a:pt x="271116" y="268019"/>
                </a:lnTo>
                <a:lnTo>
                  <a:pt x="236044" y="254521"/>
                </a:lnTo>
                <a:lnTo>
                  <a:pt x="216187" y="243370"/>
                </a:lnTo>
                <a:close/>
              </a:path>
              <a:path w="322579" h="316229">
                <a:moveTo>
                  <a:pt x="199859" y="234200"/>
                </a:moveTo>
                <a:lnTo>
                  <a:pt x="125768" y="234200"/>
                </a:lnTo>
                <a:lnTo>
                  <a:pt x="89164" y="254185"/>
                </a:lnTo>
                <a:lnTo>
                  <a:pt x="53454" y="267638"/>
                </a:lnTo>
                <a:lnTo>
                  <a:pt x="22715" y="275925"/>
                </a:lnTo>
                <a:lnTo>
                  <a:pt x="1028" y="280415"/>
                </a:lnTo>
                <a:lnTo>
                  <a:pt x="13944" y="308305"/>
                </a:lnTo>
                <a:lnTo>
                  <a:pt x="65941" y="291633"/>
                </a:lnTo>
                <a:lnTo>
                  <a:pt x="103630" y="274866"/>
                </a:lnTo>
                <a:lnTo>
                  <a:pt x="130039" y="258927"/>
                </a:lnTo>
                <a:lnTo>
                  <a:pt x="148196" y="244741"/>
                </a:lnTo>
                <a:lnTo>
                  <a:pt x="175386" y="244741"/>
                </a:lnTo>
                <a:lnTo>
                  <a:pt x="175386" y="243370"/>
                </a:lnTo>
                <a:lnTo>
                  <a:pt x="216187" y="243370"/>
                </a:lnTo>
                <a:lnTo>
                  <a:pt x="199859" y="234200"/>
                </a:lnTo>
                <a:close/>
              </a:path>
              <a:path w="322579" h="316229">
                <a:moveTo>
                  <a:pt x="317804" y="210413"/>
                </a:moveTo>
                <a:lnTo>
                  <a:pt x="5105" y="210413"/>
                </a:lnTo>
                <a:lnTo>
                  <a:pt x="5105" y="234200"/>
                </a:lnTo>
                <a:lnTo>
                  <a:pt x="317804" y="234200"/>
                </a:lnTo>
                <a:lnTo>
                  <a:pt x="317804" y="210413"/>
                </a:lnTo>
                <a:close/>
              </a:path>
              <a:path w="322579" h="316229">
                <a:moveTo>
                  <a:pt x="175056" y="186613"/>
                </a:moveTo>
                <a:lnTo>
                  <a:pt x="148196" y="186613"/>
                </a:lnTo>
                <a:lnTo>
                  <a:pt x="148196" y="210413"/>
                </a:lnTo>
                <a:lnTo>
                  <a:pt x="175056" y="210413"/>
                </a:lnTo>
                <a:lnTo>
                  <a:pt x="175056" y="186613"/>
                </a:lnTo>
                <a:close/>
              </a:path>
              <a:path w="322579" h="316229">
                <a:moveTo>
                  <a:pt x="292315" y="90766"/>
                </a:moveTo>
                <a:lnTo>
                  <a:pt x="44526" y="90766"/>
                </a:lnTo>
                <a:lnTo>
                  <a:pt x="44526" y="186613"/>
                </a:lnTo>
                <a:lnTo>
                  <a:pt x="311010" y="186613"/>
                </a:lnTo>
                <a:lnTo>
                  <a:pt x="311010" y="164858"/>
                </a:lnTo>
                <a:lnTo>
                  <a:pt x="182194" y="164858"/>
                </a:lnTo>
                <a:lnTo>
                  <a:pt x="70688" y="164845"/>
                </a:lnTo>
                <a:lnTo>
                  <a:pt x="70688" y="140728"/>
                </a:lnTo>
                <a:lnTo>
                  <a:pt x="292315" y="140728"/>
                </a:lnTo>
                <a:lnTo>
                  <a:pt x="292315" y="120002"/>
                </a:lnTo>
                <a:lnTo>
                  <a:pt x="70688" y="120002"/>
                </a:lnTo>
                <a:lnTo>
                  <a:pt x="70688" y="97231"/>
                </a:lnTo>
                <a:lnTo>
                  <a:pt x="292315" y="97231"/>
                </a:lnTo>
                <a:lnTo>
                  <a:pt x="292315" y="90766"/>
                </a:lnTo>
                <a:close/>
              </a:path>
              <a:path w="322579" h="316229">
                <a:moveTo>
                  <a:pt x="182194" y="140728"/>
                </a:moveTo>
                <a:lnTo>
                  <a:pt x="156349" y="140728"/>
                </a:lnTo>
                <a:lnTo>
                  <a:pt x="156349" y="164845"/>
                </a:lnTo>
                <a:lnTo>
                  <a:pt x="182194" y="164845"/>
                </a:lnTo>
                <a:lnTo>
                  <a:pt x="182194" y="140728"/>
                </a:lnTo>
                <a:close/>
              </a:path>
              <a:path w="322579" h="316229">
                <a:moveTo>
                  <a:pt x="182194" y="97231"/>
                </a:moveTo>
                <a:lnTo>
                  <a:pt x="156349" y="97231"/>
                </a:lnTo>
                <a:lnTo>
                  <a:pt x="156349" y="120002"/>
                </a:lnTo>
                <a:lnTo>
                  <a:pt x="292315" y="120002"/>
                </a:lnTo>
                <a:lnTo>
                  <a:pt x="182194" y="119989"/>
                </a:lnTo>
                <a:lnTo>
                  <a:pt x="182194" y="97231"/>
                </a:lnTo>
                <a:close/>
              </a:path>
              <a:path w="322579" h="316229">
                <a:moveTo>
                  <a:pt x="72732" y="0"/>
                </a:moveTo>
                <a:lnTo>
                  <a:pt x="55683" y="33447"/>
                </a:lnTo>
                <a:lnTo>
                  <a:pt x="35733" y="59275"/>
                </a:lnTo>
                <a:lnTo>
                  <a:pt x="16099" y="78157"/>
                </a:lnTo>
                <a:lnTo>
                  <a:pt x="0" y="90766"/>
                </a:lnTo>
                <a:lnTo>
                  <a:pt x="16319" y="114553"/>
                </a:lnTo>
                <a:lnTo>
                  <a:pt x="22348" y="110071"/>
                </a:lnTo>
                <a:lnTo>
                  <a:pt x="28889" y="104951"/>
                </a:lnTo>
                <a:lnTo>
                  <a:pt x="36196" y="98685"/>
                </a:lnTo>
                <a:lnTo>
                  <a:pt x="44526" y="90766"/>
                </a:lnTo>
                <a:lnTo>
                  <a:pt x="292315" y="90766"/>
                </a:lnTo>
                <a:lnTo>
                  <a:pt x="292315" y="76822"/>
                </a:lnTo>
                <a:lnTo>
                  <a:pt x="70700" y="76822"/>
                </a:lnTo>
                <a:lnTo>
                  <a:pt x="70700" y="59829"/>
                </a:lnTo>
                <a:lnTo>
                  <a:pt x="72402" y="57784"/>
                </a:lnTo>
                <a:lnTo>
                  <a:pt x="74434" y="54381"/>
                </a:lnTo>
                <a:lnTo>
                  <a:pt x="301498" y="54381"/>
                </a:lnTo>
                <a:lnTo>
                  <a:pt x="301498" y="32981"/>
                </a:lnTo>
                <a:lnTo>
                  <a:pt x="88036" y="32981"/>
                </a:lnTo>
                <a:lnTo>
                  <a:pt x="91977" y="25800"/>
                </a:lnTo>
                <a:lnTo>
                  <a:pt x="95345" y="19129"/>
                </a:lnTo>
                <a:lnTo>
                  <a:pt x="98455" y="12329"/>
                </a:lnTo>
                <a:lnTo>
                  <a:pt x="101625" y="4762"/>
                </a:lnTo>
                <a:lnTo>
                  <a:pt x="72732" y="0"/>
                </a:lnTo>
                <a:close/>
              </a:path>
              <a:path w="322579" h="316229">
                <a:moveTo>
                  <a:pt x="182194" y="54381"/>
                </a:moveTo>
                <a:lnTo>
                  <a:pt x="156349" y="54381"/>
                </a:lnTo>
                <a:lnTo>
                  <a:pt x="156349" y="76822"/>
                </a:lnTo>
                <a:lnTo>
                  <a:pt x="182194" y="76822"/>
                </a:lnTo>
                <a:lnTo>
                  <a:pt x="182194" y="54381"/>
                </a:lnTo>
                <a:close/>
              </a:path>
              <a:path w="322579" h="316229">
                <a:moveTo>
                  <a:pt x="167919" y="355"/>
                </a:moveTo>
                <a:lnTo>
                  <a:pt x="165490" y="8696"/>
                </a:lnTo>
                <a:lnTo>
                  <a:pt x="162810" y="16916"/>
                </a:lnTo>
                <a:lnTo>
                  <a:pt x="159879" y="25012"/>
                </a:lnTo>
                <a:lnTo>
                  <a:pt x="156692" y="32981"/>
                </a:lnTo>
                <a:lnTo>
                  <a:pt x="184569" y="32981"/>
                </a:lnTo>
                <a:lnTo>
                  <a:pt x="188392" y="24734"/>
                </a:lnTo>
                <a:lnTo>
                  <a:pt x="191452" y="17764"/>
                </a:lnTo>
                <a:lnTo>
                  <a:pt x="194131" y="11179"/>
                </a:lnTo>
                <a:lnTo>
                  <a:pt x="196811" y="4089"/>
                </a:lnTo>
                <a:lnTo>
                  <a:pt x="167919" y="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35921" y="4852454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51775" y="83616"/>
                </a:moveTo>
                <a:lnTo>
                  <a:pt x="176758" y="83616"/>
                </a:lnTo>
                <a:lnTo>
                  <a:pt x="209272" y="90766"/>
                </a:lnTo>
                <a:lnTo>
                  <a:pt x="235731" y="107188"/>
                </a:lnTo>
                <a:lnTo>
                  <a:pt x="253521" y="133744"/>
                </a:lnTo>
                <a:lnTo>
                  <a:pt x="260032" y="171297"/>
                </a:lnTo>
                <a:lnTo>
                  <a:pt x="246500" y="222773"/>
                </a:lnTo>
                <a:lnTo>
                  <a:pt x="212956" y="249902"/>
                </a:lnTo>
                <a:lnTo>
                  <a:pt x="169978" y="260589"/>
                </a:lnTo>
                <a:lnTo>
                  <a:pt x="128143" y="262737"/>
                </a:lnTo>
                <a:lnTo>
                  <a:pt x="134950" y="291630"/>
                </a:lnTo>
                <a:lnTo>
                  <a:pt x="206845" y="282696"/>
                </a:lnTo>
                <a:lnTo>
                  <a:pt x="247646" y="264118"/>
                </a:lnTo>
                <a:lnTo>
                  <a:pt x="279066" y="228998"/>
                </a:lnTo>
                <a:lnTo>
                  <a:pt x="291642" y="171983"/>
                </a:lnTo>
                <a:lnTo>
                  <a:pt x="277727" y="111225"/>
                </a:lnTo>
                <a:lnTo>
                  <a:pt x="251775" y="83616"/>
                </a:lnTo>
                <a:close/>
              </a:path>
              <a:path w="292100" h="292100">
                <a:moveTo>
                  <a:pt x="54394" y="14605"/>
                </a:moveTo>
                <a:lnTo>
                  <a:pt x="24815" y="19697"/>
                </a:lnTo>
                <a:lnTo>
                  <a:pt x="26415" y="32429"/>
                </a:lnTo>
                <a:lnTo>
                  <a:pt x="29194" y="49657"/>
                </a:lnTo>
                <a:lnTo>
                  <a:pt x="33949" y="72047"/>
                </a:lnTo>
                <a:lnTo>
                  <a:pt x="41478" y="100266"/>
                </a:lnTo>
                <a:lnTo>
                  <a:pt x="22663" y="122300"/>
                </a:lnTo>
                <a:lnTo>
                  <a:pt x="9775" y="146313"/>
                </a:lnTo>
                <a:lnTo>
                  <a:pt x="2369" y="171093"/>
                </a:lnTo>
                <a:lnTo>
                  <a:pt x="0" y="195427"/>
                </a:lnTo>
                <a:lnTo>
                  <a:pt x="3246" y="221458"/>
                </a:lnTo>
                <a:lnTo>
                  <a:pt x="13471" y="244587"/>
                </a:lnTo>
                <a:lnTo>
                  <a:pt x="31407" y="261151"/>
                </a:lnTo>
                <a:lnTo>
                  <a:pt x="57785" y="267487"/>
                </a:lnTo>
                <a:lnTo>
                  <a:pt x="88141" y="260208"/>
                </a:lnTo>
                <a:lnTo>
                  <a:pt x="115577" y="238937"/>
                </a:lnTo>
                <a:lnTo>
                  <a:pt x="59829" y="238937"/>
                </a:lnTo>
                <a:lnTo>
                  <a:pt x="47287" y="236102"/>
                </a:lnTo>
                <a:lnTo>
                  <a:pt x="37266" y="227723"/>
                </a:lnTo>
                <a:lnTo>
                  <a:pt x="30624" y="213991"/>
                </a:lnTo>
                <a:lnTo>
                  <a:pt x="28219" y="195097"/>
                </a:lnTo>
                <a:lnTo>
                  <a:pt x="29302" y="179884"/>
                </a:lnTo>
                <a:lnTo>
                  <a:pt x="33061" y="163617"/>
                </a:lnTo>
                <a:lnTo>
                  <a:pt x="40263" y="146773"/>
                </a:lnTo>
                <a:lnTo>
                  <a:pt x="51676" y="129832"/>
                </a:lnTo>
                <a:lnTo>
                  <a:pt x="81428" y="129832"/>
                </a:lnTo>
                <a:lnTo>
                  <a:pt x="80440" y="127494"/>
                </a:lnTo>
                <a:lnTo>
                  <a:pt x="117232" y="88582"/>
                </a:lnTo>
                <a:lnTo>
                  <a:pt x="149225" y="83616"/>
                </a:lnTo>
                <a:lnTo>
                  <a:pt x="251775" y="83616"/>
                </a:lnTo>
                <a:lnTo>
                  <a:pt x="250808" y="82588"/>
                </a:lnTo>
                <a:lnTo>
                  <a:pt x="65608" y="82588"/>
                </a:lnTo>
                <a:lnTo>
                  <a:pt x="60269" y="60307"/>
                </a:lnTo>
                <a:lnTo>
                  <a:pt x="57067" y="41719"/>
                </a:lnTo>
                <a:lnTo>
                  <a:pt x="55331" y="26570"/>
                </a:lnTo>
                <a:lnTo>
                  <a:pt x="54394" y="14605"/>
                </a:lnTo>
                <a:close/>
              </a:path>
              <a:path w="292100" h="292100">
                <a:moveTo>
                  <a:pt x="81428" y="129832"/>
                </a:moveTo>
                <a:lnTo>
                  <a:pt x="51676" y="129832"/>
                </a:lnTo>
                <a:lnTo>
                  <a:pt x="56963" y="142677"/>
                </a:lnTo>
                <a:lnTo>
                  <a:pt x="66967" y="164033"/>
                </a:lnTo>
                <a:lnTo>
                  <a:pt x="81305" y="189532"/>
                </a:lnTo>
                <a:lnTo>
                  <a:pt x="99593" y="214807"/>
                </a:lnTo>
                <a:lnTo>
                  <a:pt x="91946" y="222880"/>
                </a:lnTo>
                <a:lnTo>
                  <a:pt x="82516" y="230697"/>
                </a:lnTo>
                <a:lnTo>
                  <a:pt x="71684" y="236601"/>
                </a:lnTo>
                <a:lnTo>
                  <a:pt x="59829" y="238937"/>
                </a:lnTo>
                <a:lnTo>
                  <a:pt x="115577" y="238937"/>
                </a:lnTo>
                <a:lnTo>
                  <a:pt x="116406" y="238294"/>
                </a:lnTo>
                <a:lnTo>
                  <a:pt x="141390" y="201634"/>
                </a:lnTo>
                <a:lnTo>
                  <a:pt x="145484" y="191350"/>
                </a:lnTo>
                <a:lnTo>
                  <a:pt x="115570" y="191350"/>
                </a:lnTo>
                <a:lnTo>
                  <a:pt x="100675" y="169898"/>
                </a:lnTo>
                <a:lnTo>
                  <a:pt x="89188" y="148188"/>
                </a:lnTo>
                <a:lnTo>
                  <a:pt x="81428" y="129832"/>
                </a:lnTo>
                <a:close/>
              </a:path>
              <a:path w="292100" h="292100">
                <a:moveTo>
                  <a:pt x="176758" y="83616"/>
                </a:moveTo>
                <a:lnTo>
                  <a:pt x="149225" y="83616"/>
                </a:lnTo>
                <a:lnTo>
                  <a:pt x="141862" y="118847"/>
                </a:lnTo>
                <a:lnTo>
                  <a:pt x="134435" y="146785"/>
                </a:lnTo>
                <a:lnTo>
                  <a:pt x="125989" y="170072"/>
                </a:lnTo>
                <a:lnTo>
                  <a:pt x="115570" y="191350"/>
                </a:lnTo>
                <a:lnTo>
                  <a:pt x="145484" y="191350"/>
                </a:lnTo>
                <a:lnTo>
                  <a:pt x="161904" y="150112"/>
                </a:lnTo>
                <a:lnTo>
                  <a:pt x="176758" y="83616"/>
                </a:lnTo>
                <a:close/>
              </a:path>
              <a:path w="292100" h="292100">
                <a:moveTo>
                  <a:pt x="156705" y="0"/>
                </a:moveTo>
                <a:lnTo>
                  <a:pt x="152958" y="56083"/>
                </a:lnTo>
                <a:lnTo>
                  <a:pt x="119809" y="60888"/>
                </a:lnTo>
                <a:lnTo>
                  <a:pt x="93733" y="68821"/>
                </a:lnTo>
                <a:lnTo>
                  <a:pt x="75433" y="77010"/>
                </a:lnTo>
                <a:lnTo>
                  <a:pt x="65608" y="82588"/>
                </a:lnTo>
                <a:lnTo>
                  <a:pt x="250808" y="82588"/>
                </a:lnTo>
                <a:lnTo>
                  <a:pt x="245330" y="76760"/>
                </a:lnTo>
                <a:lnTo>
                  <a:pt x="208473" y="60842"/>
                </a:lnTo>
                <a:lnTo>
                  <a:pt x="181178" y="55727"/>
                </a:lnTo>
                <a:lnTo>
                  <a:pt x="182934" y="45758"/>
                </a:lnTo>
                <a:lnTo>
                  <a:pt x="184277" y="34613"/>
                </a:lnTo>
                <a:lnTo>
                  <a:pt x="185428" y="20601"/>
                </a:lnTo>
                <a:lnTo>
                  <a:pt x="186613" y="2032"/>
                </a:lnTo>
                <a:lnTo>
                  <a:pt x="156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269334" y="5059109"/>
            <a:ext cx="86334" cy="89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9305" y="5388661"/>
            <a:ext cx="213995" cy="271145"/>
          </a:xfrm>
          <a:custGeom>
            <a:avLst/>
            <a:gdLst/>
            <a:ahLst/>
            <a:cxnLst/>
            <a:rect l="l" t="t" r="r" b="b"/>
            <a:pathLst>
              <a:path w="213995" h="271145">
                <a:moveTo>
                  <a:pt x="196004" y="29235"/>
                </a:moveTo>
                <a:lnTo>
                  <a:pt x="112509" y="29235"/>
                </a:lnTo>
                <a:lnTo>
                  <a:pt x="145613" y="32510"/>
                </a:lnTo>
                <a:lnTo>
                  <a:pt x="166731" y="42443"/>
                </a:lnTo>
                <a:lnTo>
                  <a:pt x="177906" y="59196"/>
                </a:lnTo>
                <a:lnTo>
                  <a:pt x="181178" y="82930"/>
                </a:lnTo>
                <a:lnTo>
                  <a:pt x="177763" y="105439"/>
                </a:lnTo>
                <a:lnTo>
                  <a:pt x="167879" y="120235"/>
                </a:lnTo>
                <a:lnTo>
                  <a:pt x="152069" y="129295"/>
                </a:lnTo>
                <a:lnTo>
                  <a:pt x="130873" y="134594"/>
                </a:lnTo>
                <a:lnTo>
                  <a:pt x="69684" y="145135"/>
                </a:lnTo>
                <a:lnTo>
                  <a:pt x="36427" y="155345"/>
                </a:lnTo>
                <a:lnTo>
                  <a:pt x="14959" y="174321"/>
                </a:lnTo>
                <a:lnTo>
                  <a:pt x="3431" y="205216"/>
                </a:lnTo>
                <a:lnTo>
                  <a:pt x="0" y="251180"/>
                </a:lnTo>
                <a:lnTo>
                  <a:pt x="0" y="270560"/>
                </a:lnTo>
                <a:lnTo>
                  <a:pt x="213131" y="270560"/>
                </a:lnTo>
                <a:lnTo>
                  <a:pt x="213131" y="240995"/>
                </a:lnTo>
                <a:lnTo>
                  <a:pt x="32981" y="240995"/>
                </a:lnTo>
                <a:lnTo>
                  <a:pt x="32981" y="233159"/>
                </a:lnTo>
                <a:lnTo>
                  <a:pt x="46874" y="185624"/>
                </a:lnTo>
                <a:lnTo>
                  <a:pt x="140385" y="162471"/>
                </a:lnTo>
                <a:lnTo>
                  <a:pt x="157330" y="158281"/>
                </a:lnTo>
                <a:lnTo>
                  <a:pt x="196811" y="135953"/>
                </a:lnTo>
                <a:lnTo>
                  <a:pt x="213299" y="93510"/>
                </a:lnTo>
                <a:lnTo>
                  <a:pt x="213804" y="81572"/>
                </a:lnTo>
                <a:lnTo>
                  <a:pt x="203571" y="36417"/>
                </a:lnTo>
                <a:lnTo>
                  <a:pt x="196004" y="29235"/>
                </a:lnTo>
                <a:close/>
              </a:path>
              <a:path w="213995" h="271145">
                <a:moveTo>
                  <a:pt x="109461" y="0"/>
                </a:moveTo>
                <a:lnTo>
                  <a:pt x="61453" y="4905"/>
                </a:lnTo>
                <a:lnTo>
                  <a:pt x="29029" y="20643"/>
                </a:lnTo>
                <a:lnTo>
                  <a:pt x="10563" y="48745"/>
                </a:lnTo>
                <a:lnTo>
                  <a:pt x="4432" y="90741"/>
                </a:lnTo>
                <a:lnTo>
                  <a:pt x="37058" y="90741"/>
                </a:lnTo>
                <a:lnTo>
                  <a:pt x="40677" y="62062"/>
                </a:lnTo>
                <a:lnTo>
                  <a:pt x="52738" y="43038"/>
                </a:lnTo>
                <a:lnTo>
                  <a:pt x="75822" y="32489"/>
                </a:lnTo>
                <a:lnTo>
                  <a:pt x="112509" y="29235"/>
                </a:lnTo>
                <a:lnTo>
                  <a:pt x="196004" y="29235"/>
                </a:lnTo>
                <a:lnTo>
                  <a:pt x="177820" y="11977"/>
                </a:lnTo>
                <a:lnTo>
                  <a:pt x="143976" y="1942"/>
                </a:lnTo>
                <a:lnTo>
                  <a:pt x="1094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2993" y="5372341"/>
            <a:ext cx="321310" cy="315595"/>
          </a:xfrm>
          <a:custGeom>
            <a:avLst/>
            <a:gdLst/>
            <a:ahLst/>
            <a:cxnLst/>
            <a:rect l="l" t="t" r="r" b="b"/>
            <a:pathLst>
              <a:path w="321309" h="315595">
                <a:moveTo>
                  <a:pt x="165544" y="235559"/>
                </a:moveTo>
                <a:lnTo>
                  <a:pt x="139699" y="235559"/>
                </a:lnTo>
                <a:lnTo>
                  <a:pt x="139699" y="286880"/>
                </a:lnTo>
                <a:lnTo>
                  <a:pt x="141373" y="298110"/>
                </a:lnTo>
                <a:lnTo>
                  <a:pt x="146203" y="305581"/>
                </a:lnTo>
                <a:lnTo>
                  <a:pt x="153903" y="309736"/>
                </a:lnTo>
                <a:lnTo>
                  <a:pt x="164185" y="311022"/>
                </a:lnTo>
                <a:lnTo>
                  <a:pt x="231482" y="311022"/>
                </a:lnTo>
                <a:lnTo>
                  <a:pt x="244312" y="309784"/>
                </a:lnTo>
                <a:lnTo>
                  <a:pt x="253317" y="303923"/>
                </a:lnTo>
                <a:lnTo>
                  <a:pt x="259393" y="290223"/>
                </a:lnTo>
                <a:lnTo>
                  <a:pt x="259939" y="286880"/>
                </a:lnTo>
                <a:lnTo>
                  <a:pt x="165874" y="286880"/>
                </a:lnTo>
                <a:lnTo>
                  <a:pt x="165544" y="284505"/>
                </a:lnTo>
                <a:lnTo>
                  <a:pt x="165544" y="235559"/>
                </a:lnTo>
                <a:close/>
              </a:path>
              <a:path w="321309" h="315595">
                <a:moveTo>
                  <a:pt x="283489" y="229781"/>
                </a:moveTo>
                <a:lnTo>
                  <a:pt x="261048" y="240652"/>
                </a:lnTo>
                <a:lnTo>
                  <a:pt x="271891" y="255790"/>
                </a:lnTo>
                <a:lnTo>
                  <a:pt x="281744" y="272010"/>
                </a:lnTo>
                <a:lnTo>
                  <a:pt x="290257" y="288356"/>
                </a:lnTo>
                <a:lnTo>
                  <a:pt x="297078" y="303872"/>
                </a:lnTo>
                <a:lnTo>
                  <a:pt x="321208" y="290614"/>
                </a:lnTo>
                <a:lnTo>
                  <a:pt x="312734" y="273745"/>
                </a:lnTo>
                <a:lnTo>
                  <a:pt x="303877" y="258154"/>
                </a:lnTo>
                <a:lnTo>
                  <a:pt x="294256" y="243585"/>
                </a:lnTo>
                <a:lnTo>
                  <a:pt x="283489" y="229781"/>
                </a:lnTo>
                <a:close/>
              </a:path>
              <a:path w="321309" h="315595">
                <a:moveTo>
                  <a:pt x="237591" y="258660"/>
                </a:moveTo>
                <a:lnTo>
                  <a:pt x="236223" y="274975"/>
                </a:lnTo>
                <a:lnTo>
                  <a:pt x="233770" y="283352"/>
                </a:lnTo>
                <a:lnTo>
                  <a:pt x="230424" y="286439"/>
                </a:lnTo>
                <a:lnTo>
                  <a:pt x="226377" y="286880"/>
                </a:lnTo>
                <a:lnTo>
                  <a:pt x="259939" y="286880"/>
                </a:lnTo>
                <a:lnTo>
                  <a:pt x="263436" y="265468"/>
                </a:lnTo>
                <a:lnTo>
                  <a:pt x="237591" y="258660"/>
                </a:lnTo>
                <a:close/>
              </a:path>
              <a:path w="321309" h="315595">
                <a:moveTo>
                  <a:pt x="188315" y="220598"/>
                </a:moveTo>
                <a:lnTo>
                  <a:pt x="176072" y="239636"/>
                </a:lnTo>
                <a:lnTo>
                  <a:pt x="190681" y="248515"/>
                </a:lnTo>
                <a:lnTo>
                  <a:pt x="202930" y="257395"/>
                </a:lnTo>
                <a:lnTo>
                  <a:pt x="212116" y="264873"/>
                </a:lnTo>
                <a:lnTo>
                  <a:pt x="217538" y="269544"/>
                </a:lnTo>
                <a:lnTo>
                  <a:pt x="231813" y="249491"/>
                </a:lnTo>
                <a:lnTo>
                  <a:pt x="226598" y="245168"/>
                </a:lnTo>
                <a:lnTo>
                  <a:pt x="216569" y="237593"/>
                </a:lnTo>
                <a:lnTo>
                  <a:pt x="203288" y="228744"/>
                </a:lnTo>
                <a:lnTo>
                  <a:pt x="188315" y="220598"/>
                </a:lnTo>
                <a:close/>
              </a:path>
              <a:path w="321309" h="315595">
                <a:moveTo>
                  <a:pt x="65265" y="140715"/>
                </a:moveTo>
                <a:lnTo>
                  <a:pt x="38417" y="140715"/>
                </a:lnTo>
                <a:lnTo>
                  <a:pt x="38417" y="315429"/>
                </a:lnTo>
                <a:lnTo>
                  <a:pt x="65265" y="315429"/>
                </a:lnTo>
                <a:lnTo>
                  <a:pt x="65265" y="140715"/>
                </a:lnTo>
                <a:close/>
              </a:path>
              <a:path w="321309" h="315595">
                <a:moveTo>
                  <a:pt x="103670" y="236232"/>
                </a:moveTo>
                <a:lnTo>
                  <a:pt x="98246" y="251087"/>
                </a:lnTo>
                <a:lnTo>
                  <a:pt x="91611" y="265080"/>
                </a:lnTo>
                <a:lnTo>
                  <a:pt x="83699" y="278245"/>
                </a:lnTo>
                <a:lnTo>
                  <a:pt x="74447" y="290614"/>
                </a:lnTo>
                <a:lnTo>
                  <a:pt x="96532" y="306260"/>
                </a:lnTo>
                <a:lnTo>
                  <a:pt x="106572" y="291504"/>
                </a:lnTo>
                <a:lnTo>
                  <a:pt x="114892" y="276178"/>
                </a:lnTo>
                <a:lnTo>
                  <a:pt x="121680" y="260088"/>
                </a:lnTo>
                <a:lnTo>
                  <a:pt x="127126" y="243039"/>
                </a:lnTo>
                <a:lnTo>
                  <a:pt x="103670" y="236232"/>
                </a:lnTo>
                <a:close/>
              </a:path>
              <a:path w="321309" h="315595">
                <a:moveTo>
                  <a:pt x="296748" y="116585"/>
                </a:moveTo>
                <a:lnTo>
                  <a:pt x="104025" y="116585"/>
                </a:lnTo>
                <a:lnTo>
                  <a:pt x="104025" y="218224"/>
                </a:lnTo>
                <a:lnTo>
                  <a:pt x="296748" y="218224"/>
                </a:lnTo>
                <a:lnTo>
                  <a:pt x="296748" y="197484"/>
                </a:lnTo>
                <a:lnTo>
                  <a:pt x="129501" y="197484"/>
                </a:lnTo>
                <a:lnTo>
                  <a:pt x="129501" y="176072"/>
                </a:lnTo>
                <a:lnTo>
                  <a:pt x="296748" y="176072"/>
                </a:lnTo>
                <a:lnTo>
                  <a:pt x="296748" y="157365"/>
                </a:lnTo>
                <a:lnTo>
                  <a:pt x="129501" y="157365"/>
                </a:lnTo>
                <a:lnTo>
                  <a:pt x="129501" y="136982"/>
                </a:lnTo>
                <a:lnTo>
                  <a:pt x="296748" y="136982"/>
                </a:lnTo>
                <a:lnTo>
                  <a:pt x="296748" y="116585"/>
                </a:lnTo>
                <a:close/>
              </a:path>
              <a:path w="321309" h="315595">
                <a:moveTo>
                  <a:pt x="296748" y="176072"/>
                </a:moveTo>
                <a:lnTo>
                  <a:pt x="270903" y="176072"/>
                </a:lnTo>
                <a:lnTo>
                  <a:pt x="270903" y="197484"/>
                </a:lnTo>
                <a:lnTo>
                  <a:pt x="296748" y="197484"/>
                </a:lnTo>
                <a:lnTo>
                  <a:pt x="296748" y="176072"/>
                </a:lnTo>
                <a:close/>
              </a:path>
              <a:path w="321309" h="315595">
                <a:moveTo>
                  <a:pt x="57454" y="0"/>
                </a:moveTo>
                <a:lnTo>
                  <a:pt x="51104" y="32802"/>
                </a:lnTo>
                <a:lnTo>
                  <a:pt x="40581" y="68916"/>
                </a:lnTo>
                <a:lnTo>
                  <a:pt x="24130" y="106688"/>
                </a:lnTo>
                <a:lnTo>
                  <a:pt x="0" y="144462"/>
                </a:lnTo>
                <a:lnTo>
                  <a:pt x="14960" y="174713"/>
                </a:lnTo>
                <a:lnTo>
                  <a:pt x="20106" y="168494"/>
                </a:lnTo>
                <a:lnTo>
                  <a:pt x="25284" y="161667"/>
                </a:lnTo>
                <a:lnTo>
                  <a:pt x="31164" y="152864"/>
                </a:lnTo>
                <a:lnTo>
                  <a:pt x="38417" y="140715"/>
                </a:lnTo>
                <a:lnTo>
                  <a:pt x="65265" y="140715"/>
                </a:lnTo>
                <a:lnTo>
                  <a:pt x="65265" y="80225"/>
                </a:lnTo>
                <a:lnTo>
                  <a:pt x="73204" y="54909"/>
                </a:lnTo>
                <a:lnTo>
                  <a:pt x="78565" y="33993"/>
                </a:lnTo>
                <a:lnTo>
                  <a:pt x="81949" y="17412"/>
                </a:lnTo>
                <a:lnTo>
                  <a:pt x="83959" y="5105"/>
                </a:lnTo>
                <a:lnTo>
                  <a:pt x="57454" y="0"/>
                </a:lnTo>
                <a:close/>
              </a:path>
              <a:path w="321309" h="315595">
                <a:moveTo>
                  <a:pt x="296748" y="136982"/>
                </a:moveTo>
                <a:lnTo>
                  <a:pt x="270903" y="136982"/>
                </a:lnTo>
                <a:lnTo>
                  <a:pt x="270903" y="157365"/>
                </a:lnTo>
                <a:lnTo>
                  <a:pt x="296748" y="157365"/>
                </a:lnTo>
                <a:lnTo>
                  <a:pt x="296748" y="136982"/>
                </a:lnTo>
                <a:close/>
              </a:path>
              <a:path w="321309" h="315595">
                <a:moveTo>
                  <a:pt x="318160" y="77508"/>
                </a:moveTo>
                <a:lnTo>
                  <a:pt x="83959" y="77508"/>
                </a:lnTo>
                <a:lnTo>
                  <a:pt x="83959" y="99593"/>
                </a:lnTo>
                <a:lnTo>
                  <a:pt x="318160" y="99593"/>
                </a:lnTo>
                <a:lnTo>
                  <a:pt x="318160" y="77508"/>
                </a:lnTo>
                <a:close/>
              </a:path>
              <a:path w="321309" h="315595">
                <a:moveTo>
                  <a:pt x="157721" y="47256"/>
                </a:moveTo>
                <a:lnTo>
                  <a:pt x="132905" y="47256"/>
                </a:lnTo>
                <a:lnTo>
                  <a:pt x="135326" y="55276"/>
                </a:lnTo>
                <a:lnTo>
                  <a:pt x="137202" y="62249"/>
                </a:lnTo>
                <a:lnTo>
                  <a:pt x="138886" y="69288"/>
                </a:lnTo>
                <a:lnTo>
                  <a:pt x="140728" y="77508"/>
                </a:lnTo>
                <a:lnTo>
                  <a:pt x="165874" y="77508"/>
                </a:lnTo>
                <a:lnTo>
                  <a:pt x="164533" y="71582"/>
                </a:lnTo>
                <a:lnTo>
                  <a:pt x="162950" y="65558"/>
                </a:lnTo>
                <a:lnTo>
                  <a:pt x="157721" y="47256"/>
                </a:lnTo>
                <a:close/>
              </a:path>
              <a:path w="321309" h="315595">
                <a:moveTo>
                  <a:pt x="269214" y="47256"/>
                </a:moveTo>
                <a:lnTo>
                  <a:pt x="244055" y="47256"/>
                </a:lnTo>
                <a:lnTo>
                  <a:pt x="239045" y="66073"/>
                </a:lnTo>
                <a:lnTo>
                  <a:pt x="237432" y="71675"/>
                </a:lnTo>
                <a:lnTo>
                  <a:pt x="235559" y="77508"/>
                </a:lnTo>
                <a:lnTo>
                  <a:pt x="260375" y="77508"/>
                </a:lnTo>
                <a:lnTo>
                  <a:pt x="263120" y="68916"/>
                </a:lnTo>
                <a:lnTo>
                  <a:pt x="264790" y="63525"/>
                </a:lnTo>
                <a:lnTo>
                  <a:pt x="266874" y="56234"/>
                </a:lnTo>
                <a:lnTo>
                  <a:pt x="269214" y="47256"/>
                </a:lnTo>
                <a:close/>
              </a:path>
              <a:path w="321309" h="315595">
                <a:moveTo>
                  <a:pt x="306933" y="24815"/>
                </a:moveTo>
                <a:lnTo>
                  <a:pt x="93827" y="24815"/>
                </a:lnTo>
                <a:lnTo>
                  <a:pt x="93827" y="47256"/>
                </a:lnTo>
                <a:lnTo>
                  <a:pt x="306933" y="47256"/>
                </a:lnTo>
                <a:lnTo>
                  <a:pt x="306933" y="24815"/>
                </a:lnTo>
                <a:close/>
              </a:path>
              <a:path w="321309" h="315595">
                <a:moveTo>
                  <a:pt x="213474" y="0"/>
                </a:moveTo>
                <a:lnTo>
                  <a:pt x="185940" y="0"/>
                </a:lnTo>
                <a:lnTo>
                  <a:pt x="185940" y="24815"/>
                </a:lnTo>
                <a:lnTo>
                  <a:pt x="213474" y="24815"/>
                </a:lnTo>
                <a:lnTo>
                  <a:pt x="2134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1508" y="5373027"/>
            <a:ext cx="326390" cy="314960"/>
          </a:xfrm>
          <a:custGeom>
            <a:avLst/>
            <a:gdLst/>
            <a:ahLst/>
            <a:cxnLst/>
            <a:rect l="l" t="t" r="r" b="b"/>
            <a:pathLst>
              <a:path w="326390" h="314960">
                <a:moveTo>
                  <a:pt x="190766" y="123723"/>
                </a:moveTo>
                <a:lnTo>
                  <a:pt x="163842" y="123723"/>
                </a:lnTo>
                <a:lnTo>
                  <a:pt x="174865" y="162707"/>
                </a:lnTo>
                <a:lnTo>
                  <a:pt x="192317" y="203031"/>
                </a:lnTo>
                <a:lnTo>
                  <a:pt x="218464" y="242932"/>
                </a:lnTo>
                <a:lnTo>
                  <a:pt x="255575" y="280647"/>
                </a:lnTo>
                <a:lnTo>
                  <a:pt x="305917" y="314413"/>
                </a:lnTo>
                <a:lnTo>
                  <a:pt x="325970" y="287210"/>
                </a:lnTo>
                <a:lnTo>
                  <a:pt x="287433" y="264375"/>
                </a:lnTo>
                <a:lnTo>
                  <a:pt x="256035" y="238864"/>
                </a:lnTo>
                <a:lnTo>
                  <a:pt x="231137" y="210929"/>
                </a:lnTo>
                <a:lnTo>
                  <a:pt x="212102" y="180822"/>
                </a:lnTo>
                <a:lnTo>
                  <a:pt x="198009" y="148384"/>
                </a:lnTo>
                <a:lnTo>
                  <a:pt x="190766" y="123723"/>
                </a:lnTo>
                <a:close/>
              </a:path>
              <a:path w="326390" h="314960">
                <a:moveTo>
                  <a:pt x="178790" y="0"/>
                </a:moveTo>
                <a:lnTo>
                  <a:pt x="148196" y="0"/>
                </a:lnTo>
                <a:lnTo>
                  <a:pt x="148177" y="41122"/>
                </a:lnTo>
                <a:lnTo>
                  <a:pt x="147246" y="57565"/>
                </a:lnTo>
                <a:lnTo>
                  <a:pt x="135150" y="127060"/>
                </a:lnTo>
                <a:lnTo>
                  <a:pt x="121005" y="169265"/>
                </a:lnTo>
                <a:lnTo>
                  <a:pt x="102530" y="203126"/>
                </a:lnTo>
                <a:lnTo>
                  <a:pt x="76438" y="234188"/>
                </a:lnTo>
                <a:lnTo>
                  <a:pt x="42377" y="262191"/>
                </a:lnTo>
                <a:lnTo>
                  <a:pt x="0" y="286880"/>
                </a:lnTo>
                <a:lnTo>
                  <a:pt x="19380" y="313042"/>
                </a:lnTo>
                <a:lnTo>
                  <a:pt x="59429" y="289307"/>
                </a:lnTo>
                <a:lnTo>
                  <a:pt x="94896" y="258982"/>
                </a:lnTo>
                <a:lnTo>
                  <a:pt x="124784" y="221592"/>
                </a:lnTo>
                <a:lnTo>
                  <a:pt x="148098" y="176663"/>
                </a:lnTo>
                <a:lnTo>
                  <a:pt x="163842" y="123723"/>
                </a:lnTo>
                <a:lnTo>
                  <a:pt x="190766" y="123723"/>
                </a:lnTo>
                <a:lnTo>
                  <a:pt x="187545" y="112758"/>
                </a:lnTo>
                <a:lnTo>
                  <a:pt x="181032" y="76239"/>
                </a:lnTo>
                <a:lnTo>
                  <a:pt x="178790" y="41122"/>
                </a:lnTo>
                <a:lnTo>
                  <a:pt x="1787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93774" y="5378450"/>
            <a:ext cx="322580" cy="309880"/>
          </a:xfrm>
          <a:custGeom>
            <a:avLst/>
            <a:gdLst/>
            <a:ahLst/>
            <a:cxnLst/>
            <a:rect l="l" t="t" r="r" b="b"/>
            <a:pathLst>
              <a:path w="322580" h="309879">
                <a:moveTo>
                  <a:pt x="257975" y="673"/>
                </a:moveTo>
                <a:lnTo>
                  <a:pt x="255943" y="76822"/>
                </a:lnTo>
                <a:lnTo>
                  <a:pt x="248852" y="141858"/>
                </a:lnTo>
                <a:lnTo>
                  <a:pt x="232639" y="191143"/>
                </a:lnTo>
                <a:lnTo>
                  <a:pt x="208778" y="227228"/>
                </a:lnTo>
                <a:lnTo>
                  <a:pt x="178743" y="252661"/>
                </a:lnTo>
                <a:lnTo>
                  <a:pt x="144007" y="269994"/>
                </a:lnTo>
                <a:lnTo>
                  <a:pt x="106045" y="281774"/>
                </a:lnTo>
                <a:lnTo>
                  <a:pt x="120992" y="309308"/>
                </a:lnTo>
                <a:lnTo>
                  <a:pt x="142938" y="302189"/>
                </a:lnTo>
                <a:lnTo>
                  <a:pt x="173424" y="288828"/>
                </a:lnTo>
                <a:lnTo>
                  <a:pt x="207607" y="266672"/>
                </a:lnTo>
                <a:lnTo>
                  <a:pt x="240639" y="233171"/>
                </a:lnTo>
                <a:lnTo>
                  <a:pt x="278904" y="233171"/>
                </a:lnTo>
                <a:lnTo>
                  <a:pt x="273469" y="227471"/>
                </a:lnTo>
                <a:lnTo>
                  <a:pt x="255600" y="210057"/>
                </a:lnTo>
                <a:lnTo>
                  <a:pt x="269072" y="179997"/>
                </a:lnTo>
                <a:lnTo>
                  <a:pt x="278245" y="148024"/>
                </a:lnTo>
                <a:lnTo>
                  <a:pt x="283659" y="114271"/>
                </a:lnTo>
                <a:lnTo>
                  <a:pt x="285851" y="78866"/>
                </a:lnTo>
                <a:lnTo>
                  <a:pt x="287553" y="1028"/>
                </a:lnTo>
                <a:lnTo>
                  <a:pt x="257975" y="673"/>
                </a:lnTo>
                <a:close/>
              </a:path>
              <a:path w="322580" h="309879">
                <a:moveTo>
                  <a:pt x="278904" y="233171"/>
                </a:moveTo>
                <a:lnTo>
                  <a:pt x="240639" y="233171"/>
                </a:lnTo>
                <a:lnTo>
                  <a:pt x="264398" y="260432"/>
                </a:lnTo>
                <a:lnTo>
                  <a:pt x="280028" y="279695"/>
                </a:lnTo>
                <a:lnTo>
                  <a:pt x="290495" y="294304"/>
                </a:lnTo>
                <a:lnTo>
                  <a:pt x="298767" y="307606"/>
                </a:lnTo>
                <a:lnTo>
                  <a:pt x="322554" y="284162"/>
                </a:lnTo>
                <a:lnTo>
                  <a:pt x="307170" y="264455"/>
                </a:lnTo>
                <a:lnTo>
                  <a:pt x="290734" y="245581"/>
                </a:lnTo>
                <a:lnTo>
                  <a:pt x="278904" y="233171"/>
                </a:lnTo>
                <a:close/>
              </a:path>
              <a:path w="322580" h="309879">
                <a:moveTo>
                  <a:pt x="61175" y="0"/>
                </a:moveTo>
                <a:lnTo>
                  <a:pt x="32626" y="0"/>
                </a:lnTo>
                <a:lnTo>
                  <a:pt x="35344" y="243712"/>
                </a:lnTo>
                <a:lnTo>
                  <a:pt x="26808" y="246611"/>
                </a:lnTo>
                <a:lnTo>
                  <a:pt x="18562" y="249320"/>
                </a:lnTo>
                <a:lnTo>
                  <a:pt x="9871" y="252028"/>
                </a:lnTo>
                <a:lnTo>
                  <a:pt x="0" y="254927"/>
                </a:lnTo>
                <a:lnTo>
                  <a:pt x="5435" y="282790"/>
                </a:lnTo>
                <a:lnTo>
                  <a:pt x="45032" y="269646"/>
                </a:lnTo>
                <a:lnTo>
                  <a:pt x="89217" y="253093"/>
                </a:lnTo>
                <a:lnTo>
                  <a:pt x="132383" y="235333"/>
                </a:lnTo>
                <a:lnTo>
                  <a:pt x="135598" y="233857"/>
                </a:lnTo>
                <a:lnTo>
                  <a:pt x="63550" y="233857"/>
                </a:lnTo>
                <a:lnTo>
                  <a:pt x="61175" y="0"/>
                </a:lnTo>
                <a:close/>
              </a:path>
              <a:path w="322580" h="309879">
                <a:moveTo>
                  <a:pt x="163487" y="194081"/>
                </a:moveTo>
                <a:lnTo>
                  <a:pt x="138404" y="205220"/>
                </a:lnTo>
                <a:lnTo>
                  <a:pt x="114790" y="214860"/>
                </a:lnTo>
                <a:lnTo>
                  <a:pt x="90540" y="224054"/>
                </a:lnTo>
                <a:lnTo>
                  <a:pt x="63550" y="233857"/>
                </a:lnTo>
                <a:lnTo>
                  <a:pt x="135598" y="233857"/>
                </a:lnTo>
                <a:lnTo>
                  <a:pt x="168922" y="218566"/>
                </a:lnTo>
                <a:lnTo>
                  <a:pt x="163487" y="194081"/>
                </a:lnTo>
                <a:close/>
              </a:path>
              <a:path w="322580" h="309879">
                <a:moveTo>
                  <a:pt x="129489" y="17005"/>
                </a:moveTo>
                <a:lnTo>
                  <a:pt x="107403" y="33654"/>
                </a:lnTo>
                <a:lnTo>
                  <a:pt x="132551" y="64676"/>
                </a:lnTo>
                <a:lnTo>
                  <a:pt x="150528" y="89650"/>
                </a:lnTo>
                <a:lnTo>
                  <a:pt x="163087" y="109655"/>
                </a:lnTo>
                <a:lnTo>
                  <a:pt x="171983" y="125768"/>
                </a:lnTo>
                <a:lnTo>
                  <a:pt x="197472" y="108089"/>
                </a:lnTo>
                <a:lnTo>
                  <a:pt x="181786" y="82913"/>
                </a:lnTo>
                <a:lnTo>
                  <a:pt x="164761" y="58851"/>
                </a:lnTo>
                <a:lnTo>
                  <a:pt x="147096" y="36637"/>
                </a:lnTo>
                <a:lnTo>
                  <a:pt x="129489" y="170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36356" y="566107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756" y="0"/>
                </a:lnTo>
              </a:path>
            </a:pathLst>
          </a:custGeom>
          <a:ln w="282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88800" y="5505310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295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74011" y="5491340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003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88800" y="537323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295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91194" y="5386959"/>
            <a:ext cx="267970" cy="287020"/>
          </a:xfrm>
          <a:custGeom>
            <a:avLst/>
            <a:gdLst/>
            <a:ahLst/>
            <a:cxnLst/>
            <a:rect l="l" t="t" r="r" b="b"/>
            <a:pathLst>
              <a:path w="267969" h="287020">
                <a:moveTo>
                  <a:pt x="261048" y="26504"/>
                </a:moveTo>
                <a:lnTo>
                  <a:pt x="96532" y="26504"/>
                </a:lnTo>
                <a:lnTo>
                  <a:pt x="96532" y="55740"/>
                </a:lnTo>
                <a:lnTo>
                  <a:pt x="261048" y="55740"/>
                </a:lnTo>
                <a:lnTo>
                  <a:pt x="261048" y="26504"/>
                </a:lnTo>
                <a:close/>
              </a:path>
              <a:path w="267969" h="287020">
                <a:moveTo>
                  <a:pt x="105371" y="141058"/>
                </a:moveTo>
                <a:lnTo>
                  <a:pt x="100013" y="150580"/>
                </a:lnTo>
                <a:lnTo>
                  <a:pt x="93857" y="163956"/>
                </a:lnTo>
                <a:lnTo>
                  <a:pt x="88785" y="180581"/>
                </a:lnTo>
                <a:lnTo>
                  <a:pt x="86677" y="199847"/>
                </a:lnTo>
                <a:lnTo>
                  <a:pt x="99189" y="238562"/>
                </a:lnTo>
                <a:lnTo>
                  <a:pt x="129928" y="258443"/>
                </a:lnTo>
                <a:lnTo>
                  <a:pt x="168700" y="265767"/>
                </a:lnTo>
                <a:lnTo>
                  <a:pt x="205308" y="266814"/>
                </a:lnTo>
                <a:lnTo>
                  <a:pt x="227070" y="266532"/>
                </a:lnTo>
                <a:lnTo>
                  <a:pt x="244052" y="265836"/>
                </a:lnTo>
                <a:lnTo>
                  <a:pt x="257211" y="264949"/>
                </a:lnTo>
                <a:lnTo>
                  <a:pt x="267500" y="264096"/>
                </a:lnTo>
                <a:lnTo>
                  <a:pt x="267500" y="236905"/>
                </a:lnTo>
                <a:lnTo>
                  <a:pt x="191706" y="236905"/>
                </a:lnTo>
                <a:lnTo>
                  <a:pt x="156828" y="234903"/>
                </a:lnTo>
                <a:lnTo>
                  <a:pt x="133453" y="228282"/>
                </a:lnTo>
                <a:lnTo>
                  <a:pt x="120338" y="216117"/>
                </a:lnTo>
                <a:lnTo>
                  <a:pt x="116243" y="197485"/>
                </a:lnTo>
                <a:lnTo>
                  <a:pt x="117980" y="182780"/>
                </a:lnTo>
                <a:lnTo>
                  <a:pt x="122235" y="170372"/>
                </a:lnTo>
                <a:lnTo>
                  <a:pt x="127574" y="160385"/>
                </a:lnTo>
                <a:lnTo>
                  <a:pt x="132562" y="152946"/>
                </a:lnTo>
                <a:lnTo>
                  <a:pt x="105371" y="141058"/>
                </a:lnTo>
                <a:close/>
              </a:path>
              <a:path w="267969" h="287020">
                <a:moveTo>
                  <a:pt x="267500" y="233514"/>
                </a:moveTo>
                <a:lnTo>
                  <a:pt x="245857" y="235330"/>
                </a:lnTo>
                <a:lnTo>
                  <a:pt x="225140" y="236353"/>
                </a:lnTo>
                <a:lnTo>
                  <a:pt x="206654" y="236804"/>
                </a:lnTo>
                <a:lnTo>
                  <a:pt x="191706" y="236905"/>
                </a:lnTo>
                <a:lnTo>
                  <a:pt x="267500" y="236905"/>
                </a:lnTo>
                <a:lnTo>
                  <a:pt x="267500" y="233514"/>
                </a:lnTo>
                <a:close/>
              </a:path>
              <a:path w="267969" h="287020">
                <a:moveTo>
                  <a:pt x="12915" y="0"/>
                </a:moveTo>
                <a:lnTo>
                  <a:pt x="9322" y="21364"/>
                </a:lnTo>
                <a:lnTo>
                  <a:pt x="5057" y="54679"/>
                </a:lnTo>
                <a:lnTo>
                  <a:pt x="1493" y="101187"/>
                </a:lnTo>
                <a:lnTo>
                  <a:pt x="0" y="162128"/>
                </a:lnTo>
                <a:lnTo>
                  <a:pt x="1041" y="211067"/>
                </a:lnTo>
                <a:lnTo>
                  <a:pt x="3740" y="245152"/>
                </a:lnTo>
                <a:lnTo>
                  <a:pt x="7458" y="268911"/>
                </a:lnTo>
                <a:lnTo>
                  <a:pt x="11556" y="286867"/>
                </a:lnTo>
                <a:lnTo>
                  <a:pt x="43167" y="283133"/>
                </a:lnTo>
                <a:lnTo>
                  <a:pt x="37045" y="253131"/>
                </a:lnTo>
                <a:lnTo>
                  <a:pt x="33185" y="221824"/>
                </a:lnTo>
                <a:lnTo>
                  <a:pt x="31172" y="189307"/>
                </a:lnTo>
                <a:lnTo>
                  <a:pt x="30594" y="155676"/>
                </a:lnTo>
                <a:lnTo>
                  <a:pt x="31395" y="116915"/>
                </a:lnTo>
                <a:lnTo>
                  <a:pt x="33950" y="78600"/>
                </a:lnTo>
                <a:lnTo>
                  <a:pt x="38481" y="40665"/>
                </a:lnTo>
                <a:lnTo>
                  <a:pt x="45212" y="3048"/>
                </a:lnTo>
                <a:lnTo>
                  <a:pt x="129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93683" y="5365547"/>
            <a:ext cx="302260" cy="311150"/>
          </a:xfrm>
          <a:custGeom>
            <a:avLst/>
            <a:gdLst/>
            <a:ahLst/>
            <a:cxnLst/>
            <a:rect l="l" t="t" r="r" b="b"/>
            <a:pathLst>
              <a:path w="302260" h="311150">
                <a:moveTo>
                  <a:pt x="262233" y="93471"/>
                </a:moveTo>
                <a:lnTo>
                  <a:pt x="231470" y="93471"/>
                </a:lnTo>
                <a:lnTo>
                  <a:pt x="211138" y="150014"/>
                </a:lnTo>
                <a:lnTo>
                  <a:pt x="185140" y="193791"/>
                </a:lnTo>
                <a:lnTo>
                  <a:pt x="154841" y="226562"/>
                </a:lnTo>
                <a:lnTo>
                  <a:pt x="121611" y="250088"/>
                </a:lnTo>
                <a:lnTo>
                  <a:pt x="86817" y="266127"/>
                </a:lnTo>
                <a:lnTo>
                  <a:pt x="18008" y="282790"/>
                </a:lnTo>
                <a:lnTo>
                  <a:pt x="31267" y="311010"/>
                </a:lnTo>
                <a:lnTo>
                  <a:pt x="87282" y="297363"/>
                </a:lnTo>
                <a:lnTo>
                  <a:pt x="158435" y="262018"/>
                </a:lnTo>
                <a:lnTo>
                  <a:pt x="193703" y="231418"/>
                </a:lnTo>
                <a:lnTo>
                  <a:pt x="225573" y="189646"/>
                </a:lnTo>
                <a:lnTo>
                  <a:pt x="251652" y="134786"/>
                </a:lnTo>
                <a:lnTo>
                  <a:pt x="262233" y="93471"/>
                </a:lnTo>
                <a:close/>
              </a:path>
              <a:path w="302260" h="311150">
                <a:moveTo>
                  <a:pt x="107403" y="14274"/>
                </a:moveTo>
                <a:lnTo>
                  <a:pt x="90670" y="52434"/>
                </a:lnTo>
                <a:lnTo>
                  <a:pt x="67594" y="88076"/>
                </a:lnTo>
                <a:lnTo>
                  <a:pt x="37571" y="119957"/>
                </a:lnTo>
                <a:lnTo>
                  <a:pt x="0" y="146837"/>
                </a:lnTo>
                <a:lnTo>
                  <a:pt x="19710" y="170294"/>
                </a:lnTo>
                <a:lnTo>
                  <a:pt x="33986" y="161394"/>
                </a:lnTo>
                <a:lnTo>
                  <a:pt x="52597" y="147304"/>
                </a:lnTo>
                <a:lnTo>
                  <a:pt x="75160" y="125502"/>
                </a:lnTo>
                <a:lnTo>
                  <a:pt x="101295" y="93471"/>
                </a:lnTo>
                <a:lnTo>
                  <a:pt x="262233" y="93471"/>
                </a:lnTo>
                <a:lnTo>
                  <a:pt x="269544" y="64922"/>
                </a:lnTo>
                <a:lnTo>
                  <a:pt x="119646" y="64922"/>
                </a:lnTo>
                <a:lnTo>
                  <a:pt x="127107" y="51500"/>
                </a:lnTo>
                <a:lnTo>
                  <a:pt x="132943" y="39641"/>
                </a:lnTo>
                <a:lnTo>
                  <a:pt x="137570" y="29123"/>
                </a:lnTo>
                <a:lnTo>
                  <a:pt x="141401" y="19723"/>
                </a:lnTo>
                <a:lnTo>
                  <a:pt x="107403" y="14274"/>
                </a:lnTo>
                <a:close/>
              </a:path>
              <a:path w="302260" h="311150">
                <a:moveTo>
                  <a:pt x="235546" y="2374"/>
                </a:moveTo>
                <a:lnTo>
                  <a:pt x="213118" y="8153"/>
                </a:lnTo>
                <a:lnTo>
                  <a:pt x="218615" y="20041"/>
                </a:lnTo>
                <a:lnTo>
                  <a:pt x="222932" y="30589"/>
                </a:lnTo>
                <a:lnTo>
                  <a:pt x="226931" y="41902"/>
                </a:lnTo>
                <a:lnTo>
                  <a:pt x="231470" y="56083"/>
                </a:lnTo>
                <a:lnTo>
                  <a:pt x="255270" y="49961"/>
                </a:lnTo>
                <a:lnTo>
                  <a:pt x="251180" y="38081"/>
                </a:lnTo>
                <a:lnTo>
                  <a:pt x="246551" y="26039"/>
                </a:lnTo>
                <a:lnTo>
                  <a:pt x="241350" y="14062"/>
                </a:lnTo>
                <a:lnTo>
                  <a:pt x="235546" y="2374"/>
                </a:lnTo>
                <a:close/>
              </a:path>
              <a:path w="302260" h="311150">
                <a:moveTo>
                  <a:pt x="281444" y="0"/>
                </a:moveTo>
                <a:lnTo>
                  <a:pt x="258660" y="5778"/>
                </a:lnTo>
                <a:lnTo>
                  <a:pt x="265993" y="21241"/>
                </a:lnTo>
                <a:lnTo>
                  <a:pt x="271665" y="35177"/>
                </a:lnTo>
                <a:lnTo>
                  <a:pt x="275768" y="46570"/>
                </a:lnTo>
                <a:lnTo>
                  <a:pt x="278041" y="53365"/>
                </a:lnTo>
                <a:lnTo>
                  <a:pt x="301828" y="46570"/>
                </a:lnTo>
                <a:lnTo>
                  <a:pt x="297448" y="34559"/>
                </a:lnTo>
                <a:lnTo>
                  <a:pt x="292527" y="22899"/>
                </a:lnTo>
                <a:lnTo>
                  <a:pt x="287160" y="11432"/>
                </a:lnTo>
                <a:lnTo>
                  <a:pt x="281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26753" y="5641086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314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42736" y="5440426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319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26753" y="542582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314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67754" y="5440997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4912"/>
                </a:lnTo>
              </a:path>
            </a:pathLst>
          </a:custGeom>
          <a:ln w="326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35363" y="552869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840" y="0"/>
                </a:lnTo>
              </a:path>
            </a:pathLst>
          </a:custGeom>
          <a:ln w="326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6071" y="5367566"/>
            <a:ext cx="321310" cy="302260"/>
          </a:xfrm>
          <a:custGeom>
            <a:avLst/>
            <a:gdLst/>
            <a:ahLst/>
            <a:cxnLst/>
            <a:rect l="l" t="t" r="r" b="b"/>
            <a:pathLst>
              <a:path w="321310" h="302260">
                <a:moveTo>
                  <a:pt x="223989" y="30937"/>
                </a:moveTo>
                <a:lnTo>
                  <a:pt x="193395" y="34683"/>
                </a:lnTo>
                <a:lnTo>
                  <a:pt x="200877" y="101185"/>
                </a:lnTo>
                <a:lnTo>
                  <a:pt x="212105" y="156668"/>
                </a:lnTo>
                <a:lnTo>
                  <a:pt x="226580" y="202804"/>
                </a:lnTo>
                <a:lnTo>
                  <a:pt x="243803" y="241264"/>
                </a:lnTo>
                <a:lnTo>
                  <a:pt x="263273" y="273719"/>
                </a:lnTo>
                <a:lnTo>
                  <a:pt x="284492" y="301840"/>
                </a:lnTo>
                <a:lnTo>
                  <a:pt x="312026" y="280085"/>
                </a:lnTo>
                <a:lnTo>
                  <a:pt x="299178" y="265003"/>
                </a:lnTo>
                <a:lnTo>
                  <a:pt x="282327" y="241247"/>
                </a:lnTo>
                <a:lnTo>
                  <a:pt x="263926" y="207389"/>
                </a:lnTo>
                <a:lnTo>
                  <a:pt x="246433" y="162003"/>
                </a:lnTo>
                <a:lnTo>
                  <a:pt x="232302" y="103661"/>
                </a:lnTo>
                <a:lnTo>
                  <a:pt x="223989" y="30937"/>
                </a:lnTo>
                <a:close/>
              </a:path>
              <a:path w="321310" h="302260">
                <a:moveTo>
                  <a:pt x="258660" y="9524"/>
                </a:moveTo>
                <a:lnTo>
                  <a:pt x="236562" y="15989"/>
                </a:lnTo>
                <a:lnTo>
                  <a:pt x="240262" y="24264"/>
                </a:lnTo>
                <a:lnTo>
                  <a:pt x="245490" y="37101"/>
                </a:lnTo>
                <a:lnTo>
                  <a:pt x="251100" y="53317"/>
                </a:lnTo>
                <a:lnTo>
                  <a:pt x="255943" y="71729"/>
                </a:lnTo>
                <a:lnTo>
                  <a:pt x="279057" y="63563"/>
                </a:lnTo>
                <a:lnTo>
                  <a:pt x="275914" y="52307"/>
                </a:lnTo>
                <a:lnTo>
                  <a:pt x="271754" y="39395"/>
                </a:lnTo>
                <a:lnTo>
                  <a:pt x="266196" y="25189"/>
                </a:lnTo>
                <a:lnTo>
                  <a:pt x="258660" y="9524"/>
                </a:lnTo>
                <a:close/>
              </a:path>
              <a:path w="321310" h="302260">
                <a:moveTo>
                  <a:pt x="300126" y="0"/>
                </a:moveTo>
                <a:lnTo>
                  <a:pt x="278371" y="7150"/>
                </a:lnTo>
                <a:lnTo>
                  <a:pt x="284615" y="20080"/>
                </a:lnTo>
                <a:lnTo>
                  <a:pt x="289331" y="31284"/>
                </a:lnTo>
                <a:lnTo>
                  <a:pt x="293666" y="43763"/>
                </a:lnTo>
                <a:lnTo>
                  <a:pt x="298767" y="60515"/>
                </a:lnTo>
                <a:lnTo>
                  <a:pt x="321208" y="52692"/>
                </a:lnTo>
                <a:lnTo>
                  <a:pt x="317192" y="39395"/>
                </a:lnTo>
                <a:lnTo>
                  <a:pt x="312829" y="27627"/>
                </a:lnTo>
                <a:lnTo>
                  <a:pt x="307385" y="15217"/>
                </a:lnTo>
                <a:lnTo>
                  <a:pt x="300126" y="0"/>
                </a:lnTo>
                <a:close/>
              </a:path>
              <a:path w="321310" h="302260">
                <a:moveTo>
                  <a:pt x="76136" y="31280"/>
                </a:moveTo>
                <a:lnTo>
                  <a:pt x="69129" y="108412"/>
                </a:lnTo>
                <a:lnTo>
                  <a:pt x="56722" y="168837"/>
                </a:lnTo>
                <a:lnTo>
                  <a:pt x="40206" y="215507"/>
                </a:lnTo>
                <a:lnTo>
                  <a:pt x="20869" y="251376"/>
                </a:lnTo>
                <a:lnTo>
                  <a:pt x="0" y="279399"/>
                </a:lnTo>
                <a:lnTo>
                  <a:pt x="25145" y="301155"/>
                </a:lnTo>
                <a:lnTo>
                  <a:pt x="64639" y="241045"/>
                </a:lnTo>
                <a:lnTo>
                  <a:pt x="80041" y="203436"/>
                </a:lnTo>
                <a:lnTo>
                  <a:pt x="92497" y="157895"/>
                </a:lnTo>
                <a:lnTo>
                  <a:pt x="101969" y="102249"/>
                </a:lnTo>
                <a:lnTo>
                  <a:pt x="108419" y="34328"/>
                </a:lnTo>
                <a:lnTo>
                  <a:pt x="76136" y="312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00843" y="5384584"/>
            <a:ext cx="318770" cy="295910"/>
          </a:xfrm>
          <a:custGeom>
            <a:avLst/>
            <a:gdLst/>
            <a:ahLst/>
            <a:cxnLst/>
            <a:rect l="l" t="t" r="r" b="b"/>
            <a:pathLst>
              <a:path w="318770" h="295910">
                <a:moveTo>
                  <a:pt x="181851" y="0"/>
                </a:moveTo>
                <a:lnTo>
                  <a:pt x="150241" y="0"/>
                </a:lnTo>
                <a:lnTo>
                  <a:pt x="150241" y="286880"/>
                </a:lnTo>
                <a:lnTo>
                  <a:pt x="173937" y="283767"/>
                </a:lnTo>
                <a:lnTo>
                  <a:pt x="204433" y="275821"/>
                </a:lnTo>
                <a:lnTo>
                  <a:pt x="237932" y="259511"/>
                </a:lnTo>
                <a:lnTo>
                  <a:pt x="247976" y="250850"/>
                </a:lnTo>
                <a:lnTo>
                  <a:pt x="181851" y="250850"/>
                </a:lnTo>
                <a:lnTo>
                  <a:pt x="181851" y="0"/>
                </a:lnTo>
                <a:close/>
              </a:path>
              <a:path w="318770" h="295910">
                <a:moveTo>
                  <a:pt x="289941" y="113525"/>
                </a:moveTo>
                <a:lnTo>
                  <a:pt x="275968" y="164950"/>
                </a:lnTo>
                <a:lnTo>
                  <a:pt x="254122" y="205000"/>
                </a:lnTo>
                <a:lnTo>
                  <a:pt x="223163" y="233643"/>
                </a:lnTo>
                <a:lnTo>
                  <a:pt x="181851" y="250850"/>
                </a:lnTo>
                <a:lnTo>
                  <a:pt x="247976" y="250850"/>
                </a:lnTo>
                <a:lnTo>
                  <a:pt x="270639" y="231306"/>
                </a:lnTo>
                <a:lnTo>
                  <a:pt x="298757" y="187673"/>
                </a:lnTo>
                <a:lnTo>
                  <a:pt x="318490" y="125082"/>
                </a:lnTo>
                <a:lnTo>
                  <a:pt x="289941" y="113525"/>
                </a:lnTo>
                <a:close/>
              </a:path>
              <a:path w="318770" h="295910">
                <a:moveTo>
                  <a:pt x="90754" y="10198"/>
                </a:moveTo>
                <a:lnTo>
                  <a:pt x="58813" y="10198"/>
                </a:lnTo>
                <a:lnTo>
                  <a:pt x="58813" y="106057"/>
                </a:lnTo>
                <a:lnTo>
                  <a:pt x="57782" y="128012"/>
                </a:lnTo>
                <a:lnTo>
                  <a:pt x="51639" y="175118"/>
                </a:lnTo>
                <a:lnTo>
                  <a:pt x="38001" y="221700"/>
                </a:lnTo>
                <a:lnTo>
                  <a:pt x="12028" y="260745"/>
                </a:lnTo>
                <a:lnTo>
                  <a:pt x="0" y="272935"/>
                </a:lnTo>
                <a:lnTo>
                  <a:pt x="22440" y="295706"/>
                </a:lnTo>
                <a:lnTo>
                  <a:pt x="60963" y="247527"/>
                </a:lnTo>
                <a:lnTo>
                  <a:pt x="80429" y="191917"/>
                </a:lnTo>
                <a:lnTo>
                  <a:pt x="89563" y="130914"/>
                </a:lnTo>
                <a:lnTo>
                  <a:pt x="90754" y="101625"/>
                </a:lnTo>
                <a:lnTo>
                  <a:pt x="90754" y="10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47515" y="5381180"/>
            <a:ext cx="304800" cy="295275"/>
          </a:xfrm>
          <a:custGeom>
            <a:avLst/>
            <a:gdLst/>
            <a:ahLst/>
            <a:cxnLst/>
            <a:rect l="l" t="t" r="r" b="b"/>
            <a:pathLst>
              <a:path w="304800" h="295275">
                <a:moveTo>
                  <a:pt x="160439" y="169595"/>
                </a:moveTo>
                <a:lnTo>
                  <a:pt x="105119" y="186258"/>
                </a:lnTo>
                <a:lnTo>
                  <a:pt x="80985" y="233159"/>
                </a:lnTo>
                <a:lnTo>
                  <a:pt x="80951" y="233845"/>
                </a:lnTo>
                <a:lnTo>
                  <a:pt x="83713" y="251295"/>
                </a:lnTo>
                <a:lnTo>
                  <a:pt x="95003" y="271530"/>
                </a:lnTo>
                <a:lnTo>
                  <a:pt x="119041" y="288134"/>
                </a:lnTo>
                <a:lnTo>
                  <a:pt x="160096" y="295021"/>
                </a:lnTo>
                <a:lnTo>
                  <a:pt x="199986" y="287331"/>
                </a:lnTo>
                <a:lnTo>
                  <a:pt x="220470" y="268682"/>
                </a:lnTo>
                <a:lnTo>
                  <a:pt x="220971" y="267157"/>
                </a:lnTo>
                <a:lnTo>
                  <a:pt x="158737" y="267157"/>
                </a:lnTo>
                <a:lnTo>
                  <a:pt x="148560" y="266625"/>
                </a:lnTo>
                <a:lnTo>
                  <a:pt x="132140" y="262907"/>
                </a:lnTo>
                <a:lnTo>
                  <a:pt x="116867" y="252814"/>
                </a:lnTo>
                <a:lnTo>
                  <a:pt x="110134" y="233159"/>
                </a:lnTo>
                <a:lnTo>
                  <a:pt x="113772" y="217809"/>
                </a:lnTo>
                <a:lnTo>
                  <a:pt x="124196" y="205893"/>
                </a:lnTo>
                <a:lnTo>
                  <a:pt x="140673" y="198181"/>
                </a:lnTo>
                <a:lnTo>
                  <a:pt x="162471" y="195440"/>
                </a:lnTo>
                <a:lnTo>
                  <a:pt x="252431" y="195440"/>
                </a:lnTo>
                <a:lnTo>
                  <a:pt x="229438" y="182854"/>
                </a:lnTo>
                <a:lnTo>
                  <a:pt x="229109" y="173342"/>
                </a:lnTo>
                <a:lnTo>
                  <a:pt x="200545" y="173342"/>
                </a:lnTo>
                <a:lnTo>
                  <a:pt x="192796" y="172183"/>
                </a:lnTo>
                <a:lnTo>
                  <a:pt x="183168" y="170959"/>
                </a:lnTo>
                <a:lnTo>
                  <a:pt x="172202" y="169990"/>
                </a:lnTo>
                <a:lnTo>
                  <a:pt x="160439" y="169595"/>
                </a:lnTo>
                <a:close/>
              </a:path>
              <a:path w="304800" h="295275">
                <a:moveTo>
                  <a:pt x="252431" y="195440"/>
                </a:moveTo>
                <a:lnTo>
                  <a:pt x="162471" y="195440"/>
                </a:lnTo>
                <a:lnTo>
                  <a:pt x="174158" y="196012"/>
                </a:lnTo>
                <a:lnTo>
                  <a:pt x="184313" y="197477"/>
                </a:lnTo>
                <a:lnTo>
                  <a:pt x="193065" y="199453"/>
                </a:lnTo>
                <a:lnTo>
                  <a:pt x="200545" y="201561"/>
                </a:lnTo>
                <a:lnTo>
                  <a:pt x="200530" y="226490"/>
                </a:lnTo>
                <a:lnTo>
                  <a:pt x="198410" y="244354"/>
                </a:lnTo>
                <a:lnTo>
                  <a:pt x="191366" y="257086"/>
                </a:lnTo>
                <a:lnTo>
                  <a:pt x="178460" y="264655"/>
                </a:lnTo>
                <a:lnTo>
                  <a:pt x="158737" y="267157"/>
                </a:lnTo>
                <a:lnTo>
                  <a:pt x="220971" y="267157"/>
                </a:lnTo>
                <a:lnTo>
                  <a:pt x="228017" y="245702"/>
                </a:lnTo>
                <a:lnTo>
                  <a:pt x="229018" y="226490"/>
                </a:lnTo>
                <a:lnTo>
                  <a:pt x="229095" y="215150"/>
                </a:lnTo>
                <a:lnTo>
                  <a:pt x="281945" y="215150"/>
                </a:lnTo>
                <a:lnTo>
                  <a:pt x="271584" y="207464"/>
                </a:lnTo>
                <a:lnTo>
                  <a:pt x="252646" y="195558"/>
                </a:lnTo>
                <a:lnTo>
                  <a:pt x="252431" y="195440"/>
                </a:lnTo>
                <a:close/>
              </a:path>
              <a:path w="304800" h="295275">
                <a:moveTo>
                  <a:pt x="281945" y="215150"/>
                </a:moveTo>
                <a:lnTo>
                  <a:pt x="229095" y="215150"/>
                </a:lnTo>
                <a:lnTo>
                  <a:pt x="246236" y="226490"/>
                </a:lnTo>
                <a:lnTo>
                  <a:pt x="259646" y="236231"/>
                </a:lnTo>
                <a:lnTo>
                  <a:pt x="271973" y="246988"/>
                </a:lnTo>
                <a:lnTo>
                  <a:pt x="285864" y="261378"/>
                </a:lnTo>
                <a:lnTo>
                  <a:pt x="304558" y="233845"/>
                </a:lnTo>
                <a:lnTo>
                  <a:pt x="288229" y="219812"/>
                </a:lnTo>
                <a:lnTo>
                  <a:pt x="281945" y="215150"/>
                </a:lnTo>
                <a:close/>
              </a:path>
              <a:path w="304800" h="295275">
                <a:moveTo>
                  <a:pt x="90423" y="73406"/>
                </a:moveTo>
                <a:lnTo>
                  <a:pt x="59829" y="73406"/>
                </a:lnTo>
                <a:lnTo>
                  <a:pt x="54210" y="97077"/>
                </a:lnTo>
                <a:lnTo>
                  <a:pt x="42154" y="140120"/>
                </a:lnTo>
                <a:lnTo>
                  <a:pt x="23978" y="191958"/>
                </a:lnTo>
                <a:lnTo>
                  <a:pt x="0" y="242011"/>
                </a:lnTo>
                <a:lnTo>
                  <a:pt x="29578" y="255943"/>
                </a:lnTo>
                <a:lnTo>
                  <a:pt x="49270" y="211823"/>
                </a:lnTo>
                <a:lnTo>
                  <a:pt x="64129" y="169010"/>
                </a:lnTo>
                <a:lnTo>
                  <a:pt x="83399" y="102302"/>
                </a:lnTo>
                <a:lnTo>
                  <a:pt x="90423" y="73406"/>
                </a:lnTo>
                <a:close/>
              </a:path>
              <a:path w="304800" h="295275">
                <a:moveTo>
                  <a:pt x="296735" y="41122"/>
                </a:moveTo>
                <a:lnTo>
                  <a:pt x="256717" y="41957"/>
                </a:lnTo>
                <a:lnTo>
                  <a:pt x="227949" y="43972"/>
                </a:lnTo>
                <a:lnTo>
                  <a:pt x="208167" y="46432"/>
                </a:lnTo>
                <a:lnTo>
                  <a:pt x="195110" y="48602"/>
                </a:lnTo>
                <a:lnTo>
                  <a:pt x="200545" y="173342"/>
                </a:lnTo>
                <a:lnTo>
                  <a:pt x="229109" y="173342"/>
                </a:lnTo>
                <a:lnTo>
                  <a:pt x="225691" y="74434"/>
                </a:lnTo>
                <a:lnTo>
                  <a:pt x="231777" y="73574"/>
                </a:lnTo>
                <a:lnTo>
                  <a:pt x="240441" y="72683"/>
                </a:lnTo>
                <a:lnTo>
                  <a:pt x="252607" y="71986"/>
                </a:lnTo>
                <a:lnTo>
                  <a:pt x="269201" y="71704"/>
                </a:lnTo>
                <a:lnTo>
                  <a:pt x="296735" y="71704"/>
                </a:lnTo>
                <a:lnTo>
                  <a:pt x="296735" y="41122"/>
                </a:lnTo>
                <a:close/>
              </a:path>
              <a:path w="304800" h="295275">
                <a:moveTo>
                  <a:pt x="170637" y="45199"/>
                </a:moveTo>
                <a:lnTo>
                  <a:pt x="342" y="45199"/>
                </a:lnTo>
                <a:lnTo>
                  <a:pt x="342" y="73406"/>
                </a:lnTo>
                <a:lnTo>
                  <a:pt x="170637" y="73406"/>
                </a:lnTo>
                <a:lnTo>
                  <a:pt x="170637" y="45199"/>
                </a:lnTo>
                <a:close/>
              </a:path>
              <a:path w="304800" h="295275">
                <a:moveTo>
                  <a:pt x="296735" y="71704"/>
                </a:moveTo>
                <a:lnTo>
                  <a:pt x="269201" y="71704"/>
                </a:lnTo>
                <a:lnTo>
                  <a:pt x="276899" y="71770"/>
                </a:lnTo>
                <a:lnTo>
                  <a:pt x="283354" y="71966"/>
                </a:lnTo>
                <a:lnTo>
                  <a:pt x="289616" y="72288"/>
                </a:lnTo>
                <a:lnTo>
                  <a:pt x="296735" y="72732"/>
                </a:lnTo>
                <a:lnTo>
                  <a:pt x="296735" y="71704"/>
                </a:lnTo>
                <a:close/>
              </a:path>
              <a:path w="304800" h="295275">
                <a:moveTo>
                  <a:pt x="70370" y="0"/>
                </a:moveTo>
                <a:lnTo>
                  <a:pt x="69135" y="12079"/>
                </a:lnTo>
                <a:lnTo>
                  <a:pt x="67898" y="23233"/>
                </a:lnTo>
                <a:lnTo>
                  <a:pt x="66536" y="34070"/>
                </a:lnTo>
                <a:lnTo>
                  <a:pt x="64922" y="45199"/>
                </a:lnTo>
                <a:lnTo>
                  <a:pt x="95516" y="45199"/>
                </a:lnTo>
                <a:lnTo>
                  <a:pt x="99893" y="22129"/>
                </a:lnTo>
                <a:lnTo>
                  <a:pt x="102544" y="8344"/>
                </a:lnTo>
                <a:lnTo>
                  <a:pt x="104012" y="1346"/>
                </a:lnTo>
                <a:lnTo>
                  <a:pt x="703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72432" y="5370309"/>
            <a:ext cx="323850" cy="317500"/>
          </a:xfrm>
          <a:custGeom>
            <a:avLst/>
            <a:gdLst/>
            <a:ahLst/>
            <a:cxnLst/>
            <a:rect l="l" t="t" r="r" b="b"/>
            <a:pathLst>
              <a:path w="323850" h="317500">
                <a:moveTo>
                  <a:pt x="175386" y="263080"/>
                </a:moveTo>
                <a:lnTo>
                  <a:pt x="147180" y="263080"/>
                </a:lnTo>
                <a:lnTo>
                  <a:pt x="147180" y="317131"/>
                </a:lnTo>
                <a:lnTo>
                  <a:pt x="175386" y="317131"/>
                </a:lnTo>
                <a:lnTo>
                  <a:pt x="175386" y="263080"/>
                </a:lnTo>
                <a:close/>
              </a:path>
              <a:path w="323850" h="317500">
                <a:moveTo>
                  <a:pt x="294017" y="238264"/>
                </a:moveTo>
                <a:lnTo>
                  <a:pt x="28892" y="238264"/>
                </a:lnTo>
                <a:lnTo>
                  <a:pt x="28892" y="263080"/>
                </a:lnTo>
                <a:lnTo>
                  <a:pt x="294017" y="263080"/>
                </a:lnTo>
                <a:lnTo>
                  <a:pt x="294017" y="238264"/>
                </a:lnTo>
                <a:close/>
              </a:path>
              <a:path w="323850" h="317500">
                <a:moveTo>
                  <a:pt x="175386" y="206311"/>
                </a:moveTo>
                <a:lnTo>
                  <a:pt x="147180" y="206311"/>
                </a:lnTo>
                <a:lnTo>
                  <a:pt x="147180" y="238264"/>
                </a:lnTo>
                <a:lnTo>
                  <a:pt x="175386" y="238264"/>
                </a:lnTo>
                <a:lnTo>
                  <a:pt x="175386" y="206311"/>
                </a:lnTo>
                <a:close/>
              </a:path>
              <a:path w="323850" h="317500">
                <a:moveTo>
                  <a:pt x="254253" y="144449"/>
                </a:moveTo>
                <a:lnTo>
                  <a:pt x="218224" y="144449"/>
                </a:lnTo>
                <a:lnTo>
                  <a:pt x="241332" y="168869"/>
                </a:lnTo>
                <a:lnTo>
                  <a:pt x="264444" y="188637"/>
                </a:lnTo>
                <a:lnTo>
                  <a:pt x="287048" y="204584"/>
                </a:lnTo>
                <a:lnTo>
                  <a:pt x="308635" y="217538"/>
                </a:lnTo>
                <a:lnTo>
                  <a:pt x="323253" y="191350"/>
                </a:lnTo>
                <a:lnTo>
                  <a:pt x="311321" y="185365"/>
                </a:lnTo>
                <a:lnTo>
                  <a:pt x="294611" y="175806"/>
                </a:lnTo>
                <a:lnTo>
                  <a:pt x="274946" y="162272"/>
                </a:lnTo>
                <a:lnTo>
                  <a:pt x="254253" y="144449"/>
                </a:lnTo>
                <a:close/>
              </a:path>
              <a:path w="323850" h="317500">
                <a:moveTo>
                  <a:pt x="106387" y="144449"/>
                </a:moveTo>
                <a:lnTo>
                  <a:pt x="69684" y="144449"/>
                </a:lnTo>
                <a:lnTo>
                  <a:pt x="49302" y="162293"/>
                </a:lnTo>
                <a:lnTo>
                  <a:pt x="30256" y="175890"/>
                </a:lnTo>
                <a:lnTo>
                  <a:pt x="13472" y="185938"/>
                </a:lnTo>
                <a:lnTo>
                  <a:pt x="0" y="193052"/>
                </a:lnTo>
                <a:lnTo>
                  <a:pt x="17678" y="216179"/>
                </a:lnTo>
                <a:lnTo>
                  <a:pt x="41865" y="201001"/>
                </a:lnTo>
                <a:lnTo>
                  <a:pt x="64585" y="184777"/>
                </a:lnTo>
                <a:lnTo>
                  <a:pt x="86029" y="166321"/>
                </a:lnTo>
                <a:lnTo>
                  <a:pt x="106387" y="144449"/>
                </a:lnTo>
                <a:close/>
              </a:path>
              <a:path w="323850" h="317500">
                <a:moveTo>
                  <a:pt x="246430" y="182181"/>
                </a:moveTo>
                <a:lnTo>
                  <a:pt x="75793" y="182181"/>
                </a:lnTo>
                <a:lnTo>
                  <a:pt x="75793" y="206311"/>
                </a:lnTo>
                <a:lnTo>
                  <a:pt x="246430" y="206311"/>
                </a:lnTo>
                <a:lnTo>
                  <a:pt x="246430" y="182181"/>
                </a:lnTo>
                <a:close/>
              </a:path>
              <a:path w="323850" h="317500">
                <a:moveTo>
                  <a:pt x="175386" y="156692"/>
                </a:moveTo>
                <a:lnTo>
                  <a:pt x="147180" y="156692"/>
                </a:lnTo>
                <a:lnTo>
                  <a:pt x="147180" y="182181"/>
                </a:lnTo>
                <a:lnTo>
                  <a:pt x="175386" y="182181"/>
                </a:lnTo>
                <a:lnTo>
                  <a:pt x="175386" y="156692"/>
                </a:lnTo>
                <a:close/>
              </a:path>
              <a:path w="323850" h="317500">
                <a:moveTo>
                  <a:pt x="318490" y="120662"/>
                </a:moveTo>
                <a:lnTo>
                  <a:pt x="4419" y="120662"/>
                </a:lnTo>
                <a:lnTo>
                  <a:pt x="4419" y="144449"/>
                </a:lnTo>
                <a:lnTo>
                  <a:pt x="318490" y="144449"/>
                </a:lnTo>
                <a:lnTo>
                  <a:pt x="318490" y="120662"/>
                </a:lnTo>
                <a:close/>
              </a:path>
              <a:path w="323850" h="317500">
                <a:moveTo>
                  <a:pt x="137655" y="95846"/>
                </a:moveTo>
                <a:lnTo>
                  <a:pt x="107073" y="95846"/>
                </a:lnTo>
                <a:lnTo>
                  <a:pt x="103662" y="101681"/>
                </a:lnTo>
                <a:lnTo>
                  <a:pt x="100190" y="107359"/>
                </a:lnTo>
                <a:lnTo>
                  <a:pt x="96079" y="113484"/>
                </a:lnTo>
                <a:lnTo>
                  <a:pt x="90754" y="120662"/>
                </a:lnTo>
                <a:lnTo>
                  <a:pt x="123380" y="120662"/>
                </a:lnTo>
                <a:lnTo>
                  <a:pt x="126330" y="116304"/>
                </a:lnTo>
                <a:lnTo>
                  <a:pt x="129884" y="110545"/>
                </a:lnTo>
                <a:lnTo>
                  <a:pt x="133755" y="103640"/>
                </a:lnTo>
                <a:lnTo>
                  <a:pt x="137655" y="95846"/>
                </a:lnTo>
                <a:close/>
              </a:path>
              <a:path w="323850" h="317500">
                <a:moveTo>
                  <a:pt x="215150" y="95846"/>
                </a:moveTo>
                <a:lnTo>
                  <a:pt x="185927" y="95846"/>
                </a:lnTo>
                <a:lnTo>
                  <a:pt x="190553" y="104551"/>
                </a:lnTo>
                <a:lnTo>
                  <a:pt x="194384" y="111183"/>
                </a:lnTo>
                <a:lnTo>
                  <a:pt x="197641" y="116351"/>
                </a:lnTo>
                <a:lnTo>
                  <a:pt x="200545" y="120662"/>
                </a:lnTo>
                <a:lnTo>
                  <a:pt x="233171" y="120662"/>
                </a:lnTo>
                <a:lnTo>
                  <a:pt x="227202" y="112770"/>
                </a:lnTo>
                <a:lnTo>
                  <a:pt x="222380" y="106216"/>
                </a:lnTo>
                <a:lnTo>
                  <a:pt x="218448" y="100681"/>
                </a:lnTo>
                <a:lnTo>
                  <a:pt x="215150" y="95846"/>
                </a:lnTo>
                <a:close/>
              </a:path>
              <a:path w="323850" h="317500">
                <a:moveTo>
                  <a:pt x="297078" y="73075"/>
                </a:moveTo>
                <a:lnTo>
                  <a:pt x="25831" y="73075"/>
                </a:lnTo>
                <a:lnTo>
                  <a:pt x="25831" y="95846"/>
                </a:lnTo>
                <a:lnTo>
                  <a:pt x="297078" y="95846"/>
                </a:lnTo>
                <a:lnTo>
                  <a:pt x="297078" y="73075"/>
                </a:lnTo>
                <a:close/>
              </a:path>
              <a:path w="323850" h="317500">
                <a:moveTo>
                  <a:pt x="156019" y="50990"/>
                </a:moveTo>
                <a:lnTo>
                  <a:pt x="126110" y="50990"/>
                </a:lnTo>
                <a:lnTo>
                  <a:pt x="121348" y="64579"/>
                </a:lnTo>
                <a:lnTo>
                  <a:pt x="117601" y="73075"/>
                </a:lnTo>
                <a:lnTo>
                  <a:pt x="147866" y="73075"/>
                </a:lnTo>
                <a:lnTo>
                  <a:pt x="151256" y="65595"/>
                </a:lnTo>
                <a:lnTo>
                  <a:pt x="152272" y="62534"/>
                </a:lnTo>
                <a:lnTo>
                  <a:pt x="156019" y="50990"/>
                </a:lnTo>
                <a:close/>
              </a:path>
              <a:path w="323850" h="317500">
                <a:moveTo>
                  <a:pt x="309994" y="27190"/>
                </a:moveTo>
                <a:lnTo>
                  <a:pt x="12915" y="27190"/>
                </a:lnTo>
                <a:lnTo>
                  <a:pt x="12915" y="50990"/>
                </a:lnTo>
                <a:lnTo>
                  <a:pt x="309994" y="50990"/>
                </a:lnTo>
                <a:lnTo>
                  <a:pt x="309994" y="27190"/>
                </a:lnTo>
                <a:close/>
              </a:path>
              <a:path w="323850" h="317500">
                <a:moveTo>
                  <a:pt x="139699" y="0"/>
                </a:moveTo>
                <a:lnTo>
                  <a:pt x="136979" y="12061"/>
                </a:lnTo>
                <a:lnTo>
                  <a:pt x="135303" y="19113"/>
                </a:lnTo>
                <a:lnTo>
                  <a:pt x="133248" y="27190"/>
                </a:lnTo>
                <a:lnTo>
                  <a:pt x="163156" y="27190"/>
                </a:lnTo>
                <a:lnTo>
                  <a:pt x="164154" y="23122"/>
                </a:lnTo>
                <a:lnTo>
                  <a:pt x="165279" y="18351"/>
                </a:lnTo>
                <a:lnTo>
                  <a:pt x="168935" y="2387"/>
                </a:lnTo>
                <a:lnTo>
                  <a:pt x="1396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10950" y="5370970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39" h="316864">
                <a:moveTo>
                  <a:pt x="73418" y="134607"/>
                </a:moveTo>
                <a:lnTo>
                  <a:pt x="45554" y="134607"/>
                </a:lnTo>
                <a:lnTo>
                  <a:pt x="45554" y="316801"/>
                </a:lnTo>
                <a:lnTo>
                  <a:pt x="73418" y="316801"/>
                </a:lnTo>
                <a:lnTo>
                  <a:pt x="73418" y="134607"/>
                </a:lnTo>
                <a:close/>
              </a:path>
              <a:path w="320039" h="316864">
                <a:moveTo>
                  <a:pt x="309651" y="276682"/>
                </a:moveTo>
                <a:lnTo>
                  <a:pt x="103670" y="276682"/>
                </a:lnTo>
                <a:lnTo>
                  <a:pt x="103670" y="303885"/>
                </a:lnTo>
                <a:lnTo>
                  <a:pt x="309651" y="303885"/>
                </a:lnTo>
                <a:lnTo>
                  <a:pt x="309651" y="276682"/>
                </a:lnTo>
                <a:close/>
              </a:path>
              <a:path w="320039" h="316864">
                <a:moveTo>
                  <a:pt x="220599" y="127812"/>
                </a:moveTo>
                <a:lnTo>
                  <a:pt x="191706" y="127812"/>
                </a:lnTo>
                <a:lnTo>
                  <a:pt x="191706" y="276682"/>
                </a:lnTo>
                <a:lnTo>
                  <a:pt x="220599" y="276682"/>
                </a:lnTo>
                <a:lnTo>
                  <a:pt x="220599" y="127812"/>
                </a:lnTo>
                <a:close/>
              </a:path>
              <a:path w="320039" h="316864">
                <a:moveTo>
                  <a:pt x="75120" y="0"/>
                </a:moveTo>
                <a:lnTo>
                  <a:pt x="62813" y="39728"/>
                </a:lnTo>
                <a:lnTo>
                  <a:pt x="45213" y="79167"/>
                </a:lnTo>
                <a:lnTo>
                  <a:pt x="23787" y="114969"/>
                </a:lnTo>
                <a:lnTo>
                  <a:pt x="0" y="143789"/>
                </a:lnTo>
                <a:lnTo>
                  <a:pt x="15633" y="173367"/>
                </a:lnTo>
                <a:lnTo>
                  <a:pt x="20691" y="168220"/>
                </a:lnTo>
                <a:lnTo>
                  <a:pt x="27279" y="160745"/>
                </a:lnTo>
                <a:lnTo>
                  <a:pt x="35525" y="149891"/>
                </a:lnTo>
                <a:lnTo>
                  <a:pt x="45554" y="134607"/>
                </a:lnTo>
                <a:lnTo>
                  <a:pt x="73418" y="134607"/>
                </a:lnTo>
                <a:lnTo>
                  <a:pt x="73418" y="86004"/>
                </a:lnTo>
                <a:lnTo>
                  <a:pt x="86310" y="57363"/>
                </a:lnTo>
                <a:lnTo>
                  <a:pt x="94708" y="35061"/>
                </a:lnTo>
                <a:lnTo>
                  <a:pt x="99855" y="18174"/>
                </a:lnTo>
                <a:lnTo>
                  <a:pt x="102997" y="5778"/>
                </a:lnTo>
                <a:lnTo>
                  <a:pt x="75120" y="0"/>
                </a:lnTo>
                <a:close/>
              </a:path>
              <a:path w="320039" h="316864">
                <a:moveTo>
                  <a:pt x="319519" y="100279"/>
                </a:moveTo>
                <a:lnTo>
                  <a:pt x="91440" y="100279"/>
                </a:lnTo>
                <a:lnTo>
                  <a:pt x="91440" y="127812"/>
                </a:lnTo>
                <a:lnTo>
                  <a:pt x="319519" y="127812"/>
                </a:lnTo>
                <a:lnTo>
                  <a:pt x="319519" y="100279"/>
                </a:lnTo>
                <a:close/>
              </a:path>
              <a:path w="320039" h="316864">
                <a:moveTo>
                  <a:pt x="220599" y="1714"/>
                </a:moveTo>
                <a:lnTo>
                  <a:pt x="191706" y="1714"/>
                </a:lnTo>
                <a:lnTo>
                  <a:pt x="191706" y="100279"/>
                </a:lnTo>
                <a:lnTo>
                  <a:pt x="220599" y="100279"/>
                </a:lnTo>
                <a:lnTo>
                  <a:pt x="220599" y="1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57622" y="5378450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10" h="296545">
                <a:moveTo>
                  <a:pt x="191084" y="117944"/>
                </a:moveTo>
                <a:lnTo>
                  <a:pt x="140373" y="117944"/>
                </a:lnTo>
                <a:lnTo>
                  <a:pt x="152365" y="119816"/>
                </a:lnTo>
                <a:lnTo>
                  <a:pt x="161072" y="125258"/>
                </a:lnTo>
                <a:lnTo>
                  <a:pt x="166910" y="134012"/>
                </a:lnTo>
                <a:lnTo>
                  <a:pt x="170294" y="145821"/>
                </a:lnTo>
                <a:lnTo>
                  <a:pt x="128500" y="168190"/>
                </a:lnTo>
                <a:lnTo>
                  <a:pt x="98528" y="190430"/>
                </a:lnTo>
                <a:lnTo>
                  <a:pt x="80474" y="213308"/>
                </a:lnTo>
                <a:lnTo>
                  <a:pt x="74434" y="237591"/>
                </a:lnTo>
                <a:lnTo>
                  <a:pt x="87032" y="271387"/>
                </a:lnTo>
                <a:lnTo>
                  <a:pt x="117603" y="288742"/>
                </a:lnTo>
                <a:lnTo>
                  <a:pt x="155310" y="295136"/>
                </a:lnTo>
                <a:lnTo>
                  <a:pt x="189318" y="296049"/>
                </a:lnTo>
                <a:lnTo>
                  <a:pt x="219155" y="295769"/>
                </a:lnTo>
                <a:lnTo>
                  <a:pt x="242392" y="295078"/>
                </a:lnTo>
                <a:lnTo>
                  <a:pt x="259827" y="294195"/>
                </a:lnTo>
                <a:lnTo>
                  <a:pt x="272262" y="293344"/>
                </a:lnTo>
                <a:lnTo>
                  <a:pt x="271686" y="268516"/>
                </a:lnTo>
                <a:lnTo>
                  <a:pt x="182524" y="268516"/>
                </a:lnTo>
                <a:lnTo>
                  <a:pt x="155269" y="268017"/>
                </a:lnTo>
                <a:lnTo>
                  <a:pt x="130436" y="264523"/>
                </a:lnTo>
                <a:lnTo>
                  <a:pt x="112360" y="255041"/>
                </a:lnTo>
                <a:lnTo>
                  <a:pt x="105371" y="236575"/>
                </a:lnTo>
                <a:lnTo>
                  <a:pt x="113596" y="215506"/>
                </a:lnTo>
                <a:lnTo>
                  <a:pt x="113717" y="215371"/>
                </a:lnTo>
                <a:lnTo>
                  <a:pt x="133032" y="197235"/>
                </a:lnTo>
                <a:lnTo>
                  <a:pt x="155703" y="182949"/>
                </a:lnTo>
                <a:lnTo>
                  <a:pt x="173685" y="173697"/>
                </a:lnTo>
                <a:lnTo>
                  <a:pt x="203164" y="173697"/>
                </a:lnTo>
                <a:lnTo>
                  <a:pt x="203079" y="172006"/>
                </a:lnTo>
                <a:lnTo>
                  <a:pt x="252887" y="144165"/>
                </a:lnTo>
                <a:lnTo>
                  <a:pt x="290370" y="133578"/>
                </a:lnTo>
                <a:lnTo>
                  <a:pt x="197827" y="133578"/>
                </a:lnTo>
                <a:lnTo>
                  <a:pt x="191084" y="117944"/>
                </a:lnTo>
                <a:close/>
              </a:path>
              <a:path w="295910" h="296545">
                <a:moveTo>
                  <a:pt x="271576" y="263766"/>
                </a:moveTo>
                <a:lnTo>
                  <a:pt x="242128" y="266233"/>
                </a:lnTo>
                <a:lnTo>
                  <a:pt x="216982" y="267674"/>
                </a:lnTo>
                <a:lnTo>
                  <a:pt x="196871" y="268349"/>
                </a:lnTo>
                <a:lnTo>
                  <a:pt x="182524" y="268516"/>
                </a:lnTo>
                <a:lnTo>
                  <a:pt x="271686" y="268516"/>
                </a:lnTo>
                <a:lnTo>
                  <a:pt x="271576" y="263766"/>
                </a:lnTo>
                <a:close/>
              </a:path>
              <a:path w="295910" h="296545">
                <a:moveTo>
                  <a:pt x="203164" y="173697"/>
                </a:moveTo>
                <a:lnTo>
                  <a:pt x="173685" y="173697"/>
                </a:lnTo>
                <a:lnTo>
                  <a:pt x="174028" y="180835"/>
                </a:lnTo>
                <a:lnTo>
                  <a:pt x="174273" y="188140"/>
                </a:lnTo>
                <a:lnTo>
                  <a:pt x="174247" y="208008"/>
                </a:lnTo>
                <a:lnTo>
                  <a:pt x="173901" y="215371"/>
                </a:lnTo>
                <a:lnTo>
                  <a:pt x="173363" y="221779"/>
                </a:lnTo>
                <a:lnTo>
                  <a:pt x="172669" y="228409"/>
                </a:lnTo>
                <a:lnTo>
                  <a:pt x="202920" y="228409"/>
                </a:lnTo>
                <a:lnTo>
                  <a:pt x="203368" y="223005"/>
                </a:lnTo>
                <a:lnTo>
                  <a:pt x="203685" y="216773"/>
                </a:lnTo>
                <a:lnTo>
                  <a:pt x="203884" y="208008"/>
                </a:lnTo>
                <a:lnTo>
                  <a:pt x="203818" y="190430"/>
                </a:lnTo>
                <a:lnTo>
                  <a:pt x="203614" y="182949"/>
                </a:lnTo>
                <a:lnTo>
                  <a:pt x="203164" y="173697"/>
                </a:lnTo>
                <a:close/>
              </a:path>
              <a:path w="295910" h="296545">
                <a:moveTo>
                  <a:pt x="113525" y="65608"/>
                </a:moveTo>
                <a:lnTo>
                  <a:pt x="81241" y="65608"/>
                </a:lnTo>
                <a:lnTo>
                  <a:pt x="71080" y="92675"/>
                </a:lnTo>
                <a:lnTo>
                  <a:pt x="55022" y="125387"/>
                </a:lnTo>
                <a:lnTo>
                  <a:pt x="31764" y="160584"/>
                </a:lnTo>
                <a:lnTo>
                  <a:pt x="0" y="195110"/>
                </a:lnTo>
                <a:lnTo>
                  <a:pt x="22771" y="215506"/>
                </a:lnTo>
                <a:lnTo>
                  <a:pt x="36669" y="200134"/>
                </a:lnTo>
                <a:lnTo>
                  <a:pt x="46740" y="188140"/>
                </a:lnTo>
                <a:lnTo>
                  <a:pt x="56809" y="174876"/>
                </a:lnTo>
                <a:lnTo>
                  <a:pt x="70700" y="155689"/>
                </a:lnTo>
                <a:lnTo>
                  <a:pt x="89381" y="138604"/>
                </a:lnTo>
                <a:lnTo>
                  <a:pt x="107451" y="126872"/>
                </a:lnTo>
                <a:lnTo>
                  <a:pt x="124564" y="120113"/>
                </a:lnTo>
                <a:lnTo>
                  <a:pt x="140373" y="117944"/>
                </a:lnTo>
                <a:lnTo>
                  <a:pt x="191084" y="117944"/>
                </a:lnTo>
                <a:lnTo>
                  <a:pt x="188207" y="111272"/>
                </a:lnTo>
                <a:lnTo>
                  <a:pt x="185514" y="108762"/>
                </a:lnTo>
                <a:lnTo>
                  <a:pt x="94157" y="108762"/>
                </a:lnTo>
                <a:lnTo>
                  <a:pt x="98950" y="100539"/>
                </a:lnTo>
                <a:lnTo>
                  <a:pt x="103712" y="91390"/>
                </a:lnTo>
                <a:lnTo>
                  <a:pt x="108539" y="80139"/>
                </a:lnTo>
                <a:lnTo>
                  <a:pt x="113525" y="65608"/>
                </a:lnTo>
                <a:close/>
              </a:path>
              <a:path w="295910" h="296545">
                <a:moveTo>
                  <a:pt x="283476" y="102654"/>
                </a:moveTo>
                <a:lnTo>
                  <a:pt x="265220" y="108777"/>
                </a:lnTo>
                <a:lnTo>
                  <a:pt x="244476" y="115949"/>
                </a:lnTo>
                <a:lnTo>
                  <a:pt x="221820" y="124205"/>
                </a:lnTo>
                <a:lnTo>
                  <a:pt x="197827" y="133578"/>
                </a:lnTo>
                <a:lnTo>
                  <a:pt x="290370" y="133578"/>
                </a:lnTo>
                <a:lnTo>
                  <a:pt x="295376" y="132219"/>
                </a:lnTo>
                <a:lnTo>
                  <a:pt x="283476" y="102654"/>
                </a:lnTo>
                <a:close/>
              </a:path>
              <a:path w="295910" h="296545">
                <a:moveTo>
                  <a:pt x="145135" y="91770"/>
                </a:moveTo>
                <a:lnTo>
                  <a:pt x="127465" y="93519"/>
                </a:lnTo>
                <a:lnTo>
                  <a:pt x="113398" y="97851"/>
                </a:lnTo>
                <a:lnTo>
                  <a:pt x="102455" y="103391"/>
                </a:lnTo>
                <a:lnTo>
                  <a:pt x="94157" y="108762"/>
                </a:lnTo>
                <a:lnTo>
                  <a:pt x="185514" y="108762"/>
                </a:lnTo>
                <a:lnTo>
                  <a:pt x="174667" y="98653"/>
                </a:lnTo>
                <a:lnTo>
                  <a:pt x="159535" y="93044"/>
                </a:lnTo>
                <a:lnTo>
                  <a:pt x="145135" y="91770"/>
                </a:lnTo>
                <a:close/>
              </a:path>
              <a:path w="295910" h="296545">
                <a:moveTo>
                  <a:pt x="266141" y="37388"/>
                </a:moveTo>
                <a:lnTo>
                  <a:pt x="9182" y="37388"/>
                </a:lnTo>
                <a:lnTo>
                  <a:pt x="9182" y="65608"/>
                </a:lnTo>
                <a:lnTo>
                  <a:pt x="266141" y="65608"/>
                </a:lnTo>
                <a:lnTo>
                  <a:pt x="266141" y="37388"/>
                </a:lnTo>
                <a:close/>
              </a:path>
              <a:path w="295910" h="296545">
                <a:moveTo>
                  <a:pt x="93814" y="0"/>
                </a:moveTo>
                <a:lnTo>
                  <a:pt x="93308" y="6992"/>
                </a:lnTo>
                <a:lnTo>
                  <a:pt x="92544" y="14874"/>
                </a:lnTo>
                <a:lnTo>
                  <a:pt x="91143" y="24667"/>
                </a:lnTo>
                <a:lnTo>
                  <a:pt x="88722" y="37388"/>
                </a:lnTo>
                <a:lnTo>
                  <a:pt x="121348" y="37388"/>
                </a:lnTo>
                <a:lnTo>
                  <a:pt x="123746" y="25844"/>
                </a:lnTo>
                <a:lnTo>
                  <a:pt x="125507" y="16659"/>
                </a:lnTo>
                <a:lnTo>
                  <a:pt x="128142" y="2044"/>
                </a:lnTo>
                <a:lnTo>
                  <a:pt x="93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82539" y="5381523"/>
            <a:ext cx="296545" cy="297180"/>
          </a:xfrm>
          <a:custGeom>
            <a:avLst/>
            <a:gdLst/>
            <a:ahLst/>
            <a:cxnLst/>
            <a:rect l="l" t="t" r="r" b="b"/>
            <a:pathLst>
              <a:path w="296545" h="297179">
                <a:moveTo>
                  <a:pt x="203196" y="203263"/>
                </a:moveTo>
                <a:lnTo>
                  <a:pt x="177431" y="203263"/>
                </a:lnTo>
                <a:lnTo>
                  <a:pt x="169700" y="227075"/>
                </a:lnTo>
                <a:lnTo>
                  <a:pt x="152026" y="247702"/>
                </a:lnTo>
                <a:lnTo>
                  <a:pt x="117400" y="262340"/>
                </a:lnTo>
                <a:lnTo>
                  <a:pt x="58813" y="268185"/>
                </a:lnTo>
                <a:lnTo>
                  <a:pt x="68326" y="297065"/>
                </a:lnTo>
                <a:lnTo>
                  <a:pt x="105814" y="293482"/>
                </a:lnTo>
                <a:lnTo>
                  <a:pt x="143011" y="284202"/>
                </a:lnTo>
                <a:lnTo>
                  <a:pt x="175297" y="265329"/>
                </a:lnTo>
                <a:lnTo>
                  <a:pt x="198054" y="232964"/>
                </a:lnTo>
                <a:lnTo>
                  <a:pt x="203196" y="203263"/>
                </a:lnTo>
                <a:close/>
              </a:path>
              <a:path w="296545" h="297179">
                <a:moveTo>
                  <a:pt x="131546" y="90411"/>
                </a:moveTo>
                <a:lnTo>
                  <a:pt x="101701" y="95850"/>
                </a:lnTo>
                <a:lnTo>
                  <a:pt x="79119" y="110721"/>
                </a:lnTo>
                <a:lnTo>
                  <a:pt x="64822" y="132855"/>
                </a:lnTo>
                <a:lnTo>
                  <a:pt x="59829" y="160083"/>
                </a:lnTo>
                <a:lnTo>
                  <a:pt x="64412" y="186323"/>
                </a:lnTo>
                <a:lnTo>
                  <a:pt x="77628" y="208576"/>
                </a:lnTo>
                <a:lnTo>
                  <a:pt x="98684" y="224007"/>
                </a:lnTo>
                <a:lnTo>
                  <a:pt x="126784" y="229781"/>
                </a:lnTo>
                <a:lnTo>
                  <a:pt x="147794" y="226927"/>
                </a:lnTo>
                <a:lnTo>
                  <a:pt x="162304" y="219960"/>
                </a:lnTo>
                <a:lnTo>
                  <a:pt x="171716" y="211275"/>
                </a:lnTo>
                <a:lnTo>
                  <a:pt x="177431" y="203263"/>
                </a:lnTo>
                <a:lnTo>
                  <a:pt x="203196" y="203263"/>
                </a:lnTo>
                <a:lnTo>
                  <a:pt x="203433" y="201891"/>
                </a:lnTo>
                <a:lnTo>
                  <a:pt x="129171" y="201891"/>
                </a:lnTo>
                <a:lnTo>
                  <a:pt x="110622" y="197883"/>
                </a:lnTo>
                <a:lnTo>
                  <a:pt x="98320" y="187663"/>
                </a:lnTo>
                <a:lnTo>
                  <a:pt x="91499" y="173940"/>
                </a:lnTo>
                <a:lnTo>
                  <a:pt x="89395" y="159423"/>
                </a:lnTo>
                <a:lnTo>
                  <a:pt x="93075" y="140556"/>
                </a:lnTo>
                <a:lnTo>
                  <a:pt x="102779" y="127555"/>
                </a:lnTo>
                <a:lnTo>
                  <a:pt x="116500" y="120036"/>
                </a:lnTo>
                <a:lnTo>
                  <a:pt x="132232" y="117614"/>
                </a:lnTo>
                <a:lnTo>
                  <a:pt x="200215" y="117614"/>
                </a:lnTo>
                <a:lnTo>
                  <a:pt x="200215" y="102984"/>
                </a:lnTo>
                <a:lnTo>
                  <a:pt x="170637" y="102984"/>
                </a:lnTo>
                <a:lnTo>
                  <a:pt x="165009" y="98726"/>
                </a:lnTo>
                <a:lnTo>
                  <a:pt x="157468" y="94659"/>
                </a:lnTo>
                <a:lnTo>
                  <a:pt x="146739" y="91611"/>
                </a:lnTo>
                <a:lnTo>
                  <a:pt x="131546" y="90411"/>
                </a:lnTo>
                <a:close/>
              </a:path>
              <a:path w="296545" h="297179">
                <a:moveTo>
                  <a:pt x="200215" y="117614"/>
                </a:moveTo>
                <a:lnTo>
                  <a:pt x="132232" y="117614"/>
                </a:lnTo>
                <a:lnTo>
                  <a:pt x="152490" y="121819"/>
                </a:lnTo>
                <a:lnTo>
                  <a:pt x="164306" y="131630"/>
                </a:lnTo>
                <a:lnTo>
                  <a:pt x="169940" y="142844"/>
                </a:lnTo>
                <a:lnTo>
                  <a:pt x="171653" y="151257"/>
                </a:lnTo>
                <a:lnTo>
                  <a:pt x="171996" y="154660"/>
                </a:lnTo>
                <a:lnTo>
                  <a:pt x="171694" y="159423"/>
                </a:lnTo>
                <a:lnTo>
                  <a:pt x="171586" y="162986"/>
                </a:lnTo>
                <a:lnTo>
                  <a:pt x="170798" y="169059"/>
                </a:lnTo>
                <a:lnTo>
                  <a:pt x="165833" y="182562"/>
                </a:lnTo>
                <a:lnTo>
                  <a:pt x="153158" y="195875"/>
                </a:lnTo>
                <a:lnTo>
                  <a:pt x="129171" y="201891"/>
                </a:lnTo>
                <a:lnTo>
                  <a:pt x="203433" y="201891"/>
                </a:lnTo>
                <a:lnTo>
                  <a:pt x="206667" y="183210"/>
                </a:lnTo>
                <a:lnTo>
                  <a:pt x="206492" y="175875"/>
                </a:lnTo>
                <a:lnTo>
                  <a:pt x="206021" y="169059"/>
                </a:lnTo>
                <a:lnTo>
                  <a:pt x="205375" y="162986"/>
                </a:lnTo>
                <a:lnTo>
                  <a:pt x="204622" y="157365"/>
                </a:lnTo>
                <a:lnTo>
                  <a:pt x="203263" y="149898"/>
                </a:lnTo>
                <a:lnTo>
                  <a:pt x="201561" y="143776"/>
                </a:lnTo>
                <a:lnTo>
                  <a:pt x="200215" y="138684"/>
                </a:lnTo>
                <a:lnTo>
                  <a:pt x="200215" y="117614"/>
                </a:lnTo>
                <a:close/>
              </a:path>
              <a:path w="296545" h="297179">
                <a:moveTo>
                  <a:pt x="200215" y="67310"/>
                </a:moveTo>
                <a:lnTo>
                  <a:pt x="170294" y="67310"/>
                </a:lnTo>
                <a:lnTo>
                  <a:pt x="170637" y="102984"/>
                </a:lnTo>
                <a:lnTo>
                  <a:pt x="200215" y="102984"/>
                </a:lnTo>
                <a:lnTo>
                  <a:pt x="200215" y="67310"/>
                </a:lnTo>
                <a:close/>
              </a:path>
              <a:path w="296545" h="297179">
                <a:moveTo>
                  <a:pt x="296062" y="39420"/>
                </a:moveTo>
                <a:lnTo>
                  <a:pt x="0" y="39420"/>
                </a:lnTo>
                <a:lnTo>
                  <a:pt x="0" y="67310"/>
                </a:lnTo>
                <a:lnTo>
                  <a:pt x="296062" y="67310"/>
                </a:lnTo>
                <a:lnTo>
                  <a:pt x="296062" y="39420"/>
                </a:lnTo>
                <a:close/>
              </a:path>
              <a:path w="296545" h="297179">
                <a:moveTo>
                  <a:pt x="200215" y="0"/>
                </a:moveTo>
                <a:lnTo>
                  <a:pt x="169278" y="0"/>
                </a:lnTo>
                <a:lnTo>
                  <a:pt x="169951" y="39420"/>
                </a:lnTo>
                <a:lnTo>
                  <a:pt x="200215" y="39420"/>
                </a:lnTo>
                <a:lnTo>
                  <a:pt x="2002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9500" y="5388318"/>
            <a:ext cx="279400" cy="286385"/>
          </a:xfrm>
          <a:custGeom>
            <a:avLst/>
            <a:gdLst/>
            <a:ahLst/>
            <a:cxnLst/>
            <a:rect l="l" t="t" r="r" b="b"/>
            <a:pathLst>
              <a:path w="279400" h="286385">
                <a:moveTo>
                  <a:pt x="125768" y="178447"/>
                </a:moveTo>
                <a:lnTo>
                  <a:pt x="83534" y="192427"/>
                </a:lnTo>
                <a:lnTo>
                  <a:pt x="65372" y="228648"/>
                </a:lnTo>
                <a:lnTo>
                  <a:pt x="65353" y="229496"/>
                </a:lnTo>
                <a:lnTo>
                  <a:pt x="69514" y="248434"/>
                </a:lnTo>
                <a:lnTo>
                  <a:pt x="83959" y="266785"/>
                </a:lnTo>
                <a:lnTo>
                  <a:pt x="111149" y="280483"/>
                </a:lnTo>
                <a:lnTo>
                  <a:pt x="153631" y="285864"/>
                </a:lnTo>
                <a:lnTo>
                  <a:pt x="217394" y="274730"/>
                </a:lnTo>
                <a:lnTo>
                  <a:pt x="237579" y="260362"/>
                </a:lnTo>
                <a:lnTo>
                  <a:pt x="159410" y="260362"/>
                </a:lnTo>
                <a:lnTo>
                  <a:pt x="142551" y="260209"/>
                </a:lnTo>
                <a:lnTo>
                  <a:pt x="120370" y="257092"/>
                </a:lnTo>
                <a:lnTo>
                  <a:pt x="101056" y="247793"/>
                </a:lnTo>
                <a:lnTo>
                  <a:pt x="92798" y="229095"/>
                </a:lnTo>
                <a:lnTo>
                  <a:pt x="95257" y="219176"/>
                </a:lnTo>
                <a:lnTo>
                  <a:pt x="102015" y="210950"/>
                </a:lnTo>
                <a:lnTo>
                  <a:pt x="112151" y="205338"/>
                </a:lnTo>
                <a:lnTo>
                  <a:pt x="124739" y="203263"/>
                </a:lnTo>
                <a:lnTo>
                  <a:pt x="176372" y="203263"/>
                </a:lnTo>
                <a:lnTo>
                  <a:pt x="161522" y="187561"/>
                </a:lnTo>
                <a:lnTo>
                  <a:pt x="125768" y="178447"/>
                </a:lnTo>
                <a:close/>
              </a:path>
              <a:path w="279400" h="286385">
                <a:moveTo>
                  <a:pt x="176372" y="203263"/>
                </a:moveTo>
                <a:lnTo>
                  <a:pt x="124739" y="203263"/>
                </a:lnTo>
                <a:lnTo>
                  <a:pt x="140246" y="206456"/>
                </a:lnTo>
                <a:lnTo>
                  <a:pt x="152149" y="215290"/>
                </a:lnTo>
                <a:lnTo>
                  <a:pt x="159779" y="228648"/>
                </a:lnTo>
                <a:lnTo>
                  <a:pt x="162442" y="245235"/>
                </a:lnTo>
                <a:lnTo>
                  <a:pt x="162395" y="251523"/>
                </a:lnTo>
                <a:lnTo>
                  <a:pt x="161798" y="254241"/>
                </a:lnTo>
                <a:lnTo>
                  <a:pt x="159410" y="260362"/>
                </a:lnTo>
                <a:lnTo>
                  <a:pt x="237579" y="260362"/>
                </a:lnTo>
                <a:lnTo>
                  <a:pt x="242360" y="256959"/>
                </a:lnTo>
                <a:lnTo>
                  <a:pt x="187629" y="256959"/>
                </a:lnTo>
                <a:lnTo>
                  <a:pt x="189434" y="251180"/>
                </a:lnTo>
                <a:lnTo>
                  <a:pt x="190257" y="248434"/>
                </a:lnTo>
                <a:lnTo>
                  <a:pt x="190347" y="241668"/>
                </a:lnTo>
                <a:lnTo>
                  <a:pt x="188811" y="229496"/>
                </a:lnTo>
                <a:lnTo>
                  <a:pt x="180870" y="208019"/>
                </a:lnTo>
                <a:lnTo>
                  <a:pt x="176372" y="203263"/>
                </a:lnTo>
                <a:close/>
              </a:path>
              <a:path w="279400" h="286385">
                <a:moveTo>
                  <a:pt x="253387" y="119646"/>
                </a:moveTo>
                <a:lnTo>
                  <a:pt x="178104" y="119646"/>
                </a:lnTo>
                <a:lnTo>
                  <a:pt x="210341" y="124261"/>
                </a:lnTo>
                <a:lnTo>
                  <a:pt x="232538" y="137193"/>
                </a:lnTo>
                <a:lnTo>
                  <a:pt x="245364" y="157071"/>
                </a:lnTo>
                <a:lnTo>
                  <a:pt x="249491" y="182524"/>
                </a:lnTo>
                <a:lnTo>
                  <a:pt x="246229" y="205720"/>
                </a:lnTo>
                <a:lnTo>
                  <a:pt x="235638" y="227390"/>
                </a:lnTo>
                <a:lnTo>
                  <a:pt x="216508" y="245235"/>
                </a:lnTo>
                <a:lnTo>
                  <a:pt x="187629" y="256959"/>
                </a:lnTo>
                <a:lnTo>
                  <a:pt x="242360" y="256959"/>
                </a:lnTo>
                <a:lnTo>
                  <a:pt x="255601" y="247534"/>
                </a:lnTo>
                <a:lnTo>
                  <a:pt x="274180" y="213582"/>
                </a:lnTo>
                <a:lnTo>
                  <a:pt x="279003" y="182524"/>
                </a:lnTo>
                <a:lnTo>
                  <a:pt x="278933" y="181004"/>
                </a:lnTo>
                <a:lnTo>
                  <a:pt x="276735" y="160005"/>
                </a:lnTo>
                <a:lnTo>
                  <a:pt x="265077" y="130435"/>
                </a:lnTo>
                <a:lnTo>
                  <a:pt x="253387" y="119646"/>
                </a:lnTo>
                <a:close/>
              </a:path>
              <a:path w="279400" h="286385">
                <a:moveTo>
                  <a:pt x="219123" y="26847"/>
                </a:moveTo>
                <a:lnTo>
                  <a:pt x="176758" y="26847"/>
                </a:lnTo>
                <a:lnTo>
                  <a:pt x="155802" y="46739"/>
                </a:lnTo>
                <a:lnTo>
                  <a:pt x="68656" y="128143"/>
                </a:lnTo>
                <a:lnTo>
                  <a:pt x="52672" y="143339"/>
                </a:lnTo>
                <a:lnTo>
                  <a:pt x="12547" y="181004"/>
                </a:lnTo>
                <a:lnTo>
                  <a:pt x="0" y="192379"/>
                </a:lnTo>
                <a:lnTo>
                  <a:pt x="25831" y="212432"/>
                </a:lnTo>
                <a:lnTo>
                  <a:pt x="57570" y="179043"/>
                </a:lnTo>
                <a:lnTo>
                  <a:pt x="86004" y="152273"/>
                </a:lnTo>
                <a:lnTo>
                  <a:pt x="141582" y="124505"/>
                </a:lnTo>
                <a:lnTo>
                  <a:pt x="178104" y="119646"/>
                </a:lnTo>
                <a:lnTo>
                  <a:pt x="253387" y="119646"/>
                </a:lnTo>
                <a:lnTo>
                  <a:pt x="237041" y="104561"/>
                </a:lnTo>
                <a:lnTo>
                  <a:pt x="231315" y="103327"/>
                </a:lnTo>
                <a:lnTo>
                  <a:pt x="134607" y="103327"/>
                </a:lnTo>
                <a:lnTo>
                  <a:pt x="219123" y="26847"/>
                </a:lnTo>
                <a:close/>
              </a:path>
              <a:path w="279400" h="286385">
                <a:moveTo>
                  <a:pt x="185585" y="93472"/>
                </a:moveTo>
                <a:lnTo>
                  <a:pt x="168393" y="94247"/>
                </a:lnTo>
                <a:lnTo>
                  <a:pt x="155124" y="96361"/>
                </a:lnTo>
                <a:lnTo>
                  <a:pt x="144340" y="99494"/>
                </a:lnTo>
                <a:lnTo>
                  <a:pt x="134607" y="103327"/>
                </a:lnTo>
                <a:lnTo>
                  <a:pt x="231315" y="103327"/>
                </a:lnTo>
                <a:lnTo>
                  <a:pt x="185585" y="93472"/>
                </a:lnTo>
                <a:close/>
              </a:path>
              <a:path w="279400" h="286385">
                <a:moveTo>
                  <a:pt x="220256" y="0"/>
                </a:moveTo>
                <a:lnTo>
                  <a:pt x="30594" y="0"/>
                </a:lnTo>
                <a:lnTo>
                  <a:pt x="30594" y="28549"/>
                </a:lnTo>
                <a:lnTo>
                  <a:pt x="176758" y="26847"/>
                </a:lnTo>
                <a:lnTo>
                  <a:pt x="219123" y="26847"/>
                </a:lnTo>
                <a:lnTo>
                  <a:pt x="220256" y="25831"/>
                </a:lnTo>
                <a:lnTo>
                  <a:pt x="2202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22199" y="5380837"/>
            <a:ext cx="302260" cy="300990"/>
          </a:xfrm>
          <a:custGeom>
            <a:avLst/>
            <a:gdLst/>
            <a:ahLst/>
            <a:cxnLst/>
            <a:rect l="l" t="t" r="r" b="b"/>
            <a:pathLst>
              <a:path w="302260" h="300989">
                <a:moveTo>
                  <a:pt x="168593" y="193395"/>
                </a:moveTo>
                <a:lnTo>
                  <a:pt x="137312" y="193395"/>
                </a:lnTo>
                <a:lnTo>
                  <a:pt x="149212" y="300812"/>
                </a:lnTo>
                <a:lnTo>
                  <a:pt x="180479" y="298767"/>
                </a:lnTo>
                <a:lnTo>
                  <a:pt x="168593" y="193395"/>
                </a:lnTo>
                <a:close/>
              </a:path>
              <a:path w="302260" h="300989">
                <a:moveTo>
                  <a:pt x="157706" y="94487"/>
                </a:moveTo>
                <a:lnTo>
                  <a:pt x="126441" y="94487"/>
                </a:lnTo>
                <a:lnTo>
                  <a:pt x="134251" y="164515"/>
                </a:lnTo>
                <a:lnTo>
                  <a:pt x="0" y="177774"/>
                </a:lnTo>
                <a:lnTo>
                  <a:pt x="2374" y="207009"/>
                </a:lnTo>
                <a:lnTo>
                  <a:pt x="137312" y="193395"/>
                </a:lnTo>
                <a:lnTo>
                  <a:pt x="168593" y="193395"/>
                </a:lnTo>
                <a:lnTo>
                  <a:pt x="168249" y="190347"/>
                </a:lnTo>
                <a:lnTo>
                  <a:pt x="302171" y="177088"/>
                </a:lnTo>
                <a:lnTo>
                  <a:pt x="300700" y="161455"/>
                </a:lnTo>
                <a:lnTo>
                  <a:pt x="165188" y="161455"/>
                </a:lnTo>
                <a:lnTo>
                  <a:pt x="157706" y="94487"/>
                </a:lnTo>
                <a:close/>
              </a:path>
              <a:path w="302260" h="300989">
                <a:moveTo>
                  <a:pt x="299453" y="148196"/>
                </a:moveTo>
                <a:lnTo>
                  <a:pt x="165188" y="161455"/>
                </a:lnTo>
                <a:lnTo>
                  <a:pt x="300700" y="161455"/>
                </a:lnTo>
                <a:lnTo>
                  <a:pt x="299453" y="148196"/>
                </a:lnTo>
                <a:close/>
              </a:path>
              <a:path w="302260" h="300989">
                <a:moveTo>
                  <a:pt x="146837" y="0"/>
                </a:moveTo>
                <a:lnTo>
                  <a:pt x="116243" y="3060"/>
                </a:lnTo>
                <a:lnTo>
                  <a:pt x="123037" y="65608"/>
                </a:lnTo>
                <a:lnTo>
                  <a:pt x="8496" y="77495"/>
                </a:lnTo>
                <a:lnTo>
                  <a:pt x="11201" y="106387"/>
                </a:lnTo>
                <a:lnTo>
                  <a:pt x="126441" y="94487"/>
                </a:lnTo>
                <a:lnTo>
                  <a:pt x="157706" y="94487"/>
                </a:lnTo>
                <a:lnTo>
                  <a:pt x="157365" y="91439"/>
                </a:lnTo>
                <a:lnTo>
                  <a:pt x="274637" y="79197"/>
                </a:lnTo>
                <a:lnTo>
                  <a:pt x="273249" y="62204"/>
                </a:lnTo>
                <a:lnTo>
                  <a:pt x="153974" y="62204"/>
                </a:lnTo>
                <a:lnTo>
                  <a:pt x="146837" y="0"/>
                </a:lnTo>
                <a:close/>
              </a:path>
              <a:path w="302260" h="300989">
                <a:moveTo>
                  <a:pt x="272249" y="49961"/>
                </a:moveTo>
                <a:lnTo>
                  <a:pt x="153974" y="62204"/>
                </a:lnTo>
                <a:lnTo>
                  <a:pt x="273249" y="62204"/>
                </a:lnTo>
                <a:lnTo>
                  <a:pt x="272249" y="499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57975" y="5443042"/>
            <a:ext cx="236918" cy="237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31596" y="5404637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4" h="263525">
                <a:moveTo>
                  <a:pt x="256628" y="22771"/>
                </a:moveTo>
                <a:lnTo>
                  <a:pt x="234382" y="80359"/>
                </a:lnTo>
                <a:lnTo>
                  <a:pt x="207906" y="126087"/>
                </a:lnTo>
                <a:lnTo>
                  <a:pt x="177939" y="161347"/>
                </a:lnTo>
                <a:lnTo>
                  <a:pt x="145224" y="187534"/>
                </a:lnTo>
                <a:lnTo>
                  <a:pt x="110502" y="206041"/>
                </a:lnTo>
                <a:lnTo>
                  <a:pt x="37999" y="225593"/>
                </a:lnTo>
                <a:lnTo>
                  <a:pt x="1701" y="229425"/>
                </a:lnTo>
                <a:lnTo>
                  <a:pt x="13601" y="263067"/>
                </a:lnTo>
                <a:lnTo>
                  <a:pt x="82307" y="250389"/>
                </a:lnTo>
                <a:lnTo>
                  <a:pt x="137849" y="229611"/>
                </a:lnTo>
                <a:lnTo>
                  <a:pt x="181880" y="202546"/>
                </a:lnTo>
                <a:lnTo>
                  <a:pt x="216053" y="171007"/>
                </a:lnTo>
                <a:lnTo>
                  <a:pt x="242022" y="136806"/>
                </a:lnTo>
                <a:lnTo>
                  <a:pt x="261438" y="101756"/>
                </a:lnTo>
                <a:lnTo>
                  <a:pt x="287223" y="36360"/>
                </a:lnTo>
                <a:lnTo>
                  <a:pt x="256628" y="22771"/>
                </a:lnTo>
                <a:close/>
              </a:path>
              <a:path w="287654" h="263525">
                <a:moveTo>
                  <a:pt x="15303" y="0"/>
                </a:moveTo>
                <a:lnTo>
                  <a:pt x="0" y="27177"/>
                </a:lnTo>
                <a:lnTo>
                  <a:pt x="22854" y="34943"/>
                </a:lnTo>
                <a:lnTo>
                  <a:pt x="51030" y="46688"/>
                </a:lnTo>
                <a:lnTo>
                  <a:pt x="79779" y="61171"/>
                </a:lnTo>
                <a:lnTo>
                  <a:pt x="104355" y="77152"/>
                </a:lnTo>
                <a:lnTo>
                  <a:pt x="123393" y="47586"/>
                </a:lnTo>
                <a:lnTo>
                  <a:pt x="87667" y="27765"/>
                </a:lnTo>
                <a:lnTo>
                  <a:pt x="54046" y="13206"/>
                </a:lnTo>
                <a:lnTo>
                  <a:pt x="28075" y="3940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34758" y="5386286"/>
            <a:ext cx="323850" cy="248285"/>
          </a:xfrm>
          <a:custGeom>
            <a:avLst/>
            <a:gdLst/>
            <a:ahLst/>
            <a:cxnLst/>
            <a:rect l="l" t="t" r="r" b="b"/>
            <a:pathLst>
              <a:path w="323850" h="248285">
                <a:moveTo>
                  <a:pt x="177102" y="75450"/>
                </a:moveTo>
                <a:lnTo>
                  <a:pt x="132219" y="75450"/>
                </a:lnTo>
                <a:lnTo>
                  <a:pt x="141401" y="85318"/>
                </a:lnTo>
                <a:lnTo>
                  <a:pt x="143776" y="87693"/>
                </a:lnTo>
                <a:lnTo>
                  <a:pt x="298437" y="247789"/>
                </a:lnTo>
                <a:lnTo>
                  <a:pt x="323595" y="221272"/>
                </a:lnTo>
                <a:lnTo>
                  <a:pt x="177102" y="75450"/>
                </a:lnTo>
                <a:close/>
              </a:path>
              <a:path w="323850" h="248285">
                <a:moveTo>
                  <a:pt x="123723" y="43154"/>
                </a:moveTo>
                <a:lnTo>
                  <a:pt x="81584" y="65938"/>
                </a:lnTo>
                <a:lnTo>
                  <a:pt x="16764" y="143083"/>
                </a:lnTo>
                <a:lnTo>
                  <a:pt x="0" y="162471"/>
                </a:lnTo>
                <a:lnTo>
                  <a:pt x="24142" y="190004"/>
                </a:lnTo>
                <a:lnTo>
                  <a:pt x="25501" y="188633"/>
                </a:lnTo>
                <a:lnTo>
                  <a:pt x="29921" y="183540"/>
                </a:lnTo>
                <a:lnTo>
                  <a:pt x="32969" y="180136"/>
                </a:lnTo>
                <a:lnTo>
                  <a:pt x="43552" y="166296"/>
                </a:lnTo>
                <a:lnTo>
                  <a:pt x="59523" y="144618"/>
                </a:lnTo>
                <a:lnTo>
                  <a:pt x="75558" y="122686"/>
                </a:lnTo>
                <a:lnTo>
                  <a:pt x="86334" y="108089"/>
                </a:lnTo>
                <a:lnTo>
                  <a:pt x="95927" y="95671"/>
                </a:lnTo>
                <a:lnTo>
                  <a:pt x="104946" y="85264"/>
                </a:lnTo>
                <a:lnTo>
                  <a:pt x="113584" y="78110"/>
                </a:lnTo>
                <a:lnTo>
                  <a:pt x="122034" y="75450"/>
                </a:lnTo>
                <a:lnTo>
                  <a:pt x="177102" y="75450"/>
                </a:lnTo>
                <a:lnTo>
                  <a:pt x="174028" y="72390"/>
                </a:lnTo>
                <a:lnTo>
                  <a:pt x="155895" y="56066"/>
                </a:lnTo>
                <a:lnTo>
                  <a:pt x="142379" y="47323"/>
                </a:lnTo>
                <a:lnTo>
                  <a:pt x="132112" y="43804"/>
                </a:lnTo>
                <a:lnTo>
                  <a:pt x="123723" y="43154"/>
                </a:lnTo>
                <a:close/>
              </a:path>
              <a:path w="323850" h="248285">
                <a:moveTo>
                  <a:pt x="262064" y="0"/>
                </a:moveTo>
                <a:lnTo>
                  <a:pt x="248510" y="2702"/>
                </a:lnTo>
                <a:lnTo>
                  <a:pt x="237253" y="10152"/>
                </a:lnTo>
                <a:lnTo>
                  <a:pt x="229565" y="21361"/>
                </a:lnTo>
                <a:lnTo>
                  <a:pt x="226720" y="35344"/>
                </a:lnTo>
                <a:lnTo>
                  <a:pt x="229519" y="49037"/>
                </a:lnTo>
                <a:lnTo>
                  <a:pt x="237129" y="60278"/>
                </a:lnTo>
                <a:lnTo>
                  <a:pt x="248371" y="67889"/>
                </a:lnTo>
                <a:lnTo>
                  <a:pt x="262064" y="70688"/>
                </a:lnTo>
                <a:lnTo>
                  <a:pt x="276048" y="67889"/>
                </a:lnTo>
                <a:lnTo>
                  <a:pt x="287262" y="60278"/>
                </a:lnTo>
                <a:lnTo>
                  <a:pt x="291846" y="53365"/>
                </a:lnTo>
                <a:lnTo>
                  <a:pt x="262064" y="53365"/>
                </a:lnTo>
                <a:lnTo>
                  <a:pt x="255092" y="51935"/>
                </a:lnTo>
                <a:lnTo>
                  <a:pt x="249364" y="48050"/>
                </a:lnTo>
                <a:lnTo>
                  <a:pt x="245483" y="42317"/>
                </a:lnTo>
                <a:lnTo>
                  <a:pt x="244055" y="35344"/>
                </a:lnTo>
                <a:lnTo>
                  <a:pt x="245483" y="28227"/>
                </a:lnTo>
                <a:lnTo>
                  <a:pt x="249364" y="22515"/>
                </a:lnTo>
                <a:lnTo>
                  <a:pt x="255092" y="18715"/>
                </a:lnTo>
                <a:lnTo>
                  <a:pt x="262064" y="17335"/>
                </a:lnTo>
                <a:lnTo>
                  <a:pt x="291797" y="17335"/>
                </a:lnTo>
                <a:lnTo>
                  <a:pt x="287010" y="10275"/>
                </a:lnTo>
                <a:lnTo>
                  <a:pt x="275765" y="2748"/>
                </a:lnTo>
                <a:lnTo>
                  <a:pt x="262064" y="0"/>
                </a:lnTo>
                <a:close/>
              </a:path>
              <a:path w="323850" h="248285">
                <a:moveTo>
                  <a:pt x="291797" y="17335"/>
                </a:moveTo>
                <a:lnTo>
                  <a:pt x="262064" y="17335"/>
                </a:lnTo>
                <a:lnTo>
                  <a:pt x="269089" y="18715"/>
                </a:lnTo>
                <a:lnTo>
                  <a:pt x="274935" y="22515"/>
                </a:lnTo>
                <a:lnTo>
                  <a:pt x="278934" y="28227"/>
                </a:lnTo>
                <a:lnTo>
                  <a:pt x="280415" y="35344"/>
                </a:lnTo>
                <a:lnTo>
                  <a:pt x="278982" y="42317"/>
                </a:lnTo>
                <a:lnTo>
                  <a:pt x="275064" y="48050"/>
                </a:lnTo>
                <a:lnTo>
                  <a:pt x="269234" y="51935"/>
                </a:lnTo>
                <a:lnTo>
                  <a:pt x="262064" y="53365"/>
                </a:lnTo>
                <a:lnTo>
                  <a:pt x="291846" y="53365"/>
                </a:lnTo>
                <a:lnTo>
                  <a:pt x="294716" y="49037"/>
                </a:lnTo>
                <a:lnTo>
                  <a:pt x="297421" y="35344"/>
                </a:lnTo>
                <a:lnTo>
                  <a:pt x="294622" y="21500"/>
                </a:lnTo>
                <a:lnTo>
                  <a:pt x="291797" y="17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84821" y="552869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40" y="0"/>
                </a:lnTo>
              </a:path>
            </a:pathLst>
          </a:custGeom>
          <a:ln w="326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26070" y="5404637"/>
            <a:ext cx="287655" cy="263525"/>
          </a:xfrm>
          <a:custGeom>
            <a:avLst/>
            <a:gdLst/>
            <a:ahLst/>
            <a:cxnLst/>
            <a:rect l="l" t="t" r="r" b="b"/>
            <a:pathLst>
              <a:path w="287654" h="263525">
                <a:moveTo>
                  <a:pt x="256628" y="22771"/>
                </a:moveTo>
                <a:lnTo>
                  <a:pt x="234382" y="80359"/>
                </a:lnTo>
                <a:lnTo>
                  <a:pt x="207906" y="126087"/>
                </a:lnTo>
                <a:lnTo>
                  <a:pt x="177939" y="161347"/>
                </a:lnTo>
                <a:lnTo>
                  <a:pt x="145224" y="187534"/>
                </a:lnTo>
                <a:lnTo>
                  <a:pt x="110502" y="206041"/>
                </a:lnTo>
                <a:lnTo>
                  <a:pt x="37999" y="225593"/>
                </a:lnTo>
                <a:lnTo>
                  <a:pt x="1701" y="229425"/>
                </a:lnTo>
                <a:lnTo>
                  <a:pt x="13601" y="263067"/>
                </a:lnTo>
                <a:lnTo>
                  <a:pt x="82307" y="250389"/>
                </a:lnTo>
                <a:lnTo>
                  <a:pt x="137849" y="229611"/>
                </a:lnTo>
                <a:lnTo>
                  <a:pt x="181880" y="202546"/>
                </a:lnTo>
                <a:lnTo>
                  <a:pt x="216053" y="171007"/>
                </a:lnTo>
                <a:lnTo>
                  <a:pt x="242022" y="136806"/>
                </a:lnTo>
                <a:lnTo>
                  <a:pt x="261438" y="101756"/>
                </a:lnTo>
                <a:lnTo>
                  <a:pt x="287223" y="36360"/>
                </a:lnTo>
                <a:lnTo>
                  <a:pt x="256628" y="22771"/>
                </a:lnTo>
                <a:close/>
              </a:path>
              <a:path w="287654" h="263525">
                <a:moveTo>
                  <a:pt x="15303" y="0"/>
                </a:moveTo>
                <a:lnTo>
                  <a:pt x="0" y="27177"/>
                </a:lnTo>
                <a:lnTo>
                  <a:pt x="22854" y="34943"/>
                </a:lnTo>
                <a:lnTo>
                  <a:pt x="51030" y="46688"/>
                </a:lnTo>
                <a:lnTo>
                  <a:pt x="79779" y="61171"/>
                </a:lnTo>
                <a:lnTo>
                  <a:pt x="104355" y="77152"/>
                </a:lnTo>
                <a:lnTo>
                  <a:pt x="123393" y="47586"/>
                </a:lnTo>
                <a:lnTo>
                  <a:pt x="87667" y="27765"/>
                </a:lnTo>
                <a:lnTo>
                  <a:pt x="54046" y="13206"/>
                </a:lnTo>
                <a:lnTo>
                  <a:pt x="28075" y="3940"/>
                </a:lnTo>
                <a:lnTo>
                  <a:pt x="15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38413" y="5398173"/>
            <a:ext cx="297815" cy="276225"/>
          </a:xfrm>
          <a:custGeom>
            <a:avLst/>
            <a:gdLst/>
            <a:ahLst/>
            <a:cxnLst/>
            <a:rect l="l" t="t" r="r" b="b"/>
            <a:pathLst>
              <a:path w="297815" h="276225">
                <a:moveTo>
                  <a:pt x="237837" y="31267"/>
                </a:moveTo>
                <a:lnTo>
                  <a:pt x="172669" y="31267"/>
                </a:lnTo>
                <a:lnTo>
                  <a:pt x="133568" y="57271"/>
                </a:lnTo>
                <a:lnTo>
                  <a:pt x="100233" y="89611"/>
                </a:lnTo>
                <a:lnTo>
                  <a:pt x="77030" y="127875"/>
                </a:lnTo>
                <a:lnTo>
                  <a:pt x="68326" y="171653"/>
                </a:lnTo>
                <a:lnTo>
                  <a:pt x="71511" y="194208"/>
                </a:lnTo>
                <a:lnTo>
                  <a:pt x="94702" y="233835"/>
                </a:lnTo>
                <a:lnTo>
                  <a:pt x="139385" y="259412"/>
                </a:lnTo>
                <a:lnTo>
                  <a:pt x="209117" y="273217"/>
                </a:lnTo>
                <a:lnTo>
                  <a:pt x="257302" y="275653"/>
                </a:lnTo>
                <a:lnTo>
                  <a:pt x="262029" y="243268"/>
                </a:lnTo>
                <a:lnTo>
                  <a:pt x="249167" y="243268"/>
                </a:lnTo>
                <a:lnTo>
                  <a:pt x="233084" y="243160"/>
                </a:lnTo>
                <a:lnTo>
                  <a:pt x="192379" y="239979"/>
                </a:lnTo>
                <a:lnTo>
                  <a:pt x="153410" y="231643"/>
                </a:lnTo>
                <a:lnTo>
                  <a:pt x="106195" y="196616"/>
                </a:lnTo>
                <a:lnTo>
                  <a:pt x="99923" y="168592"/>
                </a:lnTo>
                <a:lnTo>
                  <a:pt x="110705" y="125862"/>
                </a:lnTo>
                <a:lnTo>
                  <a:pt x="139269" y="87274"/>
                </a:lnTo>
                <a:lnTo>
                  <a:pt x="179942" y="55696"/>
                </a:lnTo>
                <a:lnTo>
                  <a:pt x="227050" y="33997"/>
                </a:lnTo>
                <a:lnTo>
                  <a:pt x="232661" y="32359"/>
                </a:lnTo>
                <a:lnTo>
                  <a:pt x="237837" y="31267"/>
                </a:lnTo>
                <a:close/>
              </a:path>
              <a:path w="297815" h="276225">
                <a:moveTo>
                  <a:pt x="262064" y="243027"/>
                </a:moveTo>
                <a:lnTo>
                  <a:pt x="249167" y="243268"/>
                </a:lnTo>
                <a:lnTo>
                  <a:pt x="262029" y="243268"/>
                </a:lnTo>
                <a:lnTo>
                  <a:pt x="262064" y="243027"/>
                </a:lnTo>
                <a:close/>
              </a:path>
              <a:path w="297815" h="276225">
                <a:moveTo>
                  <a:pt x="226377" y="72059"/>
                </a:moveTo>
                <a:lnTo>
                  <a:pt x="205981" y="82943"/>
                </a:lnTo>
                <a:lnTo>
                  <a:pt x="216719" y="98485"/>
                </a:lnTo>
                <a:lnTo>
                  <a:pt x="225355" y="112977"/>
                </a:lnTo>
                <a:lnTo>
                  <a:pt x="231695" y="124857"/>
                </a:lnTo>
                <a:lnTo>
                  <a:pt x="235546" y="132562"/>
                </a:lnTo>
                <a:lnTo>
                  <a:pt x="256971" y="120332"/>
                </a:lnTo>
                <a:lnTo>
                  <a:pt x="252234" y="110923"/>
                </a:lnTo>
                <a:lnTo>
                  <a:pt x="245875" y="99639"/>
                </a:lnTo>
                <a:lnTo>
                  <a:pt x="237415" y="86633"/>
                </a:lnTo>
                <a:lnTo>
                  <a:pt x="226377" y="72059"/>
                </a:lnTo>
                <a:close/>
              </a:path>
              <a:path w="297815" h="276225">
                <a:moveTo>
                  <a:pt x="267843" y="55410"/>
                </a:moveTo>
                <a:lnTo>
                  <a:pt x="246761" y="66281"/>
                </a:lnTo>
                <a:lnTo>
                  <a:pt x="255158" y="77429"/>
                </a:lnTo>
                <a:lnTo>
                  <a:pt x="261931" y="87652"/>
                </a:lnTo>
                <a:lnTo>
                  <a:pt x="268513" y="98831"/>
                </a:lnTo>
                <a:lnTo>
                  <a:pt x="276339" y="112852"/>
                </a:lnTo>
                <a:lnTo>
                  <a:pt x="297751" y="100609"/>
                </a:lnTo>
                <a:lnTo>
                  <a:pt x="291551" y="89007"/>
                </a:lnTo>
                <a:lnTo>
                  <a:pt x="283564" y="76609"/>
                </a:lnTo>
                <a:lnTo>
                  <a:pt x="275193" y="64912"/>
                </a:lnTo>
                <a:lnTo>
                  <a:pt x="267843" y="55410"/>
                </a:lnTo>
                <a:close/>
              </a:path>
              <a:path w="297815" h="276225">
                <a:moveTo>
                  <a:pt x="293001" y="0"/>
                </a:moveTo>
                <a:lnTo>
                  <a:pt x="216852" y="2031"/>
                </a:lnTo>
                <a:lnTo>
                  <a:pt x="40955" y="9875"/>
                </a:lnTo>
                <a:lnTo>
                  <a:pt x="0" y="11214"/>
                </a:lnTo>
                <a:lnTo>
                  <a:pt x="1701" y="42824"/>
                </a:lnTo>
                <a:lnTo>
                  <a:pt x="88966" y="36026"/>
                </a:lnTo>
                <a:lnTo>
                  <a:pt x="127788" y="33551"/>
                </a:lnTo>
                <a:lnTo>
                  <a:pt x="172669" y="31267"/>
                </a:lnTo>
                <a:lnTo>
                  <a:pt x="237837" y="31267"/>
                </a:lnTo>
                <a:lnTo>
                  <a:pt x="238779" y="31068"/>
                </a:lnTo>
                <a:lnTo>
                  <a:pt x="246935" y="30224"/>
                </a:lnTo>
                <a:lnTo>
                  <a:pt x="258660" y="29921"/>
                </a:lnTo>
                <a:lnTo>
                  <a:pt x="293645" y="29921"/>
                </a:lnTo>
                <a:lnTo>
                  <a:pt x="293001" y="0"/>
                </a:lnTo>
                <a:close/>
              </a:path>
              <a:path w="297815" h="276225">
                <a:moveTo>
                  <a:pt x="293645" y="29921"/>
                </a:moveTo>
                <a:lnTo>
                  <a:pt x="258660" y="29921"/>
                </a:lnTo>
                <a:lnTo>
                  <a:pt x="268339" y="30036"/>
                </a:lnTo>
                <a:lnTo>
                  <a:pt x="277187" y="30341"/>
                </a:lnTo>
                <a:lnTo>
                  <a:pt x="293674" y="31267"/>
                </a:lnTo>
                <a:lnTo>
                  <a:pt x="293645" y="29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372512" y="5381523"/>
            <a:ext cx="296545" cy="297180"/>
          </a:xfrm>
          <a:custGeom>
            <a:avLst/>
            <a:gdLst/>
            <a:ahLst/>
            <a:cxnLst/>
            <a:rect l="l" t="t" r="r" b="b"/>
            <a:pathLst>
              <a:path w="296545" h="297179">
                <a:moveTo>
                  <a:pt x="203196" y="203263"/>
                </a:moveTo>
                <a:lnTo>
                  <a:pt x="177431" y="203263"/>
                </a:lnTo>
                <a:lnTo>
                  <a:pt x="169700" y="227075"/>
                </a:lnTo>
                <a:lnTo>
                  <a:pt x="152026" y="247702"/>
                </a:lnTo>
                <a:lnTo>
                  <a:pt x="117400" y="262340"/>
                </a:lnTo>
                <a:lnTo>
                  <a:pt x="58813" y="268185"/>
                </a:lnTo>
                <a:lnTo>
                  <a:pt x="68325" y="297065"/>
                </a:lnTo>
                <a:lnTo>
                  <a:pt x="105814" y="293482"/>
                </a:lnTo>
                <a:lnTo>
                  <a:pt x="143011" y="284202"/>
                </a:lnTo>
                <a:lnTo>
                  <a:pt x="175297" y="265329"/>
                </a:lnTo>
                <a:lnTo>
                  <a:pt x="198054" y="232964"/>
                </a:lnTo>
                <a:lnTo>
                  <a:pt x="203196" y="203263"/>
                </a:lnTo>
                <a:close/>
              </a:path>
              <a:path w="296545" h="297179">
                <a:moveTo>
                  <a:pt x="131546" y="90411"/>
                </a:moveTo>
                <a:lnTo>
                  <a:pt x="101701" y="95850"/>
                </a:lnTo>
                <a:lnTo>
                  <a:pt x="79119" y="110721"/>
                </a:lnTo>
                <a:lnTo>
                  <a:pt x="64822" y="132855"/>
                </a:lnTo>
                <a:lnTo>
                  <a:pt x="59829" y="160083"/>
                </a:lnTo>
                <a:lnTo>
                  <a:pt x="64412" y="186323"/>
                </a:lnTo>
                <a:lnTo>
                  <a:pt x="77628" y="208576"/>
                </a:lnTo>
                <a:lnTo>
                  <a:pt x="98684" y="224007"/>
                </a:lnTo>
                <a:lnTo>
                  <a:pt x="126784" y="229781"/>
                </a:lnTo>
                <a:lnTo>
                  <a:pt x="147794" y="226927"/>
                </a:lnTo>
                <a:lnTo>
                  <a:pt x="162304" y="219960"/>
                </a:lnTo>
                <a:lnTo>
                  <a:pt x="171716" y="211275"/>
                </a:lnTo>
                <a:lnTo>
                  <a:pt x="177431" y="203263"/>
                </a:lnTo>
                <a:lnTo>
                  <a:pt x="203196" y="203263"/>
                </a:lnTo>
                <a:lnTo>
                  <a:pt x="203433" y="201891"/>
                </a:lnTo>
                <a:lnTo>
                  <a:pt x="129171" y="201891"/>
                </a:lnTo>
                <a:lnTo>
                  <a:pt x="110622" y="197883"/>
                </a:lnTo>
                <a:lnTo>
                  <a:pt x="98320" y="187663"/>
                </a:lnTo>
                <a:lnTo>
                  <a:pt x="91499" y="173940"/>
                </a:lnTo>
                <a:lnTo>
                  <a:pt x="89395" y="159423"/>
                </a:lnTo>
                <a:lnTo>
                  <a:pt x="93075" y="140556"/>
                </a:lnTo>
                <a:lnTo>
                  <a:pt x="102779" y="127555"/>
                </a:lnTo>
                <a:lnTo>
                  <a:pt x="116500" y="120036"/>
                </a:lnTo>
                <a:lnTo>
                  <a:pt x="132232" y="117614"/>
                </a:lnTo>
                <a:lnTo>
                  <a:pt x="200215" y="117614"/>
                </a:lnTo>
                <a:lnTo>
                  <a:pt x="200215" y="102984"/>
                </a:lnTo>
                <a:lnTo>
                  <a:pt x="170637" y="102984"/>
                </a:lnTo>
                <a:lnTo>
                  <a:pt x="165009" y="98726"/>
                </a:lnTo>
                <a:lnTo>
                  <a:pt x="157468" y="94659"/>
                </a:lnTo>
                <a:lnTo>
                  <a:pt x="146739" y="91611"/>
                </a:lnTo>
                <a:lnTo>
                  <a:pt x="131546" y="90411"/>
                </a:lnTo>
                <a:close/>
              </a:path>
              <a:path w="296545" h="297179">
                <a:moveTo>
                  <a:pt x="200215" y="117614"/>
                </a:moveTo>
                <a:lnTo>
                  <a:pt x="132232" y="117614"/>
                </a:lnTo>
                <a:lnTo>
                  <a:pt x="152490" y="121819"/>
                </a:lnTo>
                <a:lnTo>
                  <a:pt x="164306" y="131630"/>
                </a:lnTo>
                <a:lnTo>
                  <a:pt x="169940" y="142844"/>
                </a:lnTo>
                <a:lnTo>
                  <a:pt x="171653" y="151257"/>
                </a:lnTo>
                <a:lnTo>
                  <a:pt x="171996" y="154660"/>
                </a:lnTo>
                <a:lnTo>
                  <a:pt x="171694" y="159423"/>
                </a:lnTo>
                <a:lnTo>
                  <a:pt x="171586" y="162986"/>
                </a:lnTo>
                <a:lnTo>
                  <a:pt x="170798" y="169059"/>
                </a:lnTo>
                <a:lnTo>
                  <a:pt x="165833" y="182562"/>
                </a:lnTo>
                <a:lnTo>
                  <a:pt x="153158" y="195875"/>
                </a:lnTo>
                <a:lnTo>
                  <a:pt x="129171" y="201891"/>
                </a:lnTo>
                <a:lnTo>
                  <a:pt x="203433" y="201891"/>
                </a:lnTo>
                <a:lnTo>
                  <a:pt x="206667" y="183210"/>
                </a:lnTo>
                <a:lnTo>
                  <a:pt x="206492" y="175875"/>
                </a:lnTo>
                <a:lnTo>
                  <a:pt x="206021" y="169059"/>
                </a:lnTo>
                <a:lnTo>
                  <a:pt x="205375" y="162986"/>
                </a:lnTo>
                <a:lnTo>
                  <a:pt x="204622" y="157365"/>
                </a:lnTo>
                <a:lnTo>
                  <a:pt x="203263" y="149898"/>
                </a:lnTo>
                <a:lnTo>
                  <a:pt x="201561" y="143776"/>
                </a:lnTo>
                <a:lnTo>
                  <a:pt x="200215" y="138684"/>
                </a:lnTo>
                <a:lnTo>
                  <a:pt x="200215" y="117614"/>
                </a:lnTo>
                <a:close/>
              </a:path>
              <a:path w="296545" h="297179">
                <a:moveTo>
                  <a:pt x="200215" y="67310"/>
                </a:moveTo>
                <a:lnTo>
                  <a:pt x="170294" y="67310"/>
                </a:lnTo>
                <a:lnTo>
                  <a:pt x="170637" y="102984"/>
                </a:lnTo>
                <a:lnTo>
                  <a:pt x="200215" y="102984"/>
                </a:lnTo>
                <a:lnTo>
                  <a:pt x="200215" y="67310"/>
                </a:lnTo>
                <a:close/>
              </a:path>
              <a:path w="296545" h="297179">
                <a:moveTo>
                  <a:pt x="296062" y="39420"/>
                </a:moveTo>
                <a:lnTo>
                  <a:pt x="0" y="39420"/>
                </a:lnTo>
                <a:lnTo>
                  <a:pt x="0" y="67310"/>
                </a:lnTo>
                <a:lnTo>
                  <a:pt x="296062" y="67310"/>
                </a:lnTo>
                <a:lnTo>
                  <a:pt x="296062" y="39420"/>
                </a:lnTo>
                <a:close/>
              </a:path>
              <a:path w="296545" h="297179">
                <a:moveTo>
                  <a:pt x="200215" y="0"/>
                </a:moveTo>
                <a:lnTo>
                  <a:pt x="169278" y="0"/>
                </a:lnTo>
                <a:lnTo>
                  <a:pt x="169951" y="39420"/>
                </a:lnTo>
                <a:lnTo>
                  <a:pt x="200215" y="39420"/>
                </a:lnTo>
                <a:lnTo>
                  <a:pt x="2002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12377" y="5575274"/>
            <a:ext cx="101295" cy="101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8266" y="3400082"/>
            <a:ext cx="257810" cy="567690"/>
          </a:xfrm>
          <a:custGeom>
            <a:avLst/>
            <a:gdLst/>
            <a:ahLst/>
            <a:cxnLst/>
            <a:rect l="l" t="t" r="r" b="b"/>
            <a:pathLst>
              <a:path w="257809" h="567689">
                <a:moveTo>
                  <a:pt x="0" y="112636"/>
                </a:moveTo>
                <a:lnTo>
                  <a:pt x="0" y="199339"/>
                </a:lnTo>
                <a:lnTo>
                  <a:pt x="142621" y="199339"/>
                </a:lnTo>
                <a:lnTo>
                  <a:pt x="142621" y="567232"/>
                </a:lnTo>
                <a:lnTo>
                  <a:pt x="257683" y="567232"/>
                </a:lnTo>
                <a:lnTo>
                  <a:pt x="257683" y="112664"/>
                </a:lnTo>
                <a:lnTo>
                  <a:pt x="14860" y="112664"/>
                </a:lnTo>
                <a:lnTo>
                  <a:pt x="0" y="112636"/>
                </a:lnTo>
                <a:close/>
              </a:path>
              <a:path w="257809" h="567689">
                <a:moveTo>
                  <a:pt x="257683" y="0"/>
                </a:moveTo>
                <a:lnTo>
                  <a:pt x="166116" y="0"/>
                </a:lnTo>
                <a:lnTo>
                  <a:pt x="163027" y="15551"/>
                </a:lnTo>
                <a:lnTo>
                  <a:pt x="158621" y="29784"/>
                </a:lnTo>
                <a:lnTo>
                  <a:pt x="137726" y="64703"/>
                </a:lnTo>
                <a:lnTo>
                  <a:pt x="108178" y="89547"/>
                </a:lnTo>
                <a:lnTo>
                  <a:pt x="71563" y="105042"/>
                </a:lnTo>
                <a:lnTo>
                  <a:pt x="29473" y="111931"/>
                </a:lnTo>
                <a:lnTo>
                  <a:pt x="14860" y="112664"/>
                </a:lnTo>
                <a:lnTo>
                  <a:pt x="257683" y="112664"/>
                </a:lnTo>
                <a:lnTo>
                  <a:pt x="25768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06382" y="338874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59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59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97444" y="338874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60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60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8266" y="2707932"/>
            <a:ext cx="257810" cy="567690"/>
          </a:xfrm>
          <a:custGeom>
            <a:avLst/>
            <a:gdLst/>
            <a:ahLst/>
            <a:cxnLst/>
            <a:rect l="l" t="t" r="r" b="b"/>
            <a:pathLst>
              <a:path w="257809" h="567689">
                <a:moveTo>
                  <a:pt x="0" y="112636"/>
                </a:moveTo>
                <a:lnTo>
                  <a:pt x="0" y="199339"/>
                </a:lnTo>
                <a:lnTo>
                  <a:pt x="142621" y="199339"/>
                </a:lnTo>
                <a:lnTo>
                  <a:pt x="142621" y="567232"/>
                </a:lnTo>
                <a:lnTo>
                  <a:pt x="257683" y="567232"/>
                </a:lnTo>
                <a:lnTo>
                  <a:pt x="257683" y="112664"/>
                </a:lnTo>
                <a:lnTo>
                  <a:pt x="14860" y="112664"/>
                </a:lnTo>
                <a:lnTo>
                  <a:pt x="0" y="112636"/>
                </a:lnTo>
                <a:close/>
              </a:path>
              <a:path w="257809" h="567689">
                <a:moveTo>
                  <a:pt x="257683" y="0"/>
                </a:moveTo>
                <a:lnTo>
                  <a:pt x="166116" y="0"/>
                </a:lnTo>
                <a:lnTo>
                  <a:pt x="163027" y="15551"/>
                </a:lnTo>
                <a:lnTo>
                  <a:pt x="158621" y="29784"/>
                </a:lnTo>
                <a:lnTo>
                  <a:pt x="137726" y="64703"/>
                </a:lnTo>
                <a:lnTo>
                  <a:pt x="108178" y="89547"/>
                </a:lnTo>
                <a:lnTo>
                  <a:pt x="71563" y="105042"/>
                </a:lnTo>
                <a:lnTo>
                  <a:pt x="29473" y="111931"/>
                </a:lnTo>
                <a:lnTo>
                  <a:pt x="14860" y="112664"/>
                </a:lnTo>
                <a:lnTo>
                  <a:pt x="257683" y="112664"/>
                </a:lnTo>
                <a:lnTo>
                  <a:pt x="25768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06382" y="269659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59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59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97444" y="269659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60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60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8266" y="4092232"/>
            <a:ext cx="257810" cy="567690"/>
          </a:xfrm>
          <a:custGeom>
            <a:avLst/>
            <a:gdLst/>
            <a:ahLst/>
            <a:cxnLst/>
            <a:rect l="l" t="t" r="r" b="b"/>
            <a:pathLst>
              <a:path w="257809" h="567689">
                <a:moveTo>
                  <a:pt x="0" y="112636"/>
                </a:moveTo>
                <a:lnTo>
                  <a:pt x="0" y="199339"/>
                </a:lnTo>
                <a:lnTo>
                  <a:pt x="142621" y="199339"/>
                </a:lnTo>
                <a:lnTo>
                  <a:pt x="142621" y="567232"/>
                </a:lnTo>
                <a:lnTo>
                  <a:pt x="257683" y="567232"/>
                </a:lnTo>
                <a:lnTo>
                  <a:pt x="257683" y="112664"/>
                </a:lnTo>
                <a:lnTo>
                  <a:pt x="14860" y="112664"/>
                </a:lnTo>
                <a:lnTo>
                  <a:pt x="0" y="112636"/>
                </a:lnTo>
                <a:close/>
              </a:path>
              <a:path w="257809" h="567689">
                <a:moveTo>
                  <a:pt x="257683" y="0"/>
                </a:moveTo>
                <a:lnTo>
                  <a:pt x="166116" y="0"/>
                </a:lnTo>
                <a:lnTo>
                  <a:pt x="163027" y="15551"/>
                </a:lnTo>
                <a:lnTo>
                  <a:pt x="158621" y="29784"/>
                </a:lnTo>
                <a:lnTo>
                  <a:pt x="137726" y="64703"/>
                </a:lnTo>
                <a:lnTo>
                  <a:pt x="108178" y="89547"/>
                </a:lnTo>
                <a:lnTo>
                  <a:pt x="71563" y="105042"/>
                </a:lnTo>
                <a:lnTo>
                  <a:pt x="29473" y="111931"/>
                </a:lnTo>
                <a:lnTo>
                  <a:pt x="14860" y="112664"/>
                </a:lnTo>
                <a:lnTo>
                  <a:pt x="257683" y="112664"/>
                </a:lnTo>
                <a:lnTo>
                  <a:pt x="25768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06382" y="408089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59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59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97444" y="4080891"/>
            <a:ext cx="416559" cy="589280"/>
          </a:xfrm>
          <a:custGeom>
            <a:avLst/>
            <a:gdLst/>
            <a:ahLst/>
            <a:cxnLst/>
            <a:rect l="l" t="t" r="r" b="b"/>
            <a:pathLst>
              <a:path w="416560" h="589279">
                <a:moveTo>
                  <a:pt x="207441" y="0"/>
                </a:moveTo>
                <a:lnTo>
                  <a:pt x="166417" y="3646"/>
                </a:lnTo>
                <a:lnTo>
                  <a:pt x="127622" y="14579"/>
                </a:lnTo>
                <a:lnTo>
                  <a:pt x="92273" y="34031"/>
                </a:lnTo>
                <a:lnTo>
                  <a:pt x="61582" y="63207"/>
                </a:lnTo>
                <a:lnTo>
                  <a:pt x="36153" y="102820"/>
                </a:lnTo>
                <a:lnTo>
                  <a:pt x="16611" y="153568"/>
                </a:lnTo>
                <a:lnTo>
                  <a:pt x="4152" y="216468"/>
                </a:lnTo>
                <a:lnTo>
                  <a:pt x="0" y="292531"/>
                </a:lnTo>
                <a:lnTo>
                  <a:pt x="1038" y="333330"/>
                </a:lnTo>
                <a:lnTo>
                  <a:pt x="9344" y="404435"/>
                </a:lnTo>
                <a:lnTo>
                  <a:pt x="25645" y="461868"/>
                </a:lnTo>
                <a:lnTo>
                  <a:pt x="48133" y="507450"/>
                </a:lnTo>
                <a:lnTo>
                  <a:pt x="76346" y="541711"/>
                </a:lnTo>
                <a:lnTo>
                  <a:pt x="109365" y="566019"/>
                </a:lnTo>
                <a:lnTo>
                  <a:pt x="146741" y="580906"/>
                </a:lnTo>
                <a:lnTo>
                  <a:pt x="186651" y="588202"/>
                </a:lnTo>
                <a:lnTo>
                  <a:pt x="207441" y="589114"/>
                </a:lnTo>
                <a:lnTo>
                  <a:pt x="228584" y="588202"/>
                </a:lnTo>
                <a:lnTo>
                  <a:pt x="268903" y="580906"/>
                </a:lnTo>
                <a:lnTo>
                  <a:pt x="306357" y="566019"/>
                </a:lnTo>
                <a:lnTo>
                  <a:pt x="339580" y="541711"/>
                </a:lnTo>
                <a:lnTo>
                  <a:pt x="368138" y="507450"/>
                </a:lnTo>
                <a:lnTo>
                  <a:pt x="375135" y="495109"/>
                </a:lnTo>
                <a:lnTo>
                  <a:pt x="207441" y="495109"/>
                </a:lnTo>
                <a:lnTo>
                  <a:pt x="191032" y="493692"/>
                </a:lnTo>
                <a:lnTo>
                  <a:pt x="153962" y="472427"/>
                </a:lnTo>
                <a:lnTo>
                  <a:pt x="131703" y="433156"/>
                </a:lnTo>
                <a:lnTo>
                  <a:pt x="120030" y="385119"/>
                </a:lnTo>
                <a:lnTo>
                  <a:pt x="115935" y="333330"/>
                </a:lnTo>
                <a:lnTo>
                  <a:pt x="115174" y="305319"/>
                </a:lnTo>
                <a:lnTo>
                  <a:pt x="115289" y="267241"/>
                </a:lnTo>
                <a:lnTo>
                  <a:pt x="117220" y="225604"/>
                </a:lnTo>
                <a:lnTo>
                  <a:pt x="123779" y="182154"/>
                </a:lnTo>
                <a:lnTo>
                  <a:pt x="137426" y="141686"/>
                </a:lnTo>
                <a:lnTo>
                  <a:pt x="160599" y="111018"/>
                </a:lnTo>
                <a:lnTo>
                  <a:pt x="196171" y="95477"/>
                </a:lnTo>
                <a:lnTo>
                  <a:pt x="207441" y="94818"/>
                </a:lnTo>
                <a:lnTo>
                  <a:pt x="375673" y="94818"/>
                </a:lnTo>
                <a:lnTo>
                  <a:pt x="368138" y="81621"/>
                </a:lnTo>
                <a:lnTo>
                  <a:pt x="339580" y="47403"/>
                </a:lnTo>
                <a:lnTo>
                  <a:pt x="306357" y="23090"/>
                </a:lnTo>
                <a:lnTo>
                  <a:pt x="268903" y="8202"/>
                </a:lnTo>
                <a:lnTo>
                  <a:pt x="228584" y="911"/>
                </a:lnTo>
                <a:lnTo>
                  <a:pt x="207441" y="0"/>
                </a:lnTo>
                <a:close/>
              </a:path>
              <a:path w="416560" h="589279">
                <a:moveTo>
                  <a:pt x="375673" y="94818"/>
                </a:moveTo>
                <a:lnTo>
                  <a:pt x="207441" y="94818"/>
                </a:lnTo>
                <a:lnTo>
                  <a:pt x="218731" y="95477"/>
                </a:lnTo>
                <a:lnTo>
                  <a:pt x="229112" y="97453"/>
                </a:lnTo>
                <a:lnTo>
                  <a:pt x="261935" y="117501"/>
                </a:lnTo>
                <a:lnTo>
                  <a:pt x="283108" y="151031"/>
                </a:lnTo>
                <a:lnTo>
                  <a:pt x="294351" y="192970"/>
                </a:lnTo>
                <a:lnTo>
                  <a:pt x="300021" y="236316"/>
                </a:lnTo>
                <a:lnTo>
                  <a:pt x="301344" y="276429"/>
                </a:lnTo>
                <a:lnTo>
                  <a:pt x="301345" y="305319"/>
                </a:lnTo>
                <a:lnTo>
                  <a:pt x="301039" y="319373"/>
                </a:lnTo>
                <a:lnTo>
                  <a:pt x="298575" y="368356"/>
                </a:lnTo>
                <a:lnTo>
                  <a:pt x="289699" y="417728"/>
                </a:lnTo>
                <a:lnTo>
                  <a:pt x="271000" y="460506"/>
                </a:lnTo>
                <a:lnTo>
                  <a:pt x="238944" y="489440"/>
                </a:lnTo>
                <a:lnTo>
                  <a:pt x="207441" y="495109"/>
                </a:lnTo>
                <a:lnTo>
                  <a:pt x="375135" y="495109"/>
                </a:lnTo>
                <a:lnTo>
                  <a:pt x="399897" y="434746"/>
                </a:lnTo>
                <a:lnTo>
                  <a:pt x="412351" y="370630"/>
                </a:lnTo>
                <a:lnTo>
                  <a:pt x="416509" y="292531"/>
                </a:lnTo>
                <a:lnTo>
                  <a:pt x="415469" y="252852"/>
                </a:lnTo>
                <a:lnTo>
                  <a:pt x="407159" y="183375"/>
                </a:lnTo>
                <a:lnTo>
                  <a:pt x="390830" y="126803"/>
                </a:lnTo>
                <a:lnTo>
                  <a:pt x="380242" y="102820"/>
                </a:lnTo>
                <a:lnTo>
                  <a:pt x="375673" y="9481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45374" y="665899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513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9708" y="640499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498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47875" y="94244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>
                <a:moveTo>
                  <a:pt x="0" y="0"/>
                </a:moveTo>
                <a:lnTo>
                  <a:pt x="223100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76641" y="642721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57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01571" y="639407"/>
            <a:ext cx="294005" cy="333375"/>
          </a:xfrm>
          <a:custGeom>
            <a:avLst/>
            <a:gdLst/>
            <a:ahLst/>
            <a:cxnLst/>
            <a:rect l="l" t="t" r="r" b="b"/>
            <a:pathLst>
              <a:path w="294005" h="333375">
                <a:moveTo>
                  <a:pt x="146113" y="0"/>
                </a:moveTo>
                <a:lnTo>
                  <a:pt x="90879" y="4303"/>
                </a:lnTo>
                <a:lnTo>
                  <a:pt x="51387" y="17598"/>
                </a:lnTo>
                <a:lnTo>
                  <a:pt x="9458" y="73464"/>
                </a:lnTo>
                <a:lnTo>
                  <a:pt x="1941" y="117185"/>
                </a:lnTo>
                <a:lnTo>
                  <a:pt x="0" y="172199"/>
                </a:lnTo>
                <a:lnTo>
                  <a:pt x="3329" y="230371"/>
                </a:lnTo>
                <a:lnTo>
                  <a:pt x="14085" y="273070"/>
                </a:lnTo>
                <a:lnTo>
                  <a:pt x="62478" y="320781"/>
                </a:lnTo>
                <a:lnTo>
                  <a:pt x="102415" y="330162"/>
                </a:lnTo>
                <a:lnTo>
                  <a:pt x="154381" y="332803"/>
                </a:lnTo>
                <a:lnTo>
                  <a:pt x="203540" y="329736"/>
                </a:lnTo>
                <a:lnTo>
                  <a:pt x="242444" y="318603"/>
                </a:lnTo>
                <a:lnTo>
                  <a:pt x="270678" y="296502"/>
                </a:lnTo>
                <a:lnTo>
                  <a:pt x="278238" y="280644"/>
                </a:lnTo>
                <a:lnTo>
                  <a:pt x="144868" y="280644"/>
                </a:lnTo>
                <a:lnTo>
                  <a:pt x="98218" y="275508"/>
                </a:lnTo>
                <a:lnTo>
                  <a:pt x="71862" y="257565"/>
                </a:lnTo>
                <a:lnTo>
                  <a:pt x="60176" y="223015"/>
                </a:lnTo>
                <a:lnTo>
                  <a:pt x="57531" y="168059"/>
                </a:lnTo>
                <a:lnTo>
                  <a:pt x="61405" y="105769"/>
                </a:lnTo>
                <a:lnTo>
                  <a:pt x="75485" y="70837"/>
                </a:lnTo>
                <a:lnTo>
                  <a:pt x="103458" y="55541"/>
                </a:lnTo>
                <a:lnTo>
                  <a:pt x="149009" y="52158"/>
                </a:lnTo>
                <a:lnTo>
                  <a:pt x="276376" y="52158"/>
                </a:lnTo>
                <a:lnTo>
                  <a:pt x="265564" y="32279"/>
                </a:lnTo>
                <a:lnTo>
                  <a:pt x="235914" y="12081"/>
                </a:lnTo>
                <a:lnTo>
                  <a:pt x="195872" y="2454"/>
                </a:lnTo>
                <a:lnTo>
                  <a:pt x="146113" y="0"/>
                </a:lnTo>
                <a:close/>
              </a:path>
              <a:path w="294005" h="333375">
                <a:moveTo>
                  <a:pt x="293471" y="207797"/>
                </a:moveTo>
                <a:lnTo>
                  <a:pt x="235521" y="207797"/>
                </a:lnTo>
                <a:lnTo>
                  <a:pt x="231370" y="247469"/>
                </a:lnTo>
                <a:lnTo>
                  <a:pt x="217517" y="269366"/>
                </a:lnTo>
                <a:lnTo>
                  <a:pt x="190003" y="278691"/>
                </a:lnTo>
                <a:lnTo>
                  <a:pt x="144868" y="280644"/>
                </a:lnTo>
                <a:lnTo>
                  <a:pt x="278238" y="280644"/>
                </a:lnTo>
                <a:lnTo>
                  <a:pt x="287825" y="260534"/>
                </a:lnTo>
                <a:lnTo>
                  <a:pt x="293471" y="207797"/>
                </a:lnTo>
                <a:close/>
              </a:path>
              <a:path w="294005" h="333375">
                <a:moveTo>
                  <a:pt x="276376" y="52158"/>
                </a:moveTo>
                <a:lnTo>
                  <a:pt x="149009" y="52158"/>
                </a:lnTo>
                <a:lnTo>
                  <a:pt x="184673" y="54001"/>
                </a:lnTo>
                <a:lnTo>
                  <a:pt x="211099" y="62557"/>
                </a:lnTo>
                <a:lnTo>
                  <a:pt x="227590" y="82366"/>
                </a:lnTo>
                <a:lnTo>
                  <a:pt x="233451" y="117970"/>
                </a:lnTo>
                <a:lnTo>
                  <a:pt x="290982" y="117970"/>
                </a:lnTo>
                <a:lnTo>
                  <a:pt x="284145" y="66443"/>
                </a:lnTo>
                <a:lnTo>
                  <a:pt x="276376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81904" y="642721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174"/>
                </a:lnTo>
              </a:path>
            </a:pathLst>
          </a:custGeom>
          <a:ln w="5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304827" y="837031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571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276271" y="81036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239" y="0"/>
                </a:lnTo>
              </a:path>
            </a:pathLst>
          </a:custGeom>
          <a:ln w="53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04827" y="69479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571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76271" y="668756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>
                <a:moveTo>
                  <a:pt x="0" y="0"/>
                </a:moveTo>
                <a:lnTo>
                  <a:pt x="223100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32024" y="626161"/>
            <a:ext cx="367665" cy="368935"/>
          </a:xfrm>
          <a:custGeom>
            <a:avLst/>
            <a:gdLst/>
            <a:ahLst/>
            <a:cxnLst/>
            <a:rect l="l" t="t" r="r" b="b"/>
            <a:pathLst>
              <a:path w="367664" h="368934">
                <a:moveTo>
                  <a:pt x="216722" y="247116"/>
                </a:moveTo>
                <a:lnTo>
                  <a:pt x="159359" y="247116"/>
                </a:lnTo>
                <a:lnTo>
                  <a:pt x="172186" y="368388"/>
                </a:lnTo>
                <a:lnTo>
                  <a:pt x="229730" y="364248"/>
                </a:lnTo>
                <a:lnTo>
                  <a:pt x="216722" y="247116"/>
                </a:lnTo>
                <a:close/>
              </a:path>
              <a:path w="367664" h="368934">
                <a:moveTo>
                  <a:pt x="203505" y="126657"/>
                </a:moveTo>
                <a:lnTo>
                  <a:pt x="146532" y="126657"/>
                </a:lnTo>
                <a:lnTo>
                  <a:pt x="153568" y="194538"/>
                </a:lnTo>
                <a:lnTo>
                  <a:pt x="0" y="209854"/>
                </a:lnTo>
                <a:lnTo>
                  <a:pt x="4965" y="262420"/>
                </a:lnTo>
                <a:lnTo>
                  <a:pt x="159359" y="247116"/>
                </a:lnTo>
                <a:lnTo>
                  <a:pt x="216722" y="247116"/>
                </a:lnTo>
                <a:lnTo>
                  <a:pt x="216077" y="241312"/>
                </a:lnTo>
                <a:lnTo>
                  <a:pt x="367157" y="225996"/>
                </a:lnTo>
                <a:lnTo>
                  <a:pt x="363945" y="189166"/>
                </a:lnTo>
                <a:lnTo>
                  <a:pt x="210286" y="189166"/>
                </a:lnTo>
                <a:lnTo>
                  <a:pt x="203505" y="126657"/>
                </a:lnTo>
                <a:close/>
              </a:path>
              <a:path w="367664" h="368934">
                <a:moveTo>
                  <a:pt x="362610" y="173850"/>
                </a:moveTo>
                <a:lnTo>
                  <a:pt x="210286" y="189166"/>
                </a:lnTo>
                <a:lnTo>
                  <a:pt x="363945" y="189166"/>
                </a:lnTo>
                <a:lnTo>
                  <a:pt x="362610" y="173850"/>
                </a:lnTo>
                <a:close/>
              </a:path>
              <a:path w="367664" h="368934">
                <a:moveTo>
                  <a:pt x="189585" y="0"/>
                </a:moveTo>
                <a:lnTo>
                  <a:pt x="133286" y="4546"/>
                </a:lnTo>
                <a:lnTo>
                  <a:pt x="140741" y="74498"/>
                </a:lnTo>
                <a:lnTo>
                  <a:pt x="8280" y="88582"/>
                </a:lnTo>
                <a:lnTo>
                  <a:pt x="12839" y="140728"/>
                </a:lnTo>
                <a:lnTo>
                  <a:pt x="146532" y="126657"/>
                </a:lnTo>
                <a:lnTo>
                  <a:pt x="203505" y="126657"/>
                </a:lnTo>
                <a:lnTo>
                  <a:pt x="202831" y="120446"/>
                </a:lnTo>
                <a:lnTo>
                  <a:pt x="339839" y="105956"/>
                </a:lnTo>
                <a:lnTo>
                  <a:pt x="336547" y="68300"/>
                </a:lnTo>
                <a:lnTo>
                  <a:pt x="197040" y="68300"/>
                </a:lnTo>
                <a:lnTo>
                  <a:pt x="189585" y="0"/>
                </a:lnTo>
                <a:close/>
              </a:path>
              <a:path w="367664" h="368934">
                <a:moveTo>
                  <a:pt x="335280" y="53797"/>
                </a:moveTo>
                <a:lnTo>
                  <a:pt x="197040" y="68300"/>
                </a:lnTo>
                <a:lnTo>
                  <a:pt x="336547" y="68300"/>
                </a:lnTo>
                <a:lnTo>
                  <a:pt x="335280" y="53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40113" y="701497"/>
            <a:ext cx="294640" cy="297815"/>
          </a:xfrm>
          <a:custGeom>
            <a:avLst/>
            <a:gdLst/>
            <a:ahLst/>
            <a:cxnLst/>
            <a:rect l="l" t="t" r="r" b="b"/>
            <a:pathLst>
              <a:path w="294639" h="297815">
                <a:moveTo>
                  <a:pt x="137796" y="119202"/>
                </a:moveTo>
                <a:lnTo>
                  <a:pt x="86093" y="119202"/>
                </a:lnTo>
                <a:lnTo>
                  <a:pt x="113411" y="297192"/>
                </a:lnTo>
                <a:lnTo>
                  <a:pt x="165569" y="290576"/>
                </a:lnTo>
                <a:lnTo>
                  <a:pt x="137796" y="119202"/>
                </a:lnTo>
                <a:close/>
              </a:path>
              <a:path w="294639" h="297815">
                <a:moveTo>
                  <a:pt x="287329" y="96850"/>
                </a:moveTo>
                <a:lnTo>
                  <a:pt x="233438" y="96850"/>
                </a:lnTo>
                <a:lnTo>
                  <a:pt x="224378" y="121500"/>
                </a:lnTo>
                <a:lnTo>
                  <a:pt x="212751" y="140365"/>
                </a:lnTo>
                <a:lnTo>
                  <a:pt x="196775" y="156513"/>
                </a:lnTo>
                <a:lnTo>
                  <a:pt x="174663" y="173012"/>
                </a:lnTo>
                <a:lnTo>
                  <a:pt x="210680" y="206959"/>
                </a:lnTo>
                <a:lnTo>
                  <a:pt x="249764" y="172594"/>
                </a:lnTo>
                <a:lnTo>
                  <a:pt x="275305" y="133845"/>
                </a:lnTo>
                <a:lnTo>
                  <a:pt x="287329" y="96850"/>
                </a:lnTo>
                <a:close/>
              </a:path>
              <a:path w="294639" h="297815">
                <a:moveTo>
                  <a:pt x="118795" y="0"/>
                </a:moveTo>
                <a:lnTo>
                  <a:pt x="68287" y="5372"/>
                </a:lnTo>
                <a:lnTo>
                  <a:pt x="78638" y="71602"/>
                </a:lnTo>
                <a:lnTo>
                  <a:pt x="0" y="82372"/>
                </a:lnTo>
                <a:lnTo>
                  <a:pt x="7442" y="131203"/>
                </a:lnTo>
                <a:lnTo>
                  <a:pt x="86093" y="119202"/>
                </a:lnTo>
                <a:lnTo>
                  <a:pt x="137796" y="119202"/>
                </a:lnTo>
                <a:lnTo>
                  <a:pt x="136588" y="111747"/>
                </a:lnTo>
                <a:lnTo>
                  <a:pt x="233438" y="96850"/>
                </a:lnTo>
                <a:lnTo>
                  <a:pt x="287329" y="96850"/>
                </a:lnTo>
                <a:lnTo>
                  <a:pt x="289438" y="90362"/>
                </a:lnTo>
                <a:lnTo>
                  <a:pt x="292019" y="64566"/>
                </a:lnTo>
                <a:lnTo>
                  <a:pt x="129146" y="64566"/>
                </a:lnTo>
                <a:lnTo>
                  <a:pt x="118795" y="0"/>
                </a:lnTo>
                <a:close/>
              </a:path>
              <a:path w="294639" h="297815">
                <a:moveTo>
                  <a:pt x="294297" y="41795"/>
                </a:moveTo>
                <a:lnTo>
                  <a:pt x="129146" y="64566"/>
                </a:lnTo>
                <a:lnTo>
                  <a:pt x="292019" y="64566"/>
                </a:lnTo>
                <a:lnTo>
                  <a:pt x="294297" y="41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83203" y="653478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69">
                <a:moveTo>
                  <a:pt x="302996" y="26492"/>
                </a:moveTo>
                <a:lnTo>
                  <a:pt x="281832" y="85003"/>
                </a:lnTo>
                <a:lnTo>
                  <a:pt x="257346" y="133408"/>
                </a:lnTo>
                <a:lnTo>
                  <a:pt x="229683" y="172673"/>
                </a:lnTo>
                <a:lnTo>
                  <a:pt x="198984" y="203760"/>
                </a:lnTo>
                <a:lnTo>
                  <a:pt x="165393" y="227635"/>
                </a:lnTo>
                <a:lnTo>
                  <a:pt x="129053" y="245262"/>
                </a:lnTo>
                <a:lnTo>
                  <a:pt x="90106" y="257604"/>
                </a:lnTo>
                <a:lnTo>
                  <a:pt x="48696" y="265627"/>
                </a:lnTo>
                <a:lnTo>
                  <a:pt x="4965" y="270294"/>
                </a:lnTo>
                <a:lnTo>
                  <a:pt x="23177" y="331139"/>
                </a:lnTo>
                <a:lnTo>
                  <a:pt x="70506" y="323453"/>
                </a:lnTo>
                <a:lnTo>
                  <a:pt x="114460" y="312898"/>
                </a:lnTo>
                <a:lnTo>
                  <a:pt x="155141" y="298865"/>
                </a:lnTo>
                <a:lnTo>
                  <a:pt x="192651" y="280747"/>
                </a:lnTo>
                <a:lnTo>
                  <a:pt x="227091" y="257933"/>
                </a:lnTo>
                <a:lnTo>
                  <a:pt x="258564" y="229817"/>
                </a:lnTo>
                <a:lnTo>
                  <a:pt x="287170" y="195790"/>
                </a:lnTo>
                <a:lnTo>
                  <a:pt x="313011" y="155244"/>
                </a:lnTo>
                <a:lnTo>
                  <a:pt x="336189" y="107569"/>
                </a:lnTo>
                <a:lnTo>
                  <a:pt x="356806" y="52158"/>
                </a:lnTo>
                <a:lnTo>
                  <a:pt x="302996" y="26492"/>
                </a:lnTo>
                <a:close/>
              </a:path>
              <a:path w="356870" h="331469">
                <a:moveTo>
                  <a:pt x="25654" y="0"/>
                </a:moveTo>
                <a:lnTo>
                  <a:pt x="0" y="47599"/>
                </a:lnTo>
                <a:lnTo>
                  <a:pt x="44520" y="64629"/>
                </a:lnTo>
                <a:lnTo>
                  <a:pt x="82989" y="83559"/>
                </a:lnTo>
                <a:lnTo>
                  <a:pt x="111526" y="99927"/>
                </a:lnTo>
                <a:lnTo>
                  <a:pt x="126250" y="109270"/>
                </a:lnTo>
                <a:lnTo>
                  <a:pt x="155638" y="57124"/>
                </a:lnTo>
                <a:lnTo>
                  <a:pt x="132181" y="43132"/>
                </a:lnTo>
                <a:lnTo>
                  <a:pt x="102752" y="28405"/>
                </a:lnTo>
                <a:lnTo>
                  <a:pt x="67270" y="13756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67671" y="629475"/>
            <a:ext cx="392430" cy="316865"/>
          </a:xfrm>
          <a:custGeom>
            <a:avLst/>
            <a:gdLst/>
            <a:ahLst/>
            <a:cxnLst/>
            <a:rect l="l" t="t" r="r" b="b"/>
            <a:pathLst>
              <a:path w="392429" h="316865">
                <a:moveTo>
                  <a:pt x="241167" y="110096"/>
                </a:moveTo>
                <a:lnTo>
                  <a:pt x="150672" y="110096"/>
                </a:lnTo>
                <a:lnTo>
                  <a:pt x="157083" y="111474"/>
                </a:lnTo>
                <a:lnTo>
                  <a:pt x="164076" y="115531"/>
                </a:lnTo>
                <a:lnTo>
                  <a:pt x="171923" y="122151"/>
                </a:lnTo>
                <a:lnTo>
                  <a:pt x="180898" y="131216"/>
                </a:lnTo>
                <a:lnTo>
                  <a:pt x="350596" y="316649"/>
                </a:lnTo>
                <a:lnTo>
                  <a:pt x="392404" y="265328"/>
                </a:lnTo>
                <a:lnTo>
                  <a:pt x="241167" y="110096"/>
                </a:lnTo>
                <a:close/>
              </a:path>
              <a:path w="392429" h="316865">
                <a:moveTo>
                  <a:pt x="149440" y="46354"/>
                </a:moveTo>
                <a:lnTo>
                  <a:pt x="99954" y="73947"/>
                </a:lnTo>
                <a:lnTo>
                  <a:pt x="15804" y="171882"/>
                </a:lnTo>
                <a:lnTo>
                  <a:pt x="0" y="189991"/>
                </a:lnTo>
                <a:lnTo>
                  <a:pt x="42633" y="239661"/>
                </a:lnTo>
                <a:lnTo>
                  <a:pt x="58684" y="218061"/>
                </a:lnTo>
                <a:lnTo>
                  <a:pt x="84707" y="183621"/>
                </a:lnTo>
                <a:lnTo>
                  <a:pt x="111737" y="148330"/>
                </a:lnTo>
                <a:lnTo>
                  <a:pt x="130810" y="124180"/>
                </a:lnTo>
                <a:lnTo>
                  <a:pt x="137426" y="115900"/>
                </a:lnTo>
                <a:lnTo>
                  <a:pt x="142392" y="110096"/>
                </a:lnTo>
                <a:lnTo>
                  <a:pt x="241167" y="110096"/>
                </a:lnTo>
                <a:lnTo>
                  <a:pt x="219798" y="88163"/>
                </a:lnTo>
                <a:lnTo>
                  <a:pt x="197805" y="67834"/>
                </a:lnTo>
                <a:lnTo>
                  <a:pt x="179185" y="54995"/>
                </a:lnTo>
                <a:lnTo>
                  <a:pt x="163282" y="48288"/>
                </a:lnTo>
                <a:lnTo>
                  <a:pt x="149440" y="46354"/>
                </a:lnTo>
                <a:close/>
              </a:path>
              <a:path w="392429" h="316865">
                <a:moveTo>
                  <a:pt x="323291" y="0"/>
                </a:moveTo>
                <a:lnTo>
                  <a:pt x="306414" y="3369"/>
                </a:lnTo>
                <a:lnTo>
                  <a:pt x="292293" y="12674"/>
                </a:lnTo>
                <a:lnTo>
                  <a:pt x="282596" y="26714"/>
                </a:lnTo>
                <a:lnTo>
                  <a:pt x="278993" y="44284"/>
                </a:lnTo>
                <a:lnTo>
                  <a:pt x="282478" y="61338"/>
                </a:lnTo>
                <a:lnTo>
                  <a:pt x="291979" y="75439"/>
                </a:lnTo>
                <a:lnTo>
                  <a:pt x="306061" y="85038"/>
                </a:lnTo>
                <a:lnTo>
                  <a:pt x="323291" y="88582"/>
                </a:lnTo>
                <a:lnTo>
                  <a:pt x="340685" y="85038"/>
                </a:lnTo>
                <a:lnTo>
                  <a:pt x="354744" y="75439"/>
                </a:lnTo>
                <a:lnTo>
                  <a:pt x="362816" y="63334"/>
                </a:lnTo>
                <a:lnTo>
                  <a:pt x="323291" y="63334"/>
                </a:lnTo>
                <a:lnTo>
                  <a:pt x="315771" y="61754"/>
                </a:lnTo>
                <a:lnTo>
                  <a:pt x="309727" y="57534"/>
                </a:lnTo>
                <a:lnTo>
                  <a:pt x="305703" y="51451"/>
                </a:lnTo>
                <a:lnTo>
                  <a:pt x="304241" y="44284"/>
                </a:lnTo>
                <a:lnTo>
                  <a:pt x="305644" y="37055"/>
                </a:lnTo>
                <a:lnTo>
                  <a:pt x="309570" y="30832"/>
                </a:lnTo>
                <a:lnTo>
                  <a:pt x="315594" y="26471"/>
                </a:lnTo>
                <a:lnTo>
                  <a:pt x="323291" y="24828"/>
                </a:lnTo>
                <a:lnTo>
                  <a:pt x="362698" y="24828"/>
                </a:lnTo>
                <a:lnTo>
                  <a:pt x="354587" y="12826"/>
                </a:lnTo>
                <a:lnTo>
                  <a:pt x="340508" y="3426"/>
                </a:lnTo>
                <a:lnTo>
                  <a:pt x="323291" y="0"/>
                </a:lnTo>
                <a:close/>
              </a:path>
              <a:path w="392429" h="316865">
                <a:moveTo>
                  <a:pt x="362698" y="24828"/>
                </a:moveTo>
                <a:lnTo>
                  <a:pt x="323291" y="24828"/>
                </a:lnTo>
                <a:lnTo>
                  <a:pt x="330803" y="26355"/>
                </a:lnTo>
                <a:lnTo>
                  <a:pt x="336843" y="30522"/>
                </a:lnTo>
                <a:lnTo>
                  <a:pt x="340866" y="36706"/>
                </a:lnTo>
                <a:lnTo>
                  <a:pt x="342328" y="44284"/>
                </a:lnTo>
                <a:lnTo>
                  <a:pt x="340807" y="51804"/>
                </a:lnTo>
                <a:lnTo>
                  <a:pt x="336686" y="57848"/>
                </a:lnTo>
                <a:lnTo>
                  <a:pt x="330627" y="61872"/>
                </a:lnTo>
                <a:lnTo>
                  <a:pt x="323291" y="63334"/>
                </a:lnTo>
                <a:lnTo>
                  <a:pt x="362816" y="63334"/>
                </a:lnTo>
                <a:lnTo>
                  <a:pt x="364148" y="61338"/>
                </a:lnTo>
                <a:lnTo>
                  <a:pt x="367576" y="44284"/>
                </a:lnTo>
                <a:lnTo>
                  <a:pt x="364089" y="26885"/>
                </a:lnTo>
                <a:lnTo>
                  <a:pt x="362698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95203" y="811593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09490" y="653478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69">
                <a:moveTo>
                  <a:pt x="302996" y="26492"/>
                </a:moveTo>
                <a:lnTo>
                  <a:pt x="281832" y="85003"/>
                </a:lnTo>
                <a:lnTo>
                  <a:pt x="257346" y="133408"/>
                </a:lnTo>
                <a:lnTo>
                  <a:pt x="229683" y="172673"/>
                </a:lnTo>
                <a:lnTo>
                  <a:pt x="198984" y="203760"/>
                </a:lnTo>
                <a:lnTo>
                  <a:pt x="165393" y="227635"/>
                </a:lnTo>
                <a:lnTo>
                  <a:pt x="129053" y="245262"/>
                </a:lnTo>
                <a:lnTo>
                  <a:pt x="90106" y="257604"/>
                </a:lnTo>
                <a:lnTo>
                  <a:pt x="48696" y="265627"/>
                </a:lnTo>
                <a:lnTo>
                  <a:pt x="4965" y="270294"/>
                </a:lnTo>
                <a:lnTo>
                  <a:pt x="23177" y="331139"/>
                </a:lnTo>
                <a:lnTo>
                  <a:pt x="70505" y="323453"/>
                </a:lnTo>
                <a:lnTo>
                  <a:pt x="114459" y="312898"/>
                </a:lnTo>
                <a:lnTo>
                  <a:pt x="155139" y="298865"/>
                </a:lnTo>
                <a:lnTo>
                  <a:pt x="192647" y="280747"/>
                </a:lnTo>
                <a:lnTo>
                  <a:pt x="227087" y="257933"/>
                </a:lnTo>
                <a:lnTo>
                  <a:pt x="258558" y="229817"/>
                </a:lnTo>
                <a:lnTo>
                  <a:pt x="287164" y="195790"/>
                </a:lnTo>
                <a:lnTo>
                  <a:pt x="313006" y="155244"/>
                </a:lnTo>
                <a:lnTo>
                  <a:pt x="336186" y="107569"/>
                </a:lnTo>
                <a:lnTo>
                  <a:pt x="356806" y="52158"/>
                </a:lnTo>
                <a:lnTo>
                  <a:pt x="302996" y="26492"/>
                </a:lnTo>
                <a:close/>
              </a:path>
              <a:path w="356870" h="331469">
                <a:moveTo>
                  <a:pt x="25666" y="0"/>
                </a:moveTo>
                <a:lnTo>
                  <a:pt x="0" y="47599"/>
                </a:lnTo>
                <a:lnTo>
                  <a:pt x="44520" y="64629"/>
                </a:lnTo>
                <a:lnTo>
                  <a:pt x="82989" y="83559"/>
                </a:lnTo>
                <a:lnTo>
                  <a:pt x="111526" y="99927"/>
                </a:lnTo>
                <a:lnTo>
                  <a:pt x="126250" y="109270"/>
                </a:lnTo>
                <a:lnTo>
                  <a:pt x="155638" y="57124"/>
                </a:lnTo>
                <a:lnTo>
                  <a:pt x="132187" y="43132"/>
                </a:lnTo>
                <a:lnTo>
                  <a:pt x="102758" y="28405"/>
                </a:lnTo>
                <a:lnTo>
                  <a:pt x="67277" y="13756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52917" y="69479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5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59375" y="6687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516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18861" y="639407"/>
            <a:ext cx="273050" cy="333375"/>
          </a:xfrm>
          <a:custGeom>
            <a:avLst/>
            <a:gdLst/>
            <a:ahLst/>
            <a:cxnLst/>
            <a:rect l="l" t="t" r="r" b="b"/>
            <a:pathLst>
              <a:path w="273050" h="333375">
                <a:moveTo>
                  <a:pt x="136588" y="0"/>
                </a:moveTo>
                <a:lnTo>
                  <a:pt x="87665" y="3558"/>
                </a:lnTo>
                <a:lnTo>
                  <a:pt x="26384" y="35853"/>
                </a:lnTo>
                <a:lnTo>
                  <a:pt x="2356" y="110232"/>
                </a:lnTo>
                <a:lnTo>
                  <a:pt x="0" y="166395"/>
                </a:lnTo>
                <a:lnTo>
                  <a:pt x="2385" y="222844"/>
                </a:lnTo>
                <a:lnTo>
                  <a:pt x="10669" y="266013"/>
                </a:lnTo>
                <a:lnTo>
                  <a:pt x="51691" y="317890"/>
                </a:lnTo>
                <a:lnTo>
                  <a:pt x="136588" y="332790"/>
                </a:lnTo>
                <a:lnTo>
                  <a:pt x="185340" y="329260"/>
                </a:lnTo>
                <a:lnTo>
                  <a:pt x="221385" y="317797"/>
                </a:lnTo>
                <a:lnTo>
                  <a:pt x="246437" y="297089"/>
                </a:lnTo>
                <a:lnTo>
                  <a:pt x="254733" y="280644"/>
                </a:lnTo>
                <a:lnTo>
                  <a:pt x="139484" y="280644"/>
                </a:lnTo>
                <a:lnTo>
                  <a:pt x="120426" y="280159"/>
                </a:lnTo>
                <a:lnTo>
                  <a:pt x="70777" y="260769"/>
                </a:lnTo>
                <a:lnTo>
                  <a:pt x="59856" y="216220"/>
                </a:lnTo>
                <a:lnTo>
                  <a:pt x="57937" y="166395"/>
                </a:lnTo>
                <a:lnTo>
                  <a:pt x="58255" y="143909"/>
                </a:lnTo>
                <a:lnTo>
                  <a:pt x="63707" y="90550"/>
                </a:lnTo>
                <a:lnTo>
                  <a:pt x="101977" y="54946"/>
                </a:lnTo>
                <a:lnTo>
                  <a:pt x="136588" y="52158"/>
                </a:lnTo>
                <a:lnTo>
                  <a:pt x="254666" y="52158"/>
                </a:lnTo>
                <a:lnTo>
                  <a:pt x="246122" y="35391"/>
                </a:lnTo>
                <a:lnTo>
                  <a:pt x="221012" y="14810"/>
                </a:lnTo>
                <a:lnTo>
                  <a:pt x="185049" y="3472"/>
                </a:lnTo>
                <a:lnTo>
                  <a:pt x="136588" y="0"/>
                </a:lnTo>
                <a:close/>
              </a:path>
              <a:path w="273050" h="333375">
                <a:moveTo>
                  <a:pt x="254666" y="52158"/>
                </a:moveTo>
                <a:lnTo>
                  <a:pt x="136588" y="52158"/>
                </a:lnTo>
                <a:lnTo>
                  <a:pt x="152172" y="52583"/>
                </a:lnTo>
                <a:lnTo>
                  <a:pt x="170894" y="54946"/>
                </a:lnTo>
                <a:lnTo>
                  <a:pt x="209232" y="90550"/>
                </a:lnTo>
                <a:lnTo>
                  <a:pt x="214510" y="143909"/>
                </a:lnTo>
                <a:lnTo>
                  <a:pt x="214820" y="166395"/>
                </a:lnTo>
                <a:lnTo>
                  <a:pt x="214510" y="188881"/>
                </a:lnTo>
                <a:lnTo>
                  <a:pt x="209232" y="242240"/>
                </a:lnTo>
                <a:lnTo>
                  <a:pt x="171408" y="277845"/>
                </a:lnTo>
                <a:lnTo>
                  <a:pt x="139484" y="280644"/>
                </a:lnTo>
                <a:lnTo>
                  <a:pt x="254733" y="280644"/>
                </a:lnTo>
                <a:lnTo>
                  <a:pt x="262209" y="265826"/>
                </a:lnTo>
                <a:lnTo>
                  <a:pt x="270415" y="222699"/>
                </a:lnTo>
                <a:lnTo>
                  <a:pt x="272770" y="166395"/>
                </a:lnTo>
                <a:lnTo>
                  <a:pt x="270357" y="109805"/>
                </a:lnTo>
                <a:lnTo>
                  <a:pt x="262023" y="66596"/>
                </a:lnTo>
                <a:lnTo>
                  <a:pt x="254666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2970" y="639407"/>
            <a:ext cx="273050" cy="333375"/>
          </a:xfrm>
          <a:custGeom>
            <a:avLst/>
            <a:gdLst/>
            <a:ahLst/>
            <a:cxnLst/>
            <a:rect l="l" t="t" r="r" b="b"/>
            <a:pathLst>
              <a:path w="273050" h="333375">
                <a:moveTo>
                  <a:pt x="136601" y="0"/>
                </a:moveTo>
                <a:lnTo>
                  <a:pt x="87677" y="3558"/>
                </a:lnTo>
                <a:lnTo>
                  <a:pt x="26390" y="35853"/>
                </a:lnTo>
                <a:lnTo>
                  <a:pt x="2357" y="110232"/>
                </a:lnTo>
                <a:lnTo>
                  <a:pt x="0" y="166395"/>
                </a:lnTo>
                <a:lnTo>
                  <a:pt x="2386" y="222844"/>
                </a:lnTo>
                <a:lnTo>
                  <a:pt x="10672" y="266013"/>
                </a:lnTo>
                <a:lnTo>
                  <a:pt x="51701" y="317890"/>
                </a:lnTo>
                <a:lnTo>
                  <a:pt x="136601" y="332790"/>
                </a:lnTo>
                <a:lnTo>
                  <a:pt x="185353" y="329260"/>
                </a:lnTo>
                <a:lnTo>
                  <a:pt x="221398" y="317797"/>
                </a:lnTo>
                <a:lnTo>
                  <a:pt x="246449" y="297089"/>
                </a:lnTo>
                <a:lnTo>
                  <a:pt x="254746" y="280644"/>
                </a:lnTo>
                <a:lnTo>
                  <a:pt x="139496" y="280644"/>
                </a:lnTo>
                <a:lnTo>
                  <a:pt x="120438" y="280159"/>
                </a:lnTo>
                <a:lnTo>
                  <a:pt x="70789" y="260769"/>
                </a:lnTo>
                <a:lnTo>
                  <a:pt x="59875" y="216220"/>
                </a:lnTo>
                <a:lnTo>
                  <a:pt x="57962" y="166395"/>
                </a:lnTo>
                <a:lnTo>
                  <a:pt x="58279" y="143909"/>
                </a:lnTo>
                <a:lnTo>
                  <a:pt x="63722" y="90550"/>
                </a:lnTo>
                <a:lnTo>
                  <a:pt x="101990" y="54946"/>
                </a:lnTo>
                <a:lnTo>
                  <a:pt x="136601" y="52158"/>
                </a:lnTo>
                <a:lnTo>
                  <a:pt x="254679" y="52158"/>
                </a:lnTo>
                <a:lnTo>
                  <a:pt x="246135" y="35391"/>
                </a:lnTo>
                <a:lnTo>
                  <a:pt x="221025" y="14810"/>
                </a:lnTo>
                <a:lnTo>
                  <a:pt x="185062" y="3472"/>
                </a:lnTo>
                <a:lnTo>
                  <a:pt x="136601" y="0"/>
                </a:lnTo>
                <a:close/>
              </a:path>
              <a:path w="273050" h="333375">
                <a:moveTo>
                  <a:pt x="254679" y="52158"/>
                </a:moveTo>
                <a:lnTo>
                  <a:pt x="136601" y="52158"/>
                </a:lnTo>
                <a:lnTo>
                  <a:pt x="152184" y="52583"/>
                </a:lnTo>
                <a:lnTo>
                  <a:pt x="170907" y="54946"/>
                </a:lnTo>
                <a:lnTo>
                  <a:pt x="209245" y="90550"/>
                </a:lnTo>
                <a:lnTo>
                  <a:pt x="214523" y="143909"/>
                </a:lnTo>
                <a:lnTo>
                  <a:pt x="214833" y="166395"/>
                </a:lnTo>
                <a:lnTo>
                  <a:pt x="214523" y="188881"/>
                </a:lnTo>
                <a:lnTo>
                  <a:pt x="209245" y="242240"/>
                </a:lnTo>
                <a:lnTo>
                  <a:pt x="171421" y="277845"/>
                </a:lnTo>
                <a:lnTo>
                  <a:pt x="139496" y="280644"/>
                </a:lnTo>
                <a:lnTo>
                  <a:pt x="254746" y="280644"/>
                </a:lnTo>
                <a:lnTo>
                  <a:pt x="262222" y="265826"/>
                </a:lnTo>
                <a:lnTo>
                  <a:pt x="270428" y="222699"/>
                </a:lnTo>
                <a:lnTo>
                  <a:pt x="272783" y="166395"/>
                </a:lnTo>
                <a:lnTo>
                  <a:pt x="270370" y="109805"/>
                </a:lnTo>
                <a:lnTo>
                  <a:pt x="262035" y="66596"/>
                </a:lnTo>
                <a:lnTo>
                  <a:pt x="254679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68758" y="614146"/>
            <a:ext cx="405765" cy="394335"/>
          </a:xfrm>
          <a:custGeom>
            <a:avLst/>
            <a:gdLst/>
            <a:ahLst/>
            <a:cxnLst/>
            <a:rect l="l" t="t" r="r" b="b"/>
            <a:pathLst>
              <a:path w="405764" h="394334">
                <a:moveTo>
                  <a:pt x="228079" y="334873"/>
                </a:moveTo>
                <a:lnTo>
                  <a:pt x="176339" y="334873"/>
                </a:lnTo>
                <a:lnTo>
                  <a:pt x="176339" y="394068"/>
                </a:lnTo>
                <a:lnTo>
                  <a:pt x="228079" y="394068"/>
                </a:lnTo>
                <a:lnTo>
                  <a:pt x="228079" y="334873"/>
                </a:lnTo>
                <a:close/>
              </a:path>
              <a:path w="405764" h="394334">
                <a:moveTo>
                  <a:pt x="368807" y="289750"/>
                </a:moveTo>
                <a:lnTo>
                  <a:pt x="36017" y="289750"/>
                </a:lnTo>
                <a:lnTo>
                  <a:pt x="36017" y="334873"/>
                </a:lnTo>
                <a:lnTo>
                  <a:pt x="368807" y="334873"/>
                </a:lnTo>
                <a:lnTo>
                  <a:pt x="368807" y="289750"/>
                </a:lnTo>
                <a:close/>
              </a:path>
              <a:path w="405764" h="394334">
                <a:moveTo>
                  <a:pt x="228079" y="263677"/>
                </a:moveTo>
                <a:lnTo>
                  <a:pt x="176339" y="263677"/>
                </a:lnTo>
                <a:lnTo>
                  <a:pt x="176339" y="289750"/>
                </a:lnTo>
                <a:lnTo>
                  <a:pt x="228079" y="289750"/>
                </a:lnTo>
                <a:lnTo>
                  <a:pt x="228079" y="263677"/>
                </a:lnTo>
                <a:close/>
              </a:path>
              <a:path w="405764" h="394334">
                <a:moveTo>
                  <a:pt x="405231" y="227253"/>
                </a:moveTo>
                <a:lnTo>
                  <a:pt x="310451" y="227253"/>
                </a:lnTo>
                <a:lnTo>
                  <a:pt x="332259" y="245574"/>
                </a:lnTo>
                <a:lnTo>
                  <a:pt x="350496" y="258968"/>
                </a:lnTo>
                <a:lnTo>
                  <a:pt x="365163" y="268405"/>
                </a:lnTo>
                <a:lnTo>
                  <a:pt x="376262" y="274853"/>
                </a:lnTo>
                <a:lnTo>
                  <a:pt x="405231" y="227253"/>
                </a:lnTo>
                <a:close/>
              </a:path>
              <a:path w="405764" h="394334">
                <a:moveTo>
                  <a:pt x="137426" y="185445"/>
                </a:moveTo>
                <a:lnTo>
                  <a:pt x="68300" y="185445"/>
                </a:lnTo>
                <a:lnTo>
                  <a:pt x="47557" y="202334"/>
                </a:lnTo>
                <a:lnTo>
                  <a:pt x="28716" y="214993"/>
                </a:lnTo>
                <a:lnTo>
                  <a:pt x="12591" y="224159"/>
                </a:lnTo>
                <a:lnTo>
                  <a:pt x="0" y="230568"/>
                </a:lnTo>
                <a:lnTo>
                  <a:pt x="31457" y="273202"/>
                </a:lnTo>
                <a:lnTo>
                  <a:pt x="43617" y="266411"/>
                </a:lnTo>
                <a:lnTo>
                  <a:pt x="58258" y="257368"/>
                </a:lnTo>
                <a:lnTo>
                  <a:pt x="75227" y="245377"/>
                </a:lnTo>
                <a:lnTo>
                  <a:pt x="94373" y="229743"/>
                </a:lnTo>
                <a:lnTo>
                  <a:pt x="310451" y="229743"/>
                </a:lnTo>
                <a:lnTo>
                  <a:pt x="310451" y="227253"/>
                </a:lnTo>
                <a:lnTo>
                  <a:pt x="405231" y="227253"/>
                </a:lnTo>
                <a:lnTo>
                  <a:pt x="393675" y="221449"/>
                </a:lnTo>
                <a:lnTo>
                  <a:pt x="103479" y="221449"/>
                </a:lnTo>
                <a:lnTo>
                  <a:pt x="108551" y="216645"/>
                </a:lnTo>
                <a:lnTo>
                  <a:pt x="115795" y="209353"/>
                </a:lnTo>
                <a:lnTo>
                  <a:pt x="125368" y="199107"/>
                </a:lnTo>
                <a:lnTo>
                  <a:pt x="137426" y="185445"/>
                </a:lnTo>
                <a:close/>
              </a:path>
              <a:path w="405764" h="394334">
                <a:moveTo>
                  <a:pt x="310451" y="229743"/>
                </a:moveTo>
                <a:lnTo>
                  <a:pt x="94373" y="229743"/>
                </a:lnTo>
                <a:lnTo>
                  <a:pt x="94373" y="263677"/>
                </a:lnTo>
                <a:lnTo>
                  <a:pt x="310451" y="263677"/>
                </a:lnTo>
                <a:lnTo>
                  <a:pt x="310451" y="229743"/>
                </a:lnTo>
                <a:close/>
              </a:path>
              <a:path w="405764" h="394334">
                <a:moveTo>
                  <a:pt x="228079" y="194144"/>
                </a:moveTo>
                <a:lnTo>
                  <a:pt x="176339" y="194144"/>
                </a:lnTo>
                <a:lnTo>
                  <a:pt x="176339" y="221449"/>
                </a:lnTo>
                <a:lnTo>
                  <a:pt x="228079" y="221449"/>
                </a:lnTo>
                <a:lnTo>
                  <a:pt x="228079" y="194144"/>
                </a:lnTo>
                <a:close/>
              </a:path>
              <a:path w="405764" h="394334">
                <a:moveTo>
                  <a:pt x="340245" y="185445"/>
                </a:moveTo>
                <a:lnTo>
                  <a:pt x="269874" y="185445"/>
                </a:lnTo>
                <a:lnTo>
                  <a:pt x="278098" y="194739"/>
                </a:lnTo>
                <a:lnTo>
                  <a:pt x="285972" y="203295"/>
                </a:lnTo>
                <a:lnTo>
                  <a:pt x="294388" y="211927"/>
                </a:lnTo>
                <a:lnTo>
                  <a:pt x="304241" y="221449"/>
                </a:lnTo>
                <a:lnTo>
                  <a:pt x="393675" y="221449"/>
                </a:lnTo>
                <a:lnTo>
                  <a:pt x="392462" y="220840"/>
                </a:lnTo>
                <a:lnTo>
                  <a:pt x="377243" y="212250"/>
                </a:lnTo>
                <a:lnTo>
                  <a:pt x="359772" y="200709"/>
                </a:lnTo>
                <a:lnTo>
                  <a:pt x="340245" y="185445"/>
                </a:lnTo>
                <a:close/>
              </a:path>
              <a:path w="405764" h="394334">
                <a:moveTo>
                  <a:pt x="398614" y="145707"/>
                </a:moveTo>
                <a:lnTo>
                  <a:pt x="6210" y="145707"/>
                </a:lnTo>
                <a:lnTo>
                  <a:pt x="6210" y="185445"/>
                </a:lnTo>
                <a:lnTo>
                  <a:pt x="398614" y="185445"/>
                </a:lnTo>
                <a:lnTo>
                  <a:pt x="398614" y="145707"/>
                </a:lnTo>
                <a:close/>
              </a:path>
              <a:path w="405764" h="394334">
                <a:moveTo>
                  <a:pt x="178815" y="124599"/>
                </a:moveTo>
                <a:lnTo>
                  <a:pt x="120865" y="124599"/>
                </a:lnTo>
                <a:lnTo>
                  <a:pt x="118767" y="127956"/>
                </a:lnTo>
                <a:lnTo>
                  <a:pt x="115850" y="132205"/>
                </a:lnTo>
                <a:lnTo>
                  <a:pt x="111612" y="137928"/>
                </a:lnTo>
                <a:lnTo>
                  <a:pt x="105549" y="145707"/>
                </a:lnTo>
                <a:lnTo>
                  <a:pt x="166395" y="145707"/>
                </a:lnTo>
                <a:lnTo>
                  <a:pt x="169710" y="140335"/>
                </a:lnTo>
                <a:lnTo>
                  <a:pt x="172199" y="136194"/>
                </a:lnTo>
                <a:lnTo>
                  <a:pt x="178815" y="124599"/>
                </a:lnTo>
                <a:close/>
              </a:path>
              <a:path w="405764" h="394334">
                <a:moveTo>
                  <a:pt x="283121" y="124599"/>
                </a:moveTo>
                <a:lnTo>
                  <a:pt x="227660" y="124599"/>
                </a:lnTo>
                <a:lnTo>
                  <a:pt x="230149" y="129565"/>
                </a:lnTo>
                <a:lnTo>
                  <a:pt x="233870" y="135775"/>
                </a:lnTo>
                <a:lnTo>
                  <a:pt x="240080" y="145707"/>
                </a:lnTo>
                <a:lnTo>
                  <a:pt x="300100" y="145707"/>
                </a:lnTo>
                <a:lnTo>
                  <a:pt x="296865" y="142062"/>
                </a:lnTo>
                <a:lnTo>
                  <a:pt x="293163" y="137639"/>
                </a:lnTo>
                <a:lnTo>
                  <a:pt x="288685" y="131973"/>
                </a:lnTo>
                <a:lnTo>
                  <a:pt x="283121" y="124599"/>
                </a:lnTo>
                <a:close/>
              </a:path>
              <a:path w="405764" h="394334">
                <a:moveTo>
                  <a:pt x="372948" y="88595"/>
                </a:moveTo>
                <a:lnTo>
                  <a:pt x="31876" y="88595"/>
                </a:lnTo>
                <a:lnTo>
                  <a:pt x="31876" y="124599"/>
                </a:lnTo>
                <a:lnTo>
                  <a:pt x="372948" y="124599"/>
                </a:lnTo>
                <a:lnTo>
                  <a:pt x="372948" y="88595"/>
                </a:lnTo>
                <a:close/>
              </a:path>
              <a:path w="405764" h="394334">
                <a:moveTo>
                  <a:pt x="204482" y="69126"/>
                </a:moveTo>
                <a:lnTo>
                  <a:pt x="149428" y="69126"/>
                </a:lnTo>
                <a:lnTo>
                  <a:pt x="147777" y="73266"/>
                </a:lnTo>
                <a:lnTo>
                  <a:pt x="146113" y="77825"/>
                </a:lnTo>
                <a:lnTo>
                  <a:pt x="141147" y="88595"/>
                </a:lnTo>
                <a:lnTo>
                  <a:pt x="196608" y="88595"/>
                </a:lnTo>
                <a:lnTo>
                  <a:pt x="201167" y="78244"/>
                </a:lnTo>
                <a:lnTo>
                  <a:pt x="202831" y="74510"/>
                </a:lnTo>
                <a:lnTo>
                  <a:pt x="204482" y="69126"/>
                </a:lnTo>
                <a:close/>
              </a:path>
              <a:path w="405764" h="394334">
                <a:moveTo>
                  <a:pt x="388264" y="28981"/>
                </a:moveTo>
                <a:lnTo>
                  <a:pt x="16560" y="28981"/>
                </a:lnTo>
                <a:lnTo>
                  <a:pt x="16560" y="69126"/>
                </a:lnTo>
                <a:lnTo>
                  <a:pt x="388264" y="69126"/>
                </a:lnTo>
                <a:lnTo>
                  <a:pt x="388264" y="28981"/>
                </a:lnTo>
                <a:close/>
              </a:path>
              <a:path w="405764" h="394334">
                <a:moveTo>
                  <a:pt x="167639" y="0"/>
                </a:moveTo>
                <a:lnTo>
                  <a:pt x="166504" y="6510"/>
                </a:lnTo>
                <a:lnTo>
                  <a:pt x="165368" y="12633"/>
                </a:lnTo>
                <a:lnTo>
                  <a:pt x="163919" y="19684"/>
                </a:lnTo>
                <a:lnTo>
                  <a:pt x="161848" y="28981"/>
                </a:lnTo>
                <a:lnTo>
                  <a:pt x="216077" y="28981"/>
                </a:lnTo>
                <a:lnTo>
                  <a:pt x="217479" y="20878"/>
                </a:lnTo>
                <a:lnTo>
                  <a:pt x="218608" y="14131"/>
                </a:lnTo>
                <a:lnTo>
                  <a:pt x="219503" y="8085"/>
                </a:lnTo>
                <a:lnTo>
                  <a:pt x="220205" y="2082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83464" y="614566"/>
            <a:ext cx="396875" cy="392430"/>
          </a:xfrm>
          <a:custGeom>
            <a:avLst/>
            <a:gdLst/>
            <a:ahLst/>
            <a:cxnLst/>
            <a:rect l="l" t="t" r="r" b="b"/>
            <a:pathLst>
              <a:path w="396875" h="392430">
                <a:moveTo>
                  <a:pt x="100164" y="195783"/>
                </a:moveTo>
                <a:lnTo>
                  <a:pt x="49250" y="195783"/>
                </a:lnTo>
                <a:lnTo>
                  <a:pt x="49250" y="391985"/>
                </a:lnTo>
                <a:lnTo>
                  <a:pt x="100164" y="391985"/>
                </a:lnTo>
                <a:lnTo>
                  <a:pt x="100164" y="195783"/>
                </a:lnTo>
                <a:close/>
              </a:path>
              <a:path w="396875" h="392430">
                <a:moveTo>
                  <a:pt x="383286" y="327825"/>
                </a:moveTo>
                <a:lnTo>
                  <a:pt x="129146" y="327825"/>
                </a:lnTo>
                <a:lnTo>
                  <a:pt x="129146" y="379158"/>
                </a:lnTo>
                <a:lnTo>
                  <a:pt x="383286" y="379158"/>
                </a:lnTo>
                <a:lnTo>
                  <a:pt x="383286" y="327825"/>
                </a:lnTo>
                <a:close/>
              </a:path>
              <a:path w="396875" h="392430">
                <a:moveTo>
                  <a:pt x="281876" y="166395"/>
                </a:moveTo>
                <a:lnTo>
                  <a:pt x="228892" y="166395"/>
                </a:lnTo>
                <a:lnTo>
                  <a:pt x="228892" y="327825"/>
                </a:lnTo>
                <a:lnTo>
                  <a:pt x="281876" y="327825"/>
                </a:lnTo>
                <a:lnTo>
                  <a:pt x="281876" y="166395"/>
                </a:lnTo>
                <a:close/>
              </a:path>
              <a:path w="396875" h="392430">
                <a:moveTo>
                  <a:pt x="77393" y="0"/>
                </a:moveTo>
                <a:lnTo>
                  <a:pt x="65651" y="47560"/>
                </a:lnTo>
                <a:lnTo>
                  <a:pt x="48631" y="92097"/>
                </a:lnTo>
                <a:lnTo>
                  <a:pt x="26644" y="131666"/>
                </a:lnTo>
                <a:lnTo>
                  <a:pt x="0" y="164325"/>
                </a:lnTo>
                <a:lnTo>
                  <a:pt x="21932" y="227660"/>
                </a:lnTo>
                <a:lnTo>
                  <a:pt x="27655" y="221690"/>
                </a:lnTo>
                <a:lnTo>
                  <a:pt x="33572" y="215293"/>
                </a:lnTo>
                <a:lnTo>
                  <a:pt x="40499" y="207111"/>
                </a:lnTo>
                <a:lnTo>
                  <a:pt x="49250" y="195783"/>
                </a:lnTo>
                <a:lnTo>
                  <a:pt x="100164" y="195783"/>
                </a:lnTo>
                <a:lnTo>
                  <a:pt x="100164" y="101815"/>
                </a:lnTo>
                <a:lnTo>
                  <a:pt x="111131" y="72694"/>
                </a:lnTo>
                <a:lnTo>
                  <a:pt x="118995" y="46672"/>
                </a:lnTo>
                <a:lnTo>
                  <a:pt x="124378" y="24527"/>
                </a:lnTo>
                <a:lnTo>
                  <a:pt x="127901" y="7035"/>
                </a:lnTo>
                <a:lnTo>
                  <a:pt x="77393" y="0"/>
                </a:lnTo>
                <a:close/>
              </a:path>
              <a:path w="396875" h="392430">
                <a:moveTo>
                  <a:pt x="396532" y="115062"/>
                </a:moveTo>
                <a:lnTo>
                  <a:pt x="115062" y="115062"/>
                </a:lnTo>
                <a:lnTo>
                  <a:pt x="115062" y="166395"/>
                </a:lnTo>
                <a:lnTo>
                  <a:pt x="396532" y="166395"/>
                </a:lnTo>
                <a:lnTo>
                  <a:pt x="396532" y="115062"/>
                </a:lnTo>
                <a:close/>
              </a:path>
              <a:path w="396875" h="392430">
                <a:moveTo>
                  <a:pt x="281876" y="2070"/>
                </a:moveTo>
                <a:lnTo>
                  <a:pt x="228892" y="2070"/>
                </a:lnTo>
                <a:lnTo>
                  <a:pt x="228892" y="115062"/>
                </a:lnTo>
                <a:lnTo>
                  <a:pt x="281876" y="115062"/>
                </a:lnTo>
                <a:lnTo>
                  <a:pt x="281876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26719" y="636092"/>
            <a:ext cx="334645" cy="353695"/>
          </a:xfrm>
          <a:custGeom>
            <a:avLst/>
            <a:gdLst/>
            <a:ahLst/>
            <a:cxnLst/>
            <a:rect l="l" t="t" r="r" b="b"/>
            <a:pathLst>
              <a:path w="334645" h="353694">
                <a:moveTo>
                  <a:pt x="326999" y="28981"/>
                </a:moveTo>
                <a:lnTo>
                  <a:pt x="119621" y="28981"/>
                </a:lnTo>
                <a:lnTo>
                  <a:pt x="119621" y="81965"/>
                </a:lnTo>
                <a:lnTo>
                  <a:pt x="326999" y="81965"/>
                </a:lnTo>
                <a:lnTo>
                  <a:pt x="326999" y="28981"/>
                </a:lnTo>
                <a:close/>
              </a:path>
              <a:path w="334645" h="353694">
                <a:moveTo>
                  <a:pt x="131622" y="168465"/>
                </a:moveTo>
                <a:lnTo>
                  <a:pt x="124078" y="181080"/>
                </a:lnTo>
                <a:lnTo>
                  <a:pt x="115950" y="198273"/>
                </a:lnTo>
                <a:lnTo>
                  <a:pt x="109452" y="219812"/>
                </a:lnTo>
                <a:lnTo>
                  <a:pt x="106794" y="245465"/>
                </a:lnTo>
                <a:lnTo>
                  <a:pt x="117264" y="287677"/>
                </a:lnTo>
                <a:lnTo>
                  <a:pt x="144266" y="313281"/>
                </a:lnTo>
                <a:lnTo>
                  <a:pt x="181181" y="326429"/>
                </a:lnTo>
                <a:lnTo>
                  <a:pt x="221395" y="331273"/>
                </a:lnTo>
                <a:lnTo>
                  <a:pt x="258292" y="331965"/>
                </a:lnTo>
                <a:lnTo>
                  <a:pt x="276644" y="331803"/>
                </a:lnTo>
                <a:lnTo>
                  <a:pt x="296473" y="331293"/>
                </a:lnTo>
                <a:lnTo>
                  <a:pt x="316148" y="330395"/>
                </a:lnTo>
                <a:lnTo>
                  <a:pt x="334035" y="329069"/>
                </a:lnTo>
                <a:lnTo>
                  <a:pt x="334035" y="278155"/>
                </a:lnTo>
                <a:lnTo>
                  <a:pt x="228904" y="278155"/>
                </a:lnTo>
                <a:lnTo>
                  <a:pt x="197285" y="275938"/>
                </a:lnTo>
                <a:lnTo>
                  <a:pt x="174937" y="269105"/>
                </a:lnTo>
                <a:lnTo>
                  <a:pt x="161669" y="257383"/>
                </a:lnTo>
                <a:lnTo>
                  <a:pt x="157289" y="240499"/>
                </a:lnTo>
                <a:lnTo>
                  <a:pt x="158228" y="229669"/>
                </a:lnTo>
                <a:lnTo>
                  <a:pt x="161380" y="217520"/>
                </a:lnTo>
                <a:lnTo>
                  <a:pt x="167249" y="203822"/>
                </a:lnTo>
                <a:lnTo>
                  <a:pt x="176339" y="188340"/>
                </a:lnTo>
                <a:lnTo>
                  <a:pt x="131622" y="168465"/>
                </a:lnTo>
                <a:close/>
              </a:path>
              <a:path w="334645" h="353694">
                <a:moveTo>
                  <a:pt x="334035" y="274027"/>
                </a:moveTo>
                <a:lnTo>
                  <a:pt x="312022" y="276242"/>
                </a:lnTo>
                <a:lnTo>
                  <a:pt x="288299" y="277487"/>
                </a:lnTo>
                <a:lnTo>
                  <a:pt x="261162" y="278033"/>
                </a:lnTo>
                <a:lnTo>
                  <a:pt x="228904" y="278155"/>
                </a:lnTo>
                <a:lnTo>
                  <a:pt x="334035" y="278155"/>
                </a:lnTo>
                <a:lnTo>
                  <a:pt x="334035" y="274027"/>
                </a:lnTo>
                <a:close/>
              </a:path>
              <a:path w="334645" h="353694">
                <a:moveTo>
                  <a:pt x="14897" y="0"/>
                </a:moveTo>
                <a:lnTo>
                  <a:pt x="6284" y="80943"/>
                </a:lnTo>
                <a:lnTo>
                  <a:pt x="1862" y="143067"/>
                </a:lnTo>
                <a:lnTo>
                  <a:pt x="232" y="185399"/>
                </a:lnTo>
                <a:lnTo>
                  <a:pt x="0" y="206971"/>
                </a:lnTo>
                <a:lnTo>
                  <a:pt x="388" y="234462"/>
                </a:lnTo>
                <a:lnTo>
                  <a:pt x="2174" y="269832"/>
                </a:lnTo>
                <a:lnTo>
                  <a:pt x="6290" y="310404"/>
                </a:lnTo>
                <a:lnTo>
                  <a:pt x="13665" y="353504"/>
                </a:lnTo>
                <a:lnTo>
                  <a:pt x="69545" y="348119"/>
                </a:lnTo>
                <a:lnTo>
                  <a:pt x="62104" y="305956"/>
                </a:lnTo>
                <a:lnTo>
                  <a:pt x="57845" y="264453"/>
                </a:lnTo>
                <a:lnTo>
                  <a:pt x="55914" y="227220"/>
                </a:lnTo>
                <a:lnTo>
                  <a:pt x="55460" y="197865"/>
                </a:lnTo>
                <a:lnTo>
                  <a:pt x="56535" y="149268"/>
                </a:lnTo>
                <a:lnTo>
                  <a:pt x="59707" y="100903"/>
                </a:lnTo>
                <a:lnTo>
                  <a:pt x="64896" y="52692"/>
                </a:lnTo>
                <a:lnTo>
                  <a:pt x="72021" y="4559"/>
                </a:lnTo>
                <a:lnTo>
                  <a:pt x="14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91337" y="616229"/>
            <a:ext cx="384175" cy="390525"/>
          </a:xfrm>
          <a:custGeom>
            <a:avLst/>
            <a:gdLst/>
            <a:ahLst/>
            <a:cxnLst/>
            <a:rect l="l" t="t" r="r" b="b"/>
            <a:pathLst>
              <a:path w="384175" h="390525">
                <a:moveTo>
                  <a:pt x="383705" y="80708"/>
                </a:moveTo>
                <a:lnTo>
                  <a:pt x="11176" y="80708"/>
                </a:lnTo>
                <a:lnTo>
                  <a:pt x="11176" y="133286"/>
                </a:lnTo>
                <a:lnTo>
                  <a:pt x="327418" y="133286"/>
                </a:lnTo>
                <a:lnTo>
                  <a:pt x="326091" y="171214"/>
                </a:lnTo>
                <a:lnTo>
                  <a:pt x="323638" y="220629"/>
                </a:lnTo>
                <a:lnTo>
                  <a:pt x="319555" y="270659"/>
                </a:lnTo>
                <a:lnTo>
                  <a:pt x="313334" y="310451"/>
                </a:lnTo>
                <a:lnTo>
                  <a:pt x="283540" y="335280"/>
                </a:lnTo>
                <a:lnTo>
                  <a:pt x="222694" y="335280"/>
                </a:lnTo>
                <a:lnTo>
                  <a:pt x="231800" y="389928"/>
                </a:lnTo>
                <a:lnTo>
                  <a:pt x="295960" y="389928"/>
                </a:lnTo>
                <a:lnTo>
                  <a:pt x="314299" y="388769"/>
                </a:lnTo>
                <a:lnTo>
                  <a:pt x="350671" y="369841"/>
                </a:lnTo>
                <a:lnTo>
                  <a:pt x="371812" y="304249"/>
                </a:lnTo>
                <a:lnTo>
                  <a:pt x="377478" y="248444"/>
                </a:lnTo>
                <a:lnTo>
                  <a:pt x="380978" y="186837"/>
                </a:lnTo>
                <a:lnTo>
                  <a:pt x="382868" y="128051"/>
                </a:lnTo>
                <a:lnTo>
                  <a:pt x="383705" y="80708"/>
                </a:lnTo>
                <a:close/>
              </a:path>
              <a:path w="384175" h="390525">
                <a:moveTo>
                  <a:pt x="199097" y="133286"/>
                </a:moveTo>
                <a:lnTo>
                  <a:pt x="144043" y="133286"/>
                </a:lnTo>
                <a:lnTo>
                  <a:pt x="136336" y="177733"/>
                </a:lnTo>
                <a:lnTo>
                  <a:pt x="121415" y="220629"/>
                </a:lnTo>
                <a:lnTo>
                  <a:pt x="95944" y="261916"/>
                </a:lnTo>
                <a:lnTo>
                  <a:pt x="56584" y="301532"/>
                </a:lnTo>
                <a:lnTo>
                  <a:pt x="0" y="339420"/>
                </a:lnTo>
                <a:lnTo>
                  <a:pt x="31457" y="389089"/>
                </a:lnTo>
                <a:lnTo>
                  <a:pt x="65704" y="367315"/>
                </a:lnTo>
                <a:lnTo>
                  <a:pt x="97966" y="341922"/>
                </a:lnTo>
                <a:lnTo>
                  <a:pt x="127375" y="312127"/>
                </a:lnTo>
                <a:lnTo>
                  <a:pt x="153061" y="277149"/>
                </a:lnTo>
                <a:lnTo>
                  <a:pt x="174157" y="236204"/>
                </a:lnTo>
                <a:lnTo>
                  <a:pt x="189792" y="188511"/>
                </a:lnTo>
                <a:lnTo>
                  <a:pt x="199097" y="133286"/>
                </a:lnTo>
                <a:close/>
              </a:path>
              <a:path w="384175" h="390525">
                <a:moveTo>
                  <a:pt x="203238" y="0"/>
                </a:moveTo>
                <a:lnTo>
                  <a:pt x="148602" y="0"/>
                </a:lnTo>
                <a:lnTo>
                  <a:pt x="148497" y="62915"/>
                </a:lnTo>
                <a:lnTo>
                  <a:pt x="148249" y="71422"/>
                </a:lnTo>
                <a:lnTo>
                  <a:pt x="147764" y="80708"/>
                </a:lnTo>
                <a:lnTo>
                  <a:pt x="202819" y="80708"/>
                </a:lnTo>
                <a:lnTo>
                  <a:pt x="202884" y="69173"/>
                </a:lnTo>
                <a:lnTo>
                  <a:pt x="203149" y="54408"/>
                </a:lnTo>
                <a:lnTo>
                  <a:pt x="203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18438" y="628231"/>
            <a:ext cx="357505" cy="361950"/>
          </a:xfrm>
          <a:custGeom>
            <a:avLst/>
            <a:gdLst/>
            <a:ahLst/>
            <a:cxnLst/>
            <a:rect l="l" t="t" r="r" b="b"/>
            <a:pathLst>
              <a:path w="357504" h="361950">
                <a:moveTo>
                  <a:pt x="352894" y="155219"/>
                </a:moveTo>
                <a:lnTo>
                  <a:pt x="167652" y="155219"/>
                </a:lnTo>
                <a:lnTo>
                  <a:pt x="180810" y="157484"/>
                </a:lnTo>
                <a:lnTo>
                  <a:pt x="189741" y="162779"/>
                </a:lnTo>
                <a:lnTo>
                  <a:pt x="195181" y="168849"/>
                </a:lnTo>
                <a:lnTo>
                  <a:pt x="197866" y="173443"/>
                </a:lnTo>
                <a:lnTo>
                  <a:pt x="167059" y="189653"/>
                </a:lnTo>
                <a:lnTo>
                  <a:pt x="131170" y="213433"/>
                </a:lnTo>
                <a:lnTo>
                  <a:pt x="101412" y="244742"/>
                </a:lnTo>
                <a:lnTo>
                  <a:pt x="89001" y="283540"/>
                </a:lnTo>
                <a:lnTo>
                  <a:pt x="92972" y="306203"/>
                </a:lnTo>
                <a:lnTo>
                  <a:pt x="117987" y="338957"/>
                </a:lnTo>
                <a:lnTo>
                  <a:pt x="154269" y="354202"/>
                </a:lnTo>
                <a:lnTo>
                  <a:pt x="210204" y="360633"/>
                </a:lnTo>
                <a:lnTo>
                  <a:pt x="250431" y="361365"/>
                </a:lnTo>
                <a:lnTo>
                  <a:pt x="274252" y="361164"/>
                </a:lnTo>
                <a:lnTo>
                  <a:pt x="333222" y="359702"/>
                </a:lnTo>
                <a:lnTo>
                  <a:pt x="333222" y="311277"/>
                </a:lnTo>
                <a:lnTo>
                  <a:pt x="228904" y="311277"/>
                </a:lnTo>
                <a:lnTo>
                  <a:pt x="198767" y="310772"/>
                </a:lnTo>
                <a:lnTo>
                  <a:pt x="172820" y="307241"/>
                </a:lnTo>
                <a:lnTo>
                  <a:pt x="154633" y="297657"/>
                </a:lnTo>
                <a:lnTo>
                  <a:pt x="147777" y="278993"/>
                </a:lnTo>
                <a:lnTo>
                  <a:pt x="153811" y="260721"/>
                </a:lnTo>
                <a:lnTo>
                  <a:pt x="168732" y="245513"/>
                </a:lnTo>
                <a:lnTo>
                  <a:pt x="187767" y="233177"/>
                </a:lnTo>
                <a:lnTo>
                  <a:pt x="206146" y="223520"/>
                </a:lnTo>
                <a:lnTo>
                  <a:pt x="259607" y="223520"/>
                </a:lnTo>
                <a:lnTo>
                  <a:pt x="259591" y="222904"/>
                </a:lnTo>
                <a:lnTo>
                  <a:pt x="259077" y="212376"/>
                </a:lnTo>
                <a:lnTo>
                  <a:pt x="258292" y="202006"/>
                </a:lnTo>
                <a:lnTo>
                  <a:pt x="293540" y="190099"/>
                </a:lnTo>
                <a:lnTo>
                  <a:pt x="321108" y="182232"/>
                </a:lnTo>
                <a:lnTo>
                  <a:pt x="342001" y="177317"/>
                </a:lnTo>
                <a:lnTo>
                  <a:pt x="357225" y="174269"/>
                </a:lnTo>
                <a:lnTo>
                  <a:pt x="352894" y="155219"/>
                </a:lnTo>
                <a:close/>
              </a:path>
              <a:path w="357504" h="361950">
                <a:moveTo>
                  <a:pt x="333222" y="306311"/>
                </a:moveTo>
                <a:lnTo>
                  <a:pt x="307552" y="308485"/>
                </a:lnTo>
                <a:lnTo>
                  <a:pt x="281220" y="310037"/>
                </a:lnTo>
                <a:lnTo>
                  <a:pt x="254811" y="310967"/>
                </a:lnTo>
                <a:lnTo>
                  <a:pt x="228904" y="311277"/>
                </a:lnTo>
                <a:lnTo>
                  <a:pt x="333222" y="311277"/>
                </a:lnTo>
                <a:lnTo>
                  <a:pt x="333222" y="306311"/>
                </a:lnTo>
                <a:close/>
              </a:path>
              <a:path w="357504" h="361950">
                <a:moveTo>
                  <a:pt x="259607" y="223520"/>
                </a:moveTo>
                <a:lnTo>
                  <a:pt x="206146" y="223520"/>
                </a:lnTo>
                <a:lnTo>
                  <a:pt x="206321" y="229280"/>
                </a:lnTo>
                <a:lnTo>
                  <a:pt x="206436" y="251983"/>
                </a:lnTo>
                <a:lnTo>
                  <a:pt x="206085" y="262928"/>
                </a:lnTo>
                <a:lnTo>
                  <a:pt x="205308" y="275678"/>
                </a:lnTo>
                <a:lnTo>
                  <a:pt x="259537" y="275678"/>
                </a:lnTo>
                <a:lnTo>
                  <a:pt x="259751" y="267817"/>
                </a:lnTo>
                <a:lnTo>
                  <a:pt x="259871" y="261233"/>
                </a:lnTo>
                <a:lnTo>
                  <a:pt x="259760" y="229280"/>
                </a:lnTo>
                <a:lnTo>
                  <a:pt x="259607" y="223520"/>
                </a:lnTo>
                <a:close/>
              </a:path>
              <a:path w="357504" h="361950">
                <a:moveTo>
                  <a:pt x="147777" y="88163"/>
                </a:moveTo>
                <a:lnTo>
                  <a:pt x="91071" y="88163"/>
                </a:lnTo>
                <a:lnTo>
                  <a:pt x="67590" y="140282"/>
                </a:lnTo>
                <a:lnTo>
                  <a:pt x="42592" y="179747"/>
                </a:lnTo>
                <a:lnTo>
                  <a:pt x="19066" y="208190"/>
                </a:lnTo>
                <a:lnTo>
                  <a:pt x="0" y="227241"/>
                </a:lnTo>
                <a:lnTo>
                  <a:pt x="39331" y="267817"/>
                </a:lnTo>
                <a:lnTo>
                  <a:pt x="45752" y="261233"/>
                </a:lnTo>
                <a:lnTo>
                  <a:pt x="55626" y="249602"/>
                </a:lnTo>
                <a:lnTo>
                  <a:pt x="70700" y="229280"/>
                </a:lnTo>
                <a:lnTo>
                  <a:pt x="92722" y="196621"/>
                </a:lnTo>
                <a:lnTo>
                  <a:pt x="121021" y="172685"/>
                </a:lnTo>
                <a:lnTo>
                  <a:pt x="143694" y="160394"/>
                </a:lnTo>
                <a:lnTo>
                  <a:pt x="159613" y="155866"/>
                </a:lnTo>
                <a:lnTo>
                  <a:pt x="167652" y="155219"/>
                </a:lnTo>
                <a:lnTo>
                  <a:pt x="352894" y="155219"/>
                </a:lnTo>
                <a:lnTo>
                  <a:pt x="352236" y="152323"/>
                </a:lnTo>
                <a:lnTo>
                  <a:pt x="247116" y="152323"/>
                </a:lnTo>
                <a:lnTo>
                  <a:pt x="241560" y="141626"/>
                </a:lnTo>
                <a:lnTo>
                  <a:pt x="229946" y="126969"/>
                </a:lnTo>
                <a:lnTo>
                  <a:pt x="220204" y="120459"/>
                </a:lnTo>
                <a:lnTo>
                  <a:pt x="134112" y="120459"/>
                </a:lnTo>
                <a:lnTo>
                  <a:pt x="137397" y="113867"/>
                </a:lnTo>
                <a:lnTo>
                  <a:pt x="140639" y="106949"/>
                </a:lnTo>
                <a:lnTo>
                  <a:pt x="144131" y="98506"/>
                </a:lnTo>
                <a:lnTo>
                  <a:pt x="147777" y="88163"/>
                </a:lnTo>
                <a:close/>
              </a:path>
              <a:path w="357504" h="361950">
                <a:moveTo>
                  <a:pt x="344805" y="119634"/>
                </a:moveTo>
                <a:lnTo>
                  <a:pt x="327683" y="124389"/>
                </a:lnTo>
                <a:lnTo>
                  <a:pt x="305590" y="131011"/>
                </a:lnTo>
                <a:lnTo>
                  <a:pt x="278682" y="140116"/>
                </a:lnTo>
                <a:lnTo>
                  <a:pt x="247116" y="152323"/>
                </a:lnTo>
                <a:lnTo>
                  <a:pt x="352236" y="152323"/>
                </a:lnTo>
                <a:lnTo>
                  <a:pt x="344805" y="119634"/>
                </a:lnTo>
                <a:close/>
              </a:path>
              <a:path w="357504" h="361950">
                <a:moveTo>
                  <a:pt x="181724" y="108445"/>
                </a:moveTo>
                <a:lnTo>
                  <a:pt x="175213" y="108750"/>
                </a:lnTo>
                <a:lnTo>
                  <a:pt x="164747" y="110261"/>
                </a:lnTo>
                <a:lnTo>
                  <a:pt x="150866" y="113867"/>
                </a:lnTo>
                <a:lnTo>
                  <a:pt x="134112" y="120459"/>
                </a:lnTo>
                <a:lnTo>
                  <a:pt x="220204" y="120459"/>
                </a:lnTo>
                <a:lnTo>
                  <a:pt x="210569" y="114020"/>
                </a:lnTo>
                <a:lnTo>
                  <a:pt x="181724" y="108445"/>
                </a:lnTo>
                <a:close/>
              </a:path>
              <a:path w="357504" h="361950">
                <a:moveTo>
                  <a:pt x="325767" y="37249"/>
                </a:moveTo>
                <a:lnTo>
                  <a:pt x="12839" y="37249"/>
                </a:lnTo>
                <a:lnTo>
                  <a:pt x="12839" y="88163"/>
                </a:lnTo>
                <a:lnTo>
                  <a:pt x="325767" y="88163"/>
                </a:lnTo>
                <a:lnTo>
                  <a:pt x="325767" y="37249"/>
                </a:lnTo>
                <a:close/>
              </a:path>
              <a:path w="357504" h="361950">
                <a:moveTo>
                  <a:pt x="110934" y="0"/>
                </a:moveTo>
                <a:lnTo>
                  <a:pt x="109976" y="8558"/>
                </a:lnTo>
                <a:lnTo>
                  <a:pt x="108819" y="17229"/>
                </a:lnTo>
                <a:lnTo>
                  <a:pt x="107201" y="26957"/>
                </a:lnTo>
                <a:lnTo>
                  <a:pt x="105143" y="37249"/>
                </a:lnTo>
                <a:lnTo>
                  <a:pt x="162687" y="37249"/>
                </a:lnTo>
                <a:lnTo>
                  <a:pt x="165134" y="26597"/>
                </a:lnTo>
                <a:lnTo>
                  <a:pt x="166771" y="18837"/>
                </a:lnTo>
                <a:lnTo>
                  <a:pt x="168096" y="11645"/>
                </a:lnTo>
                <a:lnTo>
                  <a:pt x="169303" y="4140"/>
                </a:lnTo>
                <a:lnTo>
                  <a:pt x="110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42808" y="982700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498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646" y="620750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51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43861" y="631965"/>
            <a:ext cx="320040" cy="356235"/>
          </a:xfrm>
          <a:custGeom>
            <a:avLst/>
            <a:gdLst/>
            <a:ahLst/>
            <a:cxnLst/>
            <a:rect l="l" t="t" r="r" b="b"/>
            <a:pathLst>
              <a:path w="320040" h="356234">
                <a:moveTo>
                  <a:pt x="148183" y="0"/>
                </a:moveTo>
                <a:lnTo>
                  <a:pt x="89827" y="0"/>
                </a:lnTo>
                <a:lnTo>
                  <a:pt x="89823" y="40868"/>
                </a:lnTo>
                <a:lnTo>
                  <a:pt x="91059" y="89814"/>
                </a:lnTo>
                <a:lnTo>
                  <a:pt x="101188" y="132139"/>
                </a:lnTo>
                <a:lnTo>
                  <a:pt x="107619" y="140322"/>
                </a:lnTo>
                <a:lnTo>
                  <a:pt x="77184" y="155386"/>
                </a:lnTo>
                <a:lnTo>
                  <a:pt x="41703" y="179844"/>
                </a:lnTo>
                <a:lnTo>
                  <a:pt x="12275" y="215170"/>
                </a:lnTo>
                <a:lnTo>
                  <a:pt x="0" y="262839"/>
                </a:lnTo>
                <a:lnTo>
                  <a:pt x="9537" y="302074"/>
                </a:lnTo>
                <a:lnTo>
                  <a:pt x="73109" y="344327"/>
                </a:lnTo>
                <a:lnTo>
                  <a:pt x="118657" y="352519"/>
                </a:lnTo>
                <a:lnTo>
                  <a:pt x="167723" y="355537"/>
                </a:lnTo>
                <a:lnTo>
                  <a:pt x="216065" y="355968"/>
                </a:lnTo>
                <a:lnTo>
                  <a:pt x="248072" y="355787"/>
                </a:lnTo>
                <a:lnTo>
                  <a:pt x="274377" y="355142"/>
                </a:lnTo>
                <a:lnTo>
                  <a:pt x="297500" y="353878"/>
                </a:lnTo>
                <a:lnTo>
                  <a:pt x="319963" y="351840"/>
                </a:lnTo>
                <a:lnTo>
                  <a:pt x="319963" y="302158"/>
                </a:lnTo>
                <a:lnTo>
                  <a:pt x="199517" y="302158"/>
                </a:lnTo>
                <a:lnTo>
                  <a:pt x="137931" y="301214"/>
                </a:lnTo>
                <a:lnTo>
                  <a:pt x="93652" y="295848"/>
                </a:lnTo>
                <a:lnTo>
                  <a:pt x="66914" y="282254"/>
                </a:lnTo>
                <a:lnTo>
                  <a:pt x="57950" y="256628"/>
                </a:lnTo>
                <a:lnTo>
                  <a:pt x="69371" y="225994"/>
                </a:lnTo>
                <a:lnTo>
                  <a:pt x="100064" y="200567"/>
                </a:lnTo>
                <a:lnTo>
                  <a:pt x="144670" y="180106"/>
                </a:lnTo>
                <a:lnTo>
                  <a:pt x="197830" y="164371"/>
                </a:lnTo>
                <a:lnTo>
                  <a:pt x="254187" y="153120"/>
                </a:lnTo>
                <a:lnTo>
                  <a:pt x="308381" y="146113"/>
                </a:lnTo>
                <a:lnTo>
                  <a:pt x="305587" y="121691"/>
                </a:lnTo>
                <a:lnTo>
                  <a:pt x="156883" y="121691"/>
                </a:lnTo>
                <a:lnTo>
                  <a:pt x="151547" y="112088"/>
                </a:lnTo>
                <a:lnTo>
                  <a:pt x="148701" y="99185"/>
                </a:lnTo>
                <a:lnTo>
                  <a:pt x="147564" y="79841"/>
                </a:lnTo>
                <a:lnTo>
                  <a:pt x="147448" y="63672"/>
                </a:lnTo>
                <a:lnTo>
                  <a:pt x="147428" y="35156"/>
                </a:lnTo>
                <a:lnTo>
                  <a:pt x="147613" y="21728"/>
                </a:lnTo>
                <a:lnTo>
                  <a:pt x="147877" y="10164"/>
                </a:lnTo>
                <a:lnTo>
                  <a:pt x="148183" y="0"/>
                </a:lnTo>
                <a:close/>
              </a:path>
              <a:path w="320040" h="356234">
                <a:moveTo>
                  <a:pt x="319963" y="295541"/>
                </a:moveTo>
                <a:lnTo>
                  <a:pt x="296255" y="298493"/>
                </a:lnTo>
                <a:lnTo>
                  <a:pt x="269984" y="300555"/>
                </a:lnTo>
                <a:lnTo>
                  <a:pt x="238591" y="301763"/>
                </a:lnTo>
                <a:lnTo>
                  <a:pt x="199517" y="302158"/>
                </a:lnTo>
                <a:lnTo>
                  <a:pt x="319963" y="302158"/>
                </a:lnTo>
                <a:lnTo>
                  <a:pt x="319963" y="295541"/>
                </a:lnTo>
                <a:close/>
              </a:path>
              <a:path w="320040" h="356234">
                <a:moveTo>
                  <a:pt x="301752" y="88163"/>
                </a:moveTo>
                <a:lnTo>
                  <a:pt x="265434" y="93636"/>
                </a:lnTo>
                <a:lnTo>
                  <a:pt x="229779" y="100893"/>
                </a:lnTo>
                <a:lnTo>
                  <a:pt x="193893" y="110167"/>
                </a:lnTo>
                <a:lnTo>
                  <a:pt x="156883" y="121691"/>
                </a:lnTo>
                <a:lnTo>
                  <a:pt x="305587" y="121691"/>
                </a:lnTo>
                <a:lnTo>
                  <a:pt x="301752" y="88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26677" y="633196"/>
            <a:ext cx="354965" cy="354330"/>
          </a:xfrm>
          <a:custGeom>
            <a:avLst/>
            <a:gdLst/>
            <a:ahLst/>
            <a:cxnLst/>
            <a:rect l="l" t="t" r="r" b="b"/>
            <a:pathLst>
              <a:path w="354965" h="354330">
                <a:moveTo>
                  <a:pt x="183362" y="199517"/>
                </a:moveTo>
                <a:lnTo>
                  <a:pt x="142533" y="206159"/>
                </a:lnTo>
                <a:lnTo>
                  <a:pt x="112839" y="223783"/>
                </a:lnTo>
                <a:lnTo>
                  <a:pt x="94708" y="248937"/>
                </a:lnTo>
                <a:lnTo>
                  <a:pt x="88657" y="277749"/>
                </a:lnTo>
                <a:lnTo>
                  <a:pt x="88696" y="278993"/>
                </a:lnTo>
                <a:lnTo>
                  <a:pt x="91810" y="299255"/>
                </a:lnTo>
                <a:lnTo>
                  <a:pt x="105181" y="324264"/>
                </a:lnTo>
                <a:lnTo>
                  <a:pt x="134154" y="345160"/>
                </a:lnTo>
                <a:lnTo>
                  <a:pt x="184200" y="353910"/>
                </a:lnTo>
                <a:lnTo>
                  <a:pt x="232015" y="345405"/>
                </a:lnTo>
                <a:lnTo>
                  <a:pt x="256940" y="324986"/>
                </a:lnTo>
                <a:lnTo>
                  <a:pt x="263533" y="307962"/>
                </a:lnTo>
                <a:lnTo>
                  <a:pt x="182117" y="307962"/>
                </a:lnTo>
                <a:lnTo>
                  <a:pt x="158674" y="304464"/>
                </a:lnTo>
                <a:lnTo>
                  <a:pt x="145434" y="296117"/>
                </a:lnTo>
                <a:lnTo>
                  <a:pt x="139566" y="286139"/>
                </a:lnTo>
                <a:lnTo>
                  <a:pt x="138239" y="277749"/>
                </a:lnTo>
                <a:lnTo>
                  <a:pt x="141351" y="265132"/>
                </a:lnTo>
                <a:lnTo>
                  <a:pt x="150402" y="254725"/>
                </a:lnTo>
                <a:lnTo>
                  <a:pt x="164964" y="247654"/>
                </a:lnTo>
                <a:lnTo>
                  <a:pt x="184607" y="245046"/>
                </a:lnTo>
                <a:lnTo>
                  <a:pt x="313218" y="245046"/>
                </a:lnTo>
                <a:lnTo>
                  <a:pt x="294426" y="232480"/>
                </a:lnTo>
                <a:lnTo>
                  <a:pt x="270294" y="219379"/>
                </a:lnTo>
                <a:lnTo>
                  <a:pt x="270087" y="202831"/>
                </a:lnTo>
                <a:lnTo>
                  <a:pt x="216484" y="202831"/>
                </a:lnTo>
                <a:lnTo>
                  <a:pt x="211598" y="201788"/>
                </a:lnTo>
                <a:lnTo>
                  <a:pt x="204733" y="200707"/>
                </a:lnTo>
                <a:lnTo>
                  <a:pt x="195463" y="199859"/>
                </a:lnTo>
                <a:lnTo>
                  <a:pt x="183362" y="199517"/>
                </a:lnTo>
                <a:close/>
              </a:path>
              <a:path w="354965" h="354330">
                <a:moveTo>
                  <a:pt x="354723" y="278993"/>
                </a:moveTo>
                <a:lnTo>
                  <a:pt x="268223" y="278993"/>
                </a:lnTo>
                <a:lnTo>
                  <a:pt x="281250" y="289224"/>
                </a:lnTo>
                <a:lnTo>
                  <a:pt x="293265" y="299688"/>
                </a:lnTo>
                <a:lnTo>
                  <a:pt x="305589" y="311704"/>
                </a:lnTo>
                <a:lnTo>
                  <a:pt x="319544" y="326593"/>
                </a:lnTo>
                <a:lnTo>
                  <a:pt x="354723" y="278993"/>
                </a:lnTo>
                <a:close/>
              </a:path>
              <a:path w="354965" h="354330">
                <a:moveTo>
                  <a:pt x="313218" y="245046"/>
                </a:moveTo>
                <a:lnTo>
                  <a:pt x="184607" y="245046"/>
                </a:lnTo>
                <a:lnTo>
                  <a:pt x="195071" y="245679"/>
                </a:lnTo>
                <a:lnTo>
                  <a:pt x="203749" y="247321"/>
                </a:lnTo>
                <a:lnTo>
                  <a:pt x="211031" y="249584"/>
                </a:lnTo>
                <a:lnTo>
                  <a:pt x="217309" y="252082"/>
                </a:lnTo>
                <a:lnTo>
                  <a:pt x="217309" y="270306"/>
                </a:lnTo>
                <a:lnTo>
                  <a:pt x="216700" y="283171"/>
                </a:lnTo>
                <a:lnTo>
                  <a:pt x="212753" y="295340"/>
                </a:lnTo>
                <a:lnTo>
                  <a:pt x="202286" y="304405"/>
                </a:lnTo>
                <a:lnTo>
                  <a:pt x="182117" y="307962"/>
                </a:lnTo>
                <a:lnTo>
                  <a:pt x="263533" y="307962"/>
                </a:lnTo>
                <a:lnTo>
                  <a:pt x="266500" y="300300"/>
                </a:lnTo>
                <a:lnTo>
                  <a:pt x="268223" y="278993"/>
                </a:lnTo>
                <a:lnTo>
                  <a:pt x="354723" y="278993"/>
                </a:lnTo>
                <a:lnTo>
                  <a:pt x="338506" y="264263"/>
                </a:lnTo>
                <a:lnTo>
                  <a:pt x="317785" y="248100"/>
                </a:lnTo>
                <a:lnTo>
                  <a:pt x="313218" y="245046"/>
                </a:lnTo>
                <a:close/>
              </a:path>
              <a:path w="354965" h="354330">
                <a:moveTo>
                  <a:pt x="269049" y="119621"/>
                </a:moveTo>
                <a:lnTo>
                  <a:pt x="214820" y="119621"/>
                </a:lnTo>
                <a:lnTo>
                  <a:pt x="216484" y="202831"/>
                </a:lnTo>
                <a:lnTo>
                  <a:pt x="270087" y="202831"/>
                </a:lnTo>
                <a:lnTo>
                  <a:pt x="269049" y="119621"/>
                </a:lnTo>
                <a:close/>
              </a:path>
              <a:path w="354965" h="354330">
                <a:moveTo>
                  <a:pt x="343141" y="67894"/>
                </a:moveTo>
                <a:lnTo>
                  <a:pt x="95199" y="67894"/>
                </a:lnTo>
                <a:lnTo>
                  <a:pt x="95199" y="119621"/>
                </a:lnTo>
                <a:lnTo>
                  <a:pt x="343141" y="119621"/>
                </a:lnTo>
                <a:lnTo>
                  <a:pt x="343141" y="67894"/>
                </a:lnTo>
                <a:close/>
              </a:path>
              <a:path w="354965" h="354330">
                <a:moveTo>
                  <a:pt x="268223" y="825"/>
                </a:moveTo>
                <a:lnTo>
                  <a:pt x="213994" y="825"/>
                </a:lnTo>
                <a:lnTo>
                  <a:pt x="213994" y="67894"/>
                </a:lnTo>
                <a:lnTo>
                  <a:pt x="268223" y="67894"/>
                </a:lnTo>
                <a:lnTo>
                  <a:pt x="268223" y="825"/>
                </a:lnTo>
                <a:close/>
              </a:path>
              <a:path w="354965" h="354330">
                <a:moveTo>
                  <a:pt x="14477" y="0"/>
                </a:moveTo>
                <a:lnTo>
                  <a:pt x="6804" y="50350"/>
                </a:lnTo>
                <a:lnTo>
                  <a:pt x="2428" y="99501"/>
                </a:lnTo>
                <a:lnTo>
                  <a:pt x="458" y="142674"/>
                </a:lnTo>
                <a:lnTo>
                  <a:pt x="0" y="175094"/>
                </a:lnTo>
                <a:lnTo>
                  <a:pt x="542" y="217822"/>
                </a:lnTo>
                <a:lnTo>
                  <a:pt x="2479" y="262331"/>
                </a:lnTo>
                <a:lnTo>
                  <a:pt x="6279" y="307925"/>
                </a:lnTo>
                <a:lnTo>
                  <a:pt x="12407" y="353910"/>
                </a:lnTo>
                <a:lnTo>
                  <a:pt x="67881" y="347294"/>
                </a:lnTo>
                <a:lnTo>
                  <a:pt x="64105" y="325273"/>
                </a:lnTo>
                <a:lnTo>
                  <a:pt x="59439" y="290372"/>
                </a:lnTo>
                <a:lnTo>
                  <a:pt x="55472" y="241813"/>
                </a:lnTo>
                <a:lnTo>
                  <a:pt x="53797" y="178816"/>
                </a:lnTo>
                <a:lnTo>
                  <a:pt x="54296" y="145430"/>
                </a:lnTo>
                <a:lnTo>
                  <a:pt x="56543" y="102654"/>
                </a:lnTo>
                <a:lnTo>
                  <a:pt x="61662" y="54600"/>
                </a:lnTo>
                <a:lnTo>
                  <a:pt x="70777" y="5384"/>
                </a:lnTo>
                <a:lnTo>
                  <a:pt x="14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14891" y="639407"/>
            <a:ext cx="226060" cy="329565"/>
          </a:xfrm>
          <a:custGeom>
            <a:avLst/>
            <a:gdLst/>
            <a:ahLst/>
            <a:cxnLst/>
            <a:rect l="l" t="t" r="r" b="b"/>
            <a:pathLst>
              <a:path w="226059" h="329565">
                <a:moveTo>
                  <a:pt x="125006" y="271119"/>
                </a:moveTo>
                <a:lnTo>
                  <a:pt x="67881" y="271119"/>
                </a:lnTo>
                <a:lnTo>
                  <a:pt x="67881" y="329488"/>
                </a:lnTo>
                <a:lnTo>
                  <a:pt x="125006" y="329488"/>
                </a:lnTo>
                <a:lnTo>
                  <a:pt x="125006" y="271119"/>
                </a:lnTo>
                <a:close/>
              </a:path>
              <a:path w="226059" h="329565">
                <a:moveTo>
                  <a:pt x="219530" y="49669"/>
                </a:moveTo>
                <a:lnTo>
                  <a:pt x="114655" y="49669"/>
                </a:lnTo>
                <a:lnTo>
                  <a:pt x="142398" y="51228"/>
                </a:lnTo>
                <a:lnTo>
                  <a:pt x="160242" y="57483"/>
                </a:lnTo>
                <a:lnTo>
                  <a:pt x="169780" y="70800"/>
                </a:lnTo>
                <a:lnTo>
                  <a:pt x="172605" y="93548"/>
                </a:lnTo>
                <a:lnTo>
                  <a:pt x="170983" y="108897"/>
                </a:lnTo>
                <a:lnTo>
                  <a:pt x="166139" y="119160"/>
                </a:lnTo>
                <a:lnTo>
                  <a:pt x="158112" y="126552"/>
                </a:lnTo>
                <a:lnTo>
                  <a:pt x="146938" y="133286"/>
                </a:lnTo>
                <a:lnTo>
                  <a:pt x="98513" y="160604"/>
                </a:lnTo>
                <a:lnTo>
                  <a:pt x="82001" y="173143"/>
                </a:lnTo>
                <a:lnTo>
                  <a:pt x="73521" y="188283"/>
                </a:lnTo>
                <a:lnTo>
                  <a:pt x="70397" y="208624"/>
                </a:lnTo>
                <a:lnTo>
                  <a:pt x="69951" y="236766"/>
                </a:lnTo>
                <a:lnTo>
                  <a:pt x="122935" y="236766"/>
                </a:lnTo>
                <a:lnTo>
                  <a:pt x="123214" y="218613"/>
                </a:lnTo>
                <a:lnTo>
                  <a:pt x="125161" y="207327"/>
                </a:lnTo>
                <a:lnTo>
                  <a:pt x="130447" y="199690"/>
                </a:lnTo>
                <a:lnTo>
                  <a:pt x="140741" y="192481"/>
                </a:lnTo>
                <a:lnTo>
                  <a:pt x="183375" y="167220"/>
                </a:lnTo>
                <a:lnTo>
                  <a:pt x="204352" y="151815"/>
                </a:lnTo>
                <a:lnTo>
                  <a:pt x="217417" y="134315"/>
                </a:lnTo>
                <a:lnTo>
                  <a:pt x="224119" y="112156"/>
                </a:lnTo>
                <a:lnTo>
                  <a:pt x="226009" y="82778"/>
                </a:lnTo>
                <a:lnTo>
                  <a:pt x="219530" y="49669"/>
                </a:lnTo>
                <a:close/>
              </a:path>
              <a:path w="226059" h="329565">
                <a:moveTo>
                  <a:pt x="114655" y="0"/>
                </a:moveTo>
                <a:lnTo>
                  <a:pt x="52913" y="6157"/>
                </a:lnTo>
                <a:lnTo>
                  <a:pt x="18370" y="25663"/>
                </a:lnTo>
                <a:lnTo>
                  <a:pt x="3305" y="60071"/>
                </a:lnTo>
                <a:lnTo>
                  <a:pt x="0" y="110934"/>
                </a:lnTo>
                <a:lnTo>
                  <a:pt x="53403" y="110934"/>
                </a:lnTo>
                <a:lnTo>
                  <a:pt x="54767" y="81977"/>
                </a:lnTo>
                <a:lnTo>
                  <a:pt x="62145" y="63071"/>
                </a:lnTo>
                <a:lnTo>
                  <a:pt x="80465" y="52780"/>
                </a:lnTo>
                <a:lnTo>
                  <a:pt x="114655" y="49669"/>
                </a:lnTo>
                <a:lnTo>
                  <a:pt x="219530" y="49669"/>
                </a:lnTo>
                <a:lnTo>
                  <a:pt x="217225" y="37890"/>
                </a:lnTo>
                <a:lnTo>
                  <a:pt x="193306" y="12985"/>
                </a:lnTo>
                <a:lnTo>
                  <a:pt x="157900" y="2282"/>
                </a:lnTo>
                <a:lnTo>
                  <a:pt x="11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90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1990" y="0"/>
                </a:lnTo>
                <a:lnTo>
                  <a:pt x="10691990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356026" y="6344145"/>
            <a:ext cx="1116837" cy="699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578809" y="6469100"/>
            <a:ext cx="465226" cy="490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642068" y="6491973"/>
            <a:ext cx="412242" cy="213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78771" y="6515341"/>
            <a:ext cx="103212" cy="204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479430" y="70052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95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50" y="977"/>
                </a:lnTo>
                <a:lnTo>
                  <a:pt x="14170" y="977"/>
                </a:lnTo>
                <a:lnTo>
                  <a:pt x="13995" y="279"/>
                </a:lnTo>
                <a:close/>
              </a:path>
              <a:path w="23495" h="15240">
                <a:moveTo>
                  <a:pt x="14170" y="977"/>
                </a:moveTo>
                <a:lnTo>
                  <a:pt x="12750" y="977"/>
                </a:lnTo>
                <a:lnTo>
                  <a:pt x="13070" y="2362"/>
                </a:lnTo>
                <a:lnTo>
                  <a:pt x="13236" y="2921"/>
                </a:lnTo>
                <a:lnTo>
                  <a:pt x="16192" y="14681"/>
                </a:lnTo>
                <a:lnTo>
                  <a:pt x="18110" y="14681"/>
                </a:lnTo>
                <a:lnTo>
                  <a:pt x="18375" y="13639"/>
                </a:lnTo>
                <a:lnTo>
                  <a:pt x="17119" y="13639"/>
                </a:lnTo>
                <a:lnTo>
                  <a:pt x="17043" y="12738"/>
                </a:lnTo>
                <a:lnTo>
                  <a:pt x="16967" y="12141"/>
                </a:lnTo>
                <a:lnTo>
                  <a:pt x="14170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602" y="977"/>
                </a:lnTo>
                <a:lnTo>
                  <a:pt x="21602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96" y="279"/>
                </a:lnTo>
                <a:lnTo>
                  <a:pt x="17354" y="12141"/>
                </a:lnTo>
                <a:lnTo>
                  <a:pt x="17145" y="13639"/>
                </a:lnTo>
                <a:lnTo>
                  <a:pt x="18375" y="13639"/>
                </a:lnTo>
                <a:lnTo>
                  <a:pt x="21386" y="1828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87" y="10121"/>
                </a:moveTo>
                <a:lnTo>
                  <a:pt x="0" y="10121"/>
                </a:lnTo>
                <a:lnTo>
                  <a:pt x="96" y="12255"/>
                </a:lnTo>
                <a:lnTo>
                  <a:pt x="1143" y="14617"/>
                </a:lnTo>
                <a:lnTo>
                  <a:pt x="2832" y="15024"/>
                </a:lnTo>
                <a:lnTo>
                  <a:pt x="7023" y="15024"/>
                </a:lnTo>
                <a:lnTo>
                  <a:pt x="8550" y="13589"/>
                </a:lnTo>
                <a:lnTo>
                  <a:pt x="1905" y="13589"/>
                </a:lnTo>
                <a:lnTo>
                  <a:pt x="1536" y="12255"/>
                </a:lnTo>
                <a:lnTo>
                  <a:pt x="1587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66" y="0"/>
                </a:lnTo>
                <a:lnTo>
                  <a:pt x="301" y="1447"/>
                </a:lnTo>
                <a:lnTo>
                  <a:pt x="259" y="5613"/>
                </a:lnTo>
                <a:lnTo>
                  <a:pt x="546" y="6502"/>
                </a:lnTo>
                <a:lnTo>
                  <a:pt x="2654" y="7607"/>
                </a:lnTo>
                <a:lnTo>
                  <a:pt x="3949" y="7988"/>
                </a:lnTo>
                <a:lnTo>
                  <a:pt x="4711" y="8305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50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2" y="6502"/>
                </a:lnTo>
                <a:lnTo>
                  <a:pt x="2286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819" y="2565"/>
                </a:lnTo>
                <a:lnTo>
                  <a:pt x="6718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402665" y="394487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33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343146" y="364007"/>
            <a:ext cx="76835" cy="30480"/>
          </a:xfrm>
          <a:custGeom>
            <a:avLst/>
            <a:gdLst/>
            <a:ahLst/>
            <a:cxnLst/>
            <a:rect l="l" t="t" r="r" b="b"/>
            <a:pathLst>
              <a:path w="76834" h="30479">
                <a:moveTo>
                  <a:pt x="0" y="30480"/>
                </a:moveTo>
                <a:lnTo>
                  <a:pt x="76288" y="30480"/>
                </a:lnTo>
                <a:lnTo>
                  <a:pt x="7628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516374" y="546760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" y="254000"/>
            <a:ext cx="10689920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2" y="7115226"/>
            <a:ext cx="1068992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292" y="1838363"/>
            <a:ext cx="0" cy="170180"/>
          </a:xfrm>
          <a:custGeom>
            <a:avLst/>
            <a:gdLst/>
            <a:ahLst/>
            <a:cxnLst/>
            <a:rect l="l" t="t" r="r" b="b"/>
            <a:pathLst>
              <a:path h="170180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361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955" y="1805343"/>
            <a:ext cx="76835" cy="33020"/>
          </a:xfrm>
          <a:custGeom>
            <a:avLst/>
            <a:gdLst/>
            <a:ahLst/>
            <a:cxnLst/>
            <a:rect l="l" t="t" r="r" b="b"/>
            <a:pathLst>
              <a:path w="76834" h="33019">
                <a:moveTo>
                  <a:pt x="0" y="33020"/>
                </a:moveTo>
                <a:lnTo>
                  <a:pt x="76403" y="33020"/>
                </a:lnTo>
                <a:lnTo>
                  <a:pt x="76403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339" y="1969770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37947" y="38976"/>
                </a:moveTo>
                <a:lnTo>
                  <a:pt x="0" y="38976"/>
                </a:lnTo>
                <a:lnTo>
                  <a:pt x="0" y="0"/>
                </a:lnTo>
                <a:lnTo>
                  <a:pt x="37947" y="0"/>
                </a:lnTo>
                <a:lnTo>
                  <a:pt x="37947" y="389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181" y="2568613"/>
            <a:ext cx="167513" cy="20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339" y="2735097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37947" y="38976"/>
                </a:moveTo>
                <a:lnTo>
                  <a:pt x="0" y="38976"/>
                </a:lnTo>
                <a:lnTo>
                  <a:pt x="0" y="0"/>
                </a:lnTo>
                <a:lnTo>
                  <a:pt x="37947" y="0"/>
                </a:lnTo>
                <a:lnTo>
                  <a:pt x="37947" y="389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395" y="2951289"/>
            <a:ext cx="169075" cy="207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39" y="3117774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37947" y="38976"/>
                </a:moveTo>
                <a:lnTo>
                  <a:pt x="0" y="38976"/>
                </a:lnTo>
                <a:lnTo>
                  <a:pt x="0" y="0"/>
                </a:lnTo>
                <a:lnTo>
                  <a:pt x="37947" y="0"/>
                </a:lnTo>
                <a:lnTo>
                  <a:pt x="37947" y="389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215" y="3336023"/>
            <a:ext cx="181711" cy="203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339" y="3500437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37947" y="38976"/>
                </a:moveTo>
                <a:lnTo>
                  <a:pt x="0" y="38976"/>
                </a:lnTo>
                <a:lnTo>
                  <a:pt x="0" y="0"/>
                </a:lnTo>
                <a:lnTo>
                  <a:pt x="37947" y="0"/>
                </a:lnTo>
                <a:lnTo>
                  <a:pt x="37947" y="389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384" y="1790865"/>
            <a:ext cx="2127431" cy="240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3936" y="2019046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5" h="11430">
                <a:moveTo>
                  <a:pt x="0" y="11429"/>
                </a:moveTo>
                <a:lnTo>
                  <a:pt x="20916" y="11429"/>
                </a:lnTo>
                <a:lnTo>
                  <a:pt x="2091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3936" y="201015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203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3936" y="196951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0" y="31750"/>
                </a:moveTo>
                <a:lnTo>
                  <a:pt x="20916" y="31750"/>
                </a:lnTo>
                <a:lnTo>
                  <a:pt x="20916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3936" y="196062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203" y="0"/>
                </a:lnTo>
              </a:path>
            </a:pathLst>
          </a:custGeom>
          <a:ln w="177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3981" y="2019059"/>
            <a:ext cx="21590" cy="11430"/>
          </a:xfrm>
          <a:custGeom>
            <a:avLst/>
            <a:gdLst/>
            <a:ahLst/>
            <a:cxnLst/>
            <a:rect l="l" t="t" r="r" b="b"/>
            <a:pathLst>
              <a:path w="21589" h="11430">
                <a:moveTo>
                  <a:pt x="21158" y="0"/>
                </a:moveTo>
                <a:lnTo>
                  <a:pt x="0" y="0"/>
                </a:lnTo>
                <a:lnTo>
                  <a:pt x="0" y="11353"/>
                </a:lnTo>
                <a:lnTo>
                  <a:pt x="21158" y="11353"/>
                </a:lnTo>
                <a:lnTo>
                  <a:pt x="2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3981" y="1968970"/>
            <a:ext cx="21590" cy="33020"/>
          </a:xfrm>
          <a:custGeom>
            <a:avLst/>
            <a:gdLst/>
            <a:ahLst/>
            <a:cxnLst/>
            <a:rect l="l" t="t" r="r" b="b"/>
            <a:pathLst>
              <a:path w="21589" h="33019">
                <a:moveTo>
                  <a:pt x="21158" y="0"/>
                </a:moveTo>
                <a:lnTo>
                  <a:pt x="0" y="0"/>
                </a:lnTo>
                <a:lnTo>
                  <a:pt x="0" y="32524"/>
                </a:lnTo>
                <a:lnTo>
                  <a:pt x="21158" y="32524"/>
                </a:lnTo>
                <a:lnTo>
                  <a:pt x="2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5030" y="1925872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9013" y="0"/>
                </a:lnTo>
              </a:path>
            </a:pathLst>
          </a:custGeom>
          <a:ln w="1756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3692" y="1899806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80">
                <a:moveTo>
                  <a:pt x="21678" y="0"/>
                </a:moveTo>
                <a:lnTo>
                  <a:pt x="0" y="0"/>
                </a:lnTo>
                <a:lnTo>
                  <a:pt x="0" y="17284"/>
                </a:lnTo>
                <a:lnTo>
                  <a:pt x="21678" y="17284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2132" y="189141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5077" y="0"/>
                </a:lnTo>
              </a:path>
            </a:pathLst>
          </a:custGeom>
          <a:ln w="167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3692" y="1866506"/>
            <a:ext cx="22225" cy="17145"/>
          </a:xfrm>
          <a:custGeom>
            <a:avLst/>
            <a:gdLst/>
            <a:ahLst/>
            <a:cxnLst/>
            <a:rect l="l" t="t" r="r" b="b"/>
            <a:pathLst>
              <a:path w="22225" h="17144">
                <a:moveTo>
                  <a:pt x="21678" y="0"/>
                </a:moveTo>
                <a:lnTo>
                  <a:pt x="0" y="0"/>
                </a:lnTo>
                <a:lnTo>
                  <a:pt x="0" y="16522"/>
                </a:lnTo>
                <a:lnTo>
                  <a:pt x="21678" y="16522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3486" y="185824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356" y="0"/>
                </a:lnTo>
              </a:path>
            </a:pathLst>
          </a:custGeom>
          <a:ln w="165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1482" y="1829816"/>
            <a:ext cx="21590" cy="35560"/>
          </a:xfrm>
          <a:custGeom>
            <a:avLst/>
            <a:gdLst/>
            <a:ahLst/>
            <a:cxnLst/>
            <a:rect l="l" t="t" r="r" b="b"/>
            <a:pathLst>
              <a:path w="21589" h="35560">
                <a:moveTo>
                  <a:pt x="0" y="35560"/>
                </a:moveTo>
                <a:lnTo>
                  <a:pt x="21170" y="35560"/>
                </a:lnTo>
                <a:lnTo>
                  <a:pt x="2117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1482" y="1820291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>
                <a:moveTo>
                  <a:pt x="0" y="0"/>
                </a:moveTo>
                <a:lnTo>
                  <a:pt x="226110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6181" y="1829333"/>
            <a:ext cx="21590" cy="36195"/>
          </a:xfrm>
          <a:custGeom>
            <a:avLst/>
            <a:gdLst/>
            <a:ahLst/>
            <a:cxnLst/>
            <a:rect l="l" t="t" r="r" b="b"/>
            <a:pathLst>
              <a:path w="21589" h="36194">
                <a:moveTo>
                  <a:pt x="21412" y="0"/>
                </a:moveTo>
                <a:lnTo>
                  <a:pt x="0" y="0"/>
                </a:lnTo>
                <a:lnTo>
                  <a:pt x="0" y="35623"/>
                </a:lnTo>
                <a:lnTo>
                  <a:pt x="21412" y="35623"/>
                </a:lnTo>
                <a:lnTo>
                  <a:pt x="21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3692" y="1836306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1678" y="0"/>
                </a:moveTo>
                <a:lnTo>
                  <a:pt x="0" y="0"/>
                </a:lnTo>
                <a:lnTo>
                  <a:pt x="0" y="13677"/>
                </a:lnTo>
                <a:lnTo>
                  <a:pt x="21678" y="13677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3692" y="1791386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21678" y="0"/>
                </a:moveTo>
                <a:lnTo>
                  <a:pt x="0" y="0"/>
                </a:lnTo>
                <a:lnTo>
                  <a:pt x="0" y="19875"/>
                </a:lnTo>
                <a:lnTo>
                  <a:pt x="21678" y="19875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1400" y="1954530"/>
            <a:ext cx="65557" cy="67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5568" y="1788033"/>
            <a:ext cx="243204" cy="242570"/>
          </a:xfrm>
          <a:custGeom>
            <a:avLst/>
            <a:gdLst/>
            <a:ahLst/>
            <a:cxnLst/>
            <a:rect l="l" t="t" r="r" b="b"/>
            <a:pathLst>
              <a:path w="243204" h="242569">
                <a:moveTo>
                  <a:pt x="214756" y="123901"/>
                </a:moveTo>
                <a:lnTo>
                  <a:pt x="27355" y="123901"/>
                </a:lnTo>
                <a:lnTo>
                  <a:pt x="27355" y="242379"/>
                </a:lnTo>
                <a:lnTo>
                  <a:pt x="48793" y="242379"/>
                </a:lnTo>
                <a:lnTo>
                  <a:pt x="48793" y="227926"/>
                </a:lnTo>
                <a:lnTo>
                  <a:pt x="214756" y="227926"/>
                </a:lnTo>
                <a:lnTo>
                  <a:pt x="214756" y="208305"/>
                </a:lnTo>
                <a:lnTo>
                  <a:pt x="48780" y="208305"/>
                </a:lnTo>
                <a:lnTo>
                  <a:pt x="48780" y="143256"/>
                </a:lnTo>
                <a:lnTo>
                  <a:pt x="214756" y="143256"/>
                </a:lnTo>
                <a:lnTo>
                  <a:pt x="214756" y="123901"/>
                </a:lnTo>
                <a:close/>
              </a:path>
              <a:path w="243204" h="242569">
                <a:moveTo>
                  <a:pt x="214756" y="227926"/>
                </a:moveTo>
                <a:lnTo>
                  <a:pt x="192811" y="227926"/>
                </a:lnTo>
                <a:lnTo>
                  <a:pt x="192811" y="242379"/>
                </a:lnTo>
                <a:lnTo>
                  <a:pt x="214756" y="242379"/>
                </a:lnTo>
                <a:lnTo>
                  <a:pt x="214756" y="227926"/>
                </a:lnTo>
                <a:close/>
              </a:path>
              <a:path w="243204" h="242569">
                <a:moveTo>
                  <a:pt x="214756" y="143256"/>
                </a:moveTo>
                <a:lnTo>
                  <a:pt x="192811" y="143256"/>
                </a:lnTo>
                <a:lnTo>
                  <a:pt x="192811" y="208305"/>
                </a:lnTo>
                <a:lnTo>
                  <a:pt x="214756" y="208305"/>
                </a:lnTo>
                <a:lnTo>
                  <a:pt x="214756" y="143256"/>
                </a:lnTo>
                <a:close/>
              </a:path>
              <a:path w="243204" h="242569">
                <a:moveTo>
                  <a:pt x="235606" y="91376"/>
                </a:moveTo>
                <a:lnTo>
                  <a:pt x="206755" y="91376"/>
                </a:lnTo>
                <a:lnTo>
                  <a:pt x="212176" y="98351"/>
                </a:lnTo>
                <a:lnTo>
                  <a:pt x="216630" y="104381"/>
                </a:lnTo>
                <a:lnTo>
                  <a:pt x="220407" y="109782"/>
                </a:lnTo>
                <a:lnTo>
                  <a:pt x="223799" y="114871"/>
                </a:lnTo>
                <a:lnTo>
                  <a:pt x="242633" y="100926"/>
                </a:lnTo>
                <a:lnTo>
                  <a:pt x="235606" y="91376"/>
                </a:lnTo>
                <a:close/>
              </a:path>
              <a:path w="243204" h="242569">
                <a:moveTo>
                  <a:pt x="86220" y="0"/>
                </a:moveTo>
                <a:lnTo>
                  <a:pt x="59721" y="51916"/>
                </a:lnTo>
                <a:lnTo>
                  <a:pt x="0" y="79768"/>
                </a:lnTo>
                <a:lnTo>
                  <a:pt x="2311" y="100152"/>
                </a:lnTo>
                <a:lnTo>
                  <a:pt x="49904" y="99723"/>
                </a:lnTo>
                <a:lnTo>
                  <a:pt x="104828" y="98278"/>
                </a:lnTo>
                <a:lnTo>
                  <a:pt x="159606" y="95576"/>
                </a:lnTo>
                <a:lnTo>
                  <a:pt x="206755" y="91376"/>
                </a:lnTo>
                <a:lnTo>
                  <a:pt x="235606" y="91376"/>
                </a:lnTo>
                <a:lnTo>
                  <a:pt x="233868" y="89014"/>
                </a:lnTo>
                <a:lnTo>
                  <a:pt x="225774" y="78981"/>
                </a:lnTo>
                <a:lnTo>
                  <a:pt x="66852" y="78981"/>
                </a:lnTo>
                <a:lnTo>
                  <a:pt x="76137" y="64910"/>
                </a:lnTo>
                <a:lnTo>
                  <a:pt x="87502" y="46528"/>
                </a:lnTo>
                <a:lnTo>
                  <a:pt x="99449" y="25919"/>
                </a:lnTo>
                <a:lnTo>
                  <a:pt x="110477" y="5168"/>
                </a:lnTo>
                <a:lnTo>
                  <a:pt x="86220" y="0"/>
                </a:lnTo>
                <a:close/>
              </a:path>
              <a:path w="243204" h="242569">
                <a:moveTo>
                  <a:pt x="171907" y="23749"/>
                </a:moveTo>
                <a:lnTo>
                  <a:pt x="155143" y="37693"/>
                </a:lnTo>
                <a:lnTo>
                  <a:pt x="161044" y="42786"/>
                </a:lnTo>
                <a:lnTo>
                  <a:pt x="168524" y="49626"/>
                </a:lnTo>
                <a:lnTo>
                  <a:pt x="178472" y="59469"/>
                </a:lnTo>
                <a:lnTo>
                  <a:pt x="191782" y="73571"/>
                </a:lnTo>
                <a:lnTo>
                  <a:pt x="124922" y="77484"/>
                </a:lnTo>
                <a:lnTo>
                  <a:pt x="107378" y="78206"/>
                </a:lnTo>
                <a:lnTo>
                  <a:pt x="99522" y="78440"/>
                </a:lnTo>
                <a:lnTo>
                  <a:pt x="66852" y="78981"/>
                </a:lnTo>
                <a:lnTo>
                  <a:pt x="225774" y="78981"/>
                </a:lnTo>
                <a:lnTo>
                  <a:pt x="218595" y="70081"/>
                </a:lnTo>
                <a:lnTo>
                  <a:pt x="197660" y="47277"/>
                </a:lnTo>
                <a:lnTo>
                  <a:pt x="171907" y="237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11879" y="1799907"/>
            <a:ext cx="248285" cy="230504"/>
          </a:xfrm>
          <a:custGeom>
            <a:avLst/>
            <a:gdLst/>
            <a:ahLst/>
            <a:cxnLst/>
            <a:rect l="l" t="t" r="r" b="b"/>
            <a:pathLst>
              <a:path w="248285" h="230505">
                <a:moveTo>
                  <a:pt x="215125" y="19100"/>
                </a:moveTo>
                <a:lnTo>
                  <a:pt x="193078" y="19100"/>
                </a:lnTo>
                <a:lnTo>
                  <a:pt x="192650" y="93179"/>
                </a:lnTo>
                <a:lnTo>
                  <a:pt x="192587" y="112443"/>
                </a:lnTo>
                <a:lnTo>
                  <a:pt x="193423" y="144086"/>
                </a:lnTo>
                <a:lnTo>
                  <a:pt x="199963" y="201646"/>
                </a:lnTo>
                <a:lnTo>
                  <a:pt x="211924" y="230250"/>
                </a:lnTo>
                <a:lnTo>
                  <a:pt x="219925" y="230250"/>
                </a:lnTo>
                <a:lnTo>
                  <a:pt x="231432" y="225095"/>
                </a:lnTo>
                <a:lnTo>
                  <a:pt x="239379" y="211856"/>
                </a:lnTo>
                <a:lnTo>
                  <a:pt x="242786" y="200050"/>
                </a:lnTo>
                <a:lnTo>
                  <a:pt x="220179" y="200050"/>
                </a:lnTo>
                <a:lnTo>
                  <a:pt x="219405" y="197459"/>
                </a:lnTo>
                <a:lnTo>
                  <a:pt x="215433" y="158230"/>
                </a:lnTo>
                <a:lnTo>
                  <a:pt x="213582" y="104279"/>
                </a:lnTo>
                <a:lnTo>
                  <a:pt x="213503" y="93179"/>
                </a:lnTo>
                <a:lnTo>
                  <a:pt x="213682" y="75789"/>
                </a:lnTo>
                <a:lnTo>
                  <a:pt x="214255" y="49047"/>
                </a:lnTo>
                <a:lnTo>
                  <a:pt x="214999" y="22682"/>
                </a:lnTo>
                <a:lnTo>
                  <a:pt x="215125" y="19100"/>
                </a:lnTo>
                <a:close/>
              </a:path>
              <a:path w="248285" h="230505">
                <a:moveTo>
                  <a:pt x="215798" y="0"/>
                </a:moveTo>
                <a:lnTo>
                  <a:pt x="25031" y="0"/>
                </a:lnTo>
                <a:lnTo>
                  <a:pt x="24938" y="112443"/>
                </a:lnTo>
                <a:lnTo>
                  <a:pt x="24196" y="125807"/>
                </a:lnTo>
                <a:lnTo>
                  <a:pt x="17551" y="169583"/>
                </a:lnTo>
                <a:lnTo>
                  <a:pt x="0" y="212432"/>
                </a:lnTo>
                <a:lnTo>
                  <a:pt x="16776" y="229476"/>
                </a:lnTo>
                <a:lnTo>
                  <a:pt x="37680" y="178358"/>
                </a:lnTo>
                <a:lnTo>
                  <a:pt x="44877" y="129127"/>
                </a:lnTo>
                <a:lnTo>
                  <a:pt x="45681" y="19100"/>
                </a:lnTo>
                <a:lnTo>
                  <a:pt x="215125" y="19100"/>
                </a:lnTo>
                <a:lnTo>
                  <a:pt x="215798" y="0"/>
                </a:lnTo>
                <a:close/>
              </a:path>
              <a:path w="248285" h="230505">
                <a:moveTo>
                  <a:pt x="189382" y="208051"/>
                </a:moveTo>
                <a:lnTo>
                  <a:pt x="167259" y="208051"/>
                </a:lnTo>
                <a:lnTo>
                  <a:pt x="171919" y="219925"/>
                </a:lnTo>
                <a:lnTo>
                  <a:pt x="173977" y="225602"/>
                </a:lnTo>
                <a:lnTo>
                  <a:pt x="193332" y="218376"/>
                </a:lnTo>
                <a:lnTo>
                  <a:pt x="189382" y="208051"/>
                </a:lnTo>
                <a:close/>
              </a:path>
              <a:path w="248285" h="230505">
                <a:moveTo>
                  <a:pt x="129070" y="154876"/>
                </a:moveTo>
                <a:lnTo>
                  <a:pt x="109448" y="154876"/>
                </a:lnTo>
                <a:lnTo>
                  <a:pt x="109448" y="192811"/>
                </a:lnTo>
                <a:lnTo>
                  <a:pt x="45681" y="193586"/>
                </a:lnTo>
                <a:lnTo>
                  <a:pt x="48018" y="214757"/>
                </a:lnTo>
                <a:lnTo>
                  <a:pt x="111796" y="212080"/>
                </a:lnTo>
                <a:lnTo>
                  <a:pt x="139589" y="210367"/>
                </a:lnTo>
                <a:lnTo>
                  <a:pt x="167259" y="208051"/>
                </a:lnTo>
                <a:lnTo>
                  <a:pt x="189382" y="208051"/>
                </a:lnTo>
                <a:lnTo>
                  <a:pt x="188510" y="205771"/>
                </a:lnTo>
                <a:lnTo>
                  <a:pt x="182405" y="192303"/>
                </a:lnTo>
                <a:lnTo>
                  <a:pt x="129070" y="192303"/>
                </a:lnTo>
                <a:lnTo>
                  <a:pt x="129070" y="154876"/>
                </a:lnTo>
                <a:close/>
              </a:path>
              <a:path w="248285" h="230505">
                <a:moveTo>
                  <a:pt x="231279" y="164172"/>
                </a:moveTo>
                <a:lnTo>
                  <a:pt x="224561" y="200050"/>
                </a:lnTo>
                <a:lnTo>
                  <a:pt x="242786" y="200050"/>
                </a:lnTo>
                <a:lnTo>
                  <a:pt x="244568" y="193876"/>
                </a:lnTo>
                <a:lnTo>
                  <a:pt x="247802" y="174498"/>
                </a:lnTo>
                <a:lnTo>
                  <a:pt x="231279" y="164172"/>
                </a:lnTo>
                <a:close/>
              </a:path>
              <a:path w="248285" h="230505">
                <a:moveTo>
                  <a:pt x="165709" y="164426"/>
                </a:moveTo>
                <a:lnTo>
                  <a:pt x="147637" y="171653"/>
                </a:lnTo>
                <a:lnTo>
                  <a:pt x="150749" y="176301"/>
                </a:lnTo>
                <a:lnTo>
                  <a:pt x="154609" y="182232"/>
                </a:lnTo>
                <a:lnTo>
                  <a:pt x="159258" y="191008"/>
                </a:lnTo>
                <a:lnTo>
                  <a:pt x="153085" y="191322"/>
                </a:lnTo>
                <a:lnTo>
                  <a:pt x="129070" y="192303"/>
                </a:lnTo>
                <a:lnTo>
                  <a:pt x="182405" y="192303"/>
                </a:lnTo>
                <a:lnTo>
                  <a:pt x="181946" y="191322"/>
                </a:lnTo>
                <a:lnTo>
                  <a:pt x="174310" y="177174"/>
                </a:lnTo>
                <a:lnTo>
                  <a:pt x="165709" y="164426"/>
                </a:lnTo>
                <a:close/>
              </a:path>
              <a:path w="248285" h="230505">
                <a:moveTo>
                  <a:pt x="175780" y="75882"/>
                </a:moveTo>
                <a:lnTo>
                  <a:pt x="62979" y="75882"/>
                </a:lnTo>
                <a:lnTo>
                  <a:pt x="62979" y="154876"/>
                </a:lnTo>
                <a:lnTo>
                  <a:pt x="175780" y="154876"/>
                </a:lnTo>
                <a:lnTo>
                  <a:pt x="175780" y="137325"/>
                </a:lnTo>
                <a:lnTo>
                  <a:pt x="82092" y="137325"/>
                </a:lnTo>
                <a:lnTo>
                  <a:pt x="82092" y="93179"/>
                </a:lnTo>
                <a:lnTo>
                  <a:pt x="175780" y="93179"/>
                </a:lnTo>
                <a:lnTo>
                  <a:pt x="175780" y="75882"/>
                </a:lnTo>
                <a:close/>
              </a:path>
              <a:path w="248285" h="230505">
                <a:moveTo>
                  <a:pt x="129070" y="93179"/>
                </a:moveTo>
                <a:lnTo>
                  <a:pt x="109448" y="93179"/>
                </a:lnTo>
                <a:lnTo>
                  <a:pt x="109448" y="137325"/>
                </a:lnTo>
                <a:lnTo>
                  <a:pt x="129070" y="137325"/>
                </a:lnTo>
                <a:lnTo>
                  <a:pt x="129070" y="93179"/>
                </a:lnTo>
                <a:close/>
              </a:path>
              <a:path w="248285" h="230505">
                <a:moveTo>
                  <a:pt x="175780" y="93179"/>
                </a:moveTo>
                <a:lnTo>
                  <a:pt x="156425" y="93179"/>
                </a:lnTo>
                <a:lnTo>
                  <a:pt x="156425" y="137325"/>
                </a:lnTo>
                <a:lnTo>
                  <a:pt x="175780" y="137325"/>
                </a:lnTo>
                <a:lnTo>
                  <a:pt x="175780" y="93179"/>
                </a:lnTo>
                <a:close/>
              </a:path>
              <a:path w="248285" h="230505">
                <a:moveTo>
                  <a:pt x="129070" y="55232"/>
                </a:moveTo>
                <a:lnTo>
                  <a:pt x="109448" y="55232"/>
                </a:lnTo>
                <a:lnTo>
                  <a:pt x="109448" y="75882"/>
                </a:lnTo>
                <a:lnTo>
                  <a:pt x="129070" y="75882"/>
                </a:lnTo>
                <a:lnTo>
                  <a:pt x="129070" y="55232"/>
                </a:lnTo>
                <a:close/>
              </a:path>
              <a:path w="248285" h="230505">
                <a:moveTo>
                  <a:pt x="177076" y="30721"/>
                </a:moveTo>
                <a:lnTo>
                  <a:pt x="153472" y="34657"/>
                </a:lnTo>
                <a:lnTo>
                  <a:pt x="125320" y="37236"/>
                </a:lnTo>
                <a:lnTo>
                  <a:pt x="92715" y="38557"/>
                </a:lnTo>
                <a:lnTo>
                  <a:pt x="55753" y="38722"/>
                </a:lnTo>
                <a:lnTo>
                  <a:pt x="57823" y="56007"/>
                </a:lnTo>
                <a:lnTo>
                  <a:pt x="81311" y="55814"/>
                </a:lnTo>
                <a:lnTo>
                  <a:pt x="109448" y="55232"/>
                </a:lnTo>
                <a:lnTo>
                  <a:pt x="129070" y="55232"/>
                </a:lnTo>
                <a:lnTo>
                  <a:pt x="129070" y="54457"/>
                </a:lnTo>
                <a:lnTo>
                  <a:pt x="142905" y="53576"/>
                </a:lnTo>
                <a:lnTo>
                  <a:pt x="156937" y="52428"/>
                </a:lnTo>
                <a:lnTo>
                  <a:pt x="170582" y="50942"/>
                </a:lnTo>
                <a:lnTo>
                  <a:pt x="183261" y="49047"/>
                </a:lnTo>
                <a:lnTo>
                  <a:pt x="177076" y="307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7233" y="1797596"/>
            <a:ext cx="231775" cy="224154"/>
          </a:xfrm>
          <a:custGeom>
            <a:avLst/>
            <a:gdLst/>
            <a:ahLst/>
            <a:cxnLst/>
            <a:rect l="l" t="t" r="r" b="b"/>
            <a:pathLst>
              <a:path w="231775" h="224155">
                <a:moveTo>
                  <a:pt x="121831" y="128803"/>
                </a:moveTo>
                <a:lnTo>
                  <a:pt x="79819" y="141451"/>
                </a:lnTo>
                <a:lnTo>
                  <a:pt x="61491" y="177076"/>
                </a:lnTo>
                <a:lnTo>
                  <a:pt x="61470" y="177584"/>
                </a:lnTo>
                <a:lnTo>
                  <a:pt x="63567" y="190832"/>
                </a:lnTo>
                <a:lnTo>
                  <a:pt x="72142" y="206200"/>
                </a:lnTo>
                <a:lnTo>
                  <a:pt x="90394" y="218810"/>
                </a:lnTo>
                <a:lnTo>
                  <a:pt x="121564" y="224040"/>
                </a:lnTo>
                <a:lnTo>
                  <a:pt x="151858" y="218202"/>
                </a:lnTo>
                <a:lnTo>
                  <a:pt x="167414" y="204039"/>
                </a:lnTo>
                <a:lnTo>
                  <a:pt x="167794" y="202882"/>
                </a:lnTo>
                <a:lnTo>
                  <a:pt x="120535" y="202882"/>
                </a:lnTo>
                <a:lnTo>
                  <a:pt x="112808" y="202479"/>
                </a:lnTo>
                <a:lnTo>
                  <a:pt x="100339" y="199656"/>
                </a:lnTo>
                <a:lnTo>
                  <a:pt x="88742" y="191995"/>
                </a:lnTo>
                <a:lnTo>
                  <a:pt x="83629" y="177076"/>
                </a:lnTo>
                <a:lnTo>
                  <a:pt x="86391" y="165407"/>
                </a:lnTo>
                <a:lnTo>
                  <a:pt x="94308" y="156352"/>
                </a:lnTo>
                <a:lnTo>
                  <a:pt x="106823" y="150494"/>
                </a:lnTo>
                <a:lnTo>
                  <a:pt x="123380" y="148412"/>
                </a:lnTo>
                <a:lnTo>
                  <a:pt x="191687" y="148412"/>
                </a:lnTo>
                <a:lnTo>
                  <a:pt x="174231" y="138861"/>
                </a:lnTo>
                <a:lnTo>
                  <a:pt x="173981" y="131635"/>
                </a:lnTo>
                <a:lnTo>
                  <a:pt x="152285" y="131635"/>
                </a:lnTo>
                <a:lnTo>
                  <a:pt x="146403" y="130759"/>
                </a:lnTo>
                <a:lnTo>
                  <a:pt x="139091" y="129833"/>
                </a:lnTo>
                <a:lnTo>
                  <a:pt x="130763" y="129101"/>
                </a:lnTo>
                <a:lnTo>
                  <a:pt x="121831" y="128803"/>
                </a:lnTo>
                <a:close/>
              </a:path>
              <a:path w="231775" h="224155">
                <a:moveTo>
                  <a:pt x="191687" y="148412"/>
                </a:moveTo>
                <a:lnTo>
                  <a:pt x="123380" y="148412"/>
                </a:lnTo>
                <a:lnTo>
                  <a:pt x="132252" y="148847"/>
                </a:lnTo>
                <a:lnTo>
                  <a:pt x="139961" y="149960"/>
                </a:lnTo>
                <a:lnTo>
                  <a:pt x="146606" y="151460"/>
                </a:lnTo>
                <a:lnTo>
                  <a:pt x="152285" y="153060"/>
                </a:lnTo>
                <a:lnTo>
                  <a:pt x="152275" y="171995"/>
                </a:lnTo>
                <a:lnTo>
                  <a:pt x="150664" y="185566"/>
                </a:lnTo>
                <a:lnTo>
                  <a:pt x="145316" y="195233"/>
                </a:lnTo>
                <a:lnTo>
                  <a:pt x="135515" y="200982"/>
                </a:lnTo>
                <a:lnTo>
                  <a:pt x="120535" y="202882"/>
                </a:lnTo>
                <a:lnTo>
                  <a:pt x="167794" y="202882"/>
                </a:lnTo>
                <a:lnTo>
                  <a:pt x="173145" y="186584"/>
                </a:lnTo>
                <a:lnTo>
                  <a:pt x="173910" y="171907"/>
                </a:lnTo>
                <a:lnTo>
                  <a:pt x="173964" y="163385"/>
                </a:lnTo>
                <a:lnTo>
                  <a:pt x="214113" y="163385"/>
                </a:lnTo>
                <a:lnTo>
                  <a:pt x="206236" y="157541"/>
                </a:lnTo>
                <a:lnTo>
                  <a:pt x="191687" y="148412"/>
                </a:lnTo>
                <a:close/>
              </a:path>
              <a:path w="231775" h="224155">
                <a:moveTo>
                  <a:pt x="214113" y="163385"/>
                </a:moveTo>
                <a:lnTo>
                  <a:pt x="173964" y="163385"/>
                </a:lnTo>
                <a:lnTo>
                  <a:pt x="186982" y="171995"/>
                </a:lnTo>
                <a:lnTo>
                  <a:pt x="197165" y="179393"/>
                </a:lnTo>
                <a:lnTo>
                  <a:pt x="206527" y="187563"/>
                </a:lnTo>
                <a:lnTo>
                  <a:pt x="217081" y="198488"/>
                </a:lnTo>
                <a:lnTo>
                  <a:pt x="231279" y="177584"/>
                </a:lnTo>
                <a:lnTo>
                  <a:pt x="218877" y="166920"/>
                </a:lnTo>
                <a:lnTo>
                  <a:pt x="214113" y="163385"/>
                </a:lnTo>
                <a:close/>
              </a:path>
              <a:path w="231775" h="224155">
                <a:moveTo>
                  <a:pt x="68656" y="55753"/>
                </a:moveTo>
                <a:lnTo>
                  <a:pt x="45427" y="55753"/>
                </a:lnTo>
                <a:lnTo>
                  <a:pt x="41155" y="73723"/>
                </a:lnTo>
                <a:lnTo>
                  <a:pt x="32000" y="106408"/>
                </a:lnTo>
                <a:lnTo>
                  <a:pt x="18203" y="145773"/>
                </a:lnTo>
                <a:lnTo>
                  <a:pt x="0" y="183781"/>
                </a:lnTo>
                <a:lnTo>
                  <a:pt x="22440" y="194360"/>
                </a:lnTo>
                <a:lnTo>
                  <a:pt x="43357" y="145059"/>
                </a:lnTo>
                <a:lnTo>
                  <a:pt x="56002" y="103892"/>
                </a:lnTo>
                <a:lnTo>
                  <a:pt x="63319" y="77693"/>
                </a:lnTo>
                <a:lnTo>
                  <a:pt x="68656" y="55753"/>
                </a:lnTo>
                <a:close/>
              </a:path>
              <a:path w="231775" h="224155">
                <a:moveTo>
                  <a:pt x="225336" y="31229"/>
                </a:moveTo>
                <a:lnTo>
                  <a:pt x="194946" y="31862"/>
                </a:lnTo>
                <a:lnTo>
                  <a:pt x="173097" y="33391"/>
                </a:lnTo>
                <a:lnTo>
                  <a:pt x="158074" y="35258"/>
                </a:lnTo>
                <a:lnTo>
                  <a:pt x="148158" y="36906"/>
                </a:lnTo>
                <a:lnTo>
                  <a:pt x="152285" y="131635"/>
                </a:lnTo>
                <a:lnTo>
                  <a:pt x="173981" y="131635"/>
                </a:lnTo>
                <a:lnTo>
                  <a:pt x="171386" y="56527"/>
                </a:lnTo>
                <a:lnTo>
                  <a:pt x="176001" y="55877"/>
                </a:lnTo>
                <a:lnTo>
                  <a:pt x="182578" y="55202"/>
                </a:lnTo>
                <a:lnTo>
                  <a:pt x="191817" y="54672"/>
                </a:lnTo>
                <a:lnTo>
                  <a:pt x="204419" y="54457"/>
                </a:lnTo>
                <a:lnTo>
                  <a:pt x="225336" y="54457"/>
                </a:lnTo>
                <a:lnTo>
                  <a:pt x="225336" y="31229"/>
                </a:lnTo>
                <a:close/>
              </a:path>
              <a:path w="231775" h="224155">
                <a:moveTo>
                  <a:pt x="129565" y="34328"/>
                </a:moveTo>
                <a:lnTo>
                  <a:pt x="241" y="34328"/>
                </a:lnTo>
                <a:lnTo>
                  <a:pt x="241" y="55753"/>
                </a:lnTo>
                <a:lnTo>
                  <a:pt x="129565" y="55753"/>
                </a:lnTo>
                <a:lnTo>
                  <a:pt x="129565" y="34328"/>
                </a:lnTo>
                <a:close/>
              </a:path>
              <a:path w="231775" h="224155">
                <a:moveTo>
                  <a:pt x="225336" y="54457"/>
                </a:moveTo>
                <a:lnTo>
                  <a:pt x="213207" y="54457"/>
                </a:lnTo>
                <a:lnTo>
                  <a:pt x="225336" y="55232"/>
                </a:lnTo>
                <a:lnTo>
                  <a:pt x="225336" y="54457"/>
                </a:lnTo>
                <a:close/>
              </a:path>
              <a:path w="231775" h="224155">
                <a:moveTo>
                  <a:pt x="53428" y="0"/>
                </a:moveTo>
                <a:lnTo>
                  <a:pt x="52489" y="9173"/>
                </a:lnTo>
                <a:lnTo>
                  <a:pt x="51550" y="17645"/>
                </a:lnTo>
                <a:lnTo>
                  <a:pt x="50519" y="25876"/>
                </a:lnTo>
                <a:lnTo>
                  <a:pt x="49301" y="34328"/>
                </a:lnTo>
                <a:lnTo>
                  <a:pt x="72529" y="34328"/>
                </a:lnTo>
                <a:lnTo>
                  <a:pt x="75845" y="16806"/>
                </a:lnTo>
                <a:lnTo>
                  <a:pt x="77860" y="6340"/>
                </a:lnTo>
                <a:lnTo>
                  <a:pt x="78981" y="1028"/>
                </a:lnTo>
                <a:lnTo>
                  <a:pt x="53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34294" y="1789315"/>
            <a:ext cx="213207" cy="230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72279" y="1801965"/>
            <a:ext cx="203149" cy="217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07445" y="1799399"/>
            <a:ext cx="216293" cy="221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43094" y="1803006"/>
            <a:ext cx="211885" cy="217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6177" y="1791132"/>
            <a:ext cx="245110" cy="238760"/>
          </a:xfrm>
          <a:custGeom>
            <a:avLst/>
            <a:gdLst/>
            <a:ahLst/>
            <a:cxnLst/>
            <a:rect l="l" t="t" r="r" b="b"/>
            <a:pathLst>
              <a:path w="245110" h="238760">
                <a:moveTo>
                  <a:pt x="144728" y="114350"/>
                </a:moveTo>
                <a:lnTo>
                  <a:pt x="122605" y="114350"/>
                </a:lnTo>
                <a:lnTo>
                  <a:pt x="138986" y="156502"/>
                </a:lnTo>
                <a:lnTo>
                  <a:pt x="162704" y="190236"/>
                </a:lnTo>
                <a:lnTo>
                  <a:pt x="193344" y="217002"/>
                </a:lnTo>
                <a:lnTo>
                  <a:pt x="230492" y="238252"/>
                </a:lnTo>
                <a:lnTo>
                  <a:pt x="244957" y="216573"/>
                </a:lnTo>
                <a:lnTo>
                  <a:pt x="202905" y="194254"/>
                </a:lnTo>
                <a:lnTo>
                  <a:pt x="171870" y="166009"/>
                </a:lnTo>
                <a:lnTo>
                  <a:pt x="149886" y="130071"/>
                </a:lnTo>
                <a:lnTo>
                  <a:pt x="144728" y="114350"/>
                </a:lnTo>
                <a:close/>
              </a:path>
              <a:path w="245110" h="238760">
                <a:moveTo>
                  <a:pt x="134988" y="84670"/>
                </a:moveTo>
                <a:lnTo>
                  <a:pt x="107111" y="84670"/>
                </a:lnTo>
                <a:lnTo>
                  <a:pt x="90013" y="138507"/>
                </a:lnTo>
                <a:lnTo>
                  <a:pt x="62847" y="176037"/>
                </a:lnTo>
                <a:lnTo>
                  <a:pt x="31036" y="200599"/>
                </a:lnTo>
                <a:lnTo>
                  <a:pt x="0" y="215531"/>
                </a:lnTo>
                <a:lnTo>
                  <a:pt x="12382" y="237731"/>
                </a:lnTo>
                <a:lnTo>
                  <a:pt x="37736" y="224518"/>
                </a:lnTo>
                <a:lnTo>
                  <a:pt x="68851" y="201501"/>
                </a:lnTo>
                <a:lnTo>
                  <a:pt x="99288" y="165754"/>
                </a:lnTo>
                <a:lnTo>
                  <a:pt x="122605" y="114350"/>
                </a:lnTo>
                <a:lnTo>
                  <a:pt x="144728" y="114350"/>
                </a:lnTo>
                <a:lnTo>
                  <a:pt x="134988" y="84670"/>
                </a:lnTo>
                <a:close/>
              </a:path>
              <a:path w="245110" h="238760">
                <a:moveTo>
                  <a:pt x="241338" y="63233"/>
                </a:moveTo>
                <a:lnTo>
                  <a:pt x="2311" y="63233"/>
                </a:lnTo>
                <a:lnTo>
                  <a:pt x="2311" y="84670"/>
                </a:lnTo>
                <a:lnTo>
                  <a:pt x="241338" y="84670"/>
                </a:lnTo>
                <a:lnTo>
                  <a:pt x="241338" y="63233"/>
                </a:lnTo>
                <a:close/>
              </a:path>
              <a:path w="245110" h="238760">
                <a:moveTo>
                  <a:pt x="131381" y="0"/>
                </a:moveTo>
                <a:lnTo>
                  <a:pt x="108407" y="0"/>
                </a:lnTo>
                <a:lnTo>
                  <a:pt x="108407" y="63233"/>
                </a:lnTo>
                <a:lnTo>
                  <a:pt x="131381" y="63233"/>
                </a:lnTo>
                <a:lnTo>
                  <a:pt x="1313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3250" y="1791132"/>
            <a:ext cx="241935" cy="239395"/>
          </a:xfrm>
          <a:custGeom>
            <a:avLst/>
            <a:gdLst/>
            <a:ahLst/>
            <a:cxnLst/>
            <a:rect l="l" t="t" r="r" b="b"/>
            <a:pathLst>
              <a:path w="241935" h="239394">
                <a:moveTo>
                  <a:pt x="159524" y="154101"/>
                </a:moveTo>
                <a:lnTo>
                  <a:pt x="140182" y="154101"/>
                </a:lnTo>
                <a:lnTo>
                  <a:pt x="136646" y="169838"/>
                </a:lnTo>
                <a:lnTo>
                  <a:pt x="127455" y="187848"/>
                </a:lnTo>
                <a:lnTo>
                  <a:pt x="108880" y="205568"/>
                </a:lnTo>
                <a:lnTo>
                  <a:pt x="77190" y="220433"/>
                </a:lnTo>
                <a:lnTo>
                  <a:pt x="89573" y="239280"/>
                </a:lnTo>
                <a:lnTo>
                  <a:pt x="114990" y="227023"/>
                </a:lnTo>
                <a:lnTo>
                  <a:pt x="135683" y="209564"/>
                </a:lnTo>
                <a:lnTo>
                  <a:pt x="150809" y="185668"/>
                </a:lnTo>
                <a:lnTo>
                  <a:pt x="159524" y="154101"/>
                </a:lnTo>
                <a:close/>
              </a:path>
              <a:path w="241935" h="239394">
                <a:moveTo>
                  <a:pt x="198501" y="154101"/>
                </a:moveTo>
                <a:lnTo>
                  <a:pt x="178117" y="154101"/>
                </a:lnTo>
                <a:lnTo>
                  <a:pt x="178117" y="233337"/>
                </a:lnTo>
                <a:lnTo>
                  <a:pt x="183540" y="238251"/>
                </a:lnTo>
                <a:lnTo>
                  <a:pt x="220700" y="238251"/>
                </a:lnTo>
                <a:lnTo>
                  <a:pt x="229268" y="236915"/>
                </a:lnTo>
                <a:lnTo>
                  <a:pt x="235443" y="230665"/>
                </a:lnTo>
                <a:lnTo>
                  <a:pt x="238838" y="218630"/>
                </a:lnTo>
                <a:lnTo>
                  <a:pt x="198501" y="218630"/>
                </a:lnTo>
                <a:lnTo>
                  <a:pt x="198501" y="154101"/>
                </a:lnTo>
                <a:close/>
              </a:path>
              <a:path w="241935" h="239394">
                <a:moveTo>
                  <a:pt x="69189" y="122605"/>
                </a:moveTo>
                <a:lnTo>
                  <a:pt x="44665" y="122605"/>
                </a:lnTo>
                <a:lnTo>
                  <a:pt x="38774" y="155152"/>
                </a:lnTo>
                <a:lnTo>
                  <a:pt x="29691" y="180655"/>
                </a:lnTo>
                <a:lnTo>
                  <a:pt x="16928" y="201270"/>
                </a:lnTo>
                <a:lnTo>
                  <a:pt x="0" y="219151"/>
                </a:lnTo>
                <a:lnTo>
                  <a:pt x="12915" y="237731"/>
                </a:lnTo>
                <a:lnTo>
                  <a:pt x="32401" y="217097"/>
                </a:lnTo>
                <a:lnTo>
                  <a:pt x="45858" y="195591"/>
                </a:lnTo>
                <a:lnTo>
                  <a:pt x="54912" y="172824"/>
                </a:lnTo>
                <a:lnTo>
                  <a:pt x="61188" y="148412"/>
                </a:lnTo>
                <a:lnTo>
                  <a:pt x="80411" y="148412"/>
                </a:lnTo>
                <a:lnTo>
                  <a:pt x="77058" y="142263"/>
                </a:lnTo>
                <a:lnTo>
                  <a:pt x="69189" y="122605"/>
                </a:lnTo>
                <a:close/>
              </a:path>
              <a:path w="241935" h="239394">
                <a:moveTo>
                  <a:pt x="222516" y="185585"/>
                </a:moveTo>
                <a:lnTo>
                  <a:pt x="214769" y="218630"/>
                </a:lnTo>
                <a:lnTo>
                  <a:pt x="238838" y="218630"/>
                </a:lnTo>
                <a:lnTo>
                  <a:pt x="239540" y="216140"/>
                </a:lnTo>
                <a:lnTo>
                  <a:pt x="241871" y="189979"/>
                </a:lnTo>
                <a:lnTo>
                  <a:pt x="222516" y="185585"/>
                </a:lnTo>
                <a:close/>
              </a:path>
              <a:path w="241935" h="239394">
                <a:moveTo>
                  <a:pt x="80411" y="148412"/>
                </a:moveTo>
                <a:lnTo>
                  <a:pt x="61188" y="148412"/>
                </a:lnTo>
                <a:lnTo>
                  <a:pt x="69978" y="167713"/>
                </a:lnTo>
                <a:lnTo>
                  <a:pt x="78673" y="182751"/>
                </a:lnTo>
                <a:lnTo>
                  <a:pt x="86306" y="193719"/>
                </a:lnTo>
                <a:lnTo>
                  <a:pt x="91909" y="200812"/>
                </a:lnTo>
                <a:lnTo>
                  <a:pt x="108165" y="186359"/>
                </a:lnTo>
                <a:lnTo>
                  <a:pt x="95796" y="172081"/>
                </a:lnTo>
                <a:lnTo>
                  <a:pt x="85677" y="158068"/>
                </a:lnTo>
                <a:lnTo>
                  <a:pt x="80411" y="148412"/>
                </a:lnTo>
                <a:close/>
              </a:path>
              <a:path w="241935" h="239394">
                <a:moveTo>
                  <a:pt x="231546" y="8000"/>
                </a:moveTo>
                <a:lnTo>
                  <a:pt x="115392" y="8000"/>
                </a:lnTo>
                <a:lnTo>
                  <a:pt x="115392" y="154101"/>
                </a:lnTo>
                <a:lnTo>
                  <a:pt x="231546" y="154101"/>
                </a:lnTo>
                <a:lnTo>
                  <a:pt x="231546" y="135775"/>
                </a:lnTo>
                <a:lnTo>
                  <a:pt x="135521" y="135775"/>
                </a:lnTo>
                <a:lnTo>
                  <a:pt x="135521" y="109956"/>
                </a:lnTo>
                <a:lnTo>
                  <a:pt x="231546" y="109956"/>
                </a:lnTo>
                <a:lnTo>
                  <a:pt x="231546" y="92925"/>
                </a:lnTo>
                <a:lnTo>
                  <a:pt x="135521" y="92925"/>
                </a:lnTo>
                <a:lnTo>
                  <a:pt x="135521" y="68402"/>
                </a:lnTo>
                <a:lnTo>
                  <a:pt x="231546" y="68402"/>
                </a:lnTo>
                <a:lnTo>
                  <a:pt x="231546" y="51371"/>
                </a:lnTo>
                <a:lnTo>
                  <a:pt x="135521" y="51371"/>
                </a:lnTo>
                <a:lnTo>
                  <a:pt x="135521" y="26327"/>
                </a:lnTo>
                <a:lnTo>
                  <a:pt x="231546" y="26327"/>
                </a:lnTo>
                <a:lnTo>
                  <a:pt x="231546" y="8000"/>
                </a:lnTo>
                <a:close/>
              </a:path>
              <a:path w="241935" h="239394">
                <a:moveTo>
                  <a:pt x="231546" y="109956"/>
                </a:moveTo>
                <a:lnTo>
                  <a:pt x="211150" y="109956"/>
                </a:lnTo>
                <a:lnTo>
                  <a:pt x="211150" y="135775"/>
                </a:lnTo>
                <a:lnTo>
                  <a:pt x="231546" y="135775"/>
                </a:lnTo>
                <a:lnTo>
                  <a:pt x="231546" y="109956"/>
                </a:lnTo>
                <a:close/>
              </a:path>
              <a:path w="241935" h="239394">
                <a:moveTo>
                  <a:pt x="106616" y="103250"/>
                </a:moveTo>
                <a:lnTo>
                  <a:pt x="3365" y="103250"/>
                </a:lnTo>
                <a:lnTo>
                  <a:pt x="3365" y="122605"/>
                </a:lnTo>
                <a:lnTo>
                  <a:pt x="106616" y="122605"/>
                </a:lnTo>
                <a:lnTo>
                  <a:pt x="106616" y="103250"/>
                </a:lnTo>
                <a:close/>
              </a:path>
              <a:path w="241935" h="239394">
                <a:moveTo>
                  <a:pt x="67373" y="58851"/>
                </a:moveTo>
                <a:lnTo>
                  <a:pt x="46723" y="58851"/>
                </a:lnTo>
                <a:lnTo>
                  <a:pt x="46660" y="92925"/>
                </a:lnTo>
                <a:lnTo>
                  <a:pt x="46215" y="103250"/>
                </a:lnTo>
                <a:lnTo>
                  <a:pt x="66865" y="103250"/>
                </a:lnTo>
                <a:lnTo>
                  <a:pt x="67127" y="97320"/>
                </a:lnTo>
                <a:lnTo>
                  <a:pt x="67243" y="92925"/>
                </a:lnTo>
                <a:lnTo>
                  <a:pt x="67365" y="83612"/>
                </a:lnTo>
                <a:lnTo>
                  <a:pt x="67373" y="58851"/>
                </a:lnTo>
                <a:close/>
              </a:path>
              <a:path w="241935" h="239394">
                <a:moveTo>
                  <a:pt x="231546" y="68402"/>
                </a:moveTo>
                <a:lnTo>
                  <a:pt x="211150" y="68402"/>
                </a:lnTo>
                <a:lnTo>
                  <a:pt x="211150" y="92925"/>
                </a:lnTo>
                <a:lnTo>
                  <a:pt x="231546" y="92925"/>
                </a:lnTo>
                <a:lnTo>
                  <a:pt x="231546" y="68402"/>
                </a:lnTo>
                <a:close/>
              </a:path>
              <a:path w="241935" h="239394">
                <a:moveTo>
                  <a:pt x="102743" y="38722"/>
                </a:moveTo>
                <a:lnTo>
                  <a:pt x="8267" y="38722"/>
                </a:lnTo>
                <a:lnTo>
                  <a:pt x="8267" y="58851"/>
                </a:lnTo>
                <a:lnTo>
                  <a:pt x="102743" y="58851"/>
                </a:lnTo>
                <a:lnTo>
                  <a:pt x="102743" y="38722"/>
                </a:lnTo>
                <a:close/>
              </a:path>
              <a:path w="241935" h="239394">
                <a:moveTo>
                  <a:pt x="231546" y="26327"/>
                </a:moveTo>
                <a:lnTo>
                  <a:pt x="211150" y="26327"/>
                </a:lnTo>
                <a:lnTo>
                  <a:pt x="211150" y="51371"/>
                </a:lnTo>
                <a:lnTo>
                  <a:pt x="231546" y="51371"/>
                </a:lnTo>
                <a:lnTo>
                  <a:pt x="231546" y="26327"/>
                </a:lnTo>
                <a:close/>
              </a:path>
              <a:path w="241935" h="239394">
                <a:moveTo>
                  <a:pt x="67373" y="0"/>
                </a:moveTo>
                <a:lnTo>
                  <a:pt x="46723" y="0"/>
                </a:lnTo>
                <a:lnTo>
                  <a:pt x="46723" y="38722"/>
                </a:lnTo>
                <a:lnTo>
                  <a:pt x="67373" y="38722"/>
                </a:lnTo>
                <a:lnTo>
                  <a:pt x="673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0349" y="1791386"/>
            <a:ext cx="246379" cy="240665"/>
          </a:xfrm>
          <a:custGeom>
            <a:avLst/>
            <a:gdLst/>
            <a:ahLst/>
            <a:cxnLst/>
            <a:rect l="l" t="t" r="r" b="b"/>
            <a:pathLst>
              <a:path w="246379" h="240664">
                <a:moveTo>
                  <a:pt x="181711" y="178879"/>
                </a:moveTo>
                <a:lnTo>
                  <a:pt x="140411" y="178879"/>
                </a:lnTo>
                <a:lnTo>
                  <a:pt x="130980" y="191944"/>
                </a:lnTo>
                <a:lnTo>
                  <a:pt x="117216" y="203630"/>
                </a:lnTo>
                <a:lnTo>
                  <a:pt x="98854" y="213332"/>
                </a:lnTo>
                <a:lnTo>
                  <a:pt x="75628" y="220446"/>
                </a:lnTo>
                <a:lnTo>
                  <a:pt x="85432" y="240322"/>
                </a:lnTo>
                <a:lnTo>
                  <a:pt x="117895" y="227277"/>
                </a:lnTo>
                <a:lnTo>
                  <a:pt x="139901" y="210699"/>
                </a:lnTo>
                <a:lnTo>
                  <a:pt x="153389" y="194216"/>
                </a:lnTo>
                <a:lnTo>
                  <a:pt x="160299" y="181457"/>
                </a:lnTo>
                <a:lnTo>
                  <a:pt x="184179" y="181457"/>
                </a:lnTo>
                <a:lnTo>
                  <a:pt x="181711" y="178879"/>
                </a:lnTo>
                <a:close/>
              </a:path>
              <a:path w="246379" h="240664">
                <a:moveTo>
                  <a:pt x="184179" y="181457"/>
                </a:moveTo>
                <a:lnTo>
                  <a:pt x="160299" y="181457"/>
                </a:lnTo>
                <a:lnTo>
                  <a:pt x="181256" y="208335"/>
                </a:lnTo>
                <a:lnTo>
                  <a:pt x="203333" y="225701"/>
                </a:lnTo>
                <a:lnTo>
                  <a:pt x="222800" y="235660"/>
                </a:lnTo>
                <a:lnTo>
                  <a:pt x="235927" y="240322"/>
                </a:lnTo>
                <a:lnTo>
                  <a:pt x="245986" y="220954"/>
                </a:lnTo>
                <a:lnTo>
                  <a:pt x="232132" y="216634"/>
                </a:lnTo>
                <a:lnTo>
                  <a:pt x="216268" y="209213"/>
                </a:lnTo>
                <a:lnTo>
                  <a:pt x="199194" y="197144"/>
                </a:lnTo>
                <a:lnTo>
                  <a:pt x="184179" y="181457"/>
                </a:lnTo>
                <a:close/>
              </a:path>
              <a:path w="246379" h="240664">
                <a:moveTo>
                  <a:pt x="58597" y="115646"/>
                </a:moveTo>
                <a:lnTo>
                  <a:pt x="38188" y="115646"/>
                </a:lnTo>
                <a:lnTo>
                  <a:pt x="38188" y="239026"/>
                </a:lnTo>
                <a:lnTo>
                  <a:pt x="58597" y="239026"/>
                </a:lnTo>
                <a:lnTo>
                  <a:pt x="58597" y="115646"/>
                </a:lnTo>
                <a:close/>
              </a:path>
              <a:path w="246379" h="240664">
                <a:moveTo>
                  <a:pt x="58597" y="69176"/>
                </a:moveTo>
                <a:lnTo>
                  <a:pt x="37160" y="69176"/>
                </a:lnTo>
                <a:lnTo>
                  <a:pt x="31468" y="90855"/>
                </a:lnTo>
                <a:lnTo>
                  <a:pt x="23714" y="113063"/>
                </a:lnTo>
                <a:lnTo>
                  <a:pt x="13392" y="134883"/>
                </a:lnTo>
                <a:lnTo>
                  <a:pt x="0" y="155397"/>
                </a:lnTo>
                <a:lnTo>
                  <a:pt x="7734" y="181457"/>
                </a:lnTo>
                <a:lnTo>
                  <a:pt x="13984" y="171796"/>
                </a:lnTo>
                <a:lnTo>
                  <a:pt x="21709" y="157943"/>
                </a:lnTo>
                <a:lnTo>
                  <a:pt x="30060" y="139395"/>
                </a:lnTo>
                <a:lnTo>
                  <a:pt x="38188" y="115646"/>
                </a:lnTo>
                <a:lnTo>
                  <a:pt x="58597" y="115646"/>
                </a:lnTo>
                <a:lnTo>
                  <a:pt x="58597" y="110998"/>
                </a:lnTo>
                <a:lnTo>
                  <a:pt x="75914" y="110998"/>
                </a:lnTo>
                <a:lnTo>
                  <a:pt x="69235" y="101190"/>
                </a:lnTo>
                <a:lnTo>
                  <a:pt x="62776" y="89888"/>
                </a:lnTo>
                <a:lnTo>
                  <a:pt x="58597" y="81051"/>
                </a:lnTo>
                <a:lnTo>
                  <a:pt x="58597" y="69176"/>
                </a:lnTo>
                <a:close/>
              </a:path>
              <a:path w="246379" h="240664">
                <a:moveTo>
                  <a:pt x="242633" y="160032"/>
                </a:moveTo>
                <a:lnTo>
                  <a:pt x="83375" y="160032"/>
                </a:lnTo>
                <a:lnTo>
                  <a:pt x="83375" y="178879"/>
                </a:lnTo>
                <a:lnTo>
                  <a:pt x="242633" y="178879"/>
                </a:lnTo>
                <a:lnTo>
                  <a:pt x="242633" y="160032"/>
                </a:lnTo>
                <a:close/>
              </a:path>
              <a:path w="246379" h="240664">
                <a:moveTo>
                  <a:pt x="169062" y="144297"/>
                </a:moveTo>
                <a:lnTo>
                  <a:pt x="148932" y="144297"/>
                </a:lnTo>
                <a:lnTo>
                  <a:pt x="148890" y="148678"/>
                </a:lnTo>
                <a:lnTo>
                  <a:pt x="148678" y="152552"/>
                </a:lnTo>
                <a:lnTo>
                  <a:pt x="147129" y="160032"/>
                </a:lnTo>
                <a:lnTo>
                  <a:pt x="167259" y="160032"/>
                </a:lnTo>
                <a:lnTo>
                  <a:pt x="168554" y="153327"/>
                </a:lnTo>
                <a:lnTo>
                  <a:pt x="169062" y="148678"/>
                </a:lnTo>
                <a:lnTo>
                  <a:pt x="169062" y="144297"/>
                </a:lnTo>
                <a:close/>
              </a:path>
              <a:path w="246379" h="240664">
                <a:moveTo>
                  <a:pt x="75914" y="110998"/>
                </a:moveTo>
                <a:lnTo>
                  <a:pt x="58597" y="110998"/>
                </a:lnTo>
                <a:lnTo>
                  <a:pt x="63187" y="120615"/>
                </a:lnTo>
                <a:lnTo>
                  <a:pt x="67271" y="128517"/>
                </a:lnTo>
                <a:lnTo>
                  <a:pt x="71985" y="136372"/>
                </a:lnTo>
                <a:lnTo>
                  <a:pt x="78460" y="145846"/>
                </a:lnTo>
                <a:lnTo>
                  <a:pt x="89560" y="128282"/>
                </a:lnTo>
                <a:lnTo>
                  <a:pt x="78116" y="114230"/>
                </a:lnTo>
                <a:lnTo>
                  <a:pt x="75914" y="110998"/>
                </a:lnTo>
                <a:close/>
              </a:path>
              <a:path w="246379" h="240664">
                <a:moveTo>
                  <a:pt x="231279" y="57823"/>
                </a:moveTo>
                <a:lnTo>
                  <a:pt x="96532" y="57823"/>
                </a:lnTo>
                <a:lnTo>
                  <a:pt x="96532" y="144297"/>
                </a:lnTo>
                <a:lnTo>
                  <a:pt x="231279" y="144297"/>
                </a:lnTo>
                <a:lnTo>
                  <a:pt x="231279" y="127254"/>
                </a:lnTo>
                <a:lnTo>
                  <a:pt x="116166" y="127254"/>
                </a:lnTo>
                <a:lnTo>
                  <a:pt x="116166" y="108673"/>
                </a:lnTo>
                <a:lnTo>
                  <a:pt x="231279" y="108673"/>
                </a:lnTo>
                <a:lnTo>
                  <a:pt x="231279" y="93700"/>
                </a:lnTo>
                <a:lnTo>
                  <a:pt x="116166" y="93700"/>
                </a:lnTo>
                <a:lnTo>
                  <a:pt x="116166" y="74853"/>
                </a:lnTo>
                <a:lnTo>
                  <a:pt x="231279" y="74853"/>
                </a:lnTo>
                <a:lnTo>
                  <a:pt x="231279" y="57823"/>
                </a:lnTo>
                <a:close/>
              </a:path>
              <a:path w="246379" h="240664">
                <a:moveTo>
                  <a:pt x="231279" y="108673"/>
                </a:moveTo>
                <a:lnTo>
                  <a:pt x="211150" y="108673"/>
                </a:lnTo>
                <a:lnTo>
                  <a:pt x="211150" y="127254"/>
                </a:lnTo>
                <a:lnTo>
                  <a:pt x="231279" y="127254"/>
                </a:lnTo>
                <a:lnTo>
                  <a:pt x="231279" y="108673"/>
                </a:lnTo>
                <a:close/>
              </a:path>
              <a:path w="246379" h="240664">
                <a:moveTo>
                  <a:pt x="231279" y="74853"/>
                </a:moveTo>
                <a:lnTo>
                  <a:pt x="211150" y="74853"/>
                </a:lnTo>
                <a:lnTo>
                  <a:pt x="211150" y="93700"/>
                </a:lnTo>
                <a:lnTo>
                  <a:pt x="231279" y="93700"/>
                </a:lnTo>
                <a:lnTo>
                  <a:pt x="231279" y="74853"/>
                </a:lnTo>
                <a:close/>
              </a:path>
              <a:path w="246379" h="240664">
                <a:moveTo>
                  <a:pt x="87757" y="49822"/>
                </a:moveTo>
                <a:lnTo>
                  <a:pt x="3860" y="49822"/>
                </a:lnTo>
                <a:lnTo>
                  <a:pt x="3860" y="69176"/>
                </a:lnTo>
                <a:lnTo>
                  <a:pt x="87757" y="69176"/>
                </a:lnTo>
                <a:lnTo>
                  <a:pt x="87757" y="49822"/>
                </a:lnTo>
                <a:close/>
              </a:path>
              <a:path w="246379" h="240664">
                <a:moveTo>
                  <a:pt x="141198" y="36398"/>
                </a:moveTo>
                <a:lnTo>
                  <a:pt x="121056" y="36398"/>
                </a:lnTo>
                <a:lnTo>
                  <a:pt x="121056" y="52654"/>
                </a:lnTo>
                <a:lnTo>
                  <a:pt x="141198" y="52654"/>
                </a:lnTo>
                <a:lnTo>
                  <a:pt x="141198" y="36398"/>
                </a:lnTo>
                <a:close/>
              </a:path>
              <a:path w="246379" h="240664">
                <a:moveTo>
                  <a:pt x="208559" y="36398"/>
                </a:moveTo>
                <a:lnTo>
                  <a:pt x="188417" y="36398"/>
                </a:lnTo>
                <a:lnTo>
                  <a:pt x="188417" y="52654"/>
                </a:lnTo>
                <a:lnTo>
                  <a:pt x="208559" y="52654"/>
                </a:lnTo>
                <a:lnTo>
                  <a:pt x="208559" y="36398"/>
                </a:lnTo>
                <a:close/>
              </a:path>
              <a:path w="246379" h="240664">
                <a:moveTo>
                  <a:pt x="58597" y="0"/>
                </a:moveTo>
                <a:lnTo>
                  <a:pt x="38188" y="0"/>
                </a:lnTo>
                <a:lnTo>
                  <a:pt x="38188" y="49822"/>
                </a:lnTo>
                <a:lnTo>
                  <a:pt x="58597" y="49822"/>
                </a:lnTo>
                <a:lnTo>
                  <a:pt x="58597" y="0"/>
                </a:lnTo>
                <a:close/>
              </a:path>
              <a:path w="246379" h="240664">
                <a:moveTo>
                  <a:pt x="242633" y="18326"/>
                </a:moveTo>
                <a:lnTo>
                  <a:pt x="86207" y="18326"/>
                </a:lnTo>
                <a:lnTo>
                  <a:pt x="86207" y="36398"/>
                </a:lnTo>
                <a:lnTo>
                  <a:pt x="242633" y="36398"/>
                </a:lnTo>
                <a:lnTo>
                  <a:pt x="242633" y="18326"/>
                </a:lnTo>
                <a:close/>
              </a:path>
              <a:path w="246379" h="240664">
                <a:moveTo>
                  <a:pt x="141198" y="0"/>
                </a:moveTo>
                <a:lnTo>
                  <a:pt x="121056" y="0"/>
                </a:lnTo>
                <a:lnTo>
                  <a:pt x="121056" y="18326"/>
                </a:lnTo>
                <a:lnTo>
                  <a:pt x="141198" y="18326"/>
                </a:lnTo>
                <a:lnTo>
                  <a:pt x="141198" y="0"/>
                </a:lnTo>
                <a:close/>
              </a:path>
              <a:path w="246379" h="240664">
                <a:moveTo>
                  <a:pt x="208559" y="0"/>
                </a:moveTo>
                <a:lnTo>
                  <a:pt x="188417" y="0"/>
                </a:lnTo>
                <a:lnTo>
                  <a:pt x="188417" y="18326"/>
                </a:lnTo>
                <a:lnTo>
                  <a:pt x="208559" y="18326"/>
                </a:lnTo>
                <a:lnTo>
                  <a:pt x="2085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73762" y="1789836"/>
            <a:ext cx="192049" cy="240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1169" y="1789836"/>
            <a:ext cx="245745" cy="241300"/>
          </a:xfrm>
          <a:custGeom>
            <a:avLst/>
            <a:gdLst/>
            <a:ahLst/>
            <a:cxnLst/>
            <a:rect l="l" t="t" r="r" b="b"/>
            <a:pathLst>
              <a:path w="245745" h="241300">
                <a:moveTo>
                  <a:pt x="34074" y="176047"/>
                </a:moveTo>
                <a:lnTo>
                  <a:pt x="28079" y="191500"/>
                </a:lnTo>
                <a:lnTo>
                  <a:pt x="20585" y="204631"/>
                </a:lnTo>
                <a:lnTo>
                  <a:pt x="11640" y="216120"/>
                </a:lnTo>
                <a:lnTo>
                  <a:pt x="1295" y="226644"/>
                </a:lnTo>
                <a:lnTo>
                  <a:pt x="17805" y="240830"/>
                </a:lnTo>
                <a:lnTo>
                  <a:pt x="24748" y="233936"/>
                </a:lnTo>
                <a:lnTo>
                  <a:pt x="33678" y="222858"/>
                </a:lnTo>
                <a:lnTo>
                  <a:pt x="43578" y="206309"/>
                </a:lnTo>
                <a:lnTo>
                  <a:pt x="53428" y="183006"/>
                </a:lnTo>
                <a:lnTo>
                  <a:pt x="34074" y="176047"/>
                </a:lnTo>
                <a:close/>
              </a:path>
              <a:path w="245745" h="241300">
                <a:moveTo>
                  <a:pt x="204952" y="169849"/>
                </a:moveTo>
                <a:lnTo>
                  <a:pt x="187388" y="179654"/>
                </a:lnTo>
                <a:lnTo>
                  <a:pt x="197905" y="193087"/>
                </a:lnTo>
                <a:lnTo>
                  <a:pt x="208233" y="208116"/>
                </a:lnTo>
                <a:lnTo>
                  <a:pt x="217883" y="224015"/>
                </a:lnTo>
                <a:lnTo>
                  <a:pt x="226364" y="240055"/>
                </a:lnTo>
                <a:lnTo>
                  <a:pt x="245465" y="226898"/>
                </a:lnTo>
                <a:lnTo>
                  <a:pt x="238046" y="214023"/>
                </a:lnTo>
                <a:lnTo>
                  <a:pt x="228495" y="199240"/>
                </a:lnTo>
                <a:lnTo>
                  <a:pt x="217301" y="184024"/>
                </a:lnTo>
                <a:lnTo>
                  <a:pt x="204952" y="169849"/>
                </a:lnTo>
                <a:close/>
              </a:path>
              <a:path w="245745" h="241300">
                <a:moveTo>
                  <a:pt x="99631" y="180695"/>
                </a:moveTo>
                <a:lnTo>
                  <a:pt x="80010" y="181457"/>
                </a:lnTo>
                <a:lnTo>
                  <a:pt x="80784" y="187401"/>
                </a:lnTo>
                <a:lnTo>
                  <a:pt x="81198" y="191500"/>
                </a:lnTo>
                <a:lnTo>
                  <a:pt x="79778" y="232298"/>
                </a:lnTo>
                <a:lnTo>
                  <a:pt x="78981" y="237223"/>
                </a:lnTo>
                <a:lnTo>
                  <a:pt x="102209" y="236702"/>
                </a:lnTo>
                <a:lnTo>
                  <a:pt x="102205" y="221929"/>
                </a:lnTo>
                <a:lnTo>
                  <a:pt x="101797" y="208116"/>
                </a:lnTo>
                <a:lnTo>
                  <a:pt x="100943" y="194311"/>
                </a:lnTo>
                <a:lnTo>
                  <a:pt x="99631" y="180695"/>
                </a:lnTo>
                <a:close/>
              </a:path>
              <a:path w="245745" h="241300">
                <a:moveTo>
                  <a:pt x="153835" y="177596"/>
                </a:moveTo>
                <a:lnTo>
                  <a:pt x="134213" y="180949"/>
                </a:lnTo>
                <a:lnTo>
                  <a:pt x="141170" y="199648"/>
                </a:lnTo>
                <a:lnTo>
                  <a:pt x="145510" y="214406"/>
                </a:lnTo>
                <a:lnTo>
                  <a:pt x="148011" y="226503"/>
                </a:lnTo>
                <a:lnTo>
                  <a:pt x="149453" y="237223"/>
                </a:lnTo>
                <a:lnTo>
                  <a:pt x="170865" y="234632"/>
                </a:lnTo>
                <a:lnTo>
                  <a:pt x="166897" y="214905"/>
                </a:lnTo>
                <a:lnTo>
                  <a:pt x="161769" y="197789"/>
                </a:lnTo>
                <a:lnTo>
                  <a:pt x="156931" y="184836"/>
                </a:lnTo>
                <a:lnTo>
                  <a:pt x="153835" y="177596"/>
                </a:lnTo>
                <a:close/>
              </a:path>
              <a:path w="245745" h="241300">
                <a:moveTo>
                  <a:pt x="181724" y="71767"/>
                </a:moveTo>
                <a:lnTo>
                  <a:pt x="152806" y="71767"/>
                </a:lnTo>
                <a:lnTo>
                  <a:pt x="143988" y="98875"/>
                </a:lnTo>
                <a:lnTo>
                  <a:pt x="128538" y="122354"/>
                </a:lnTo>
                <a:lnTo>
                  <a:pt x="106698" y="141962"/>
                </a:lnTo>
                <a:lnTo>
                  <a:pt x="78714" y="157454"/>
                </a:lnTo>
                <a:lnTo>
                  <a:pt x="92405" y="175793"/>
                </a:lnTo>
                <a:lnTo>
                  <a:pt x="124225" y="155328"/>
                </a:lnTo>
                <a:lnTo>
                  <a:pt x="145834" y="132740"/>
                </a:lnTo>
                <a:lnTo>
                  <a:pt x="159699" y="109285"/>
                </a:lnTo>
                <a:lnTo>
                  <a:pt x="168287" y="86220"/>
                </a:lnTo>
                <a:lnTo>
                  <a:pt x="187527" y="86220"/>
                </a:lnTo>
                <a:lnTo>
                  <a:pt x="181724" y="71767"/>
                </a:lnTo>
                <a:close/>
              </a:path>
              <a:path w="245745" h="241300">
                <a:moveTo>
                  <a:pt x="187527" y="86220"/>
                </a:moveTo>
                <a:lnTo>
                  <a:pt x="168287" y="86220"/>
                </a:lnTo>
                <a:lnTo>
                  <a:pt x="182850" y="120597"/>
                </a:lnTo>
                <a:lnTo>
                  <a:pt x="200750" y="146359"/>
                </a:lnTo>
                <a:lnTo>
                  <a:pt x="218167" y="164185"/>
                </a:lnTo>
                <a:lnTo>
                  <a:pt x="231279" y="174751"/>
                </a:lnTo>
                <a:lnTo>
                  <a:pt x="245465" y="155397"/>
                </a:lnTo>
                <a:lnTo>
                  <a:pt x="224838" y="139206"/>
                </a:lnTo>
                <a:lnTo>
                  <a:pt x="207208" y="121131"/>
                </a:lnTo>
                <a:lnTo>
                  <a:pt x="192771" y="99281"/>
                </a:lnTo>
                <a:lnTo>
                  <a:pt x="187527" y="86220"/>
                </a:lnTo>
                <a:close/>
              </a:path>
              <a:path w="245745" h="241300">
                <a:moveTo>
                  <a:pt x="34836" y="83121"/>
                </a:moveTo>
                <a:lnTo>
                  <a:pt x="26073" y="97053"/>
                </a:lnTo>
                <a:lnTo>
                  <a:pt x="38077" y="102850"/>
                </a:lnTo>
                <a:lnTo>
                  <a:pt x="48583" y="108962"/>
                </a:lnTo>
                <a:lnTo>
                  <a:pt x="56480" y="114155"/>
                </a:lnTo>
                <a:lnTo>
                  <a:pt x="60655" y="117195"/>
                </a:lnTo>
                <a:lnTo>
                  <a:pt x="44915" y="130848"/>
                </a:lnTo>
                <a:lnTo>
                  <a:pt x="29806" y="141233"/>
                </a:lnTo>
                <a:lnTo>
                  <a:pt x="15860" y="148956"/>
                </a:lnTo>
                <a:lnTo>
                  <a:pt x="3606" y="154622"/>
                </a:lnTo>
                <a:lnTo>
                  <a:pt x="16002" y="172948"/>
                </a:lnTo>
                <a:lnTo>
                  <a:pt x="39273" y="159750"/>
                </a:lnTo>
                <a:lnTo>
                  <a:pt x="65882" y="139388"/>
                </a:lnTo>
                <a:lnTo>
                  <a:pt x="91427" y="110512"/>
                </a:lnTo>
                <a:lnTo>
                  <a:pt x="94519" y="104546"/>
                </a:lnTo>
                <a:lnTo>
                  <a:pt x="72009" y="104546"/>
                </a:lnTo>
                <a:lnTo>
                  <a:pt x="63512" y="98582"/>
                </a:lnTo>
                <a:lnTo>
                  <a:pt x="53617" y="92667"/>
                </a:lnTo>
                <a:lnTo>
                  <a:pt x="43625" y="87335"/>
                </a:lnTo>
                <a:lnTo>
                  <a:pt x="34836" y="83121"/>
                </a:lnTo>
                <a:close/>
              </a:path>
              <a:path w="245745" h="241300">
                <a:moveTo>
                  <a:pt x="57556" y="53949"/>
                </a:moveTo>
                <a:lnTo>
                  <a:pt x="48272" y="68414"/>
                </a:lnTo>
                <a:lnTo>
                  <a:pt x="60938" y="74592"/>
                </a:lnTo>
                <a:lnTo>
                  <a:pt x="71786" y="80700"/>
                </a:lnTo>
                <a:lnTo>
                  <a:pt x="79587" y="85500"/>
                </a:lnTo>
                <a:lnTo>
                  <a:pt x="83108" y="87756"/>
                </a:lnTo>
                <a:lnTo>
                  <a:pt x="78981" y="95249"/>
                </a:lnTo>
                <a:lnTo>
                  <a:pt x="75895" y="99644"/>
                </a:lnTo>
                <a:lnTo>
                  <a:pt x="72009" y="104546"/>
                </a:lnTo>
                <a:lnTo>
                  <a:pt x="94519" y="104546"/>
                </a:lnTo>
                <a:lnTo>
                  <a:pt x="111506" y="71767"/>
                </a:lnTo>
                <a:lnTo>
                  <a:pt x="90855" y="71767"/>
                </a:lnTo>
                <a:lnTo>
                  <a:pt x="82316" y="66658"/>
                </a:lnTo>
                <a:lnTo>
                  <a:pt x="74596" y="62277"/>
                </a:lnTo>
                <a:lnTo>
                  <a:pt x="66681" y="58187"/>
                </a:lnTo>
                <a:lnTo>
                  <a:pt x="57556" y="53949"/>
                </a:lnTo>
                <a:close/>
              </a:path>
              <a:path w="245745" h="241300">
                <a:moveTo>
                  <a:pt x="48272" y="0"/>
                </a:moveTo>
                <a:lnTo>
                  <a:pt x="39204" y="23541"/>
                </a:lnTo>
                <a:lnTo>
                  <a:pt x="28394" y="43111"/>
                </a:lnTo>
                <a:lnTo>
                  <a:pt x="15450" y="59974"/>
                </a:lnTo>
                <a:lnTo>
                  <a:pt x="0" y="75374"/>
                </a:lnTo>
                <a:lnTo>
                  <a:pt x="12395" y="93192"/>
                </a:lnTo>
                <a:lnTo>
                  <a:pt x="20829" y="85216"/>
                </a:lnTo>
                <a:lnTo>
                  <a:pt x="30549" y="74507"/>
                </a:lnTo>
                <a:lnTo>
                  <a:pt x="41387" y="59969"/>
                </a:lnTo>
                <a:lnTo>
                  <a:pt x="53162" y="40525"/>
                </a:lnTo>
                <a:lnTo>
                  <a:pt x="120637" y="40525"/>
                </a:lnTo>
                <a:lnTo>
                  <a:pt x="121573" y="36144"/>
                </a:lnTo>
                <a:lnTo>
                  <a:pt x="122857" y="29107"/>
                </a:lnTo>
                <a:lnTo>
                  <a:pt x="123901" y="22453"/>
                </a:lnTo>
                <a:lnTo>
                  <a:pt x="61950" y="22453"/>
                </a:lnTo>
                <a:lnTo>
                  <a:pt x="64529" y="16521"/>
                </a:lnTo>
                <a:lnTo>
                  <a:pt x="66078" y="12395"/>
                </a:lnTo>
                <a:lnTo>
                  <a:pt x="68922" y="4394"/>
                </a:lnTo>
                <a:lnTo>
                  <a:pt x="48272" y="0"/>
                </a:lnTo>
                <a:close/>
              </a:path>
              <a:path w="245745" h="241300">
                <a:moveTo>
                  <a:pt x="120637" y="40525"/>
                </a:moveTo>
                <a:lnTo>
                  <a:pt x="100914" y="40525"/>
                </a:lnTo>
                <a:lnTo>
                  <a:pt x="99056" y="47837"/>
                </a:lnTo>
                <a:lnTo>
                  <a:pt x="96856" y="55465"/>
                </a:lnTo>
                <a:lnTo>
                  <a:pt x="94170" y="63433"/>
                </a:lnTo>
                <a:lnTo>
                  <a:pt x="90855" y="71767"/>
                </a:lnTo>
                <a:lnTo>
                  <a:pt x="244182" y="71767"/>
                </a:lnTo>
                <a:lnTo>
                  <a:pt x="244182" y="52920"/>
                </a:lnTo>
                <a:lnTo>
                  <a:pt x="117703" y="52920"/>
                </a:lnTo>
                <a:lnTo>
                  <a:pt x="119904" y="43952"/>
                </a:lnTo>
                <a:lnTo>
                  <a:pt x="120637" y="40525"/>
                </a:lnTo>
                <a:close/>
              </a:path>
              <a:path w="245745" h="241300">
                <a:moveTo>
                  <a:pt x="176809" y="1028"/>
                </a:moveTo>
                <a:lnTo>
                  <a:pt x="155892" y="1028"/>
                </a:lnTo>
                <a:lnTo>
                  <a:pt x="155892" y="52920"/>
                </a:lnTo>
                <a:lnTo>
                  <a:pt x="176809" y="52920"/>
                </a:lnTo>
                <a:lnTo>
                  <a:pt x="176809" y="1028"/>
                </a:lnTo>
                <a:close/>
              </a:path>
              <a:path w="245745" h="241300">
                <a:moveTo>
                  <a:pt x="204431" y="1803"/>
                </a:moveTo>
                <a:lnTo>
                  <a:pt x="188429" y="13677"/>
                </a:lnTo>
                <a:lnTo>
                  <a:pt x="199999" y="22873"/>
                </a:lnTo>
                <a:lnTo>
                  <a:pt x="208789" y="30686"/>
                </a:lnTo>
                <a:lnTo>
                  <a:pt x="215981" y="38255"/>
                </a:lnTo>
                <a:lnTo>
                  <a:pt x="222758" y="46723"/>
                </a:lnTo>
                <a:lnTo>
                  <a:pt x="238760" y="33553"/>
                </a:lnTo>
                <a:lnTo>
                  <a:pt x="231431" y="25254"/>
                </a:lnTo>
                <a:lnTo>
                  <a:pt x="222557" y="16521"/>
                </a:lnTo>
                <a:lnTo>
                  <a:pt x="213203" y="8366"/>
                </a:lnTo>
                <a:lnTo>
                  <a:pt x="204431" y="18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0579" y="1790103"/>
            <a:ext cx="245745" cy="240665"/>
          </a:xfrm>
          <a:custGeom>
            <a:avLst/>
            <a:gdLst/>
            <a:ahLst/>
            <a:cxnLst/>
            <a:rect l="l" t="t" r="r" b="b"/>
            <a:pathLst>
              <a:path w="245745" h="240664">
                <a:moveTo>
                  <a:pt x="133451" y="100152"/>
                </a:moveTo>
                <a:lnTo>
                  <a:pt x="111760" y="100152"/>
                </a:lnTo>
                <a:lnTo>
                  <a:pt x="106273" y="139974"/>
                </a:lnTo>
                <a:lnTo>
                  <a:pt x="87626" y="175006"/>
                </a:lnTo>
                <a:lnTo>
                  <a:pt x="53106" y="202293"/>
                </a:lnTo>
                <a:lnTo>
                  <a:pt x="0" y="218884"/>
                </a:lnTo>
                <a:lnTo>
                  <a:pt x="11353" y="240563"/>
                </a:lnTo>
                <a:lnTo>
                  <a:pt x="53973" y="225952"/>
                </a:lnTo>
                <a:lnTo>
                  <a:pt x="86112" y="205751"/>
                </a:lnTo>
                <a:lnTo>
                  <a:pt x="108812" y="181147"/>
                </a:lnTo>
                <a:lnTo>
                  <a:pt x="123113" y="153327"/>
                </a:lnTo>
                <a:lnTo>
                  <a:pt x="144178" y="153327"/>
                </a:lnTo>
                <a:lnTo>
                  <a:pt x="133451" y="100152"/>
                </a:lnTo>
                <a:close/>
              </a:path>
              <a:path w="245745" h="240664">
                <a:moveTo>
                  <a:pt x="144178" y="153327"/>
                </a:moveTo>
                <a:lnTo>
                  <a:pt x="123113" y="153327"/>
                </a:lnTo>
                <a:lnTo>
                  <a:pt x="138317" y="181947"/>
                </a:lnTo>
                <a:lnTo>
                  <a:pt x="160293" y="205751"/>
                </a:lnTo>
                <a:lnTo>
                  <a:pt x="191365" y="225152"/>
                </a:lnTo>
                <a:lnTo>
                  <a:pt x="233857" y="240563"/>
                </a:lnTo>
                <a:lnTo>
                  <a:pt x="245224" y="218630"/>
                </a:lnTo>
                <a:lnTo>
                  <a:pt x="208659" y="209119"/>
                </a:lnTo>
                <a:lnTo>
                  <a:pt x="172292" y="189395"/>
                </a:lnTo>
                <a:lnTo>
                  <a:pt x="144449" y="154668"/>
                </a:lnTo>
                <a:lnTo>
                  <a:pt x="144178" y="153327"/>
                </a:lnTo>
                <a:close/>
              </a:path>
              <a:path w="245745" h="240664">
                <a:moveTo>
                  <a:pt x="29946" y="109435"/>
                </a:moveTo>
                <a:lnTo>
                  <a:pt x="13423" y="121577"/>
                </a:lnTo>
                <a:lnTo>
                  <a:pt x="21919" y="131082"/>
                </a:lnTo>
                <a:lnTo>
                  <a:pt x="31429" y="143224"/>
                </a:lnTo>
                <a:lnTo>
                  <a:pt x="40648" y="156670"/>
                </a:lnTo>
                <a:lnTo>
                  <a:pt x="48272" y="170091"/>
                </a:lnTo>
                <a:lnTo>
                  <a:pt x="66586" y="156933"/>
                </a:lnTo>
                <a:lnTo>
                  <a:pt x="60353" y="146897"/>
                </a:lnTo>
                <a:lnTo>
                  <a:pt x="51943" y="134927"/>
                </a:lnTo>
                <a:lnTo>
                  <a:pt x="41693" y="122086"/>
                </a:lnTo>
                <a:lnTo>
                  <a:pt x="29946" y="109435"/>
                </a:lnTo>
                <a:close/>
              </a:path>
              <a:path w="245745" h="240664">
                <a:moveTo>
                  <a:pt x="211404" y="109702"/>
                </a:moveTo>
                <a:lnTo>
                  <a:pt x="205104" y="121615"/>
                </a:lnTo>
                <a:lnTo>
                  <a:pt x="196845" y="134185"/>
                </a:lnTo>
                <a:lnTo>
                  <a:pt x="187474" y="146321"/>
                </a:lnTo>
                <a:lnTo>
                  <a:pt x="177838" y="156933"/>
                </a:lnTo>
                <a:lnTo>
                  <a:pt x="195402" y="169062"/>
                </a:lnTo>
                <a:lnTo>
                  <a:pt x="207122" y="155995"/>
                </a:lnTo>
                <a:lnTo>
                  <a:pt x="216787" y="143124"/>
                </a:lnTo>
                <a:lnTo>
                  <a:pt x="224468" y="131027"/>
                </a:lnTo>
                <a:lnTo>
                  <a:pt x="230238" y="120281"/>
                </a:lnTo>
                <a:lnTo>
                  <a:pt x="211404" y="109702"/>
                </a:lnTo>
                <a:close/>
              </a:path>
              <a:path w="245745" h="240664">
                <a:moveTo>
                  <a:pt x="217843" y="508"/>
                </a:moveTo>
                <a:lnTo>
                  <a:pt x="208377" y="13811"/>
                </a:lnTo>
                <a:lnTo>
                  <a:pt x="196489" y="27743"/>
                </a:lnTo>
                <a:lnTo>
                  <a:pt x="184308" y="40513"/>
                </a:lnTo>
                <a:lnTo>
                  <a:pt x="173964" y="50330"/>
                </a:lnTo>
                <a:lnTo>
                  <a:pt x="181603" y="57562"/>
                </a:lnTo>
                <a:lnTo>
                  <a:pt x="193038" y="69270"/>
                </a:lnTo>
                <a:lnTo>
                  <a:pt x="206166" y="84414"/>
                </a:lnTo>
                <a:lnTo>
                  <a:pt x="218884" y="101955"/>
                </a:lnTo>
                <a:lnTo>
                  <a:pt x="235915" y="87490"/>
                </a:lnTo>
                <a:lnTo>
                  <a:pt x="231311" y="81093"/>
                </a:lnTo>
                <a:lnTo>
                  <a:pt x="225015" y="73461"/>
                </a:lnTo>
                <a:lnTo>
                  <a:pt x="215523" y="63360"/>
                </a:lnTo>
                <a:lnTo>
                  <a:pt x="201333" y="49555"/>
                </a:lnTo>
                <a:lnTo>
                  <a:pt x="208313" y="43402"/>
                </a:lnTo>
                <a:lnTo>
                  <a:pt x="217855" y="34393"/>
                </a:lnTo>
                <a:lnTo>
                  <a:pt x="227979" y="23928"/>
                </a:lnTo>
                <a:lnTo>
                  <a:pt x="236702" y="13411"/>
                </a:lnTo>
                <a:lnTo>
                  <a:pt x="217843" y="508"/>
                </a:lnTo>
                <a:close/>
              </a:path>
              <a:path w="245745" h="240664">
                <a:moveTo>
                  <a:pt x="51358" y="1282"/>
                </a:moveTo>
                <a:lnTo>
                  <a:pt x="46713" y="8399"/>
                </a:lnTo>
                <a:lnTo>
                  <a:pt x="39165" y="18516"/>
                </a:lnTo>
                <a:lnTo>
                  <a:pt x="27261" y="32215"/>
                </a:lnTo>
                <a:lnTo>
                  <a:pt x="9550" y="50076"/>
                </a:lnTo>
                <a:lnTo>
                  <a:pt x="20914" y="61171"/>
                </a:lnTo>
                <a:lnTo>
                  <a:pt x="32743" y="74591"/>
                </a:lnTo>
                <a:lnTo>
                  <a:pt x="43558" y="88400"/>
                </a:lnTo>
                <a:lnTo>
                  <a:pt x="51879" y="100660"/>
                </a:lnTo>
                <a:lnTo>
                  <a:pt x="70205" y="87490"/>
                </a:lnTo>
                <a:lnTo>
                  <a:pt x="65509" y="81383"/>
                </a:lnTo>
                <a:lnTo>
                  <a:pt x="58562" y="72853"/>
                </a:lnTo>
                <a:lnTo>
                  <a:pt x="49049" y="62094"/>
                </a:lnTo>
                <a:lnTo>
                  <a:pt x="36652" y="49301"/>
                </a:lnTo>
                <a:lnTo>
                  <a:pt x="41419" y="44841"/>
                </a:lnTo>
                <a:lnTo>
                  <a:pt x="50038" y="36266"/>
                </a:lnTo>
                <a:lnTo>
                  <a:pt x="60434" y="24872"/>
                </a:lnTo>
                <a:lnTo>
                  <a:pt x="70205" y="12382"/>
                </a:lnTo>
                <a:lnTo>
                  <a:pt x="51358" y="1282"/>
                </a:lnTo>
                <a:close/>
              </a:path>
              <a:path w="245745" h="240664">
                <a:moveTo>
                  <a:pt x="132422" y="0"/>
                </a:moveTo>
                <a:lnTo>
                  <a:pt x="124280" y="11697"/>
                </a:lnTo>
                <a:lnTo>
                  <a:pt x="113284" y="24978"/>
                </a:lnTo>
                <a:lnTo>
                  <a:pt x="101417" y="38001"/>
                </a:lnTo>
                <a:lnTo>
                  <a:pt x="90081" y="49555"/>
                </a:lnTo>
                <a:lnTo>
                  <a:pt x="104746" y="63078"/>
                </a:lnTo>
                <a:lnTo>
                  <a:pt x="116633" y="74883"/>
                </a:lnTo>
                <a:lnTo>
                  <a:pt x="126924" y="86543"/>
                </a:lnTo>
                <a:lnTo>
                  <a:pt x="136804" y="99631"/>
                </a:lnTo>
                <a:lnTo>
                  <a:pt x="155384" y="86207"/>
                </a:lnTo>
                <a:lnTo>
                  <a:pt x="146860" y="76215"/>
                </a:lnTo>
                <a:lnTo>
                  <a:pt x="138674" y="67430"/>
                </a:lnTo>
                <a:lnTo>
                  <a:pt x="129616" y="58550"/>
                </a:lnTo>
                <a:lnTo>
                  <a:pt x="118478" y="48272"/>
                </a:lnTo>
                <a:lnTo>
                  <a:pt x="124620" y="42234"/>
                </a:lnTo>
                <a:lnTo>
                  <a:pt x="132992" y="33488"/>
                </a:lnTo>
                <a:lnTo>
                  <a:pt x="142429" y="22710"/>
                </a:lnTo>
                <a:lnTo>
                  <a:pt x="151765" y="10579"/>
                </a:lnTo>
                <a:lnTo>
                  <a:pt x="1324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1218" y="2019046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30">
                <a:moveTo>
                  <a:pt x="0" y="11429"/>
                </a:moveTo>
                <a:lnTo>
                  <a:pt x="20904" y="11429"/>
                </a:lnTo>
                <a:lnTo>
                  <a:pt x="2090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1218" y="201015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190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1218" y="196951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0" y="31750"/>
                </a:moveTo>
                <a:lnTo>
                  <a:pt x="20904" y="31750"/>
                </a:lnTo>
                <a:lnTo>
                  <a:pt x="20904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1218" y="196062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190" y="0"/>
                </a:lnTo>
              </a:path>
            </a:pathLst>
          </a:custGeom>
          <a:ln w="177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11250" y="2019059"/>
            <a:ext cx="21590" cy="11430"/>
          </a:xfrm>
          <a:custGeom>
            <a:avLst/>
            <a:gdLst/>
            <a:ahLst/>
            <a:cxnLst/>
            <a:rect l="l" t="t" r="r" b="b"/>
            <a:pathLst>
              <a:path w="21590" h="11430">
                <a:moveTo>
                  <a:pt x="21158" y="0"/>
                </a:moveTo>
                <a:lnTo>
                  <a:pt x="0" y="0"/>
                </a:lnTo>
                <a:lnTo>
                  <a:pt x="0" y="11353"/>
                </a:lnTo>
                <a:lnTo>
                  <a:pt x="21158" y="11353"/>
                </a:lnTo>
                <a:lnTo>
                  <a:pt x="2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11250" y="1968970"/>
            <a:ext cx="21590" cy="33020"/>
          </a:xfrm>
          <a:custGeom>
            <a:avLst/>
            <a:gdLst/>
            <a:ahLst/>
            <a:cxnLst/>
            <a:rect l="l" t="t" r="r" b="b"/>
            <a:pathLst>
              <a:path w="21590" h="33019">
                <a:moveTo>
                  <a:pt x="21158" y="0"/>
                </a:moveTo>
                <a:lnTo>
                  <a:pt x="0" y="0"/>
                </a:lnTo>
                <a:lnTo>
                  <a:pt x="0" y="32524"/>
                </a:lnTo>
                <a:lnTo>
                  <a:pt x="21158" y="32524"/>
                </a:lnTo>
                <a:lnTo>
                  <a:pt x="2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22300" y="1925872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026" y="0"/>
                </a:lnTo>
              </a:path>
            </a:pathLst>
          </a:custGeom>
          <a:ln w="1756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0974" y="1899806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80">
                <a:moveTo>
                  <a:pt x="21678" y="0"/>
                </a:moveTo>
                <a:lnTo>
                  <a:pt x="0" y="0"/>
                </a:lnTo>
                <a:lnTo>
                  <a:pt x="0" y="17284"/>
                </a:lnTo>
                <a:lnTo>
                  <a:pt x="21678" y="17284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49402" y="189141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077" y="0"/>
                </a:lnTo>
              </a:path>
            </a:pathLst>
          </a:custGeom>
          <a:ln w="167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30974" y="1866506"/>
            <a:ext cx="22225" cy="17145"/>
          </a:xfrm>
          <a:custGeom>
            <a:avLst/>
            <a:gdLst/>
            <a:ahLst/>
            <a:cxnLst/>
            <a:rect l="l" t="t" r="r" b="b"/>
            <a:pathLst>
              <a:path w="22225" h="17144">
                <a:moveTo>
                  <a:pt x="21678" y="0"/>
                </a:moveTo>
                <a:lnTo>
                  <a:pt x="0" y="0"/>
                </a:lnTo>
                <a:lnTo>
                  <a:pt x="0" y="16522"/>
                </a:lnTo>
                <a:lnTo>
                  <a:pt x="21678" y="16522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0768" y="185824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356" y="0"/>
                </a:lnTo>
              </a:path>
            </a:pathLst>
          </a:custGeom>
          <a:ln w="165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8751" y="1829816"/>
            <a:ext cx="21590" cy="35560"/>
          </a:xfrm>
          <a:custGeom>
            <a:avLst/>
            <a:gdLst/>
            <a:ahLst/>
            <a:cxnLst/>
            <a:rect l="l" t="t" r="r" b="b"/>
            <a:pathLst>
              <a:path w="21590" h="35560">
                <a:moveTo>
                  <a:pt x="0" y="35560"/>
                </a:moveTo>
                <a:lnTo>
                  <a:pt x="21170" y="35560"/>
                </a:lnTo>
                <a:lnTo>
                  <a:pt x="2117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28751" y="1820291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123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3451" y="1829333"/>
            <a:ext cx="21590" cy="36195"/>
          </a:xfrm>
          <a:custGeom>
            <a:avLst/>
            <a:gdLst/>
            <a:ahLst/>
            <a:cxnLst/>
            <a:rect l="l" t="t" r="r" b="b"/>
            <a:pathLst>
              <a:path w="21590" h="36194">
                <a:moveTo>
                  <a:pt x="21424" y="0"/>
                </a:moveTo>
                <a:lnTo>
                  <a:pt x="0" y="0"/>
                </a:lnTo>
                <a:lnTo>
                  <a:pt x="0" y="35623"/>
                </a:lnTo>
                <a:lnTo>
                  <a:pt x="21424" y="35623"/>
                </a:lnTo>
                <a:lnTo>
                  <a:pt x="214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30974" y="1836306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1678" y="0"/>
                </a:moveTo>
                <a:lnTo>
                  <a:pt x="0" y="0"/>
                </a:lnTo>
                <a:lnTo>
                  <a:pt x="0" y="13677"/>
                </a:lnTo>
                <a:lnTo>
                  <a:pt x="21678" y="13677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30974" y="1791386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21678" y="0"/>
                </a:moveTo>
                <a:lnTo>
                  <a:pt x="0" y="0"/>
                </a:lnTo>
                <a:lnTo>
                  <a:pt x="0" y="19875"/>
                </a:lnTo>
                <a:lnTo>
                  <a:pt x="21678" y="19875"/>
                </a:lnTo>
                <a:lnTo>
                  <a:pt x="21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84809" y="1789062"/>
            <a:ext cx="233857" cy="2289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42162" y="1954530"/>
            <a:ext cx="65557" cy="67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7600" y="1789074"/>
            <a:ext cx="2849372" cy="2423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2850" y="2170951"/>
            <a:ext cx="330376" cy="244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07776" y="221085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2503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6538" y="2187994"/>
            <a:ext cx="64135" cy="22860"/>
          </a:xfrm>
          <a:custGeom>
            <a:avLst/>
            <a:gdLst/>
            <a:ahLst/>
            <a:cxnLst/>
            <a:rect l="l" t="t" r="r" b="b"/>
            <a:pathLst>
              <a:path w="64134" h="22860">
                <a:moveTo>
                  <a:pt x="0" y="22860"/>
                </a:moveTo>
                <a:lnTo>
                  <a:pt x="63753" y="22860"/>
                </a:lnTo>
                <a:lnTo>
                  <a:pt x="63753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13725" y="2187994"/>
            <a:ext cx="162102" cy="2054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99564" y="2171979"/>
            <a:ext cx="241604" cy="2289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0791" y="2292267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9209" y="0"/>
                </a:lnTo>
              </a:path>
            </a:pathLst>
          </a:custGeom>
          <a:ln w="247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18144" y="2182317"/>
            <a:ext cx="220687" cy="2170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68499" y="2198065"/>
            <a:ext cx="218122" cy="1997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19400" y="2171992"/>
            <a:ext cx="407060" cy="24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51492" y="2170951"/>
            <a:ext cx="79756" cy="244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3150" y="2553360"/>
            <a:ext cx="6616103" cy="2434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9602" y="2931655"/>
            <a:ext cx="6505905" cy="2467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9602" y="3314319"/>
            <a:ext cx="3678377" cy="2467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35487" y="35252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14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47628" y="3374136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242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35487" y="336270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14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18513" y="3373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423"/>
                </a:lnTo>
              </a:path>
            </a:pathLst>
          </a:custGeom>
          <a:ln w="247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73638" y="3317926"/>
            <a:ext cx="5393626" cy="24418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9552" y="3701885"/>
            <a:ext cx="4415628" cy="2423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2988" y="4413224"/>
            <a:ext cx="212471" cy="2124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3597" y="451603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31" y="0"/>
                </a:lnTo>
              </a:path>
            </a:pathLst>
          </a:custGeom>
          <a:ln w="31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1656" y="4380090"/>
            <a:ext cx="288925" cy="278130"/>
          </a:xfrm>
          <a:custGeom>
            <a:avLst/>
            <a:gdLst/>
            <a:ahLst/>
            <a:cxnLst/>
            <a:rect l="l" t="t" r="r" b="b"/>
            <a:pathLst>
              <a:path w="288925" h="278129">
                <a:moveTo>
                  <a:pt x="162344" y="0"/>
                </a:moveTo>
                <a:lnTo>
                  <a:pt x="127431" y="0"/>
                </a:lnTo>
                <a:lnTo>
                  <a:pt x="127431" y="37896"/>
                </a:lnTo>
                <a:lnTo>
                  <a:pt x="125594" y="65950"/>
                </a:lnTo>
                <a:lnTo>
                  <a:pt x="112076" y="122716"/>
                </a:lnTo>
                <a:lnTo>
                  <a:pt x="82556" y="179927"/>
                </a:lnTo>
                <a:lnTo>
                  <a:pt x="31211" y="229744"/>
                </a:lnTo>
                <a:lnTo>
                  <a:pt x="0" y="247992"/>
                </a:lnTo>
                <a:lnTo>
                  <a:pt x="22085" y="277837"/>
                </a:lnTo>
                <a:lnTo>
                  <a:pt x="63706" y="250138"/>
                </a:lnTo>
                <a:lnTo>
                  <a:pt x="98747" y="213791"/>
                </a:lnTo>
                <a:lnTo>
                  <a:pt x="126117" y="169777"/>
                </a:lnTo>
                <a:lnTo>
                  <a:pt x="144729" y="119075"/>
                </a:lnTo>
                <a:lnTo>
                  <a:pt x="175473" y="119075"/>
                </a:lnTo>
                <a:lnTo>
                  <a:pt x="165102" y="75525"/>
                </a:lnTo>
                <a:lnTo>
                  <a:pt x="162428" y="37896"/>
                </a:lnTo>
                <a:lnTo>
                  <a:pt x="162344" y="0"/>
                </a:lnTo>
                <a:close/>
              </a:path>
              <a:path w="288925" h="278129">
                <a:moveTo>
                  <a:pt x="175473" y="119075"/>
                </a:moveTo>
                <a:lnTo>
                  <a:pt x="144729" y="119075"/>
                </a:lnTo>
                <a:lnTo>
                  <a:pt x="164957" y="171874"/>
                </a:lnTo>
                <a:lnTo>
                  <a:pt x="193492" y="216477"/>
                </a:lnTo>
                <a:lnTo>
                  <a:pt x="228459" y="252070"/>
                </a:lnTo>
                <a:lnTo>
                  <a:pt x="267982" y="277837"/>
                </a:lnTo>
                <a:lnTo>
                  <a:pt x="288582" y="247395"/>
                </a:lnTo>
                <a:lnTo>
                  <a:pt x="233971" y="209725"/>
                </a:lnTo>
                <a:lnTo>
                  <a:pt x="197479" y="165926"/>
                </a:lnTo>
                <a:lnTo>
                  <a:pt x="175668" y="119894"/>
                </a:lnTo>
                <a:lnTo>
                  <a:pt x="175473" y="1190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15668" y="442945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358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52105" y="4397705"/>
            <a:ext cx="81915" cy="31750"/>
          </a:xfrm>
          <a:custGeom>
            <a:avLst/>
            <a:gdLst/>
            <a:ahLst/>
            <a:cxnLst/>
            <a:rect l="l" t="t" r="r" b="b"/>
            <a:pathLst>
              <a:path w="81915" h="31750">
                <a:moveTo>
                  <a:pt x="0" y="31750"/>
                </a:moveTo>
                <a:lnTo>
                  <a:pt x="81470" y="31750"/>
                </a:lnTo>
                <a:lnTo>
                  <a:pt x="8147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37652" y="4395318"/>
            <a:ext cx="197269" cy="2399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9478" y="4395318"/>
            <a:ext cx="197256" cy="2399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19185" y="4385754"/>
            <a:ext cx="187960" cy="267335"/>
          </a:xfrm>
          <a:custGeom>
            <a:avLst/>
            <a:gdLst/>
            <a:ahLst/>
            <a:cxnLst/>
            <a:rect l="l" t="t" r="r" b="b"/>
            <a:pathLst>
              <a:path w="187960" h="267335">
                <a:moveTo>
                  <a:pt x="35814" y="3581"/>
                </a:moveTo>
                <a:lnTo>
                  <a:pt x="0" y="3581"/>
                </a:lnTo>
                <a:lnTo>
                  <a:pt x="0" y="267093"/>
                </a:lnTo>
                <a:lnTo>
                  <a:pt x="35814" y="267093"/>
                </a:lnTo>
                <a:lnTo>
                  <a:pt x="35814" y="115493"/>
                </a:lnTo>
                <a:lnTo>
                  <a:pt x="128782" y="115493"/>
                </a:lnTo>
                <a:lnTo>
                  <a:pt x="84849" y="96682"/>
                </a:lnTo>
                <a:lnTo>
                  <a:pt x="35814" y="79984"/>
                </a:lnTo>
                <a:lnTo>
                  <a:pt x="35814" y="3581"/>
                </a:lnTo>
                <a:close/>
              </a:path>
              <a:path w="187960" h="267335">
                <a:moveTo>
                  <a:pt x="128782" y="115493"/>
                </a:moveTo>
                <a:lnTo>
                  <a:pt x="35814" y="115493"/>
                </a:lnTo>
                <a:lnTo>
                  <a:pt x="66855" y="127248"/>
                </a:lnTo>
                <a:lnTo>
                  <a:pt x="101950" y="143030"/>
                </a:lnTo>
                <a:lnTo>
                  <a:pt x="137324" y="161160"/>
                </a:lnTo>
                <a:lnTo>
                  <a:pt x="169202" y="179958"/>
                </a:lnTo>
                <a:lnTo>
                  <a:pt x="185026" y="143840"/>
                </a:lnTo>
                <a:lnTo>
                  <a:pt x="164351" y="132864"/>
                </a:lnTo>
                <a:lnTo>
                  <a:pt x="129327" y="115727"/>
                </a:lnTo>
                <a:lnTo>
                  <a:pt x="128782" y="115493"/>
                </a:lnTo>
                <a:close/>
              </a:path>
              <a:path w="187960" h="267335">
                <a:moveTo>
                  <a:pt x="120256" y="15214"/>
                </a:moveTo>
                <a:lnTo>
                  <a:pt x="97586" y="26860"/>
                </a:lnTo>
                <a:lnTo>
                  <a:pt x="106198" y="40404"/>
                </a:lnTo>
                <a:lnTo>
                  <a:pt x="112801" y="51706"/>
                </a:lnTo>
                <a:lnTo>
                  <a:pt x="118060" y="61777"/>
                </a:lnTo>
                <a:lnTo>
                  <a:pt x="122643" y="71627"/>
                </a:lnTo>
                <a:lnTo>
                  <a:pt x="145630" y="59689"/>
                </a:lnTo>
                <a:lnTo>
                  <a:pt x="140489" y="48883"/>
                </a:lnTo>
                <a:lnTo>
                  <a:pt x="134958" y="38576"/>
                </a:lnTo>
                <a:lnTo>
                  <a:pt x="128419" y="27707"/>
                </a:lnTo>
                <a:lnTo>
                  <a:pt x="120256" y="15214"/>
                </a:lnTo>
                <a:close/>
              </a:path>
              <a:path w="187960" h="267335">
                <a:moveTo>
                  <a:pt x="161150" y="0"/>
                </a:moveTo>
                <a:lnTo>
                  <a:pt x="139661" y="11048"/>
                </a:lnTo>
                <a:lnTo>
                  <a:pt x="146080" y="20961"/>
                </a:lnTo>
                <a:lnTo>
                  <a:pt x="152560" y="31940"/>
                </a:lnTo>
                <a:lnTo>
                  <a:pt x="158708" y="43367"/>
                </a:lnTo>
                <a:lnTo>
                  <a:pt x="164134" y="54622"/>
                </a:lnTo>
                <a:lnTo>
                  <a:pt x="187706" y="42087"/>
                </a:lnTo>
                <a:lnTo>
                  <a:pt x="181165" y="30012"/>
                </a:lnTo>
                <a:lnTo>
                  <a:pt x="175213" y="20039"/>
                </a:lnTo>
                <a:lnTo>
                  <a:pt x="168869" y="10567"/>
                </a:lnTo>
                <a:lnTo>
                  <a:pt x="161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29218" y="4392041"/>
            <a:ext cx="281940" cy="262890"/>
          </a:xfrm>
          <a:custGeom>
            <a:avLst/>
            <a:gdLst/>
            <a:ahLst/>
            <a:cxnLst/>
            <a:rect l="l" t="t" r="r" b="b"/>
            <a:pathLst>
              <a:path w="281939" h="262889">
                <a:moveTo>
                  <a:pt x="163830" y="0"/>
                </a:moveTo>
                <a:lnTo>
                  <a:pt x="130403" y="0"/>
                </a:lnTo>
                <a:lnTo>
                  <a:pt x="130403" y="252463"/>
                </a:lnTo>
                <a:lnTo>
                  <a:pt x="154363" y="249409"/>
                </a:lnTo>
                <a:lnTo>
                  <a:pt x="187904" y="239349"/>
                </a:lnTo>
                <a:lnTo>
                  <a:pt x="224567" y="216640"/>
                </a:lnTo>
                <a:lnTo>
                  <a:pt x="227471" y="213067"/>
                </a:lnTo>
                <a:lnTo>
                  <a:pt x="163830" y="213067"/>
                </a:lnTo>
                <a:lnTo>
                  <a:pt x="163830" y="0"/>
                </a:lnTo>
                <a:close/>
              </a:path>
              <a:path w="281939" h="262889">
                <a:moveTo>
                  <a:pt x="250964" y="97574"/>
                </a:moveTo>
                <a:lnTo>
                  <a:pt x="245747" y="119731"/>
                </a:lnTo>
                <a:lnTo>
                  <a:pt x="232019" y="154873"/>
                </a:lnTo>
                <a:lnTo>
                  <a:pt x="205980" y="190239"/>
                </a:lnTo>
                <a:lnTo>
                  <a:pt x="163830" y="213067"/>
                </a:lnTo>
                <a:lnTo>
                  <a:pt x="227471" y="213067"/>
                </a:lnTo>
                <a:lnTo>
                  <a:pt x="257892" y="175640"/>
                </a:lnTo>
                <a:lnTo>
                  <a:pt x="281419" y="110705"/>
                </a:lnTo>
                <a:lnTo>
                  <a:pt x="250964" y="97574"/>
                </a:lnTo>
                <a:close/>
              </a:path>
              <a:path w="281939" h="262889">
                <a:moveTo>
                  <a:pt x="83261" y="8940"/>
                </a:moveTo>
                <a:lnTo>
                  <a:pt x="48641" y="8940"/>
                </a:lnTo>
                <a:lnTo>
                  <a:pt x="48641" y="91909"/>
                </a:lnTo>
                <a:lnTo>
                  <a:pt x="42971" y="157744"/>
                </a:lnTo>
                <a:lnTo>
                  <a:pt x="29468" y="199828"/>
                </a:lnTo>
                <a:lnTo>
                  <a:pt x="13391" y="224062"/>
                </a:lnTo>
                <a:lnTo>
                  <a:pt x="0" y="236346"/>
                </a:lnTo>
                <a:lnTo>
                  <a:pt x="25971" y="262305"/>
                </a:lnTo>
                <a:lnTo>
                  <a:pt x="41207" y="246617"/>
                </a:lnTo>
                <a:lnTo>
                  <a:pt x="60202" y="215790"/>
                </a:lnTo>
                <a:lnTo>
                  <a:pt x="76404" y="163977"/>
                </a:lnTo>
                <a:lnTo>
                  <a:pt x="83261" y="85331"/>
                </a:lnTo>
                <a:lnTo>
                  <a:pt x="83261" y="8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67266" y="4378007"/>
            <a:ext cx="99060" cy="283210"/>
          </a:xfrm>
          <a:custGeom>
            <a:avLst/>
            <a:gdLst/>
            <a:ahLst/>
            <a:cxnLst/>
            <a:rect l="l" t="t" r="r" b="b"/>
            <a:pathLst>
              <a:path w="99060" h="283210">
                <a:moveTo>
                  <a:pt x="98475" y="0"/>
                </a:moveTo>
                <a:lnTo>
                  <a:pt x="62064" y="0"/>
                </a:lnTo>
                <a:lnTo>
                  <a:pt x="43430" y="19456"/>
                </a:lnTo>
                <a:lnTo>
                  <a:pt x="23088" y="48680"/>
                </a:lnTo>
                <a:lnTo>
                  <a:pt x="6718" y="88927"/>
                </a:lnTo>
                <a:lnTo>
                  <a:pt x="0" y="141452"/>
                </a:lnTo>
                <a:lnTo>
                  <a:pt x="6718" y="193983"/>
                </a:lnTo>
                <a:lnTo>
                  <a:pt x="23088" y="234229"/>
                </a:lnTo>
                <a:lnTo>
                  <a:pt x="43430" y="263449"/>
                </a:lnTo>
                <a:lnTo>
                  <a:pt x="62064" y="282905"/>
                </a:lnTo>
                <a:lnTo>
                  <a:pt x="98475" y="282905"/>
                </a:lnTo>
                <a:lnTo>
                  <a:pt x="62772" y="244144"/>
                </a:lnTo>
                <a:lnTo>
                  <a:pt x="42708" y="206025"/>
                </a:lnTo>
                <a:lnTo>
                  <a:pt x="33890" y="170984"/>
                </a:lnTo>
                <a:lnTo>
                  <a:pt x="31927" y="141452"/>
                </a:lnTo>
                <a:lnTo>
                  <a:pt x="33890" y="111921"/>
                </a:lnTo>
                <a:lnTo>
                  <a:pt x="42708" y="76879"/>
                </a:lnTo>
                <a:lnTo>
                  <a:pt x="62772" y="38761"/>
                </a:lnTo>
                <a:lnTo>
                  <a:pt x="984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91637" y="4378007"/>
            <a:ext cx="271780" cy="281940"/>
          </a:xfrm>
          <a:custGeom>
            <a:avLst/>
            <a:gdLst/>
            <a:ahLst/>
            <a:cxnLst/>
            <a:rect l="l" t="t" r="r" b="b"/>
            <a:pathLst>
              <a:path w="271780" h="281939">
                <a:moveTo>
                  <a:pt x="78206" y="155473"/>
                </a:moveTo>
                <a:lnTo>
                  <a:pt x="48348" y="155473"/>
                </a:lnTo>
                <a:lnTo>
                  <a:pt x="48348" y="281724"/>
                </a:lnTo>
                <a:lnTo>
                  <a:pt x="78206" y="281724"/>
                </a:lnTo>
                <a:lnTo>
                  <a:pt x="78206" y="155473"/>
                </a:lnTo>
                <a:close/>
              </a:path>
              <a:path w="271780" h="281939">
                <a:moveTo>
                  <a:pt x="271040" y="72224"/>
                </a:moveTo>
                <a:lnTo>
                  <a:pt x="240233" y="72224"/>
                </a:lnTo>
                <a:lnTo>
                  <a:pt x="240150" y="93700"/>
                </a:lnTo>
                <a:lnTo>
                  <a:pt x="240029" y="109440"/>
                </a:lnTo>
                <a:lnTo>
                  <a:pt x="239196" y="150698"/>
                </a:lnTo>
                <a:lnTo>
                  <a:pt x="237143" y="202350"/>
                </a:lnTo>
                <a:lnTo>
                  <a:pt x="231889" y="247091"/>
                </a:lnTo>
                <a:lnTo>
                  <a:pt x="228904" y="249783"/>
                </a:lnTo>
                <a:lnTo>
                  <a:pt x="163245" y="249783"/>
                </a:lnTo>
                <a:lnTo>
                  <a:pt x="169214" y="281724"/>
                </a:lnTo>
                <a:lnTo>
                  <a:pt x="234581" y="281724"/>
                </a:lnTo>
                <a:lnTo>
                  <a:pt x="239391" y="281156"/>
                </a:lnTo>
                <a:lnTo>
                  <a:pt x="265199" y="233914"/>
                </a:lnTo>
                <a:lnTo>
                  <a:pt x="268073" y="193751"/>
                </a:lnTo>
                <a:lnTo>
                  <a:pt x="269939" y="132213"/>
                </a:lnTo>
                <a:lnTo>
                  <a:pt x="271040" y="72224"/>
                </a:lnTo>
                <a:close/>
              </a:path>
              <a:path w="271780" h="281939">
                <a:moveTo>
                  <a:pt x="12242" y="173380"/>
                </a:moveTo>
                <a:lnTo>
                  <a:pt x="11315" y="190693"/>
                </a:lnTo>
                <a:lnTo>
                  <a:pt x="9255" y="210202"/>
                </a:lnTo>
                <a:lnTo>
                  <a:pt x="5606" y="231428"/>
                </a:lnTo>
                <a:lnTo>
                  <a:pt x="0" y="253072"/>
                </a:lnTo>
                <a:lnTo>
                  <a:pt x="27762" y="263220"/>
                </a:lnTo>
                <a:lnTo>
                  <a:pt x="33139" y="237326"/>
                </a:lnTo>
                <a:lnTo>
                  <a:pt x="36560" y="211883"/>
                </a:lnTo>
                <a:lnTo>
                  <a:pt x="38413" y="190693"/>
                </a:lnTo>
                <a:lnTo>
                  <a:pt x="39090" y="177558"/>
                </a:lnTo>
                <a:lnTo>
                  <a:pt x="12242" y="173380"/>
                </a:lnTo>
                <a:close/>
              </a:path>
              <a:path w="271780" h="281939">
                <a:moveTo>
                  <a:pt x="110439" y="171602"/>
                </a:moveTo>
                <a:lnTo>
                  <a:pt x="86550" y="176072"/>
                </a:lnTo>
                <a:lnTo>
                  <a:pt x="89367" y="190693"/>
                </a:lnTo>
                <a:lnTo>
                  <a:pt x="92257" y="208603"/>
                </a:lnTo>
                <a:lnTo>
                  <a:pt x="94814" y="227779"/>
                </a:lnTo>
                <a:lnTo>
                  <a:pt x="96393" y="244716"/>
                </a:lnTo>
                <a:lnTo>
                  <a:pt x="124155" y="240233"/>
                </a:lnTo>
                <a:lnTo>
                  <a:pt x="121295" y="219265"/>
                </a:lnTo>
                <a:lnTo>
                  <a:pt x="118073" y="201660"/>
                </a:lnTo>
                <a:lnTo>
                  <a:pt x="114462" y="186183"/>
                </a:lnTo>
                <a:lnTo>
                  <a:pt x="110439" y="171602"/>
                </a:lnTo>
                <a:close/>
              </a:path>
              <a:path w="271780" h="281939">
                <a:moveTo>
                  <a:pt x="171602" y="114300"/>
                </a:moveTo>
                <a:lnTo>
                  <a:pt x="144741" y="128016"/>
                </a:lnTo>
                <a:lnTo>
                  <a:pt x="155716" y="145725"/>
                </a:lnTo>
                <a:lnTo>
                  <a:pt x="165596" y="164468"/>
                </a:lnTo>
                <a:lnTo>
                  <a:pt x="174079" y="183044"/>
                </a:lnTo>
                <a:lnTo>
                  <a:pt x="180860" y="200253"/>
                </a:lnTo>
                <a:lnTo>
                  <a:pt x="208610" y="185623"/>
                </a:lnTo>
                <a:lnTo>
                  <a:pt x="201441" y="166626"/>
                </a:lnTo>
                <a:lnTo>
                  <a:pt x="192906" y="148499"/>
                </a:lnTo>
                <a:lnTo>
                  <a:pt x="182901" y="131000"/>
                </a:lnTo>
                <a:lnTo>
                  <a:pt x="171602" y="114300"/>
                </a:lnTo>
                <a:close/>
              </a:path>
              <a:path w="271780" h="281939">
                <a:moveTo>
                  <a:pt x="129659" y="149809"/>
                </a:moveTo>
                <a:lnTo>
                  <a:pt x="99377" y="149809"/>
                </a:lnTo>
                <a:lnTo>
                  <a:pt x="101180" y="155473"/>
                </a:lnTo>
                <a:lnTo>
                  <a:pt x="101777" y="157276"/>
                </a:lnTo>
                <a:lnTo>
                  <a:pt x="102971" y="162052"/>
                </a:lnTo>
                <a:lnTo>
                  <a:pt x="130721" y="152793"/>
                </a:lnTo>
                <a:lnTo>
                  <a:pt x="129659" y="149809"/>
                </a:lnTo>
                <a:close/>
              </a:path>
              <a:path w="271780" h="281939">
                <a:moveTo>
                  <a:pt x="15227" y="43865"/>
                </a:moveTo>
                <a:lnTo>
                  <a:pt x="0" y="66852"/>
                </a:lnTo>
                <a:lnTo>
                  <a:pt x="15261" y="79523"/>
                </a:lnTo>
                <a:lnTo>
                  <a:pt x="27835" y="91690"/>
                </a:lnTo>
                <a:lnTo>
                  <a:pt x="36936" y="101510"/>
                </a:lnTo>
                <a:lnTo>
                  <a:pt x="41783" y="107137"/>
                </a:lnTo>
                <a:lnTo>
                  <a:pt x="36331" y="115096"/>
                </a:lnTo>
                <a:lnTo>
                  <a:pt x="31907" y="121348"/>
                </a:lnTo>
                <a:lnTo>
                  <a:pt x="25374" y="130416"/>
                </a:lnTo>
                <a:lnTo>
                  <a:pt x="16725" y="130708"/>
                </a:lnTo>
                <a:lnTo>
                  <a:pt x="9855" y="130708"/>
                </a:lnTo>
                <a:lnTo>
                  <a:pt x="901" y="131000"/>
                </a:lnTo>
                <a:lnTo>
                  <a:pt x="901" y="159359"/>
                </a:lnTo>
                <a:lnTo>
                  <a:pt x="48348" y="155473"/>
                </a:lnTo>
                <a:lnTo>
                  <a:pt x="78206" y="155473"/>
                </a:lnTo>
                <a:lnTo>
                  <a:pt x="78206" y="152501"/>
                </a:lnTo>
                <a:lnTo>
                  <a:pt x="92824" y="150698"/>
                </a:lnTo>
                <a:lnTo>
                  <a:pt x="99377" y="149809"/>
                </a:lnTo>
                <a:lnTo>
                  <a:pt x="129659" y="149809"/>
                </a:lnTo>
                <a:lnTo>
                  <a:pt x="126868" y="141963"/>
                </a:lnTo>
                <a:lnTo>
                  <a:pt x="121692" y="128625"/>
                </a:lnTo>
                <a:lnTo>
                  <a:pt x="58191" y="128625"/>
                </a:lnTo>
                <a:lnTo>
                  <a:pt x="82832" y="94732"/>
                </a:lnTo>
                <a:lnTo>
                  <a:pt x="90533" y="83261"/>
                </a:lnTo>
                <a:lnTo>
                  <a:pt x="57899" y="83261"/>
                </a:lnTo>
                <a:lnTo>
                  <a:pt x="51638" y="76403"/>
                </a:lnTo>
                <a:lnTo>
                  <a:pt x="46266" y="70713"/>
                </a:lnTo>
                <a:lnTo>
                  <a:pt x="44183" y="68630"/>
                </a:lnTo>
                <a:lnTo>
                  <a:pt x="51928" y="57747"/>
                </a:lnTo>
                <a:lnTo>
                  <a:pt x="56679" y="50126"/>
                </a:lnTo>
                <a:lnTo>
                  <a:pt x="23596" y="50126"/>
                </a:lnTo>
                <a:lnTo>
                  <a:pt x="20586" y="48044"/>
                </a:lnTo>
                <a:lnTo>
                  <a:pt x="17907" y="45656"/>
                </a:lnTo>
                <a:lnTo>
                  <a:pt x="15227" y="43865"/>
                </a:lnTo>
                <a:close/>
              </a:path>
              <a:path w="271780" h="281939">
                <a:moveTo>
                  <a:pt x="107149" y="96088"/>
                </a:moveTo>
                <a:lnTo>
                  <a:pt x="82677" y="104444"/>
                </a:lnTo>
                <a:lnTo>
                  <a:pt x="85953" y="111607"/>
                </a:lnTo>
                <a:lnTo>
                  <a:pt x="88341" y="116687"/>
                </a:lnTo>
                <a:lnTo>
                  <a:pt x="91338" y="126225"/>
                </a:lnTo>
                <a:lnTo>
                  <a:pt x="74874" y="127534"/>
                </a:lnTo>
                <a:lnTo>
                  <a:pt x="58191" y="128625"/>
                </a:lnTo>
                <a:lnTo>
                  <a:pt x="121692" y="128625"/>
                </a:lnTo>
                <a:lnTo>
                  <a:pt x="120721" y="126122"/>
                </a:lnTo>
                <a:lnTo>
                  <a:pt x="113681" y="109440"/>
                </a:lnTo>
                <a:lnTo>
                  <a:pt x="107149" y="96088"/>
                </a:lnTo>
                <a:close/>
              </a:path>
              <a:path w="271780" h="281939">
                <a:moveTo>
                  <a:pt x="161163" y="889"/>
                </a:moveTo>
                <a:lnTo>
                  <a:pt x="153178" y="28821"/>
                </a:lnTo>
                <a:lnTo>
                  <a:pt x="142282" y="54009"/>
                </a:lnTo>
                <a:lnTo>
                  <a:pt x="129260" y="75841"/>
                </a:lnTo>
                <a:lnTo>
                  <a:pt x="114896" y="93700"/>
                </a:lnTo>
                <a:lnTo>
                  <a:pt x="136982" y="118465"/>
                </a:lnTo>
                <a:lnTo>
                  <a:pt x="143275" y="111535"/>
                </a:lnTo>
                <a:lnTo>
                  <a:pt x="150860" y="102169"/>
                </a:lnTo>
                <a:lnTo>
                  <a:pt x="159563" y="89392"/>
                </a:lnTo>
                <a:lnTo>
                  <a:pt x="169214" y="72224"/>
                </a:lnTo>
                <a:lnTo>
                  <a:pt x="271040" y="72224"/>
                </a:lnTo>
                <a:lnTo>
                  <a:pt x="271576" y="42976"/>
                </a:lnTo>
                <a:lnTo>
                  <a:pt x="181749" y="42976"/>
                </a:lnTo>
                <a:lnTo>
                  <a:pt x="185832" y="30945"/>
                </a:lnTo>
                <a:lnTo>
                  <a:pt x="188877" y="20591"/>
                </a:lnTo>
                <a:lnTo>
                  <a:pt x="191322" y="11036"/>
                </a:lnTo>
                <a:lnTo>
                  <a:pt x="193090" y="3568"/>
                </a:lnTo>
                <a:lnTo>
                  <a:pt x="161163" y="889"/>
                </a:lnTo>
                <a:close/>
              </a:path>
              <a:path w="271780" h="281939">
                <a:moveTo>
                  <a:pt x="88049" y="32219"/>
                </a:moveTo>
                <a:lnTo>
                  <a:pt x="83715" y="40745"/>
                </a:lnTo>
                <a:lnTo>
                  <a:pt x="78008" y="51139"/>
                </a:lnTo>
                <a:lnTo>
                  <a:pt x="69784" y="64834"/>
                </a:lnTo>
                <a:lnTo>
                  <a:pt x="57899" y="83261"/>
                </a:lnTo>
                <a:lnTo>
                  <a:pt x="90533" y="83261"/>
                </a:lnTo>
                <a:lnTo>
                  <a:pt x="99047" y="70577"/>
                </a:lnTo>
                <a:lnTo>
                  <a:pt x="108937" y="54255"/>
                </a:lnTo>
                <a:lnTo>
                  <a:pt x="114604" y="43865"/>
                </a:lnTo>
                <a:lnTo>
                  <a:pt x="88049" y="32219"/>
                </a:lnTo>
                <a:close/>
              </a:path>
              <a:path w="271780" h="281939">
                <a:moveTo>
                  <a:pt x="51333" y="0"/>
                </a:moveTo>
                <a:lnTo>
                  <a:pt x="46035" y="11104"/>
                </a:lnTo>
                <a:lnTo>
                  <a:pt x="40036" y="22825"/>
                </a:lnTo>
                <a:lnTo>
                  <a:pt x="32752" y="35665"/>
                </a:lnTo>
                <a:lnTo>
                  <a:pt x="23596" y="50126"/>
                </a:lnTo>
                <a:lnTo>
                  <a:pt x="56679" y="50126"/>
                </a:lnTo>
                <a:lnTo>
                  <a:pt x="60931" y="43305"/>
                </a:lnTo>
                <a:lnTo>
                  <a:pt x="69986" y="27127"/>
                </a:lnTo>
                <a:lnTo>
                  <a:pt x="77889" y="11036"/>
                </a:lnTo>
                <a:lnTo>
                  <a:pt x="513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10871" y="442945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358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47301" y="4397705"/>
            <a:ext cx="81915" cy="31750"/>
          </a:xfrm>
          <a:custGeom>
            <a:avLst/>
            <a:gdLst/>
            <a:ahLst/>
            <a:cxnLst/>
            <a:rect l="l" t="t" r="r" b="b"/>
            <a:pathLst>
              <a:path w="81914" h="31750">
                <a:moveTo>
                  <a:pt x="0" y="31750"/>
                </a:moveTo>
                <a:lnTo>
                  <a:pt x="81470" y="31750"/>
                </a:lnTo>
                <a:lnTo>
                  <a:pt x="8147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21519" y="4388447"/>
            <a:ext cx="286385" cy="271145"/>
          </a:xfrm>
          <a:custGeom>
            <a:avLst/>
            <a:gdLst/>
            <a:ahLst/>
            <a:cxnLst/>
            <a:rect l="l" t="t" r="r" b="b"/>
            <a:pathLst>
              <a:path w="286385" h="271145">
                <a:moveTo>
                  <a:pt x="124447" y="31635"/>
                </a:moveTo>
                <a:lnTo>
                  <a:pt x="92214" y="31635"/>
                </a:lnTo>
                <a:lnTo>
                  <a:pt x="92214" y="71920"/>
                </a:lnTo>
                <a:lnTo>
                  <a:pt x="89348" y="117130"/>
                </a:lnTo>
                <a:lnTo>
                  <a:pt x="76887" y="161864"/>
                </a:lnTo>
                <a:lnTo>
                  <a:pt x="49036" y="204079"/>
                </a:lnTo>
                <a:lnTo>
                  <a:pt x="0" y="241731"/>
                </a:lnTo>
                <a:lnTo>
                  <a:pt x="22974" y="270687"/>
                </a:lnTo>
                <a:lnTo>
                  <a:pt x="52300" y="248417"/>
                </a:lnTo>
                <a:lnTo>
                  <a:pt x="82137" y="217223"/>
                </a:lnTo>
                <a:lnTo>
                  <a:pt x="107163" y="173443"/>
                </a:lnTo>
                <a:lnTo>
                  <a:pt x="122059" y="113411"/>
                </a:lnTo>
                <a:lnTo>
                  <a:pt x="257232" y="113411"/>
                </a:lnTo>
                <a:lnTo>
                  <a:pt x="258140" y="82969"/>
                </a:lnTo>
                <a:lnTo>
                  <a:pt x="124447" y="82969"/>
                </a:lnTo>
                <a:lnTo>
                  <a:pt x="124739" y="80581"/>
                </a:lnTo>
                <a:lnTo>
                  <a:pt x="124447" y="76695"/>
                </a:lnTo>
                <a:lnTo>
                  <a:pt x="124447" y="31635"/>
                </a:lnTo>
                <a:close/>
              </a:path>
              <a:path w="286385" h="271145">
                <a:moveTo>
                  <a:pt x="257232" y="113411"/>
                </a:moveTo>
                <a:lnTo>
                  <a:pt x="224421" y="113411"/>
                </a:lnTo>
                <a:lnTo>
                  <a:pt x="223864" y="140149"/>
                </a:lnTo>
                <a:lnTo>
                  <a:pt x="222218" y="169546"/>
                </a:lnTo>
                <a:lnTo>
                  <a:pt x="218838" y="198555"/>
                </a:lnTo>
                <a:lnTo>
                  <a:pt x="213080" y="224129"/>
                </a:lnTo>
                <a:lnTo>
                  <a:pt x="209791" y="235165"/>
                </a:lnTo>
                <a:lnTo>
                  <a:pt x="202031" y="237858"/>
                </a:lnTo>
                <a:lnTo>
                  <a:pt x="139674" y="237858"/>
                </a:lnTo>
                <a:lnTo>
                  <a:pt x="145326" y="270687"/>
                </a:lnTo>
                <a:lnTo>
                  <a:pt x="200837" y="270687"/>
                </a:lnTo>
                <a:lnTo>
                  <a:pt x="225938" y="263341"/>
                </a:lnTo>
                <a:lnTo>
                  <a:pt x="242112" y="241139"/>
                </a:lnTo>
                <a:lnTo>
                  <a:pt x="251466" y="203838"/>
                </a:lnTo>
                <a:lnTo>
                  <a:pt x="256106" y="151196"/>
                </a:lnTo>
                <a:lnTo>
                  <a:pt x="257232" y="113411"/>
                </a:lnTo>
                <a:close/>
              </a:path>
              <a:path w="286385" h="271145">
                <a:moveTo>
                  <a:pt x="285889" y="0"/>
                </a:moveTo>
                <a:lnTo>
                  <a:pt x="5968" y="0"/>
                </a:lnTo>
                <a:lnTo>
                  <a:pt x="5968" y="31635"/>
                </a:lnTo>
                <a:lnTo>
                  <a:pt x="285889" y="31635"/>
                </a:lnTo>
                <a:lnTo>
                  <a:pt x="2858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1674" y="4388751"/>
            <a:ext cx="257810" cy="271145"/>
          </a:xfrm>
          <a:custGeom>
            <a:avLst/>
            <a:gdLst/>
            <a:ahLst/>
            <a:cxnLst/>
            <a:rect l="l" t="t" r="r" b="b"/>
            <a:pathLst>
              <a:path w="257810" h="271145">
                <a:moveTo>
                  <a:pt x="257543" y="0"/>
                </a:moveTo>
                <a:lnTo>
                  <a:pt x="0" y="0"/>
                </a:lnTo>
                <a:lnTo>
                  <a:pt x="0" y="270675"/>
                </a:lnTo>
                <a:lnTo>
                  <a:pt x="32232" y="270675"/>
                </a:lnTo>
                <a:lnTo>
                  <a:pt x="32232" y="156082"/>
                </a:lnTo>
                <a:lnTo>
                  <a:pt x="257543" y="156082"/>
                </a:lnTo>
                <a:lnTo>
                  <a:pt x="257543" y="127139"/>
                </a:lnTo>
                <a:lnTo>
                  <a:pt x="32232" y="127139"/>
                </a:lnTo>
                <a:lnTo>
                  <a:pt x="32232" y="29248"/>
                </a:lnTo>
                <a:lnTo>
                  <a:pt x="257543" y="29248"/>
                </a:lnTo>
                <a:lnTo>
                  <a:pt x="257543" y="0"/>
                </a:lnTo>
                <a:close/>
              </a:path>
              <a:path w="257810" h="271145">
                <a:moveTo>
                  <a:pt x="257543" y="156082"/>
                </a:moveTo>
                <a:lnTo>
                  <a:pt x="225323" y="156082"/>
                </a:lnTo>
                <a:lnTo>
                  <a:pt x="225323" y="237553"/>
                </a:lnTo>
                <a:lnTo>
                  <a:pt x="222935" y="239941"/>
                </a:lnTo>
                <a:lnTo>
                  <a:pt x="169519" y="239941"/>
                </a:lnTo>
                <a:lnTo>
                  <a:pt x="175183" y="270675"/>
                </a:lnTo>
                <a:lnTo>
                  <a:pt x="228003" y="270675"/>
                </a:lnTo>
                <a:lnTo>
                  <a:pt x="241684" y="268433"/>
                </a:lnTo>
                <a:lnTo>
                  <a:pt x="250831" y="262359"/>
                </a:lnTo>
                <a:lnTo>
                  <a:pt x="255949" y="253433"/>
                </a:lnTo>
                <a:lnTo>
                  <a:pt x="257543" y="242633"/>
                </a:lnTo>
                <a:lnTo>
                  <a:pt x="257543" y="156082"/>
                </a:lnTo>
                <a:close/>
              </a:path>
              <a:path w="257810" h="271145">
                <a:moveTo>
                  <a:pt x="143548" y="29248"/>
                </a:moveTo>
                <a:lnTo>
                  <a:pt x="112217" y="29248"/>
                </a:lnTo>
                <a:lnTo>
                  <a:pt x="112217" y="127139"/>
                </a:lnTo>
                <a:lnTo>
                  <a:pt x="143548" y="127139"/>
                </a:lnTo>
                <a:lnTo>
                  <a:pt x="143548" y="29248"/>
                </a:lnTo>
                <a:close/>
              </a:path>
              <a:path w="257810" h="271145">
                <a:moveTo>
                  <a:pt x="257543" y="29248"/>
                </a:moveTo>
                <a:lnTo>
                  <a:pt x="225018" y="29248"/>
                </a:lnTo>
                <a:lnTo>
                  <a:pt x="225018" y="127139"/>
                </a:lnTo>
                <a:lnTo>
                  <a:pt x="257543" y="127139"/>
                </a:lnTo>
                <a:lnTo>
                  <a:pt x="257543" y="29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37355" y="4378020"/>
            <a:ext cx="99060" cy="283210"/>
          </a:xfrm>
          <a:custGeom>
            <a:avLst/>
            <a:gdLst/>
            <a:ahLst/>
            <a:cxnLst/>
            <a:rect l="l" t="t" r="r" b="b"/>
            <a:pathLst>
              <a:path w="99060" h="283210">
                <a:moveTo>
                  <a:pt x="36398" y="0"/>
                </a:moveTo>
                <a:lnTo>
                  <a:pt x="0" y="0"/>
                </a:lnTo>
                <a:lnTo>
                  <a:pt x="35708" y="38755"/>
                </a:lnTo>
                <a:lnTo>
                  <a:pt x="55772" y="76873"/>
                </a:lnTo>
                <a:lnTo>
                  <a:pt x="64586" y="111913"/>
                </a:lnTo>
                <a:lnTo>
                  <a:pt x="66548" y="141439"/>
                </a:lnTo>
                <a:lnTo>
                  <a:pt x="64586" y="170976"/>
                </a:lnTo>
                <a:lnTo>
                  <a:pt x="55772" y="206019"/>
                </a:lnTo>
                <a:lnTo>
                  <a:pt x="35708" y="244138"/>
                </a:lnTo>
                <a:lnTo>
                  <a:pt x="0" y="282905"/>
                </a:lnTo>
                <a:lnTo>
                  <a:pt x="36398" y="282905"/>
                </a:lnTo>
                <a:lnTo>
                  <a:pt x="55041" y="263448"/>
                </a:lnTo>
                <a:lnTo>
                  <a:pt x="75391" y="234222"/>
                </a:lnTo>
                <a:lnTo>
                  <a:pt x="91767" y="193972"/>
                </a:lnTo>
                <a:lnTo>
                  <a:pt x="98488" y="141439"/>
                </a:lnTo>
                <a:lnTo>
                  <a:pt x="91767" y="88916"/>
                </a:lnTo>
                <a:lnTo>
                  <a:pt x="75391" y="48674"/>
                </a:lnTo>
                <a:lnTo>
                  <a:pt x="55041" y="19455"/>
                </a:lnTo>
                <a:lnTo>
                  <a:pt x="36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03204" y="4403077"/>
            <a:ext cx="264795" cy="243204"/>
          </a:xfrm>
          <a:custGeom>
            <a:avLst/>
            <a:gdLst/>
            <a:ahLst/>
            <a:cxnLst/>
            <a:rect l="l" t="t" r="r" b="b"/>
            <a:pathLst>
              <a:path w="264795" h="243204">
                <a:moveTo>
                  <a:pt x="227304" y="31330"/>
                </a:moveTo>
                <a:lnTo>
                  <a:pt x="148628" y="31330"/>
                </a:lnTo>
                <a:lnTo>
                  <a:pt x="190603" y="42772"/>
                </a:lnTo>
                <a:lnTo>
                  <a:pt x="214277" y="65354"/>
                </a:lnTo>
                <a:lnTo>
                  <a:pt x="224744" y="91516"/>
                </a:lnTo>
                <a:lnTo>
                  <a:pt x="227101" y="113703"/>
                </a:lnTo>
                <a:lnTo>
                  <a:pt x="215169" y="167720"/>
                </a:lnTo>
                <a:lnTo>
                  <a:pt x="186256" y="196476"/>
                </a:lnTo>
                <a:lnTo>
                  <a:pt x="150682" y="208166"/>
                </a:lnTo>
                <a:lnTo>
                  <a:pt x="118770" y="210985"/>
                </a:lnTo>
                <a:lnTo>
                  <a:pt x="127431" y="242620"/>
                </a:lnTo>
                <a:lnTo>
                  <a:pt x="189058" y="231869"/>
                </a:lnTo>
                <a:lnTo>
                  <a:pt x="225135" y="211956"/>
                </a:lnTo>
                <a:lnTo>
                  <a:pt x="253147" y="175398"/>
                </a:lnTo>
                <a:lnTo>
                  <a:pt x="264413" y="116979"/>
                </a:lnTo>
                <a:lnTo>
                  <a:pt x="258809" y="78052"/>
                </a:lnTo>
                <a:lnTo>
                  <a:pt x="239048" y="40135"/>
                </a:lnTo>
                <a:lnTo>
                  <a:pt x="227304" y="31330"/>
                </a:lnTo>
                <a:close/>
              </a:path>
              <a:path w="264795" h="243204">
                <a:moveTo>
                  <a:pt x="139369" y="0"/>
                </a:moveTo>
                <a:lnTo>
                  <a:pt x="90840" y="6875"/>
                </a:lnTo>
                <a:lnTo>
                  <a:pt x="52022" y="25926"/>
                </a:lnTo>
                <a:lnTo>
                  <a:pt x="23531" y="54789"/>
                </a:lnTo>
                <a:lnTo>
                  <a:pt x="5985" y="91101"/>
                </a:lnTo>
                <a:lnTo>
                  <a:pt x="0" y="132499"/>
                </a:lnTo>
                <a:lnTo>
                  <a:pt x="3688" y="163649"/>
                </a:lnTo>
                <a:lnTo>
                  <a:pt x="14735" y="191442"/>
                </a:lnTo>
                <a:lnTo>
                  <a:pt x="33111" y="211401"/>
                </a:lnTo>
                <a:lnTo>
                  <a:pt x="58788" y="219049"/>
                </a:lnTo>
                <a:lnTo>
                  <a:pt x="81634" y="213775"/>
                </a:lnTo>
                <a:lnTo>
                  <a:pt x="98521" y="201477"/>
                </a:lnTo>
                <a:lnTo>
                  <a:pt x="109867" y="187443"/>
                </a:lnTo>
                <a:lnTo>
                  <a:pt x="110594" y="186220"/>
                </a:lnTo>
                <a:lnTo>
                  <a:pt x="59982" y="186220"/>
                </a:lnTo>
                <a:lnTo>
                  <a:pt x="49396" y="183057"/>
                </a:lnTo>
                <a:lnTo>
                  <a:pt x="40657" y="173683"/>
                </a:lnTo>
                <a:lnTo>
                  <a:pt x="34716" y="158268"/>
                </a:lnTo>
                <a:lnTo>
                  <a:pt x="32524" y="136982"/>
                </a:lnTo>
                <a:lnTo>
                  <a:pt x="35318" y="111389"/>
                </a:lnTo>
                <a:lnTo>
                  <a:pt x="46813" y="79752"/>
                </a:lnTo>
                <a:lnTo>
                  <a:pt x="71684" y="50692"/>
                </a:lnTo>
                <a:lnTo>
                  <a:pt x="114604" y="32829"/>
                </a:lnTo>
                <a:lnTo>
                  <a:pt x="148472" y="32829"/>
                </a:lnTo>
                <a:lnTo>
                  <a:pt x="148628" y="31330"/>
                </a:lnTo>
                <a:lnTo>
                  <a:pt x="227304" y="31330"/>
                </a:lnTo>
                <a:lnTo>
                  <a:pt x="200709" y="11395"/>
                </a:lnTo>
                <a:lnTo>
                  <a:pt x="139369" y="0"/>
                </a:lnTo>
                <a:close/>
              </a:path>
              <a:path w="264795" h="243204">
                <a:moveTo>
                  <a:pt x="148472" y="32829"/>
                </a:moveTo>
                <a:lnTo>
                  <a:pt x="114604" y="32829"/>
                </a:lnTo>
                <a:lnTo>
                  <a:pt x="110434" y="74423"/>
                </a:lnTo>
                <a:lnTo>
                  <a:pt x="101171" y="125193"/>
                </a:lnTo>
                <a:lnTo>
                  <a:pt x="84968" y="168128"/>
                </a:lnTo>
                <a:lnTo>
                  <a:pt x="59982" y="186220"/>
                </a:lnTo>
                <a:lnTo>
                  <a:pt x="110594" y="186220"/>
                </a:lnTo>
                <a:lnTo>
                  <a:pt x="116090" y="176961"/>
                </a:lnTo>
                <a:lnTo>
                  <a:pt x="130066" y="143171"/>
                </a:lnTo>
                <a:lnTo>
                  <a:pt x="139069" y="106722"/>
                </a:lnTo>
                <a:lnTo>
                  <a:pt x="144717" y="68985"/>
                </a:lnTo>
                <a:lnTo>
                  <a:pt x="148472" y="328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9775" y="4379201"/>
            <a:ext cx="278130" cy="280670"/>
          </a:xfrm>
          <a:custGeom>
            <a:avLst/>
            <a:gdLst/>
            <a:ahLst/>
            <a:cxnLst/>
            <a:rect l="l" t="t" r="r" b="b"/>
            <a:pathLst>
              <a:path w="278129" h="280670">
                <a:moveTo>
                  <a:pt x="241439" y="251282"/>
                </a:moveTo>
                <a:lnTo>
                  <a:pt x="164452" y="251282"/>
                </a:lnTo>
                <a:lnTo>
                  <a:pt x="168630" y="280225"/>
                </a:lnTo>
                <a:lnTo>
                  <a:pt x="214883" y="280225"/>
                </a:lnTo>
                <a:lnTo>
                  <a:pt x="222306" y="279739"/>
                </a:lnTo>
                <a:lnTo>
                  <a:pt x="231071" y="277015"/>
                </a:lnTo>
                <a:lnTo>
                  <a:pt x="238381" y="270152"/>
                </a:lnTo>
                <a:lnTo>
                  <a:pt x="241439" y="257251"/>
                </a:lnTo>
                <a:lnTo>
                  <a:pt x="241439" y="251282"/>
                </a:lnTo>
                <a:close/>
              </a:path>
              <a:path w="278129" h="280670">
                <a:moveTo>
                  <a:pt x="164452" y="183527"/>
                </a:moveTo>
                <a:lnTo>
                  <a:pt x="30454" y="183527"/>
                </a:lnTo>
                <a:lnTo>
                  <a:pt x="30454" y="268884"/>
                </a:lnTo>
                <a:lnTo>
                  <a:pt x="59702" y="268884"/>
                </a:lnTo>
                <a:lnTo>
                  <a:pt x="59702" y="254558"/>
                </a:lnTo>
                <a:lnTo>
                  <a:pt x="164452" y="254558"/>
                </a:lnTo>
                <a:lnTo>
                  <a:pt x="164452" y="251282"/>
                </a:lnTo>
                <a:lnTo>
                  <a:pt x="241439" y="251282"/>
                </a:lnTo>
                <a:lnTo>
                  <a:pt x="241439" y="250075"/>
                </a:lnTo>
                <a:lnTo>
                  <a:pt x="164452" y="250075"/>
                </a:lnTo>
                <a:lnTo>
                  <a:pt x="164452" y="231279"/>
                </a:lnTo>
                <a:lnTo>
                  <a:pt x="59702" y="231279"/>
                </a:lnTo>
                <a:lnTo>
                  <a:pt x="59702" y="205917"/>
                </a:lnTo>
                <a:lnTo>
                  <a:pt x="164452" y="205917"/>
                </a:lnTo>
                <a:lnTo>
                  <a:pt x="164452" y="183527"/>
                </a:lnTo>
                <a:close/>
              </a:path>
              <a:path w="278129" h="280670">
                <a:moveTo>
                  <a:pt x="241439" y="171602"/>
                </a:moveTo>
                <a:lnTo>
                  <a:pt x="211010" y="171602"/>
                </a:lnTo>
                <a:lnTo>
                  <a:pt x="211010" y="247408"/>
                </a:lnTo>
                <a:lnTo>
                  <a:pt x="210096" y="250075"/>
                </a:lnTo>
                <a:lnTo>
                  <a:pt x="241439" y="250075"/>
                </a:lnTo>
                <a:lnTo>
                  <a:pt x="241439" y="171602"/>
                </a:lnTo>
                <a:close/>
              </a:path>
              <a:path w="278129" h="280670">
                <a:moveTo>
                  <a:pt x="164452" y="205917"/>
                </a:moveTo>
                <a:lnTo>
                  <a:pt x="136397" y="205917"/>
                </a:lnTo>
                <a:lnTo>
                  <a:pt x="136397" y="231279"/>
                </a:lnTo>
                <a:lnTo>
                  <a:pt x="164452" y="231279"/>
                </a:lnTo>
                <a:lnTo>
                  <a:pt x="164452" y="205917"/>
                </a:lnTo>
                <a:close/>
              </a:path>
              <a:path w="278129" h="280670">
                <a:moveTo>
                  <a:pt x="277850" y="144145"/>
                </a:moveTo>
                <a:lnTo>
                  <a:pt x="0" y="144145"/>
                </a:lnTo>
                <a:lnTo>
                  <a:pt x="0" y="171602"/>
                </a:lnTo>
                <a:lnTo>
                  <a:pt x="277850" y="171602"/>
                </a:lnTo>
                <a:lnTo>
                  <a:pt x="277850" y="144145"/>
                </a:lnTo>
                <a:close/>
              </a:path>
              <a:path w="278129" h="280670">
                <a:moveTo>
                  <a:pt x="137896" y="88328"/>
                </a:moveTo>
                <a:lnTo>
                  <a:pt x="105054" y="88328"/>
                </a:lnTo>
                <a:lnTo>
                  <a:pt x="94772" y="96674"/>
                </a:lnTo>
                <a:lnTo>
                  <a:pt x="78055" y="104263"/>
                </a:lnTo>
                <a:lnTo>
                  <a:pt x="53949" y="109781"/>
                </a:lnTo>
                <a:lnTo>
                  <a:pt x="21501" y="111912"/>
                </a:lnTo>
                <a:lnTo>
                  <a:pt x="31953" y="139661"/>
                </a:lnTo>
                <a:lnTo>
                  <a:pt x="50682" y="138061"/>
                </a:lnTo>
                <a:lnTo>
                  <a:pt x="80438" y="131564"/>
                </a:lnTo>
                <a:lnTo>
                  <a:pt x="112438" y="116282"/>
                </a:lnTo>
                <a:lnTo>
                  <a:pt x="137896" y="88328"/>
                </a:lnTo>
                <a:close/>
              </a:path>
              <a:path w="278129" h="280670">
                <a:moveTo>
                  <a:pt x="168033" y="88328"/>
                </a:moveTo>
                <a:lnTo>
                  <a:pt x="138785" y="88328"/>
                </a:lnTo>
                <a:lnTo>
                  <a:pt x="157233" y="108044"/>
                </a:lnTo>
                <a:lnTo>
                  <a:pt x="179184" y="122242"/>
                </a:lnTo>
                <a:lnTo>
                  <a:pt x="208240" y="132017"/>
                </a:lnTo>
                <a:lnTo>
                  <a:pt x="248005" y="138468"/>
                </a:lnTo>
                <a:lnTo>
                  <a:pt x="259346" y="111315"/>
                </a:lnTo>
                <a:lnTo>
                  <a:pt x="224851" y="108607"/>
                </a:lnTo>
                <a:lnTo>
                  <a:pt x="199812" y="103741"/>
                </a:lnTo>
                <a:lnTo>
                  <a:pt x="181711" y="96915"/>
                </a:lnTo>
                <a:lnTo>
                  <a:pt x="168033" y="88328"/>
                </a:lnTo>
                <a:close/>
              </a:path>
              <a:path w="278129" h="280670">
                <a:moveTo>
                  <a:pt x="229501" y="64452"/>
                </a:moveTo>
                <a:lnTo>
                  <a:pt x="47459" y="64452"/>
                </a:lnTo>
                <a:lnTo>
                  <a:pt x="47459" y="88328"/>
                </a:lnTo>
                <a:lnTo>
                  <a:pt x="229501" y="88328"/>
                </a:lnTo>
                <a:lnTo>
                  <a:pt x="229501" y="64452"/>
                </a:lnTo>
                <a:close/>
              </a:path>
              <a:path w="278129" h="280670">
                <a:moveTo>
                  <a:pt x="270700" y="20891"/>
                </a:moveTo>
                <a:lnTo>
                  <a:pt x="7467" y="20891"/>
                </a:lnTo>
                <a:lnTo>
                  <a:pt x="7467" y="81470"/>
                </a:lnTo>
                <a:lnTo>
                  <a:pt x="38506" y="81470"/>
                </a:lnTo>
                <a:lnTo>
                  <a:pt x="38506" y="48348"/>
                </a:lnTo>
                <a:lnTo>
                  <a:pt x="270700" y="48348"/>
                </a:lnTo>
                <a:lnTo>
                  <a:pt x="270700" y="20891"/>
                </a:lnTo>
                <a:close/>
              </a:path>
              <a:path w="278129" h="280670">
                <a:moveTo>
                  <a:pt x="270700" y="48348"/>
                </a:moveTo>
                <a:lnTo>
                  <a:pt x="239661" y="48348"/>
                </a:lnTo>
                <a:lnTo>
                  <a:pt x="239661" y="81470"/>
                </a:lnTo>
                <a:lnTo>
                  <a:pt x="270700" y="81470"/>
                </a:lnTo>
                <a:lnTo>
                  <a:pt x="270700" y="48348"/>
                </a:lnTo>
                <a:close/>
              </a:path>
              <a:path w="278129" h="280670">
                <a:moveTo>
                  <a:pt x="152806" y="48348"/>
                </a:moveTo>
                <a:lnTo>
                  <a:pt x="122364" y="48348"/>
                </a:lnTo>
                <a:lnTo>
                  <a:pt x="120586" y="55816"/>
                </a:lnTo>
                <a:lnTo>
                  <a:pt x="119087" y="60591"/>
                </a:lnTo>
                <a:lnTo>
                  <a:pt x="117906" y="64452"/>
                </a:lnTo>
                <a:lnTo>
                  <a:pt x="148336" y="64452"/>
                </a:lnTo>
                <a:lnTo>
                  <a:pt x="150418" y="58788"/>
                </a:lnTo>
                <a:lnTo>
                  <a:pt x="151320" y="54305"/>
                </a:lnTo>
                <a:lnTo>
                  <a:pt x="152806" y="48348"/>
                </a:lnTo>
                <a:close/>
              </a:path>
              <a:path w="278129" h="280670">
                <a:moveTo>
                  <a:pt x="154597" y="0"/>
                </a:moveTo>
                <a:lnTo>
                  <a:pt x="123558" y="0"/>
                </a:lnTo>
                <a:lnTo>
                  <a:pt x="123558" y="20891"/>
                </a:lnTo>
                <a:lnTo>
                  <a:pt x="154597" y="20891"/>
                </a:lnTo>
                <a:lnTo>
                  <a:pt x="1545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7857" y="4378007"/>
            <a:ext cx="285750" cy="281305"/>
          </a:xfrm>
          <a:custGeom>
            <a:avLst/>
            <a:gdLst/>
            <a:ahLst/>
            <a:cxnLst/>
            <a:rect l="l" t="t" r="r" b="b"/>
            <a:pathLst>
              <a:path w="285750" h="281304">
                <a:moveTo>
                  <a:pt x="69240" y="126237"/>
                </a:moveTo>
                <a:lnTo>
                  <a:pt x="38798" y="126237"/>
                </a:lnTo>
                <a:lnTo>
                  <a:pt x="38798" y="280822"/>
                </a:lnTo>
                <a:lnTo>
                  <a:pt x="69240" y="280822"/>
                </a:lnTo>
                <a:lnTo>
                  <a:pt x="69240" y="126237"/>
                </a:lnTo>
                <a:close/>
              </a:path>
              <a:path w="285750" h="281304">
                <a:moveTo>
                  <a:pt x="251574" y="94894"/>
                </a:moveTo>
                <a:lnTo>
                  <a:pt x="219646" y="94894"/>
                </a:lnTo>
                <a:lnTo>
                  <a:pt x="219646" y="245008"/>
                </a:lnTo>
                <a:lnTo>
                  <a:pt x="219049" y="250088"/>
                </a:lnTo>
                <a:lnTo>
                  <a:pt x="156798" y="250088"/>
                </a:lnTo>
                <a:lnTo>
                  <a:pt x="160858" y="280822"/>
                </a:lnTo>
                <a:lnTo>
                  <a:pt x="216065" y="280822"/>
                </a:lnTo>
                <a:lnTo>
                  <a:pt x="232441" y="278901"/>
                </a:lnTo>
                <a:lnTo>
                  <a:pt x="243444" y="273062"/>
                </a:lnTo>
                <a:lnTo>
                  <a:pt x="249635" y="263195"/>
                </a:lnTo>
                <a:lnTo>
                  <a:pt x="251449" y="250088"/>
                </a:lnTo>
                <a:lnTo>
                  <a:pt x="211886" y="250088"/>
                </a:lnTo>
                <a:lnTo>
                  <a:pt x="156679" y="249186"/>
                </a:lnTo>
                <a:lnTo>
                  <a:pt x="251574" y="249186"/>
                </a:lnTo>
                <a:lnTo>
                  <a:pt x="251574" y="94894"/>
                </a:lnTo>
                <a:close/>
              </a:path>
              <a:path w="285750" h="281304">
                <a:moveTo>
                  <a:pt x="122961" y="115493"/>
                </a:moveTo>
                <a:lnTo>
                  <a:pt x="96697" y="132791"/>
                </a:lnTo>
                <a:lnTo>
                  <a:pt x="114479" y="155381"/>
                </a:lnTo>
                <a:lnTo>
                  <a:pt x="129043" y="176261"/>
                </a:lnTo>
                <a:lnTo>
                  <a:pt x="139965" y="193614"/>
                </a:lnTo>
                <a:lnTo>
                  <a:pt x="146824" y="205625"/>
                </a:lnTo>
                <a:lnTo>
                  <a:pt x="174282" y="187121"/>
                </a:lnTo>
                <a:lnTo>
                  <a:pt x="166429" y="174417"/>
                </a:lnTo>
                <a:lnTo>
                  <a:pt x="155330" y="157568"/>
                </a:lnTo>
                <a:lnTo>
                  <a:pt x="140879" y="137592"/>
                </a:lnTo>
                <a:lnTo>
                  <a:pt x="122961" y="115493"/>
                </a:lnTo>
                <a:close/>
              </a:path>
              <a:path w="285750" h="281304">
                <a:moveTo>
                  <a:pt x="59982" y="0"/>
                </a:moveTo>
                <a:lnTo>
                  <a:pt x="51370" y="31584"/>
                </a:lnTo>
                <a:lnTo>
                  <a:pt x="38277" y="63784"/>
                </a:lnTo>
                <a:lnTo>
                  <a:pt x="21041" y="94752"/>
                </a:lnTo>
                <a:lnTo>
                  <a:pt x="0" y="122643"/>
                </a:lnTo>
                <a:lnTo>
                  <a:pt x="13728" y="157568"/>
                </a:lnTo>
                <a:lnTo>
                  <a:pt x="18990" y="151962"/>
                </a:lnTo>
                <a:lnTo>
                  <a:pt x="24477" y="145599"/>
                </a:lnTo>
                <a:lnTo>
                  <a:pt x="30857" y="137387"/>
                </a:lnTo>
                <a:lnTo>
                  <a:pt x="38798" y="126237"/>
                </a:lnTo>
                <a:lnTo>
                  <a:pt x="69240" y="126237"/>
                </a:lnTo>
                <a:lnTo>
                  <a:pt x="69240" y="69824"/>
                </a:lnTo>
                <a:lnTo>
                  <a:pt x="78283" y="47875"/>
                </a:lnTo>
                <a:lnTo>
                  <a:pt x="84720" y="29808"/>
                </a:lnTo>
                <a:lnTo>
                  <a:pt x="89087" y="15487"/>
                </a:lnTo>
                <a:lnTo>
                  <a:pt x="91922" y="4775"/>
                </a:lnTo>
                <a:lnTo>
                  <a:pt x="59982" y="0"/>
                </a:lnTo>
                <a:close/>
              </a:path>
              <a:path w="285750" h="281304">
                <a:moveTo>
                  <a:pt x="285305" y="64160"/>
                </a:moveTo>
                <a:lnTo>
                  <a:pt x="85648" y="64160"/>
                </a:lnTo>
                <a:lnTo>
                  <a:pt x="85648" y="94894"/>
                </a:lnTo>
                <a:lnTo>
                  <a:pt x="285305" y="94894"/>
                </a:lnTo>
                <a:lnTo>
                  <a:pt x="285305" y="64160"/>
                </a:lnTo>
                <a:close/>
              </a:path>
              <a:path w="285750" h="281304">
                <a:moveTo>
                  <a:pt x="251574" y="901"/>
                </a:moveTo>
                <a:lnTo>
                  <a:pt x="219646" y="901"/>
                </a:lnTo>
                <a:lnTo>
                  <a:pt x="219646" y="64160"/>
                </a:lnTo>
                <a:lnTo>
                  <a:pt x="251574" y="64160"/>
                </a:lnTo>
                <a:lnTo>
                  <a:pt x="251574" y="9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1592" y="4391749"/>
            <a:ext cx="251282" cy="2524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3995" y="4380090"/>
            <a:ext cx="288925" cy="278130"/>
          </a:xfrm>
          <a:custGeom>
            <a:avLst/>
            <a:gdLst/>
            <a:ahLst/>
            <a:cxnLst/>
            <a:rect l="l" t="t" r="r" b="b"/>
            <a:pathLst>
              <a:path w="288925" h="278129">
                <a:moveTo>
                  <a:pt x="162344" y="0"/>
                </a:moveTo>
                <a:lnTo>
                  <a:pt x="127431" y="0"/>
                </a:lnTo>
                <a:lnTo>
                  <a:pt x="127431" y="37896"/>
                </a:lnTo>
                <a:lnTo>
                  <a:pt x="125594" y="65950"/>
                </a:lnTo>
                <a:lnTo>
                  <a:pt x="112076" y="122716"/>
                </a:lnTo>
                <a:lnTo>
                  <a:pt x="82556" y="179927"/>
                </a:lnTo>
                <a:lnTo>
                  <a:pt x="31211" y="229744"/>
                </a:lnTo>
                <a:lnTo>
                  <a:pt x="0" y="247992"/>
                </a:lnTo>
                <a:lnTo>
                  <a:pt x="22085" y="277837"/>
                </a:lnTo>
                <a:lnTo>
                  <a:pt x="63706" y="250138"/>
                </a:lnTo>
                <a:lnTo>
                  <a:pt x="98747" y="213791"/>
                </a:lnTo>
                <a:lnTo>
                  <a:pt x="126117" y="169777"/>
                </a:lnTo>
                <a:lnTo>
                  <a:pt x="144729" y="119075"/>
                </a:lnTo>
                <a:lnTo>
                  <a:pt x="175473" y="119075"/>
                </a:lnTo>
                <a:lnTo>
                  <a:pt x="165102" y="75525"/>
                </a:lnTo>
                <a:lnTo>
                  <a:pt x="162428" y="37896"/>
                </a:lnTo>
                <a:lnTo>
                  <a:pt x="162344" y="0"/>
                </a:lnTo>
                <a:close/>
              </a:path>
              <a:path w="288925" h="278129">
                <a:moveTo>
                  <a:pt x="175473" y="119075"/>
                </a:moveTo>
                <a:lnTo>
                  <a:pt x="144729" y="119075"/>
                </a:lnTo>
                <a:lnTo>
                  <a:pt x="164957" y="171874"/>
                </a:lnTo>
                <a:lnTo>
                  <a:pt x="193492" y="216477"/>
                </a:lnTo>
                <a:lnTo>
                  <a:pt x="228459" y="252070"/>
                </a:lnTo>
                <a:lnTo>
                  <a:pt x="267982" y="277837"/>
                </a:lnTo>
                <a:lnTo>
                  <a:pt x="288582" y="247395"/>
                </a:lnTo>
                <a:lnTo>
                  <a:pt x="233971" y="209725"/>
                </a:lnTo>
                <a:lnTo>
                  <a:pt x="197479" y="165926"/>
                </a:lnTo>
                <a:lnTo>
                  <a:pt x="175668" y="119894"/>
                </a:lnTo>
                <a:lnTo>
                  <a:pt x="175473" y="1190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17743" y="4394124"/>
            <a:ext cx="234848" cy="2524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95492" y="4392638"/>
            <a:ext cx="252729" cy="255904"/>
          </a:xfrm>
          <a:custGeom>
            <a:avLst/>
            <a:gdLst/>
            <a:ahLst/>
            <a:cxnLst/>
            <a:rect l="l" t="t" r="r" b="b"/>
            <a:pathLst>
              <a:path w="252729" h="255904">
                <a:moveTo>
                  <a:pt x="94018" y="139065"/>
                </a:moveTo>
                <a:lnTo>
                  <a:pt x="85064" y="139065"/>
                </a:lnTo>
                <a:lnTo>
                  <a:pt x="48981" y="143782"/>
                </a:lnTo>
                <a:lnTo>
                  <a:pt x="22272" y="156667"/>
                </a:lnTo>
                <a:lnTo>
                  <a:pt x="5693" y="175819"/>
                </a:lnTo>
                <a:lnTo>
                  <a:pt x="0" y="199339"/>
                </a:lnTo>
                <a:lnTo>
                  <a:pt x="1557" y="211425"/>
                </a:lnTo>
                <a:lnTo>
                  <a:pt x="10221" y="230449"/>
                </a:lnTo>
                <a:lnTo>
                  <a:pt x="31980" y="248018"/>
                </a:lnTo>
                <a:lnTo>
                  <a:pt x="72821" y="255739"/>
                </a:lnTo>
                <a:lnTo>
                  <a:pt x="110435" y="249050"/>
                </a:lnTo>
                <a:lnTo>
                  <a:pt x="129751" y="232879"/>
                </a:lnTo>
                <a:lnTo>
                  <a:pt x="132255" y="225907"/>
                </a:lnTo>
                <a:lnTo>
                  <a:pt x="70434" y="225907"/>
                </a:lnTo>
                <a:lnTo>
                  <a:pt x="48804" y="222204"/>
                </a:lnTo>
                <a:lnTo>
                  <a:pt x="37303" y="213745"/>
                </a:lnTo>
                <a:lnTo>
                  <a:pt x="32740" y="204503"/>
                </a:lnTo>
                <a:lnTo>
                  <a:pt x="31927" y="198450"/>
                </a:lnTo>
                <a:lnTo>
                  <a:pt x="34889" y="186612"/>
                </a:lnTo>
                <a:lnTo>
                  <a:pt x="43756" y="177150"/>
                </a:lnTo>
                <a:lnTo>
                  <a:pt x="58497" y="170877"/>
                </a:lnTo>
                <a:lnTo>
                  <a:pt x="79082" y="168605"/>
                </a:lnTo>
                <a:lnTo>
                  <a:pt x="188006" y="168605"/>
                </a:lnTo>
                <a:lnTo>
                  <a:pt x="178153" y="163031"/>
                </a:lnTo>
                <a:lnTo>
                  <a:pt x="137883" y="146519"/>
                </a:lnTo>
                <a:lnTo>
                  <a:pt x="137883" y="140258"/>
                </a:lnTo>
                <a:lnTo>
                  <a:pt x="104457" y="140258"/>
                </a:lnTo>
                <a:lnTo>
                  <a:pt x="94018" y="139065"/>
                </a:lnTo>
                <a:close/>
              </a:path>
              <a:path w="252729" h="255904">
                <a:moveTo>
                  <a:pt x="208054" y="179946"/>
                </a:moveTo>
                <a:lnTo>
                  <a:pt x="137883" y="179946"/>
                </a:lnTo>
                <a:lnTo>
                  <a:pt x="163685" y="192593"/>
                </a:lnTo>
                <a:lnTo>
                  <a:pt x="186778" y="206584"/>
                </a:lnTo>
                <a:lnTo>
                  <a:pt x="208253" y="222251"/>
                </a:lnTo>
                <a:lnTo>
                  <a:pt x="229196" y="239928"/>
                </a:lnTo>
                <a:lnTo>
                  <a:pt x="252183" y="212178"/>
                </a:lnTo>
                <a:lnTo>
                  <a:pt x="236089" y="199188"/>
                </a:lnTo>
                <a:lnTo>
                  <a:pt x="211150" y="181697"/>
                </a:lnTo>
                <a:lnTo>
                  <a:pt x="208054" y="179946"/>
                </a:lnTo>
                <a:close/>
              </a:path>
              <a:path w="252729" h="255904">
                <a:moveTo>
                  <a:pt x="188006" y="168605"/>
                </a:moveTo>
                <a:lnTo>
                  <a:pt x="79082" y="168605"/>
                </a:lnTo>
                <a:lnTo>
                  <a:pt x="87117" y="168815"/>
                </a:lnTo>
                <a:lnTo>
                  <a:pt x="93670" y="169389"/>
                </a:lnTo>
                <a:lnTo>
                  <a:pt x="99272" y="170244"/>
                </a:lnTo>
                <a:lnTo>
                  <a:pt x="104457" y="171297"/>
                </a:lnTo>
                <a:lnTo>
                  <a:pt x="104426" y="192593"/>
                </a:lnTo>
                <a:lnTo>
                  <a:pt x="103925" y="204251"/>
                </a:lnTo>
                <a:lnTo>
                  <a:pt x="100204" y="215163"/>
                </a:lnTo>
                <a:lnTo>
                  <a:pt x="90103" y="222941"/>
                </a:lnTo>
                <a:lnTo>
                  <a:pt x="70434" y="225907"/>
                </a:lnTo>
                <a:lnTo>
                  <a:pt x="132255" y="225907"/>
                </a:lnTo>
                <a:lnTo>
                  <a:pt x="136867" y="213070"/>
                </a:lnTo>
                <a:lnTo>
                  <a:pt x="137883" y="195465"/>
                </a:lnTo>
                <a:lnTo>
                  <a:pt x="137883" y="179946"/>
                </a:lnTo>
                <a:lnTo>
                  <a:pt x="208054" y="179946"/>
                </a:lnTo>
                <a:lnTo>
                  <a:pt x="188006" y="168605"/>
                </a:lnTo>
                <a:close/>
              </a:path>
              <a:path w="252729" h="255904">
                <a:moveTo>
                  <a:pt x="137883" y="0"/>
                </a:moveTo>
                <a:lnTo>
                  <a:pt x="104457" y="0"/>
                </a:lnTo>
                <a:lnTo>
                  <a:pt x="104457" y="140258"/>
                </a:lnTo>
                <a:lnTo>
                  <a:pt x="137883" y="140258"/>
                </a:lnTo>
                <a:lnTo>
                  <a:pt x="137883" y="79971"/>
                </a:lnTo>
                <a:lnTo>
                  <a:pt x="239649" y="79971"/>
                </a:lnTo>
                <a:lnTo>
                  <a:pt x="239649" y="46850"/>
                </a:lnTo>
                <a:lnTo>
                  <a:pt x="137883" y="46850"/>
                </a:lnTo>
                <a:lnTo>
                  <a:pt x="1378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88907" y="4389945"/>
            <a:ext cx="191770" cy="257810"/>
          </a:xfrm>
          <a:custGeom>
            <a:avLst/>
            <a:gdLst/>
            <a:ahLst/>
            <a:cxnLst/>
            <a:rect l="l" t="t" r="r" b="b"/>
            <a:pathLst>
              <a:path w="191770" h="257810">
                <a:moveTo>
                  <a:pt x="169967" y="57594"/>
                </a:moveTo>
                <a:lnTo>
                  <a:pt x="111498" y="57594"/>
                </a:lnTo>
                <a:lnTo>
                  <a:pt x="125556" y="60228"/>
                </a:lnTo>
                <a:lnTo>
                  <a:pt x="140486" y="70835"/>
                </a:lnTo>
                <a:lnTo>
                  <a:pt x="152339" y="93475"/>
                </a:lnTo>
                <a:lnTo>
                  <a:pt x="157168" y="132207"/>
                </a:lnTo>
                <a:lnTo>
                  <a:pt x="145013" y="184616"/>
                </a:lnTo>
                <a:lnTo>
                  <a:pt x="113216" y="212404"/>
                </a:lnTo>
                <a:lnTo>
                  <a:pt x="68774" y="223518"/>
                </a:lnTo>
                <a:lnTo>
                  <a:pt x="18687" y="225907"/>
                </a:lnTo>
                <a:lnTo>
                  <a:pt x="24961" y="257543"/>
                </a:lnTo>
                <a:lnTo>
                  <a:pt x="90259" y="252226"/>
                </a:lnTo>
                <a:lnTo>
                  <a:pt x="137483" y="236924"/>
                </a:lnTo>
                <a:lnTo>
                  <a:pt x="168679" y="211538"/>
                </a:lnTo>
                <a:lnTo>
                  <a:pt x="185895" y="175967"/>
                </a:lnTo>
                <a:lnTo>
                  <a:pt x="191178" y="130111"/>
                </a:lnTo>
                <a:lnTo>
                  <a:pt x="184584" y="84596"/>
                </a:lnTo>
                <a:lnTo>
                  <a:pt x="169967" y="57594"/>
                </a:lnTo>
                <a:close/>
              </a:path>
              <a:path w="191770" h="257810">
                <a:moveTo>
                  <a:pt x="12413" y="0"/>
                </a:moveTo>
                <a:lnTo>
                  <a:pt x="5166" y="45404"/>
                </a:lnTo>
                <a:lnTo>
                  <a:pt x="1445" y="87476"/>
                </a:lnTo>
                <a:lnTo>
                  <a:pt x="74" y="120649"/>
                </a:lnTo>
                <a:lnTo>
                  <a:pt x="0" y="153579"/>
                </a:lnTo>
                <a:lnTo>
                  <a:pt x="402" y="164693"/>
                </a:lnTo>
                <a:lnTo>
                  <a:pt x="1143" y="174407"/>
                </a:lnTo>
                <a:lnTo>
                  <a:pt x="2278" y="184429"/>
                </a:lnTo>
                <a:lnTo>
                  <a:pt x="34803" y="181140"/>
                </a:lnTo>
                <a:lnTo>
                  <a:pt x="33577" y="173710"/>
                </a:lnTo>
                <a:lnTo>
                  <a:pt x="32601" y="165357"/>
                </a:lnTo>
                <a:lnTo>
                  <a:pt x="31904" y="154151"/>
                </a:lnTo>
                <a:lnTo>
                  <a:pt x="31514" y="138163"/>
                </a:lnTo>
                <a:lnTo>
                  <a:pt x="52829" y="93218"/>
                </a:lnTo>
                <a:lnTo>
                  <a:pt x="76761" y="69240"/>
                </a:lnTo>
                <a:lnTo>
                  <a:pt x="35692" y="69240"/>
                </a:lnTo>
                <a:lnTo>
                  <a:pt x="38178" y="49598"/>
                </a:lnTo>
                <a:lnTo>
                  <a:pt x="40591" y="32958"/>
                </a:lnTo>
                <a:lnTo>
                  <a:pt x="43375" y="17821"/>
                </a:lnTo>
                <a:lnTo>
                  <a:pt x="47033" y="2387"/>
                </a:lnTo>
                <a:lnTo>
                  <a:pt x="12413" y="0"/>
                </a:lnTo>
                <a:close/>
              </a:path>
              <a:path w="191770" h="257810">
                <a:moveTo>
                  <a:pt x="112984" y="26555"/>
                </a:moveTo>
                <a:lnTo>
                  <a:pt x="90340" y="29489"/>
                </a:lnTo>
                <a:lnTo>
                  <a:pt x="69647" y="37934"/>
                </a:lnTo>
                <a:lnTo>
                  <a:pt x="51300" y="51362"/>
                </a:lnTo>
                <a:lnTo>
                  <a:pt x="35692" y="69240"/>
                </a:lnTo>
                <a:lnTo>
                  <a:pt x="76761" y="69240"/>
                </a:lnTo>
                <a:lnTo>
                  <a:pt x="98249" y="59398"/>
                </a:lnTo>
                <a:lnTo>
                  <a:pt x="111498" y="57594"/>
                </a:lnTo>
                <a:lnTo>
                  <a:pt x="169967" y="57594"/>
                </a:lnTo>
                <a:lnTo>
                  <a:pt x="167078" y="52258"/>
                </a:lnTo>
                <a:lnTo>
                  <a:pt x="142074" y="32958"/>
                </a:lnTo>
                <a:lnTo>
                  <a:pt x="112984" y="265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19113" y="4378312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264662" y="248297"/>
                </a:moveTo>
                <a:lnTo>
                  <a:pt x="141147" y="248297"/>
                </a:lnTo>
                <a:lnTo>
                  <a:pt x="163191" y="257848"/>
                </a:lnTo>
                <a:lnTo>
                  <a:pt x="191887" y="267428"/>
                </a:lnTo>
                <a:lnTo>
                  <a:pt x="227522" y="275949"/>
                </a:lnTo>
                <a:lnTo>
                  <a:pt x="270383" y="282321"/>
                </a:lnTo>
                <a:lnTo>
                  <a:pt x="282308" y="249783"/>
                </a:lnTo>
                <a:lnTo>
                  <a:pt x="264662" y="248297"/>
                </a:lnTo>
                <a:close/>
              </a:path>
              <a:path w="282575" h="282575">
                <a:moveTo>
                  <a:pt x="87439" y="168910"/>
                </a:moveTo>
                <a:lnTo>
                  <a:pt x="59690" y="178168"/>
                </a:lnTo>
                <a:lnTo>
                  <a:pt x="67169" y="189041"/>
                </a:lnTo>
                <a:lnTo>
                  <a:pt x="77031" y="201144"/>
                </a:lnTo>
                <a:lnTo>
                  <a:pt x="90533" y="214592"/>
                </a:lnTo>
                <a:lnTo>
                  <a:pt x="108927" y="229501"/>
                </a:lnTo>
                <a:lnTo>
                  <a:pt x="94797" y="233975"/>
                </a:lnTo>
                <a:lnTo>
                  <a:pt x="72923" y="239347"/>
                </a:lnTo>
                <a:lnTo>
                  <a:pt x="41819" y="244942"/>
                </a:lnTo>
                <a:lnTo>
                  <a:pt x="0" y="250088"/>
                </a:lnTo>
                <a:lnTo>
                  <a:pt x="13131" y="280835"/>
                </a:lnTo>
                <a:lnTo>
                  <a:pt x="43792" y="276372"/>
                </a:lnTo>
                <a:lnTo>
                  <a:pt x="75349" y="270043"/>
                </a:lnTo>
                <a:lnTo>
                  <a:pt x="107800" y="260975"/>
                </a:lnTo>
                <a:lnTo>
                  <a:pt x="141147" y="248297"/>
                </a:lnTo>
                <a:lnTo>
                  <a:pt x="264662" y="248297"/>
                </a:lnTo>
                <a:lnTo>
                  <a:pt x="263125" y="248168"/>
                </a:lnTo>
                <a:lnTo>
                  <a:pt x="237812" y="244900"/>
                </a:lnTo>
                <a:lnTo>
                  <a:pt x="207743" y="239003"/>
                </a:lnTo>
                <a:lnTo>
                  <a:pt x="174294" y="229501"/>
                </a:lnTo>
                <a:lnTo>
                  <a:pt x="193095" y="214274"/>
                </a:lnTo>
                <a:lnTo>
                  <a:pt x="140550" y="214274"/>
                </a:lnTo>
                <a:lnTo>
                  <a:pt x="120418" y="201269"/>
                </a:lnTo>
                <a:lnTo>
                  <a:pt x="105041" y="188348"/>
                </a:lnTo>
                <a:lnTo>
                  <a:pt x="94141" y="177050"/>
                </a:lnTo>
                <a:lnTo>
                  <a:pt x="87439" y="168910"/>
                </a:lnTo>
                <a:close/>
              </a:path>
              <a:path w="282575" h="282575">
                <a:moveTo>
                  <a:pt x="232778" y="136080"/>
                </a:moveTo>
                <a:lnTo>
                  <a:pt x="46545" y="136080"/>
                </a:lnTo>
                <a:lnTo>
                  <a:pt x="46545" y="164439"/>
                </a:lnTo>
                <a:lnTo>
                  <a:pt x="195173" y="164439"/>
                </a:lnTo>
                <a:lnTo>
                  <a:pt x="187855" y="173567"/>
                </a:lnTo>
                <a:lnTo>
                  <a:pt x="176477" y="185999"/>
                </a:lnTo>
                <a:lnTo>
                  <a:pt x="160792" y="200110"/>
                </a:lnTo>
                <a:lnTo>
                  <a:pt x="140550" y="214274"/>
                </a:lnTo>
                <a:lnTo>
                  <a:pt x="193095" y="214274"/>
                </a:lnTo>
                <a:lnTo>
                  <a:pt x="197525" y="210686"/>
                </a:lnTo>
                <a:lnTo>
                  <a:pt x="214495" y="192041"/>
                </a:lnTo>
                <a:lnTo>
                  <a:pt x="225985" y="175861"/>
                </a:lnTo>
                <a:lnTo>
                  <a:pt x="232778" y="164439"/>
                </a:lnTo>
                <a:lnTo>
                  <a:pt x="232778" y="136080"/>
                </a:lnTo>
                <a:close/>
              </a:path>
              <a:path w="282575" h="282575">
                <a:moveTo>
                  <a:pt x="273951" y="85356"/>
                </a:moveTo>
                <a:lnTo>
                  <a:pt x="6261" y="85356"/>
                </a:lnTo>
                <a:lnTo>
                  <a:pt x="6261" y="161759"/>
                </a:lnTo>
                <a:lnTo>
                  <a:pt x="37592" y="161759"/>
                </a:lnTo>
                <a:lnTo>
                  <a:pt x="37592" y="113690"/>
                </a:lnTo>
                <a:lnTo>
                  <a:pt x="273951" y="113690"/>
                </a:lnTo>
                <a:lnTo>
                  <a:pt x="273951" y="85356"/>
                </a:lnTo>
                <a:close/>
              </a:path>
              <a:path w="282575" h="282575">
                <a:moveTo>
                  <a:pt x="273951" y="113690"/>
                </a:moveTo>
                <a:lnTo>
                  <a:pt x="242620" y="113690"/>
                </a:lnTo>
                <a:lnTo>
                  <a:pt x="242620" y="161759"/>
                </a:lnTo>
                <a:lnTo>
                  <a:pt x="273951" y="161759"/>
                </a:lnTo>
                <a:lnTo>
                  <a:pt x="273951" y="113690"/>
                </a:lnTo>
                <a:close/>
              </a:path>
              <a:path w="282575" h="282575">
                <a:moveTo>
                  <a:pt x="8343" y="16713"/>
                </a:moveTo>
                <a:lnTo>
                  <a:pt x="14325" y="43865"/>
                </a:lnTo>
                <a:lnTo>
                  <a:pt x="21129" y="44046"/>
                </a:lnTo>
                <a:lnTo>
                  <a:pt x="46837" y="44462"/>
                </a:lnTo>
                <a:lnTo>
                  <a:pt x="32524" y="49834"/>
                </a:lnTo>
                <a:lnTo>
                  <a:pt x="36646" y="58031"/>
                </a:lnTo>
                <a:lnTo>
                  <a:pt x="41360" y="67710"/>
                </a:lnTo>
                <a:lnTo>
                  <a:pt x="45908" y="77331"/>
                </a:lnTo>
                <a:lnTo>
                  <a:pt x="49530" y="85356"/>
                </a:lnTo>
                <a:lnTo>
                  <a:pt x="80873" y="85356"/>
                </a:lnTo>
                <a:lnTo>
                  <a:pt x="76689" y="74846"/>
                </a:lnTo>
                <a:lnTo>
                  <a:pt x="72551" y="64800"/>
                </a:lnTo>
                <a:lnTo>
                  <a:pt x="68157" y="54590"/>
                </a:lnTo>
                <a:lnTo>
                  <a:pt x="63563" y="44462"/>
                </a:lnTo>
                <a:lnTo>
                  <a:pt x="104181" y="44087"/>
                </a:lnTo>
                <a:lnTo>
                  <a:pt x="113398" y="43865"/>
                </a:lnTo>
                <a:lnTo>
                  <a:pt x="147449" y="43865"/>
                </a:lnTo>
                <a:lnTo>
                  <a:pt x="146824" y="42087"/>
                </a:lnTo>
                <a:lnTo>
                  <a:pt x="192633" y="38355"/>
                </a:lnTo>
                <a:lnTo>
                  <a:pt x="204903" y="37046"/>
                </a:lnTo>
                <a:lnTo>
                  <a:pt x="216954" y="35509"/>
                </a:lnTo>
                <a:lnTo>
                  <a:pt x="231384" y="35509"/>
                </a:lnTo>
                <a:lnTo>
                  <a:pt x="226504" y="34023"/>
                </a:lnTo>
                <a:lnTo>
                  <a:pt x="239808" y="32005"/>
                </a:lnTo>
                <a:lnTo>
                  <a:pt x="251463" y="29991"/>
                </a:lnTo>
                <a:lnTo>
                  <a:pt x="272173" y="25958"/>
                </a:lnTo>
                <a:lnTo>
                  <a:pt x="267072" y="17894"/>
                </a:lnTo>
                <a:lnTo>
                  <a:pt x="62674" y="17894"/>
                </a:lnTo>
                <a:lnTo>
                  <a:pt x="46632" y="17793"/>
                </a:lnTo>
                <a:lnTo>
                  <a:pt x="32827" y="17527"/>
                </a:lnTo>
                <a:lnTo>
                  <a:pt x="8343" y="16713"/>
                </a:lnTo>
                <a:close/>
              </a:path>
              <a:path w="282575" h="282575">
                <a:moveTo>
                  <a:pt x="147449" y="43865"/>
                </a:moveTo>
                <a:lnTo>
                  <a:pt x="113398" y="43865"/>
                </a:lnTo>
                <a:lnTo>
                  <a:pt x="116952" y="51734"/>
                </a:lnTo>
                <a:lnTo>
                  <a:pt x="120116" y="59801"/>
                </a:lnTo>
                <a:lnTo>
                  <a:pt x="123728" y="70272"/>
                </a:lnTo>
                <a:lnTo>
                  <a:pt x="128625" y="85356"/>
                </a:lnTo>
                <a:lnTo>
                  <a:pt x="159956" y="85356"/>
                </a:lnTo>
                <a:lnTo>
                  <a:pt x="157233" y="74268"/>
                </a:lnTo>
                <a:lnTo>
                  <a:pt x="154285" y="64050"/>
                </a:lnTo>
                <a:lnTo>
                  <a:pt x="150891" y="53668"/>
                </a:lnTo>
                <a:lnTo>
                  <a:pt x="147449" y="43865"/>
                </a:lnTo>
                <a:close/>
              </a:path>
              <a:path w="282575" h="282575">
                <a:moveTo>
                  <a:pt x="231384" y="35509"/>
                </a:moveTo>
                <a:lnTo>
                  <a:pt x="216954" y="35509"/>
                </a:lnTo>
                <a:lnTo>
                  <a:pt x="214483" y="43217"/>
                </a:lnTo>
                <a:lnTo>
                  <a:pt x="209943" y="55284"/>
                </a:lnTo>
                <a:lnTo>
                  <a:pt x="203613" y="69926"/>
                </a:lnTo>
                <a:lnTo>
                  <a:pt x="195770" y="85356"/>
                </a:lnTo>
                <a:lnTo>
                  <a:pt x="229793" y="85356"/>
                </a:lnTo>
                <a:lnTo>
                  <a:pt x="235411" y="74846"/>
                </a:lnTo>
                <a:lnTo>
                  <a:pt x="239825" y="65989"/>
                </a:lnTo>
                <a:lnTo>
                  <a:pt x="244522" y="55845"/>
                </a:lnTo>
                <a:lnTo>
                  <a:pt x="250990" y="41478"/>
                </a:lnTo>
                <a:lnTo>
                  <a:pt x="231384" y="35509"/>
                </a:lnTo>
                <a:close/>
              </a:path>
              <a:path w="282575" h="282575">
                <a:moveTo>
                  <a:pt x="255752" y="0"/>
                </a:moveTo>
                <a:lnTo>
                  <a:pt x="224784" y="5689"/>
                </a:lnTo>
                <a:lnTo>
                  <a:pt x="182597" y="11518"/>
                </a:lnTo>
                <a:lnTo>
                  <a:pt x="128718" y="16062"/>
                </a:lnTo>
                <a:lnTo>
                  <a:pt x="62674" y="17894"/>
                </a:lnTo>
                <a:lnTo>
                  <a:pt x="267072" y="17894"/>
                </a:lnTo>
                <a:lnTo>
                  <a:pt x="2557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39864" y="4392333"/>
            <a:ext cx="248920" cy="257810"/>
          </a:xfrm>
          <a:custGeom>
            <a:avLst/>
            <a:gdLst/>
            <a:ahLst/>
            <a:cxnLst/>
            <a:rect l="l" t="t" r="r" b="b"/>
            <a:pathLst>
              <a:path w="248920" h="257810">
                <a:moveTo>
                  <a:pt x="198742" y="90119"/>
                </a:moveTo>
                <a:lnTo>
                  <a:pt x="165633" y="90119"/>
                </a:lnTo>
                <a:lnTo>
                  <a:pt x="164535" y="150212"/>
                </a:lnTo>
                <a:lnTo>
                  <a:pt x="152419" y="190358"/>
                </a:lnTo>
                <a:lnTo>
                  <a:pt x="122738" y="214557"/>
                </a:lnTo>
                <a:lnTo>
                  <a:pt x="68948" y="226809"/>
                </a:lnTo>
                <a:lnTo>
                  <a:pt x="79984" y="257251"/>
                </a:lnTo>
                <a:lnTo>
                  <a:pt x="146037" y="238410"/>
                </a:lnTo>
                <a:lnTo>
                  <a:pt x="187706" y="194271"/>
                </a:lnTo>
                <a:lnTo>
                  <a:pt x="198158" y="149810"/>
                </a:lnTo>
                <a:lnTo>
                  <a:pt x="199125" y="122850"/>
                </a:lnTo>
                <a:lnTo>
                  <a:pt x="198742" y="90119"/>
                </a:lnTo>
                <a:close/>
              </a:path>
              <a:path w="248920" h="257810">
                <a:moveTo>
                  <a:pt x="248297" y="59982"/>
                </a:moveTo>
                <a:lnTo>
                  <a:pt x="66255" y="59982"/>
                </a:lnTo>
                <a:lnTo>
                  <a:pt x="66255" y="90119"/>
                </a:lnTo>
                <a:lnTo>
                  <a:pt x="248297" y="90119"/>
                </a:lnTo>
                <a:lnTo>
                  <a:pt x="248297" y="59982"/>
                </a:lnTo>
                <a:close/>
              </a:path>
              <a:path w="248920" h="257810">
                <a:moveTo>
                  <a:pt x="197853" y="0"/>
                </a:moveTo>
                <a:lnTo>
                  <a:pt x="164439" y="0"/>
                </a:lnTo>
                <a:lnTo>
                  <a:pt x="164726" y="12395"/>
                </a:lnTo>
                <a:lnTo>
                  <a:pt x="165366" y="47797"/>
                </a:lnTo>
                <a:lnTo>
                  <a:pt x="165633" y="59982"/>
                </a:lnTo>
                <a:lnTo>
                  <a:pt x="198158" y="59982"/>
                </a:lnTo>
                <a:lnTo>
                  <a:pt x="197900" y="12395"/>
                </a:lnTo>
                <a:lnTo>
                  <a:pt x="197853" y="0"/>
                </a:lnTo>
                <a:close/>
              </a:path>
              <a:path w="248920" h="257810">
                <a:moveTo>
                  <a:pt x="9258" y="304"/>
                </a:moveTo>
                <a:lnTo>
                  <a:pt x="6547" y="24774"/>
                </a:lnTo>
                <a:lnTo>
                  <a:pt x="3505" y="57108"/>
                </a:lnTo>
                <a:lnTo>
                  <a:pt x="1025" y="94763"/>
                </a:lnTo>
                <a:lnTo>
                  <a:pt x="0" y="135191"/>
                </a:lnTo>
                <a:lnTo>
                  <a:pt x="564" y="165011"/>
                </a:lnTo>
                <a:lnTo>
                  <a:pt x="2276" y="194051"/>
                </a:lnTo>
                <a:lnTo>
                  <a:pt x="5164" y="222979"/>
                </a:lnTo>
                <a:lnTo>
                  <a:pt x="9258" y="252463"/>
                </a:lnTo>
                <a:lnTo>
                  <a:pt x="41783" y="248005"/>
                </a:lnTo>
                <a:lnTo>
                  <a:pt x="36626" y="221105"/>
                </a:lnTo>
                <a:lnTo>
                  <a:pt x="33429" y="193567"/>
                </a:lnTo>
                <a:lnTo>
                  <a:pt x="31799" y="165866"/>
                </a:lnTo>
                <a:lnTo>
                  <a:pt x="31343" y="138480"/>
                </a:lnTo>
                <a:lnTo>
                  <a:pt x="32698" y="91327"/>
                </a:lnTo>
                <a:lnTo>
                  <a:pt x="35926" y="52263"/>
                </a:lnTo>
                <a:lnTo>
                  <a:pt x="39771" y="22434"/>
                </a:lnTo>
                <a:lnTo>
                  <a:pt x="42976" y="2984"/>
                </a:lnTo>
                <a:lnTo>
                  <a:pt x="9258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18540" y="4386656"/>
            <a:ext cx="287020" cy="272415"/>
          </a:xfrm>
          <a:custGeom>
            <a:avLst/>
            <a:gdLst/>
            <a:ahLst/>
            <a:cxnLst/>
            <a:rect l="l" t="t" r="r" b="b"/>
            <a:pathLst>
              <a:path w="287020" h="272414">
                <a:moveTo>
                  <a:pt x="133400" y="217855"/>
                </a:moveTo>
                <a:lnTo>
                  <a:pt x="103263" y="217855"/>
                </a:lnTo>
                <a:lnTo>
                  <a:pt x="103263" y="272161"/>
                </a:lnTo>
                <a:lnTo>
                  <a:pt x="133400" y="272161"/>
                </a:lnTo>
                <a:lnTo>
                  <a:pt x="133400" y="217855"/>
                </a:lnTo>
                <a:close/>
              </a:path>
              <a:path w="287020" h="272414">
                <a:moveTo>
                  <a:pt x="182346" y="58204"/>
                </a:moveTo>
                <a:lnTo>
                  <a:pt x="153390" y="62674"/>
                </a:lnTo>
                <a:lnTo>
                  <a:pt x="160215" y="105313"/>
                </a:lnTo>
                <a:lnTo>
                  <a:pt x="170337" y="139668"/>
                </a:lnTo>
                <a:lnTo>
                  <a:pt x="181685" y="166412"/>
                </a:lnTo>
                <a:lnTo>
                  <a:pt x="192189" y="186220"/>
                </a:lnTo>
                <a:lnTo>
                  <a:pt x="174703" y="208588"/>
                </a:lnTo>
                <a:lnTo>
                  <a:pt x="158583" y="225277"/>
                </a:lnTo>
                <a:lnTo>
                  <a:pt x="144642" y="237210"/>
                </a:lnTo>
                <a:lnTo>
                  <a:pt x="133692" y="245313"/>
                </a:lnTo>
                <a:lnTo>
                  <a:pt x="153390" y="272161"/>
                </a:lnTo>
                <a:lnTo>
                  <a:pt x="163874" y="263674"/>
                </a:lnTo>
                <a:lnTo>
                  <a:pt x="177461" y="251655"/>
                </a:lnTo>
                <a:lnTo>
                  <a:pt x="193561" y="235490"/>
                </a:lnTo>
                <a:lnTo>
                  <a:pt x="211581" y="214566"/>
                </a:lnTo>
                <a:lnTo>
                  <a:pt x="254551" y="214566"/>
                </a:lnTo>
                <a:lnTo>
                  <a:pt x="246382" y="206749"/>
                </a:lnTo>
                <a:lnTo>
                  <a:pt x="230390" y="187718"/>
                </a:lnTo>
                <a:lnTo>
                  <a:pt x="240918" y="169134"/>
                </a:lnTo>
                <a:lnTo>
                  <a:pt x="246421" y="156972"/>
                </a:lnTo>
                <a:lnTo>
                  <a:pt x="210692" y="156972"/>
                </a:lnTo>
                <a:lnTo>
                  <a:pt x="203113" y="141919"/>
                </a:lnTo>
                <a:lnTo>
                  <a:pt x="194614" y="120908"/>
                </a:lnTo>
                <a:lnTo>
                  <a:pt x="187068" y="93237"/>
                </a:lnTo>
                <a:lnTo>
                  <a:pt x="182346" y="58204"/>
                </a:lnTo>
                <a:close/>
              </a:path>
              <a:path w="287020" h="272414">
                <a:moveTo>
                  <a:pt x="254551" y="214566"/>
                </a:moveTo>
                <a:lnTo>
                  <a:pt x="211581" y="214566"/>
                </a:lnTo>
                <a:lnTo>
                  <a:pt x="229526" y="235539"/>
                </a:lnTo>
                <a:lnTo>
                  <a:pt x="245422" y="251166"/>
                </a:lnTo>
                <a:lnTo>
                  <a:pt x="258796" y="262370"/>
                </a:lnTo>
                <a:lnTo>
                  <a:pt x="269176" y="270078"/>
                </a:lnTo>
                <a:lnTo>
                  <a:pt x="286791" y="239941"/>
                </a:lnTo>
                <a:lnTo>
                  <a:pt x="275342" y="232161"/>
                </a:lnTo>
                <a:lnTo>
                  <a:pt x="261619" y="221330"/>
                </a:lnTo>
                <a:lnTo>
                  <a:pt x="254551" y="214566"/>
                </a:lnTo>
                <a:close/>
              </a:path>
              <a:path w="287020" h="272414">
                <a:moveTo>
                  <a:pt x="153390" y="0"/>
                </a:moveTo>
                <a:lnTo>
                  <a:pt x="1790" y="0"/>
                </a:lnTo>
                <a:lnTo>
                  <a:pt x="1790" y="28054"/>
                </a:lnTo>
                <a:lnTo>
                  <a:pt x="19100" y="28054"/>
                </a:lnTo>
                <a:lnTo>
                  <a:pt x="19100" y="207416"/>
                </a:lnTo>
                <a:lnTo>
                  <a:pt x="15532" y="208013"/>
                </a:lnTo>
                <a:lnTo>
                  <a:pt x="4178" y="210096"/>
                </a:lnTo>
                <a:lnTo>
                  <a:pt x="0" y="210096"/>
                </a:lnTo>
                <a:lnTo>
                  <a:pt x="5676" y="239649"/>
                </a:lnTo>
                <a:lnTo>
                  <a:pt x="26171" y="236408"/>
                </a:lnTo>
                <a:lnTo>
                  <a:pt x="51898" y="231209"/>
                </a:lnTo>
                <a:lnTo>
                  <a:pt x="78911" y="224782"/>
                </a:lnTo>
                <a:lnTo>
                  <a:pt x="103263" y="217855"/>
                </a:lnTo>
                <a:lnTo>
                  <a:pt x="133400" y="217855"/>
                </a:lnTo>
                <a:lnTo>
                  <a:pt x="133400" y="202044"/>
                </a:lnTo>
                <a:lnTo>
                  <a:pt x="48640" y="202044"/>
                </a:lnTo>
                <a:lnTo>
                  <a:pt x="48640" y="156972"/>
                </a:lnTo>
                <a:lnTo>
                  <a:pt x="133400" y="156972"/>
                </a:lnTo>
                <a:lnTo>
                  <a:pt x="133400" y="129527"/>
                </a:lnTo>
                <a:lnTo>
                  <a:pt x="48640" y="129527"/>
                </a:lnTo>
                <a:lnTo>
                  <a:pt x="48640" y="92214"/>
                </a:lnTo>
                <a:lnTo>
                  <a:pt x="133400" y="92214"/>
                </a:lnTo>
                <a:lnTo>
                  <a:pt x="133400" y="65354"/>
                </a:lnTo>
                <a:lnTo>
                  <a:pt x="48640" y="65354"/>
                </a:lnTo>
                <a:lnTo>
                  <a:pt x="48640" y="28041"/>
                </a:lnTo>
                <a:lnTo>
                  <a:pt x="278142" y="28041"/>
                </a:lnTo>
                <a:lnTo>
                  <a:pt x="278142" y="15227"/>
                </a:lnTo>
                <a:lnTo>
                  <a:pt x="153390" y="15227"/>
                </a:lnTo>
                <a:lnTo>
                  <a:pt x="153390" y="0"/>
                </a:lnTo>
                <a:close/>
              </a:path>
              <a:path w="287020" h="272414">
                <a:moveTo>
                  <a:pt x="133400" y="156972"/>
                </a:moveTo>
                <a:lnTo>
                  <a:pt x="103263" y="156972"/>
                </a:lnTo>
                <a:lnTo>
                  <a:pt x="103263" y="189801"/>
                </a:lnTo>
                <a:lnTo>
                  <a:pt x="93432" y="192637"/>
                </a:lnTo>
                <a:lnTo>
                  <a:pt x="83010" y="195251"/>
                </a:lnTo>
                <a:lnTo>
                  <a:pt x="69059" y="198200"/>
                </a:lnTo>
                <a:lnTo>
                  <a:pt x="48640" y="202044"/>
                </a:lnTo>
                <a:lnTo>
                  <a:pt x="133400" y="202044"/>
                </a:lnTo>
                <a:lnTo>
                  <a:pt x="133400" y="156972"/>
                </a:lnTo>
                <a:close/>
              </a:path>
              <a:path w="287020" h="272414">
                <a:moveTo>
                  <a:pt x="278142" y="28054"/>
                </a:moveTo>
                <a:lnTo>
                  <a:pt x="148335" y="28054"/>
                </a:lnTo>
                <a:lnTo>
                  <a:pt x="148335" y="45656"/>
                </a:lnTo>
                <a:lnTo>
                  <a:pt x="246506" y="45656"/>
                </a:lnTo>
                <a:lnTo>
                  <a:pt x="243138" y="66412"/>
                </a:lnTo>
                <a:lnTo>
                  <a:pt x="236996" y="92594"/>
                </a:lnTo>
                <a:lnTo>
                  <a:pt x="226656" y="123135"/>
                </a:lnTo>
                <a:lnTo>
                  <a:pt x="210692" y="156972"/>
                </a:lnTo>
                <a:lnTo>
                  <a:pt x="246421" y="156972"/>
                </a:lnTo>
                <a:lnTo>
                  <a:pt x="253709" y="140866"/>
                </a:lnTo>
                <a:lnTo>
                  <a:pt x="266779" y="100509"/>
                </a:lnTo>
                <a:lnTo>
                  <a:pt x="278142" y="45656"/>
                </a:lnTo>
                <a:lnTo>
                  <a:pt x="278142" y="28054"/>
                </a:lnTo>
                <a:close/>
              </a:path>
              <a:path w="287020" h="272414">
                <a:moveTo>
                  <a:pt x="133400" y="92214"/>
                </a:moveTo>
                <a:lnTo>
                  <a:pt x="103263" y="92214"/>
                </a:lnTo>
                <a:lnTo>
                  <a:pt x="103263" y="129527"/>
                </a:lnTo>
                <a:lnTo>
                  <a:pt x="133400" y="129527"/>
                </a:lnTo>
                <a:lnTo>
                  <a:pt x="133400" y="92214"/>
                </a:lnTo>
                <a:close/>
              </a:path>
              <a:path w="287020" h="272414">
                <a:moveTo>
                  <a:pt x="278142" y="28041"/>
                </a:moveTo>
                <a:lnTo>
                  <a:pt x="103263" y="28041"/>
                </a:lnTo>
                <a:lnTo>
                  <a:pt x="103263" y="65354"/>
                </a:lnTo>
                <a:lnTo>
                  <a:pt x="133400" y="65354"/>
                </a:lnTo>
                <a:lnTo>
                  <a:pt x="133400" y="28054"/>
                </a:lnTo>
                <a:lnTo>
                  <a:pt x="278142" y="280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43007" y="4389945"/>
            <a:ext cx="191770" cy="257810"/>
          </a:xfrm>
          <a:custGeom>
            <a:avLst/>
            <a:gdLst/>
            <a:ahLst/>
            <a:cxnLst/>
            <a:rect l="l" t="t" r="r" b="b"/>
            <a:pathLst>
              <a:path w="191770" h="257810">
                <a:moveTo>
                  <a:pt x="169966" y="57594"/>
                </a:moveTo>
                <a:lnTo>
                  <a:pt x="111486" y="57594"/>
                </a:lnTo>
                <a:lnTo>
                  <a:pt x="125542" y="60228"/>
                </a:lnTo>
                <a:lnTo>
                  <a:pt x="140467" y="70835"/>
                </a:lnTo>
                <a:lnTo>
                  <a:pt x="152316" y="93475"/>
                </a:lnTo>
                <a:lnTo>
                  <a:pt x="157142" y="132207"/>
                </a:lnTo>
                <a:lnTo>
                  <a:pt x="144992" y="184616"/>
                </a:lnTo>
                <a:lnTo>
                  <a:pt x="113204" y="212404"/>
                </a:lnTo>
                <a:lnTo>
                  <a:pt x="68771" y="223518"/>
                </a:lnTo>
                <a:lnTo>
                  <a:pt x="18687" y="225907"/>
                </a:lnTo>
                <a:lnTo>
                  <a:pt x="24935" y="257543"/>
                </a:lnTo>
                <a:lnTo>
                  <a:pt x="90242" y="252226"/>
                </a:lnTo>
                <a:lnTo>
                  <a:pt x="137472" y="236924"/>
                </a:lnTo>
                <a:lnTo>
                  <a:pt x="168674" y="211538"/>
                </a:lnTo>
                <a:lnTo>
                  <a:pt x="185893" y="175967"/>
                </a:lnTo>
                <a:lnTo>
                  <a:pt x="191178" y="130111"/>
                </a:lnTo>
                <a:lnTo>
                  <a:pt x="184584" y="84596"/>
                </a:lnTo>
                <a:lnTo>
                  <a:pt x="169966" y="57594"/>
                </a:lnTo>
                <a:close/>
              </a:path>
              <a:path w="191770" h="257810">
                <a:moveTo>
                  <a:pt x="12400" y="0"/>
                </a:moveTo>
                <a:lnTo>
                  <a:pt x="5161" y="45404"/>
                </a:lnTo>
                <a:lnTo>
                  <a:pt x="1444" y="87476"/>
                </a:lnTo>
                <a:lnTo>
                  <a:pt x="74" y="120649"/>
                </a:lnTo>
                <a:lnTo>
                  <a:pt x="0" y="153579"/>
                </a:lnTo>
                <a:lnTo>
                  <a:pt x="401" y="164693"/>
                </a:lnTo>
                <a:lnTo>
                  <a:pt x="1137" y="174407"/>
                </a:lnTo>
                <a:lnTo>
                  <a:pt x="2266" y="184429"/>
                </a:lnTo>
                <a:lnTo>
                  <a:pt x="34778" y="181140"/>
                </a:lnTo>
                <a:lnTo>
                  <a:pt x="33559" y="173710"/>
                </a:lnTo>
                <a:lnTo>
                  <a:pt x="32587" y="165357"/>
                </a:lnTo>
                <a:lnTo>
                  <a:pt x="31892" y="154151"/>
                </a:lnTo>
                <a:lnTo>
                  <a:pt x="31501" y="138163"/>
                </a:lnTo>
                <a:lnTo>
                  <a:pt x="52814" y="93218"/>
                </a:lnTo>
                <a:lnTo>
                  <a:pt x="76744" y="69240"/>
                </a:lnTo>
                <a:lnTo>
                  <a:pt x="35680" y="69240"/>
                </a:lnTo>
                <a:lnTo>
                  <a:pt x="38171" y="49598"/>
                </a:lnTo>
                <a:lnTo>
                  <a:pt x="40583" y="32958"/>
                </a:lnTo>
                <a:lnTo>
                  <a:pt x="43364" y="17821"/>
                </a:lnTo>
                <a:lnTo>
                  <a:pt x="47021" y="2387"/>
                </a:lnTo>
                <a:lnTo>
                  <a:pt x="12400" y="0"/>
                </a:lnTo>
                <a:close/>
              </a:path>
              <a:path w="191770" h="257810">
                <a:moveTo>
                  <a:pt x="112972" y="26555"/>
                </a:moveTo>
                <a:lnTo>
                  <a:pt x="90322" y="29489"/>
                </a:lnTo>
                <a:lnTo>
                  <a:pt x="69630" y="37934"/>
                </a:lnTo>
                <a:lnTo>
                  <a:pt x="51285" y="51362"/>
                </a:lnTo>
                <a:lnTo>
                  <a:pt x="35680" y="69240"/>
                </a:lnTo>
                <a:lnTo>
                  <a:pt x="76744" y="69240"/>
                </a:lnTo>
                <a:lnTo>
                  <a:pt x="98231" y="59398"/>
                </a:lnTo>
                <a:lnTo>
                  <a:pt x="111486" y="57594"/>
                </a:lnTo>
                <a:lnTo>
                  <a:pt x="169966" y="57594"/>
                </a:lnTo>
                <a:lnTo>
                  <a:pt x="167077" y="52258"/>
                </a:lnTo>
                <a:lnTo>
                  <a:pt x="142069" y="32958"/>
                </a:lnTo>
                <a:lnTo>
                  <a:pt x="112972" y="265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8120" y="4379493"/>
            <a:ext cx="286385" cy="278765"/>
          </a:xfrm>
          <a:custGeom>
            <a:avLst/>
            <a:gdLst/>
            <a:ahLst/>
            <a:cxnLst/>
            <a:rect l="l" t="t" r="r" b="b"/>
            <a:pathLst>
              <a:path w="286384" h="278764">
                <a:moveTo>
                  <a:pt x="122351" y="69240"/>
                </a:moveTo>
                <a:lnTo>
                  <a:pt x="90131" y="69240"/>
                </a:lnTo>
                <a:lnTo>
                  <a:pt x="85448" y="134044"/>
                </a:lnTo>
                <a:lnTo>
                  <a:pt x="70578" y="182343"/>
                </a:lnTo>
                <a:lnTo>
                  <a:pt x="42952" y="219227"/>
                </a:lnTo>
                <a:lnTo>
                  <a:pt x="0" y="249783"/>
                </a:lnTo>
                <a:lnTo>
                  <a:pt x="19100" y="278739"/>
                </a:lnTo>
                <a:lnTo>
                  <a:pt x="68428" y="240311"/>
                </a:lnTo>
                <a:lnTo>
                  <a:pt x="96800" y="203647"/>
                </a:lnTo>
                <a:lnTo>
                  <a:pt x="110792" y="169836"/>
                </a:lnTo>
                <a:lnTo>
                  <a:pt x="116979" y="139966"/>
                </a:lnTo>
                <a:lnTo>
                  <a:pt x="254704" y="139966"/>
                </a:lnTo>
                <a:lnTo>
                  <a:pt x="255752" y="110718"/>
                </a:lnTo>
                <a:lnTo>
                  <a:pt x="120561" y="110718"/>
                </a:lnTo>
                <a:lnTo>
                  <a:pt x="121424" y="97649"/>
                </a:lnTo>
                <a:lnTo>
                  <a:pt x="121899" y="86736"/>
                </a:lnTo>
                <a:lnTo>
                  <a:pt x="122152" y="77444"/>
                </a:lnTo>
                <a:lnTo>
                  <a:pt x="122351" y="69240"/>
                </a:lnTo>
                <a:close/>
              </a:path>
              <a:path w="286384" h="278764">
                <a:moveTo>
                  <a:pt x="254704" y="139966"/>
                </a:moveTo>
                <a:lnTo>
                  <a:pt x="222631" y="139966"/>
                </a:lnTo>
                <a:lnTo>
                  <a:pt x="220206" y="180792"/>
                </a:lnTo>
                <a:lnTo>
                  <a:pt x="217109" y="208048"/>
                </a:lnTo>
                <a:lnTo>
                  <a:pt x="214237" y="223945"/>
                </a:lnTo>
                <a:lnTo>
                  <a:pt x="212483" y="230695"/>
                </a:lnTo>
                <a:lnTo>
                  <a:pt x="207111" y="246811"/>
                </a:lnTo>
                <a:lnTo>
                  <a:pt x="128917" y="246811"/>
                </a:lnTo>
                <a:lnTo>
                  <a:pt x="134886" y="278739"/>
                </a:lnTo>
                <a:lnTo>
                  <a:pt x="199644" y="278739"/>
                </a:lnTo>
                <a:lnTo>
                  <a:pt x="214050" y="277550"/>
                </a:lnTo>
                <a:lnTo>
                  <a:pt x="246935" y="223829"/>
                </a:lnTo>
                <a:lnTo>
                  <a:pt x="252034" y="182343"/>
                </a:lnTo>
                <a:lnTo>
                  <a:pt x="254677" y="140737"/>
                </a:lnTo>
                <a:lnTo>
                  <a:pt x="254704" y="139966"/>
                </a:lnTo>
                <a:close/>
              </a:path>
              <a:path w="286384" h="278764">
                <a:moveTo>
                  <a:pt x="285889" y="38798"/>
                </a:moveTo>
                <a:lnTo>
                  <a:pt x="4775" y="38798"/>
                </a:lnTo>
                <a:lnTo>
                  <a:pt x="4775" y="69240"/>
                </a:lnTo>
                <a:lnTo>
                  <a:pt x="285889" y="69240"/>
                </a:lnTo>
                <a:lnTo>
                  <a:pt x="285889" y="38798"/>
                </a:lnTo>
                <a:close/>
              </a:path>
              <a:path w="286384" h="278764">
                <a:moveTo>
                  <a:pt x="161150" y="0"/>
                </a:moveTo>
                <a:lnTo>
                  <a:pt x="128333" y="0"/>
                </a:lnTo>
                <a:lnTo>
                  <a:pt x="128333" y="38798"/>
                </a:lnTo>
                <a:lnTo>
                  <a:pt x="161150" y="38798"/>
                </a:lnTo>
                <a:lnTo>
                  <a:pt x="161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892745" y="4391749"/>
            <a:ext cx="251269" cy="2524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69935" y="4379201"/>
            <a:ext cx="283845" cy="283210"/>
          </a:xfrm>
          <a:custGeom>
            <a:avLst/>
            <a:gdLst/>
            <a:ahLst/>
            <a:cxnLst/>
            <a:rect l="l" t="t" r="r" b="b"/>
            <a:pathLst>
              <a:path w="283845" h="283210">
                <a:moveTo>
                  <a:pt x="278726" y="52527"/>
                </a:moveTo>
                <a:lnTo>
                  <a:pt x="72504" y="52527"/>
                </a:lnTo>
                <a:lnTo>
                  <a:pt x="72504" y="75209"/>
                </a:lnTo>
                <a:lnTo>
                  <a:pt x="278726" y="75209"/>
                </a:lnTo>
                <a:lnTo>
                  <a:pt x="278726" y="52527"/>
                </a:lnTo>
                <a:close/>
              </a:path>
              <a:path w="283845" h="283210">
                <a:moveTo>
                  <a:pt x="163525" y="35509"/>
                </a:moveTo>
                <a:lnTo>
                  <a:pt x="134289" y="35509"/>
                </a:lnTo>
                <a:lnTo>
                  <a:pt x="132486" y="42379"/>
                </a:lnTo>
                <a:lnTo>
                  <a:pt x="130708" y="47155"/>
                </a:lnTo>
                <a:lnTo>
                  <a:pt x="128612" y="52527"/>
                </a:lnTo>
                <a:lnTo>
                  <a:pt x="157861" y="52527"/>
                </a:lnTo>
                <a:lnTo>
                  <a:pt x="161137" y="43573"/>
                </a:lnTo>
                <a:lnTo>
                  <a:pt x="162344" y="39395"/>
                </a:lnTo>
                <a:lnTo>
                  <a:pt x="163525" y="35509"/>
                </a:lnTo>
                <a:close/>
              </a:path>
              <a:path w="283845" h="283210">
                <a:moveTo>
                  <a:pt x="252463" y="14630"/>
                </a:moveTo>
                <a:lnTo>
                  <a:pt x="87426" y="14630"/>
                </a:lnTo>
                <a:lnTo>
                  <a:pt x="87426" y="35509"/>
                </a:lnTo>
                <a:lnTo>
                  <a:pt x="224116" y="35509"/>
                </a:lnTo>
                <a:lnTo>
                  <a:pt x="224116" y="52527"/>
                </a:lnTo>
                <a:lnTo>
                  <a:pt x="252463" y="52527"/>
                </a:lnTo>
                <a:lnTo>
                  <a:pt x="252463" y="14630"/>
                </a:lnTo>
                <a:close/>
              </a:path>
              <a:path w="283845" h="283210">
                <a:moveTo>
                  <a:pt x="143243" y="0"/>
                </a:moveTo>
                <a:lnTo>
                  <a:pt x="142036" y="5969"/>
                </a:lnTo>
                <a:lnTo>
                  <a:pt x="141744" y="7759"/>
                </a:lnTo>
                <a:lnTo>
                  <a:pt x="140246" y="14630"/>
                </a:lnTo>
                <a:lnTo>
                  <a:pt x="169202" y="14630"/>
                </a:lnTo>
                <a:lnTo>
                  <a:pt x="169494" y="12547"/>
                </a:lnTo>
                <a:lnTo>
                  <a:pt x="171589" y="3886"/>
                </a:lnTo>
                <a:lnTo>
                  <a:pt x="171894" y="2082"/>
                </a:lnTo>
                <a:lnTo>
                  <a:pt x="143243" y="0"/>
                </a:lnTo>
                <a:close/>
              </a:path>
              <a:path w="283845" h="283210">
                <a:moveTo>
                  <a:pt x="60871" y="114896"/>
                </a:moveTo>
                <a:lnTo>
                  <a:pt x="2387" y="114896"/>
                </a:lnTo>
                <a:lnTo>
                  <a:pt x="2387" y="144741"/>
                </a:lnTo>
                <a:lnTo>
                  <a:pt x="30734" y="144741"/>
                </a:lnTo>
                <a:lnTo>
                  <a:pt x="30734" y="225615"/>
                </a:lnTo>
                <a:lnTo>
                  <a:pt x="23624" y="231298"/>
                </a:lnTo>
                <a:lnTo>
                  <a:pt x="15252" y="237482"/>
                </a:lnTo>
                <a:lnTo>
                  <a:pt x="6938" y="243330"/>
                </a:lnTo>
                <a:lnTo>
                  <a:pt x="0" y="248005"/>
                </a:lnTo>
                <a:lnTo>
                  <a:pt x="13423" y="282613"/>
                </a:lnTo>
                <a:lnTo>
                  <a:pt x="23391" y="273609"/>
                </a:lnTo>
                <a:lnTo>
                  <a:pt x="33193" y="264490"/>
                </a:lnTo>
                <a:lnTo>
                  <a:pt x="42882" y="255256"/>
                </a:lnTo>
                <a:lnTo>
                  <a:pt x="52514" y="245910"/>
                </a:lnTo>
                <a:lnTo>
                  <a:pt x="283174" y="245910"/>
                </a:lnTo>
                <a:lnTo>
                  <a:pt x="283502" y="244411"/>
                </a:lnTo>
                <a:lnTo>
                  <a:pt x="127127" y="244411"/>
                </a:lnTo>
                <a:lnTo>
                  <a:pt x="90624" y="239805"/>
                </a:lnTo>
                <a:lnTo>
                  <a:pt x="71053" y="228820"/>
                </a:lnTo>
                <a:lnTo>
                  <a:pt x="62954" y="215709"/>
                </a:lnTo>
                <a:lnTo>
                  <a:pt x="60871" y="204724"/>
                </a:lnTo>
                <a:lnTo>
                  <a:pt x="60871" y="114896"/>
                </a:lnTo>
                <a:close/>
              </a:path>
              <a:path w="283845" h="283210">
                <a:moveTo>
                  <a:pt x="283174" y="245910"/>
                </a:moveTo>
                <a:lnTo>
                  <a:pt x="52514" y="245910"/>
                </a:lnTo>
                <a:lnTo>
                  <a:pt x="62027" y="256448"/>
                </a:lnTo>
                <a:lnTo>
                  <a:pt x="75793" y="265082"/>
                </a:lnTo>
                <a:lnTo>
                  <a:pt x="97170" y="270918"/>
                </a:lnTo>
                <a:lnTo>
                  <a:pt x="129514" y="273062"/>
                </a:lnTo>
                <a:lnTo>
                  <a:pt x="277241" y="273062"/>
                </a:lnTo>
                <a:lnTo>
                  <a:pt x="283174" y="245910"/>
                </a:lnTo>
                <a:close/>
              </a:path>
              <a:path w="283845" h="283210">
                <a:moveTo>
                  <a:pt x="222034" y="219354"/>
                </a:moveTo>
                <a:lnTo>
                  <a:pt x="193687" y="219354"/>
                </a:lnTo>
                <a:lnTo>
                  <a:pt x="193687" y="236359"/>
                </a:lnTo>
                <a:lnTo>
                  <a:pt x="222034" y="236359"/>
                </a:lnTo>
                <a:lnTo>
                  <a:pt x="222034" y="219354"/>
                </a:lnTo>
                <a:close/>
              </a:path>
              <a:path w="283845" h="283210">
                <a:moveTo>
                  <a:pt x="278726" y="196964"/>
                </a:moveTo>
                <a:lnTo>
                  <a:pt x="72504" y="196964"/>
                </a:lnTo>
                <a:lnTo>
                  <a:pt x="72504" y="219354"/>
                </a:lnTo>
                <a:lnTo>
                  <a:pt x="278726" y="219354"/>
                </a:lnTo>
                <a:lnTo>
                  <a:pt x="278726" y="196964"/>
                </a:lnTo>
                <a:close/>
              </a:path>
              <a:path w="283845" h="283210">
                <a:moveTo>
                  <a:pt x="266788" y="158470"/>
                </a:moveTo>
                <a:lnTo>
                  <a:pt x="89230" y="158470"/>
                </a:lnTo>
                <a:lnTo>
                  <a:pt x="89230" y="196964"/>
                </a:lnTo>
                <a:lnTo>
                  <a:pt x="116382" y="196964"/>
                </a:lnTo>
                <a:lnTo>
                  <a:pt x="116382" y="179959"/>
                </a:lnTo>
                <a:lnTo>
                  <a:pt x="266788" y="179959"/>
                </a:lnTo>
                <a:lnTo>
                  <a:pt x="266788" y="158470"/>
                </a:lnTo>
                <a:close/>
              </a:path>
              <a:path w="283845" h="283210">
                <a:moveTo>
                  <a:pt x="222034" y="179959"/>
                </a:moveTo>
                <a:lnTo>
                  <a:pt x="193687" y="179959"/>
                </a:lnTo>
                <a:lnTo>
                  <a:pt x="193687" y="196964"/>
                </a:lnTo>
                <a:lnTo>
                  <a:pt x="222034" y="196964"/>
                </a:lnTo>
                <a:lnTo>
                  <a:pt x="222034" y="179959"/>
                </a:lnTo>
                <a:close/>
              </a:path>
              <a:path w="283845" h="283210">
                <a:moveTo>
                  <a:pt x="222034" y="144741"/>
                </a:moveTo>
                <a:lnTo>
                  <a:pt x="193687" y="144741"/>
                </a:lnTo>
                <a:lnTo>
                  <a:pt x="193687" y="158470"/>
                </a:lnTo>
                <a:lnTo>
                  <a:pt x="222034" y="158470"/>
                </a:lnTo>
                <a:lnTo>
                  <a:pt x="222034" y="144741"/>
                </a:lnTo>
                <a:close/>
              </a:path>
              <a:path w="283845" h="283210">
                <a:moveTo>
                  <a:pt x="260235" y="87439"/>
                </a:moveTo>
                <a:lnTo>
                  <a:pt x="89230" y="87439"/>
                </a:lnTo>
                <a:lnTo>
                  <a:pt x="89230" y="144741"/>
                </a:lnTo>
                <a:lnTo>
                  <a:pt x="260235" y="144741"/>
                </a:lnTo>
                <a:lnTo>
                  <a:pt x="260235" y="124752"/>
                </a:lnTo>
                <a:lnTo>
                  <a:pt x="116382" y="124752"/>
                </a:lnTo>
                <a:lnTo>
                  <a:pt x="116382" y="107442"/>
                </a:lnTo>
                <a:lnTo>
                  <a:pt x="260235" y="107442"/>
                </a:lnTo>
                <a:lnTo>
                  <a:pt x="260235" y="87439"/>
                </a:lnTo>
                <a:close/>
              </a:path>
              <a:path w="283845" h="283210">
                <a:moveTo>
                  <a:pt x="260235" y="107442"/>
                </a:moveTo>
                <a:lnTo>
                  <a:pt x="232486" y="107442"/>
                </a:lnTo>
                <a:lnTo>
                  <a:pt x="232486" y="124752"/>
                </a:lnTo>
                <a:lnTo>
                  <a:pt x="260235" y="124752"/>
                </a:lnTo>
                <a:lnTo>
                  <a:pt x="260235" y="107442"/>
                </a:lnTo>
                <a:close/>
              </a:path>
              <a:path w="283845" h="283210">
                <a:moveTo>
                  <a:pt x="29540" y="4483"/>
                </a:moveTo>
                <a:lnTo>
                  <a:pt x="6553" y="22987"/>
                </a:lnTo>
                <a:lnTo>
                  <a:pt x="14520" y="31728"/>
                </a:lnTo>
                <a:lnTo>
                  <a:pt x="25506" y="44840"/>
                </a:lnTo>
                <a:lnTo>
                  <a:pt x="36937" y="60080"/>
                </a:lnTo>
                <a:lnTo>
                  <a:pt x="46240" y="75209"/>
                </a:lnTo>
                <a:lnTo>
                  <a:pt x="71323" y="54317"/>
                </a:lnTo>
                <a:lnTo>
                  <a:pt x="60970" y="39857"/>
                </a:lnTo>
                <a:lnTo>
                  <a:pt x="51207" y="27719"/>
                </a:lnTo>
                <a:lnTo>
                  <a:pt x="41056" y="16422"/>
                </a:lnTo>
                <a:lnTo>
                  <a:pt x="29540" y="44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81428" y="4385767"/>
            <a:ext cx="207645" cy="266065"/>
          </a:xfrm>
          <a:custGeom>
            <a:avLst/>
            <a:gdLst/>
            <a:ahLst/>
            <a:cxnLst/>
            <a:rect l="l" t="t" r="r" b="b"/>
            <a:pathLst>
              <a:path w="207645" h="266064">
                <a:moveTo>
                  <a:pt x="32829" y="0"/>
                </a:moveTo>
                <a:lnTo>
                  <a:pt x="27749" y="31038"/>
                </a:lnTo>
                <a:lnTo>
                  <a:pt x="48187" y="32826"/>
                </a:lnTo>
                <a:lnTo>
                  <a:pt x="84200" y="37303"/>
                </a:lnTo>
                <a:lnTo>
                  <a:pt x="126758" y="45136"/>
                </a:lnTo>
                <a:lnTo>
                  <a:pt x="166827" y="56997"/>
                </a:lnTo>
                <a:lnTo>
                  <a:pt x="175780" y="23279"/>
                </a:lnTo>
                <a:lnTo>
                  <a:pt x="129645" y="11790"/>
                </a:lnTo>
                <a:lnTo>
                  <a:pt x="85388" y="4810"/>
                </a:lnTo>
                <a:lnTo>
                  <a:pt x="50590" y="1244"/>
                </a:lnTo>
                <a:lnTo>
                  <a:pt x="32829" y="0"/>
                </a:lnTo>
                <a:close/>
              </a:path>
              <a:path w="207645" h="266064">
                <a:moveTo>
                  <a:pt x="195647" y="106845"/>
                </a:moveTo>
                <a:lnTo>
                  <a:pt x="129222" y="106845"/>
                </a:lnTo>
                <a:lnTo>
                  <a:pt x="147848" y="108839"/>
                </a:lnTo>
                <a:lnTo>
                  <a:pt x="161188" y="115870"/>
                </a:lnTo>
                <a:lnTo>
                  <a:pt x="169213" y="129503"/>
                </a:lnTo>
                <a:lnTo>
                  <a:pt x="171894" y="151307"/>
                </a:lnTo>
                <a:lnTo>
                  <a:pt x="166267" y="185063"/>
                </a:lnTo>
                <a:lnTo>
                  <a:pt x="145448" y="212109"/>
                </a:lnTo>
                <a:lnTo>
                  <a:pt x="103534" y="229867"/>
                </a:lnTo>
                <a:lnTo>
                  <a:pt x="34620" y="235762"/>
                </a:lnTo>
                <a:lnTo>
                  <a:pt x="40893" y="265899"/>
                </a:lnTo>
                <a:lnTo>
                  <a:pt x="83964" y="262615"/>
                </a:lnTo>
                <a:lnTo>
                  <a:pt x="128409" y="253889"/>
                </a:lnTo>
                <a:lnTo>
                  <a:pt x="167940" y="235496"/>
                </a:lnTo>
                <a:lnTo>
                  <a:pt x="196270" y="203206"/>
                </a:lnTo>
                <a:lnTo>
                  <a:pt x="207111" y="152793"/>
                </a:lnTo>
                <a:lnTo>
                  <a:pt x="206826" y="144369"/>
                </a:lnTo>
                <a:lnTo>
                  <a:pt x="205057" y="131046"/>
                </a:lnTo>
                <a:lnTo>
                  <a:pt x="200435" y="115315"/>
                </a:lnTo>
                <a:lnTo>
                  <a:pt x="195647" y="106845"/>
                </a:lnTo>
                <a:close/>
              </a:path>
              <a:path w="207645" h="266064">
                <a:moveTo>
                  <a:pt x="133997" y="76098"/>
                </a:moveTo>
                <a:lnTo>
                  <a:pt x="122651" y="76373"/>
                </a:lnTo>
                <a:lnTo>
                  <a:pt x="108815" y="77404"/>
                </a:lnTo>
                <a:lnTo>
                  <a:pt x="89218" y="79500"/>
                </a:lnTo>
                <a:lnTo>
                  <a:pt x="36768" y="85882"/>
                </a:lnTo>
                <a:lnTo>
                  <a:pt x="20446" y="87704"/>
                </a:lnTo>
                <a:lnTo>
                  <a:pt x="9049" y="88800"/>
                </a:lnTo>
                <a:lnTo>
                  <a:pt x="0" y="89534"/>
                </a:lnTo>
                <a:lnTo>
                  <a:pt x="6565" y="124142"/>
                </a:lnTo>
                <a:lnTo>
                  <a:pt x="50994" y="116660"/>
                </a:lnTo>
                <a:lnTo>
                  <a:pt x="85353" y="111245"/>
                </a:lnTo>
                <a:lnTo>
                  <a:pt x="110982" y="107954"/>
                </a:lnTo>
                <a:lnTo>
                  <a:pt x="129222" y="106845"/>
                </a:lnTo>
                <a:lnTo>
                  <a:pt x="195647" y="106845"/>
                </a:lnTo>
                <a:lnTo>
                  <a:pt x="191592" y="99669"/>
                </a:lnTo>
                <a:lnTo>
                  <a:pt x="177140" y="86294"/>
                </a:lnTo>
                <a:lnTo>
                  <a:pt x="161456" y="79268"/>
                </a:lnTo>
                <a:lnTo>
                  <a:pt x="146441" y="76550"/>
                </a:lnTo>
                <a:lnTo>
                  <a:pt x="133997" y="760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29954" y="4390542"/>
            <a:ext cx="233045" cy="255270"/>
          </a:xfrm>
          <a:custGeom>
            <a:avLst/>
            <a:gdLst/>
            <a:ahLst/>
            <a:cxnLst/>
            <a:rect l="l" t="t" r="r" b="b"/>
            <a:pathLst>
              <a:path w="233045" h="255270">
                <a:moveTo>
                  <a:pt x="102946" y="0"/>
                </a:moveTo>
                <a:lnTo>
                  <a:pt x="68033" y="0"/>
                </a:lnTo>
                <a:lnTo>
                  <a:pt x="68004" y="50801"/>
                </a:lnTo>
                <a:lnTo>
                  <a:pt x="70015" y="79192"/>
                </a:lnTo>
                <a:lnTo>
                  <a:pt x="73873" y="93202"/>
                </a:lnTo>
                <a:lnTo>
                  <a:pt x="79387" y="100863"/>
                </a:lnTo>
                <a:lnTo>
                  <a:pt x="55898" y="112380"/>
                </a:lnTo>
                <a:lnTo>
                  <a:pt x="29840" y="130716"/>
                </a:lnTo>
                <a:lnTo>
                  <a:pt x="8709" y="156436"/>
                </a:lnTo>
                <a:lnTo>
                  <a:pt x="0" y="190106"/>
                </a:lnTo>
                <a:lnTo>
                  <a:pt x="13597" y="226911"/>
                </a:lnTo>
                <a:lnTo>
                  <a:pt x="49912" y="246206"/>
                </a:lnTo>
                <a:lnTo>
                  <a:pt x="102232" y="253641"/>
                </a:lnTo>
                <a:lnTo>
                  <a:pt x="163842" y="254863"/>
                </a:lnTo>
                <a:lnTo>
                  <a:pt x="191348" y="254512"/>
                </a:lnTo>
                <a:lnTo>
                  <a:pt x="210688" y="253630"/>
                </a:lnTo>
                <a:lnTo>
                  <a:pt x="223762" y="252468"/>
                </a:lnTo>
                <a:lnTo>
                  <a:pt x="232473" y="251282"/>
                </a:lnTo>
                <a:lnTo>
                  <a:pt x="232473" y="221741"/>
                </a:lnTo>
                <a:lnTo>
                  <a:pt x="146532" y="221741"/>
                </a:lnTo>
                <a:lnTo>
                  <a:pt x="94539" y="220719"/>
                </a:lnTo>
                <a:lnTo>
                  <a:pt x="59899" y="216031"/>
                </a:lnTo>
                <a:lnTo>
                  <a:pt x="40594" y="205245"/>
                </a:lnTo>
                <a:lnTo>
                  <a:pt x="34607" y="185927"/>
                </a:lnTo>
                <a:lnTo>
                  <a:pt x="46827" y="157502"/>
                </a:lnTo>
                <a:lnTo>
                  <a:pt x="78787" y="135008"/>
                </a:lnTo>
                <a:lnTo>
                  <a:pt x="123440" y="118073"/>
                </a:lnTo>
                <a:lnTo>
                  <a:pt x="173737" y="106320"/>
                </a:lnTo>
                <a:lnTo>
                  <a:pt x="222630" y="99377"/>
                </a:lnTo>
                <a:lnTo>
                  <a:pt x="221544" y="89534"/>
                </a:lnTo>
                <a:lnTo>
                  <a:pt x="108623" y="89534"/>
                </a:lnTo>
                <a:lnTo>
                  <a:pt x="106852" y="86495"/>
                </a:lnTo>
                <a:lnTo>
                  <a:pt x="104967" y="81583"/>
                </a:lnTo>
                <a:lnTo>
                  <a:pt x="103417" y="73706"/>
                </a:lnTo>
                <a:lnTo>
                  <a:pt x="102654" y="61772"/>
                </a:lnTo>
                <a:lnTo>
                  <a:pt x="102576" y="21151"/>
                </a:lnTo>
                <a:lnTo>
                  <a:pt x="102734" y="8519"/>
                </a:lnTo>
                <a:lnTo>
                  <a:pt x="102946" y="0"/>
                </a:lnTo>
                <a:close/>
              </a:path>
              <a:path w="233045" h="255270">
                <a:moveTo>
                  <a:pt x="232473" y="216966"/>
                </a:moveTo>
                <a:lnTo>
                  <a:pt x="218286" y="218468"/>
                </a:lnTo>
                <a:lnTo>
                  <a:pt x="199566" y="220025"/>
                </a:lnTo>
                <a:lnTo>
                  <a:pt x="175814" y="221247"/>
                </a:lnTo>
                <a:lnTo>
                  <a:pt x="146532" y="221741"/>
                </a:lnTo>
                <a:lnTo>
                  <a:pt x="232473" y="221741"/>
                </a:lnTo>
                <a:lnTo>
                  <a:pt x="232473" y="216966"/>
                </a:lnTo>
                <a:close/>
              </a:path>
              <a:path w="233045" h="255270">
                <a:moveTo>
                  <a:pt x="218744" y="64173"/>
                </a:moveTo>
                <a:lnTo>
                  <a:pt x="190501" y="68471"/>
                </a:lnTo>
                <a:lnTo>
                  <a:pt x="162902" y="74167"/>
                </a:lnTo>
                <a:lnTo>
                  <a:pt x="135695" y="81207"/>
                </a:lnTo>
                <a:lnTo>
                  <a:pt x="108623" y="89534"/>
                </a:lnTo>
                <a:lnTo>
                  <a:pt x="221544" y="89534"/>
                </a:lnTo>
                <a:lnTo>
                  <a:pt x="218744" y="641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91307" y="4388167"/>
            <a:ext cx="282575" cy="267970"/>
          </a:xfrm>
          <a:custGeom>
            <a:avLst/>
            <a:gdLst/>
            <a:ahLst/>
            <a:cxnLst/>
            <a:rect l="l" t="t" r="r" b="b"/>
            <a:pathLst>
              <a:path w="282575" h="267970">
                <a:moveTo>
                  <a:pt x="108038" y="171894"/>
                </a:moveTo>
                <a:lnTo>
                  <a:pt x="77304" y="171894"/>
                </a:lnTo>
                <a:lnTo>
                  <a:pt x="77304" y="241719"/>
                </a:lnTo>
                <a:lnTo>
                  <a:pt x="78288" y="250309"/>
                </a:lnTo>
                <a:lnTo>
                  <a:pt x="82041" y="258733"/>
                </a:lnTo>
                <a:lnTo>
                  <a:pt x="89767" y="265143"/>
                </a:lnTo>
                <a:lnTo>
                  <a:pt x="102666" y="267690"/>
                </a:lnTo>
                <a:lnTo>
                  <a:pt x="182346" y="267690"/>
                </a:lnTo>
                <a:lnTo>
                  <a:pt x="216077" y="240496"/>
                </a:lnTo>
                <a:lnTo>
                  <a:pt x="216698" y="237540"/>
                </a:lnTo>
                <a:lnTo>
                  <a:pt x="108038" y="237540"/>
                </a:lnTo>
                <a:lnTo>
                  <a:pt x="108038" y="171894"/>
                </a:lnTo>
                <a:close/>
              </a:path>
              <a:path w="282575" h="267970">
                <a:moveTo>
                  <a:pt x="238150" y="159054"/>
                </a:moveTo>
                <a:lnTo>
                  <a:pt x="211289" y="173380"/>
                </a:lnTo>
                <a:lnTo>
                  <a:pt x="221803" y="190708"/>
                </a:lnTo>
                <a:lnTo>
                  <a:pt x="232259" y="210161"/>
                </a:lnTo>
                <a:lnTo>
                  <a:pt x="242602" y="232636"/>
                </a:lnTo>
                <a:lnTo>
                  <a:pt x="252780" y="259029"/>
                </a:lnTo>
                <a:lnTo>
                  <a:pt x="282320" y="245008"/>
                </a:lnTo>
                <a:lnTo>
                  <a:pt x="274954" y="226682"/>
                </a:lnTo>
                <a:lnTo>
                  <a:pt x="265612" y="206279"/>
                </a:lnTo>
                <a:lnTo>
                  <a:pt x="253533" y="183647"/>
                </a:lnTo>
                <a:lnTo>
                  <a:pt x="238150" y="159054"/>
                </a:lnTo>
                <a:close/>
              </a:path>
              <a:path w="282575" h="267970">
                <a:moveTo>
                  <a:pt x="192189" y="199339"/>
                </a:moveTo>
                <a:lnTo>
                  <a:pt x="190656" y="215761"/>
                </a:lnTo>
                <a:lnTo>
                  <a:pt x="188456" y="227731"/>
                </a:lnTo>
                <a:lnTo>
                  <a:pt x="184468" y="235056"/>
                </a:lnTo>
                <a:lnTo>
                  <a:pt x="177571" y="237540"/>
                </a:lnTo>
                <a:lnTo>
                  <a:pt x="216698" y="237540"/>
                </a:lnTo>
                <a:lnTo>
                  <a:pt x="218978" y="226682"/>
                </a:lnTo>
                <a:lnTo>
                  <a:pt x="221094" y="213820"/>
                </a:lnTo>
                <a:lnTo>
                  <a:pt x="222034" y="206806"/>
                </a:lnTo>
                <a:lnTo>
                  <a:pt x="192189" y="199339"/>
                </a:lnTo>
                <a:close/>
              </a:path>
              <a:path w="282575" h="267970">
                <a:moveTo>
                  <a:pt x="130721" y="140550"/>
                </a:moveTo>
                <a:lnTo>
                  <a:pt x="106248" y="159651"/>
                </a:lnTo>
                <a:lnTo>
                  <a:pt x="120308" y="170101"/>
                </a:lnTo>
                <a:lnTo>
                  <a:pt x="133697" y="181248"/>
                </a:lnTo>
                <a:lnTo>
                  <a:pt x="146865" y="193680"/>
                </a:lnTo>
                <a:lnTo>
                  <a:pt x="160261" y="207987"/>
                </a:lnTo>
                <a:lnTo>
                  <a:pt x="183235" y="188302"/>
                </a:lnTo>
                <a:lnTo>
                  <a:pt x="168014" y="171894"/>
                </a:lnTo>
                <a:lnTo>
                  <a:pt x="154068" y="158826"/>
                </a:lnTo>
                <a:lnTo>
                  <a:pt x="141528" y="148512"/>
                </a:lnTo>
                <a:lnTo>
                  <a:pt x="130721" y="140550"/>
                </a:lnTo>
                <a:close/>
              </a:path>
              <a:path w="282575" h="267970">
                <a:moveTo>
                  <a:pt x="258749" y="0"/>
                </a:moveTo>
                <a:lnTo>
                  <a:pt x="23583" y="0"/>
                </a:lnTo>
                <a:lnTo>
                  <a:pt x="23583" y="137579"/>
                </a:lnTo>
                <a:lnTo>
                  <a:pt x="258749" y="137579"/>
                </a:lnTo>
                <a:lnTo>
                  <a:pt x="258749" y="111899"/>
                </a:lnTo>
                <a:lnTo>
                  <a:pt x="53428" y="111899"/>
                </a:lnTo>
                <a:lnTo>
                  <a:pt x="53428" y="80276"/>
                </a:lnTo>
                <a:lnTo>
                  <a:pt x="258749" y="80276"/>
                </a:lnTo>
                <a:lnTo>
                  <a:pt x="258749" y="56692"/>
                </a:lnTo>
                <a:lnTo>
                  <a:pt x="53428" y="56692"/>
                </a:lnTo>
                <a:lnTo>
                  <a:pt x="53428" y="25946"/>
                </a:lnTo>
                <a:lnTo>
                  <a:pt x="258749" y="25946"/>
                </a:lnTo>
                <a:lnTo>
                  <a:pt x="258749" y="0"/>
                </a:lnTo>
                <a:close/>
              </a:path>
              <a:path w="282575" h="267970">
                <a:moveTo>
                  <a:pt x="155486" y="80276"/>
                </a:moveTo>
                <a:lnTo>
                  <a:pt x="125945" y="80276"/>
                </a:lnTo>
                <a:lnTo>
                  <a:pt x="125945" y="111899"/>
                </a:lnTo>
                <a:lnTo>
                  <a:pt x="155486" y="111899"/>
                </a:lnTo>
                <a:lnTo>
                  <a:pt x="155486" y="80276"/>
                </a:lnTo>
                <a:close/>
              </a:path>
              <a:path w="282575" h="267970">
                <a:moveTo>
                  <a:pt x="258749" y="80276"/>
                </a:moveTo>
                <a:lnTo>
                  <a:pt x="228599" y="80276"/>
                </a:lnTo>
                <a:lnTo>
                  <a:pt x="228599" y="111899"/>
                </a:lnTo>
                <a:lnTo>
                  <a:pt x="258749" y="111899"/>
                </a:lnTo>
                <a:lnTo>
                  <a:pt x="258749" y="80276"/>
                </a:lnTo>
                <a:close/>
              </a:path>
              <a:path w="282575" h="267970">
                <a:moveTo>
                  <a:pt x="155486" y="25946"/>
                </a:moveTo>
                <a:lnTo>
                  <a:pt x="125945" y="25946"/>
                </a:lnTo>
                <a:lnTo>
                  <a:pt x="125945" y="56692"/>
                </a:lnTo>
                <a:lnTo>
                  <a:pt x="155486" y="56692"/>
                </a:lnTo>
                <a:lnTo>
                  <a:pt x="155486" y="25946"/>
                </a:lnTo>
                <a:close/>
              </a:path>
              <a:path w="282575" h="267970">
                <a:moveTo>
                  <a:pt x="258749" y="25946"/>
                </a:moveTo>
                <a:lnTo>
                  <a:pt x="228599" y="25946"/>
                </a:lnTo>
                <a:lnTo>
                  <a:pt x="228599" y="56692"/>
                </a:lnTo>
                <a:lnTo>
                  <a:pt x="258749" y="56692"/>
                </a:lnTo>
                <a:lnTo>
                  <a:pt x="258749" y="25946"/>
                </a:lnTo>
                <a:close/>
              </a:path>
              <a:path w="282575" h="267970">
                <a:moveTo>
                  <a:pt x="33731" y="171894"/>
                </a:moveTo>
                <a:lnTo>
                  <a:pt x="27074" y="194537"/>
                </a:lnTo>
                <a:lnTo>
                  <a:pt x="19218" y="213820"/>
                </a:lnTo>
                <a:lnTo>
                  <a:pt x="10185" y="230641"/>
                </a:lnTo>
                <a:lnTo>
                  <a:pt x="0" y="245897"/>
                </a:lnTo>
                <a:lnTo>
                  <a:pt x="27749" y="263804"/>
                </a:lnTo>
                <a:lnTo>
                  <a:pt x="40434" y="241680"/>
                </a:lnTo>
                <a:lnTo>
                  <a:pt x="50211" y="219557"/>
                </a:lnTo>
                <a:lnTo>
                  <a:pt x="57637" y="197996"/>
                </a:lnTo>
                <a:lnTo>
                  <a:pt x="63271" y="177558"/>
                </a:lnTo>
                <a:lnTo>
                  <a:pt x="33731" y="1718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08477" y="4408754"/>
            <a:ext cx="261620" cy="236220"/>
          </a:xfrm>
          <a:custGeom>
            <a:avLst/>
            <a:gdLst/>
            <a:ahLst/>
            <a:cxnLst/>
            <a:rect l="l" t="t" r="r" b="b"/>
            <a:pathLst>
              <a:path w="261620" h="236220">
                <a:moveTo>
                  <a:pt x="197561" y="3276"/>
                </a:moveTo>
                <a:lnTo>
                  <a:pt x="171005" y="22974"/>
                </a:lnTo>
                <a:lnTo>
                  <a:pt x="180539" y="33421"/>
                </a:lnTo>
                <a:lnTo>
                  <a:pt x="190438" y="46807"/>
                </a:lnTo>
                <a:lnTo>
                  <a:pt x="209194" y="84747"/>
                </a:lnTo>
                <a:lnTo>
                  <a:pt x="220572" y="135747"/>
                </a:lnTo>
                <a:lnTo>
                  <a:pt x="223215" y="203530"/>
                </a:lnTo>
                <a:lnTo>
                  <a:pt x="261112" y="201434"/>
                </a:lnTo>
                <a:lnTo>
                  <a:pt x="256427" y="126663"/>
                </a:lnTo>
                <a:lnTo>
                  <a:pt x="243324" y="73485"/>
                </a:lnTo>
                <a:lnTo>
                  <a:pt x="223226" y="34742"/>
                </a:lnTo>
                <a:lnTo>
                  <a:pt x="197561" y="3276"/>
                </a:lnTo>
                <a:close/>
              </a:path>
              <a:path w="261620" h="236220">
                <a:moveTo>
                  <a:pt x="3873" y="0"/>
                </a:moveTo>
                <a:lnTo>
                  <a:pt x="2764" y="13011"/>
                </a:lnTo>
                <a:lnTo>
                  <a:pt x="1489" y="30473"/>
                </a:lnTo>
                <a:lnTo>
                  <a:pt x="430" y="51973"/>
                </a:lnTo>
                <a:lnTo>
                  <a:pt x="0" y="75501"/>
                </a:lnTo>
                <a:lnTo>
                  <a:pt x="2651" y="132269"/>
                </a:lnTo>
                <a:lnTo>
                  <a:pt x="12715" y="183829"/>
                </a:lnTo>
                <a:lnTo>
                  <a:pt x="33357" y="221287"/>
                </a:lnTo>
                <a:lnTo>
                  <a:pt x="67741" y="235750"/>
                </a:lnTo>
                <a:lnTo>
                  <a:pt x="90265" y="230687"/>
                </a:lnTo>
                <a:lnTo>
                  <a:pt x="110493" y="215387"/>
                </a:lnTo>
                <a:lnTo>
                  <a:pt x="121156" y="200240"/>
                </a:lnTo>
                <a:lnTo>
                  <a:pt x="63258" y="200240"/>
                </a:lnTo>
                <a:lnTo>
                  <a:pt x="57302" y="196367"/>
                </a:lnTo>
                <a:lnTo>
                  <a:pt x="37711" y="138317"/>
                </a:lnTo>
                <a:lnTo>
                  <a:pt x="34315" y="77584"/>
                </a:lnTo>
                <a:lnTo>
                  <a:pt x="34907" y="51973"/>
                </a:lnTo>
                <a:lnTo>
                  <a:pt x="36366" y="31594"/>
                </a:lnTo>
                <a:lnTo>
                  <a:pt x="38215" y="15858"/>
                </a:lnTo>
                <a:lnTo>
                  <a:pt x="39979" y="4178"/>
                </a:lnTo>
                <a:lnTo>
                  <a:pt x="3873" y="0"/>
                </a:lnTo>
                <a:close/>
              </a:path>
              <a:path w="261620" h="236220">
                <a:moveTo>
                  <a:pt x="116078" y="137871"/>
                </a:moveTo>
                <a:lnTo>
                  <a:pt x="107150" y="160078"/>
                </a:lnTo>
                <a:lnTo>
                  <a:pt x="96540" y="180133"/>
                </a:lnTo>
                <a:lnTo>
                  <a:pt x="84361" y="194649"/>
                </a:lnTo>
                <a:lnTo>
                  <a:pt x="70726" y="200240"/>
                </a:lnTo>
                <a:lnTo>
                  <a:pt x="121156" y="200240"/>
                </a:lnTo>
                <a:lnTo>
                  <a:pt x="128592" y="189678"/>
                </a:lnTo>
                <a:lnTo>
                  <a:pt x="144729" y="153390"/>
                </a:lnTo>
                <a:lnTo>
                  <a:pt x="116078" y="1378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07753" y="4390834"/>
            <a:ext cx="240029" cy="255270"/>
          </a:xfrm>
          <a:custGeom>
            <a:avLst/>
            <a:gdLst/>
            <a:ahLst/>
            <a:cxnLst/>
            <a:rect l="l" t="t" r="r" b="b"/>
            <a:pathLst>
              <a:path w="240029" h="255270">
                <a:moveTo>
                  <a:pt x="83858" y="145643"/>
                </a:moveTo>
                <a:lnTo>
                  <a:pt x="57876" y="148489"/>
                </a:lnTo>
                <a:lnTo>
                  <a:pt x="33604" y="157883"/>
                </a:lnTo>
                <a:lnTo>
                  <a:pt x="15656" y="175111"/>
                </a:lnTo>
                <a:lnTo>
                  <a:pt x="8648" y="201460"/>
                </a:lnTo>
                <a:lnTo>
                  <a:pt x="11405" y="218660"/>
                </a:lnTo>
                <a:lnTo>
                  <a:pt x="21967" y="236143"/>
                </a:lnTo>
                <a:lnTo>
                  <a:pt x="43774" y="249712"/>
                </a:lnTo>
                <a:lnTo>
                  <a:pt x="80264" y="255168"/>
                </a:lnTo>
                <a:lnTo>
                  <a:pt x="92074" y="254734"/>
                </a:lnTo>
                <a:lnTo>
                  <a:pt x="137871" y="232778"/>
                </a:lnTo>
                <a:lnTo>
                  <a:pt x="141630" y="225018"/>
                </a:lnTo>
                <a:lnTo>
                  <a:pt x="78486" y="225018"/>
                </a:lnTo>
                <a:lnTo>
                  <a:pt x="64914" y="224009"/>
                </a:lnTo>
                <a:lnTo>
                  <a:pt x="52517" y="220287"/>
                </a:lnTo>
                <a:lnTo>
                  <a:pt x="43478" y="212813"/>
                </a:lnTo>
                <a:lnTo>
                  <a:pt x="39979" y="200545"/>
                </a:lnTo>
                <a:lnTo>
                  <a:pt x="44116" y="187245"/>
                </a:lnTo>
                <a:lnTo>
                  <a:pt x="54494" y="178922"/>
                </a:lnTo>
                <a:lnTo>
                  <a:pt x="68059" y="174626"/>
                </a:lnTo>
                <a:lnTo>
                  <a:pt x="81762" y="173405"/>
                </a:lnTo>
                <a:lnTo>
                  <a:pt x="174282" y="173405"/>
                </a:lnTo>
                <a:lnTo>
                  <a:pt x="157734" y="164521"/>
                </a:lnTo>
                <a:lnTo>
                  <a:pt x="144437" y="158165"/>
                </a:lnTo>
                <a:lnTo>
                  <a:pt x="144437" y="148628"/>
                </a:lnTo>
                <a:lnTo>
                  <a:pt x="111594" y="148628"/>
                </a:lnTo>
                <a:lnTo>
                  <a:pt x="106678" y="147658"/>
                </a:lnTo>
                <a:lnTo>
                  <a:pt x="100641" y="146688"/>
                </a:lnTo>
                <a:lnTo>
                  <a:pt x="93146" y="145942"/>
                </a:lnTo>
                <a:lnTo>
                  <a:pt x="83858" y="145643"/>
                </a:lnTo>
                <a:close/>
              </a:path>
              <a:path w="240029" h="255270">
                <a:moveTo>
                  <a:pt x="203854" y="191909"/>
                </a:moveTo>
                <a:lnTo>
                  <a:pt x="144437" y="191909"/>
                </a:lnTo>
                <a:lnTo>
                  <a:pt x="158610" y="200001"/>
                </a:lnTo>
                <a:lnTo>
                  <a:pt x="171443" y="208989"/>
                </a:lnTo>
                <a:lnTo>
                  <a:pt x="187469" y="222170"/>
                </a:lnTo>
                <a:lnTo>
                  <a:pt x="210985" y="242633"/>
                </a:lnTo>
                <a:lnTo>
                  <a:pt x="232765" y="215176"/>
                </a:lnTo>
                <a:lnTo>
                  <a:pt x="205366" y="192882"/>
                </a:lnTo>
                <a:lnTo>
                  <a:pt x="203854" y="191909"/>
                </a:lnTo>
                <a:close/>
              </a:path>
              <a:path w="240029" h="255270">
                <a:moveTo>
                  <a:pt x="174282" y="173405"/>
                </a:moveTo>
                <a:lnTo>
                  <a:pt x="81762" y="173405"/>
                </a:lnTo>
                <a:lnTo>
                  <a:pt x="90925" y="173912"/>
                </a:lnTo>
                <a:lnTo>
                  <a:pt x="98883" y="175228"/>
                </a:lnTo>
                <a:lnTo>
                  <a:pt x="105892" y="177049"/>
                </a:lnTo>
                <a:lnTo>
                  <a:pt x="112204" y="179069"/>
                </a:lnTo>
                <a:lnTo>
                  <a:pt x="112091" y="197865"/>
                </a:lnTo>
                <a:lnTo>
                  <a:pt x="111677" y="205505"/>
                </a:lnTo>
                <a:lnTo>
                  <a:pt x="107989" y="214985"/>
                </a:lnTo>
                <a:lnTo>
                  <a:pt x="97979" y="222170"/>
                </a:lnTo>
                <a:lnTo>
                  <a:pt x="78486" y="225018"/>
                </a:lnTo>
                <a:lnTo>
                  <a:pt x="141630" y="225018"/>
                </a:lnTo>
                <a:lnTo>
                  <a:pt x="142940" y="220694"/>
                </a:lnTo>
                <a:lnTo>
                  <a:pt x="144080" y="211293"/>
                </a:lnTo>
                <a:lnTo>
                  <a:pt x="144341" y="201460"/>
                </a:lnTo>
                <a:lnTo>
                  <a:pt x="144437" y="191909"/>
                </a:lnTo>
                <a:lnTo>
                  <a:pt x="203854" y="191909"/>
                </a:lnTo>
                <a:lnTo>
                  <a:pt x="179200" y="176045"/>
                </a:lnTo>
                <a:lnTo>
                  <a:pt x="174282" y="173405"/>
                </a:lnTo>
                <a:close/>
              </a:path>
              <a:path w="240029" h="255270">
                <a:moveTo>
                  <a:pt x="144437" y="118186"/>
                </a:moveTo>
                <a:lnTo>
                  <a:pt x="111594" y="118186"/>
                </a:lnTo>
                <a:lnTo>
                  <a:pt x="111594" y="148628"/>
                </a:lnTo>
                <a:lnTo>
                  <a:pt x="144437" y="148628"/>
                </a:lnTo>
                <a:lnTo>
                  <a:pt x="144437" y="118186"/>
                </a:lnTo>
                <a:close/>
              </a:path>
              <a:path w="240029" h="255270">
                <a:moveTo>
                  <a:pt x="234848" y="88341"/>
                </a:moveTo>
                <a:lnTo>
                  <a:pt x="5651" y="88341"/>
                </a:lnTo>
                <a:lnTo>
                  <a:pt x="5651" y="118186"/>
                </a:lnTo>
                <a:lnTo>
                  <a:pt x="234848" y="118186"/>
                </a:lnTo>
                <a:lnTo>
                  <a:pt x="234848" y="88341"/>
                </a:lnTo>
                <a:close/>
              </a:path>
              <a:path w="240029" h="255270">
                <a:moveTo>
                  <a:pt x="144437" y="57607"/>
                </a:moveTo>
                <a:lnTo>
                  <a:pt x="111594" y="57607"/>
                </a:lnTo>
                <a:lnTo>
                  <a:pt x="111594" y="88341"/>
                </a:lnTo>
                <a:lnTo>
                  <a:pt x="144437" y="88341"/>
                </a:lnTo>
                <a:lnTo>
                  <a:pt x="144437" y="57607"/>
                </a:lnTo>
                <a:close/>
              </a:path>
              <a:path w="240029" h="255270">
                <a:moveTo>
                  <a:pt x="239941" y="27457"/>
                </a:moveTo>
                <a:lnTo>
                  <a:pt x="0" y="27457"/>
                </a:lnTo>
                <a:lnTo>
                  <a:pt x="0" y="57607"/>
                </a:lnTo>
                <a:lnTo>
                  <a:pt x="239941" y="57607"/>
                </a:lnTo>
                <a:lnTo>
                  <a:pt x="239941" y="27457"/>
                </a:lnTo>
                <a:close/>
              </a:path>
              <a:path w="240029" h="255270">
                <a:moveTo>
                  <a:pt x="144437" y="0"/>
                </a:moveTo>
                <a:lnTo>
                  <a:pt x="111594" y="0"/>
                </a:lnTo>
                <a:lnTo>
                  <a:pt x="111594" y="27457"/>
                </a:lnTo>
                <a:lnTo>
                  <a:pt x="144437" y="27457"/>
                </a:lnTo>
                <a:lnTo>
                  <a:pt x="144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888804" y="4390250"/>
            <a:ext cx="261620" cy="260985"/>
          </a:xfrm>
          <a:custGeom>
            <a:avLst/>
            <a:gdLst/>
            <a:ahLst/>
            <a:cxnLst/>
            <a:rect l="l" t="t" r="r" b="b"/>
            <a:pathLst>
              <a:path w="261620" h="260985">
                <a:moveTo>
                  <a:pt x="174962" y="190093"/>
                </a:moveTo>
                <a:lnTo>
                  <a:pt x="145643" y="190093"/>
                </a:lnTo>
                <a:lnTo>
                  <a:pt x="138090" y="205644"/>
                </a:lnTo>
                <a:lnTo>
                  <a:pt x="122620" y="217555"/>
                </a:lnTo>
                <a:lnTo>
                  <a:pt x="94560" y="225435"/>
                </a:lnTo>
                <a:lnTo>
                  <a:pt x="49237" y="228892"/>
                </a:lnTo>
                <a:lnTo>
                  <a:pt x="59690" y="260527"/>
                </a:lnTo>
                <a:lnTo>
                  <a:pt x="100523" y="256419"/>
                </a:lnTo>
                <a:lnTo>
                  <a:pt x="139738" y="243779"/>
                </a:lnTo>
                <a:lnTo>
                  <a:pt x="169217" y="215418"/>
                </a:lnTo>
                <a:lnTo>
                  <a:pt x="174962" y="190093"/>
                </a:lnTo>
                <a:close/>
              </a:path>
              <a:path w="261620" h="260985">
                <a:moveTo>
                  <a:pt x="113703" y="78790"/>
                </a:moveTo>
                <a:lnTo>
                  <a:pt x="84844" y="84409"/>
                </a:lnTo>
                <a:lnTo>
                  <a:pt x="64992" y="98896"/>
                </a:lnTo>
                <a:lnTo>
                  <a:pt x="53531" y="118701"/>
                </a:lnTo>
                <a:lnTo>
                  <a:pt x="49847" y="140271"/>
                </a:lnTo>
                <a:lnTo>
                  <a:pt x="54395" y="164400"/>
                </a:lnTo>
                <a:lnTo>
                  <a:pt x="67222" y="184026"/>
                </a:lnTo>
                <a:lnTo>
                  <a:pt x="87100" y="197217"/>
                </a:lnTo>
                <a:lnTo>
                  <a:pt x="112801" y="202044"/>
                </a:lnTo>
                <a:lnTo>
                  <a:pt x="125189" y="200975"/>
                </a:lnTo>
                <a:lnTo>
                  <a:pt x="134027" y="198197"/>
                </a:lnTo>
                <a:lnTo>
                  <a:pt x="140463" y="194355"/>
                </a:lnTo>
                <a:lnTo>
                  <a:pt x="145643" y="190093"/>
                </a:lnTo>
                <a:lnTo>
                  <a:pt x="174962" y="190093"/>
                </a:lnTo>
                <a:lnTo>
                  <a:pt x="179361" y="170700"/>
                </a:lnTo>
                <a:lnTo>
                  <a:pt x="113398" y="170700"/>
                </a:lnTo>
                <a:lnTo>
                  <a:pt x="100286" y="168323"/>
                </a:lnTo>
                <a:lnTo>
                  <a:pt x="90644" y="161748"/>
                </a:lnTo>
                <a:lnTo>
                  <a:pt x="84696" y="151814"/>
                </a:lnTo>
                <a:lnTo>
                  <a:pt x="82664" y="139357"/>
                </a:lnTo>
                <a:lnTo>
                  <a:pt x="85717" y="124776"/>
                </a:lnTo>
                <a:lnTo>
                  <a:pt x="93443" y="115087"/>
                </a:lnTo>
                <a:lnTo>
                  <a:pt x="103688" y="109703"/>
                </a:lnTo>
                <a:lnTo>
                  <a:pt x="114300" y="108038"/>
                </a:lnTo>
                <a:lnTo>
                  <a:pt x="176072" y="108038"/>
                </a:lnTo>
                <a:lnTo>
                  <a:pt x="176072" y="85940"/>
                </a:lnTo>
                <a:lnTo>
                  <a:pt x="143243" y="85940"/>
                </a:lnTo>
                <a:lnTo>
                  <a:pt x="137114" y="83060"/>
                </a:lnTo>
                <a:lnTo>
                  <a:pt x="130487" y="80798"/>
                </a:lnTo>
                <a:lnTo>
                  <a:pt x="122853" y="79320"/>
                </a:lnTo>
                <a:lnTo>
                  <a:pt x="113703" y="78790"/>
                </a:lnTo>
                <a:close/>
              </a:path>
              <a:path w="261620" h="260985">
                <a:moveTo>
                  <a:pt x="176072" y="108038"/>
                </a:moveTo>
                <a:lnTo>
                  <a:pt x="114300" y="108038"/>
                </a:lnTo>
                <a:lnTo>
                  <a:pt x="120801" y="108656"/>
                </a:lnTo>
                <a:lnTo>
                  <a:pt x="127165" y="110529"/>
                </a:lnTo>
                <a:lnTo>
                  <a:pt x="133138" y="113691"/>
                </a:lnTo>
                <a:lnTo>
                  <a:pt x="138468" y="118173"/>
                </a:lnTo>
                <a:lnTo>
                  <a:pt x="142354" y="122364"/>
                </a:lnTo>
                <a:lnTo>
                  <a:pt x="144437" y="127127"/>
                </a:lnTo>
                <a:lnTo>
                  <a:pt x="144437" y="142049"/>
                </a:lnTo>
                <a:lnTo>
                  <a:pt x="141896" y="154712"/>
                </a:lnTo>
                <a:lnTo>
                  <a:pt x="135075" y="163652"/>
                </a:lnTo>
                <a:lnTo>
                  <a:pt x="125175" y="168952"/>
                </a:lnTo>
                <a:lnTo>
                  <a:pt x="113398" y="170700"/>
                </a:lnTo>
                <a:lnTo>
                  <a:pt x="179361" y="170700"/>
                </a:lnTo>
                <a:lnTo>
                  <a:pt x="180790" y="164400"/>
                </a:lnTo>
                <a:lnTo>
                  <a:pt x="180758" y="161748"/>
                </a:lnTo>
                <a:lnTo>
                  <a:pt x="180372" y="151814"/>
                </a:lnTo>
                <a:lnTo>
                  <a:pt x="179241" y="141830"/>
                </a:lnTo>
                <a:lnTo>
                  <a:pt x="177697" y="133332"/>
                </a:lnTo>
                <a:lnTo>
                  <a:pt x="176072" y="126238"/>
                </a:lnTo>
                <a:lnTo>
                  <a:pt x="176072" y="108038"/>
                </a:lnTo>
                <a:close/>
              </a:path>
              <a:path w="261620" h="260985">
                <a:moveTo>
                  <a:pt x="176072" y="62966"/>
                </a:moveTo>
                <a:lnTo>
                  <a:pt x="142646" y="62966"/>
                </a:lnTo>
                <a:lnTo>
                  <a:pt x="143243" y="85940"/>
                </a:lnTo>
                <a:lnTo>
                  <a:pt x="176072" y="85940"/>
                </a:lnTo>
                <a:lnTo>
                  <a:pt x="176072" y="62966"/>
                </a:lnTo>
                <a:close/>
              </a:path>
              <a:path w="261620" h="260985">
                <a:moveTo>
                  <a:pt x="261124" y="32232"/>
                </a:moveTo>
                <a:lnTo>
                  <a:pt x="0" y="32232"/>
                </a:lnTo>
                <a:lnTo>
                  <a:pt x="0" y="62966"/>
                </a:lnTo>
                <a:lnTo>
                  <a:pt x="261124" y="62966"/>
                </a:lnTo>
                <a:lnTo>
                  <a:pt x="261124" y="32232"/>
                </a:lnTo>
                <a:close/>
              </a:path>
              <a:path w="261620" h="260985">
                <a:moveTo>
                  <a:pt x="176072" y="0"/>
                </a:moveTo>
                <a:lnTo>
                  <a:pt x="141452" y="0"/>
                </a:lnTo>
                <a:lnTo>
                  <a:pt x="142049" y="32232"/>
                </a:lnTo>
                <a:lnTo>
                  <a:pt x="176072" y="32232"/>
                </a:lnTo>
                <a:lnTo>
                  <a:pt x="1760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3379" y="4785004"/>
            <a:ext cx="273685" cy="267970"/>
          </a:xfrm>
          <a:custGeom>
            <a:avLst/>
            <a:gdLst/>
            <a:ahLst/>
            <a:cxnLst/>
            <a:rect l="l" t="t" r="r" b="b"/>
            <a:pathLst>
              <a:path w="273684" h="267970">
                <a:moveTo>
                  <a:pt x="213677" y="5372"/>
                </a:moveTo>
                <a:lnTo>
                  <a:pt x="190106" y="11633"/>
                </a:lnTo>
                <a:lnTo>
                  <a:pt x="194115" y="19460"/>
                </a:lnTo>
                <a:lnTo>
                  <a:pt x="198235" y="29052"/>
                </a:lnTo>
                <a:lnTo>
                  <a:pt x="202691" y="41724"/>
                </a:lnTo>
                <a:lnTo>
                  <a:pt x="207708" y="58788"/>
                </a:lnTo>
                <a:lnTo>
                  <a:pt x="232778" y="50431"/>
                </a:lnTo>
                <a:lnTo>
                  <a:pt x="229286" y="39022"/>
                </a:lnTo>
                <a:lnTo>
                  <a:pt x="224789" y="27225"/>
                </a:lnTo>
                <a:lnTo>
                  <a:pt x="219512" y="15766"/>
                </a:lnTo>
                <a:lnTo>
                  <a:pt x="213677" y="5372"/>
                </a:lnTo>
                <a:close/>
              </a:path>
              <a:path w="273684" h="267970">
                <a:moveTo>
                  <a:pt x="253682" y="0"/>
                </a:moveTo>
                <a:lnTo>
                  <a:pt x="230682" y="6857"/>
                </a:lnTo>
                <a:lnTo>
                  <a:pt x="235927" y="17188"/>
                </a:lnTo>
                <a:lnTo>
                  <a:pt x="241141" y="29052"/>
                </a:lnTo>
                <a:lnTo>
                  <a:pt x="245627" y="40981"/>
                </a:lnTo>
                <a:lnTo>
                  <a:pt x="249186" y="52819"/>
                </a:lnTo>
                <a:lnTo>
                  <a:pt x="273075" y="45351"/>
                </a:lnTo>
                <a:lnTo>
                  <a:pt x="268780" y="32770"/>
                </a:lnTo>
                <a:lnTo>
                  <a:pt x="264264" y="21223"/>
                </a:lnTo>
                <a:lnTo>
                  <a:pt x="259305" y="10402"/>
                </a:lnTo>
                <a:lnTo>
                  <a:pt x="253682" y="0"/>
                </a:lnTo>
                <a:close/>
              </a:path>
              <a:path w="273684" h="267970">
                <a:moveTo>
                  <a:pt x="232486" y="64160"/>
                </a:moveTo>
                <a:lnTo>
                  <a:pt x="200837" y="75806"/>
                </a:lnTo>
                <a:lnTo>
                  <a:pt x="212827" y="100612"/>
                </a:lnTo>
                <a:lnTo>
                  <a:pt x="221321" y="127911"/>
                </a:lnTo>
                <a:lnTo>
                  <a:pt x="226735" y="155491"/>
                </a:lnTo>
                <a:lnTo>
                  <a:pt x="229488" y="181140"/>
                </a:lnTo>
                <a:lnTo>
                  <a:pt x="267093" y="175171"/>
                </a:lnTo>
                <a:lnTo>
                  <a:pt x="262991" y="148297"/>
                </a:lnTo>
                <a:lnTo>
                  <a:pt x="255947" y="119327"/>
                </a:lnTo>
                <a:lnTo>
                  <a:pt x="245824" y="90526"/>
                </a:lnTo>
                <a:lnTo>
                  <a:pt x="232486" y="64160"/>
                </a:lnTo>
                <a:close/>
              </a:path>
              <a:path w="273684" h="267970">
                <a:moveTo>
                  <a:pt x="74612" y="232168"/>
                </a:moveTo>
                <a:lnTo>
                  <a:pt x="74612" y="263804"/>
                </a:lnTo>
                <a:lnTo>
                  <a:pt x="83374" y="264869"/>
                </a:lnTo>
                <a:lnTo>
                  <a:pt x="94570" y="266049"/>
                </a:lnTo>
                <a:lnTo>
                  <a:pt x="107052" y="267004"/>
                </a:lnTo>
                <a:lnTo>
                  <a:pt x="119672" y="267398"/>
                </a:lnTo>
                <a:lnTo>
                  <a:pt x="129317" y="267001"/>
                </a:lnTo>
                <a:lnTo>
                  <a:pt x="143135" y="264225"/>
                </a:lnTo>
                <a:lnTo>
                  <a:pt x="157905" y="256688"/>
                </a:lnTo>
                <a:lnTo>
                  <a:pt x="170408" y="242011"/>
                </a:lnTo>
                <a:lnTo>
                  <a:pt x="172518" y="236346"/>
                </a:lnTo>
                <a:lnTo>
                  <a:pt x="113106" y="236346"/>
                </a:lnTo>
                <a:lnTo>
                  <a:pt x="99622" y="235820"/>
                </a:lnTo>
                <a:lnTo>
                  <a:pt x="88487" y="234595"/>
                </a:lnTo>
                <a:lnTo>
                  <a:pt x="80037" y="233201"/>
                </a:lnTo>
                <a:lnTo>
                  <a:pt x="74612" y="232168"/>
                </a:lnTo>
                <a:close/>
              </a:path>
              <a:path w="273684" h="267970">
                <a:moveTo>
                  <a:pt x="83437" y="97574"/>
                </a:moveTo>
                <a:lnTo>
                  <a:pt x="50444" y="97574"/>
                </a:lnTo>
                <a:lnTo>
                  <a:pt x="46711" y="116015"/>
                </a:lnTo>
                <a:lnTo>
                  <a:pt x="37190" y="154206"/>
                </a:lnTo>
                <a:lnTo>
                  <a:pt x="21685" y="201908"/>
                </a:lnTo>
                <a:lnTo>
                  <a:pt x="0" y="248881"/>
                </a:lnTo>
                <a:lnTo>
                  <a:pt x="31940" y="262026"/>
                </a:lnTo>
                <a:lnTo>
                  <a:pt x="48399" y="226077"/>
                </a:lnTo>
                <a:lnTo>
                  <a:pt x="62453" y="183975"/>
                </a:lnTo>
                <a:lnTo>
                  <a:pt x="74158" y="139639"/>
                </a:lnTo>
                <a:lnTo>
                  <a:pt x="83437" y="97574"/>
                </a:lnTo>
                <a:close/>
              </a:path>
              <a:path w="273684" h="267970">
                <a:moveTo>
                  <a:pt x="179949" y="96685"/>
                </a:moveTo>
                <a:lnTo>
                  <a:pt x="117589" y="96685"/>
                </a:lnTo>
                <a:lnTo>
                  <a:pt x="137640" y="99550"/>
                </a:lnTo>
                <a:lnTo>
                  <a:pt x="148877" y="108623"/>
                </a:lnTo>
                <a:lnTo>
                  <a:pt x="153792" y="123963"/>
                </a:lnTo>
                <a:lnTo>
                  <a:pt x="154876" y="145630"/>
                </a:lnTo>
                <a:lnTo>
                  <a:pt x="154732" y="154720"/>
                </a:lnTo>
                <a:lnTo>
                  <a:pt x="150976" y="195397"/>
                </a:lnTo>
                <a:lnTo>
                  <a:pt x="130378" y="233959"/>
                </a:lnTo>
                <a:lnTo>
                  <a:pt x="113106" y="236346"/>
                </a:lnTo>
                <a:lnTo>
                  <a:pt x="172518" y="236346"/>
                </a:lnTo>
                <a:lnTo>
                  <a:pt x="180416" y="215148"/>
                </a:lnTo>
                <a:lnTo>
                  <a:pt x="185554" y="186435"/>
                </a:lnTo>
                <a:lnTo>
                  <a:pt x="187448" y="162533"/>
                </a:lnTo>
                <a:lnTo>
                  <a:pt x="187718" y="150101"/>
                </a:lnTo>
                <a:lnTo>
                  <a:pt x="186352" y="122172"/>
                </a:lnTo>
                <a:lnTo>
                  <a:pt x="182606" y="102803"/>
                </a:lnTo>
                <a:lnTo>
                  <a:pt x="179949" y="96685"/>
                </a:lnTo>
                <a:close/>
              </a:path>
              <a:path w="273684" h="267970">
                <a:moveTo>
                  <a:pt x="60286" y="10439"/>
                </a:moveTo>
                <a:lnTo>
                  <a:pt x="55219" y="65951"/>
                </a:lnTo>
                <a:lnTo>
                  <a:pt x="3886" y="66255"/>
                </a:lnTo>
                <a:lnTo>
                  <a:pt x="3886" y="98170"/>
                </a:lnTo>
                <a:lnTo>
                  <a:pt x="50444" y="97574"/>
                </a:lnTo>
                <a:lnTo>
                  <a:pt x="83437" y="97574"/>
                </a:lnTo>
                <a:lnTo>
                  <a:pt x="83565" y="96989"/>
                </a:lnTo>
                <a:lnTo>
                  <a:pt x="179949" y="96685"/>
                </a:lnTo>
                <a:lnTo>
                  <a:pt x="177013" y="89925"/>
                </a:lnTo>
                <a:lnTo>
                  <a:pt x="170103" y="81470"/>
                </a:lnTo>
                <a:lnTo>
                  <a:pt x="162466" y="75724"/>
                </a:lnTo>
                <a:lnTo>
                  <a:pt x="152199" y="70648"/>
                </a:lnTo>
                <a:lnTo>
                  <a:pt x="139471" y="67027"/>
                </a:lnTo>
                <a:lnTo>
                  <a:pt x="124447" y="65646"/>
                </a:lnTo>
                <a:lnTo>
                  <a:pt x="88633" y="65646"/>
                </a:lnTo>
                <a:lnTo>
                  <a:pt x="89949" y="56471"/>
                </a:lnTo>
                <a:lnTo>
                  <a:pt x="91322" y="45504"/>
                </a:lnTo>
                <a:lnTo>
                  <a:pt x="93007" y="30584"/>
                </a:lnTo>
                <a:lnTo>
                  <a:pt x="94907" y="12826"/>
                </a:lnTo>
                <a:lnTo>
                  <a:pt x="60286" y="104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91234" y="4970932"/>
            <a:ext cx="84455" cy="85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38669" y="4785297"/>
            <a:ext cx="280035" cy="281305"/>
          </a:xfrm>
          <a:custGeom>
            <a:avLst/>
            <a:gdLst/>
            <a:ahLst/>
            <a:cxnLst/>
            <a:rect l="l" t="t" r="r" b="b"/>
            <a:pathLst>
              <a:path w="280034" h="281304">
                <a:moveTo>
                  <a:pt x="156767" y="184124"/>
                </a:moveTo>
                <a:lnTo>
                  <a:pt x="119672" y="184124"/>
                </a:lnTo>
                <a:lnTo>
                  <a:pt x="125496" y="190287"/>
                </a:lnTo>
                <a:lnTo>
                  <a:pt x="133169" y="198908"/>
                </a:lnTo>
                <a:lnTo>
                  <a:pt x="142074" y="209990"/>
                </a:lnTo>
                <a:lnTo>
                  <a:pt x="151599" y="223532"/>
                </a:lnTo>
                <a:lnTo>
                  <a:pt x="112931" y="236609"/>
                </a:lnTo>
                <a:lnTo>
                  <a:pt x="77733" y="244232"/>
                </a:lnTo>
                <a:lnTo>
                  <a:pt x="47683" y="247994"/>
                </a:lnTo>
                <a:lnTo>
                  <a:pt x="24460" y="249491"/>
                </a:lnTo>
                <a:lnTo>
                  <a:pt x="33121" y="281127"/>
                </a:lnTo>
                <a:lnTo>
                  <a:pt x="75321" y="277008"/>
                </a:lnTo>
                <a:lnTo>
                  <a:pt x="120322" y="267692"/>
                </a:lnTo>
                <a:lnTo>
                  <a:pt x="165703" y="251912"/>
                </a:lnTo>
                <a:lnTo>
                  <a:pt x="209043" y="228398"/>
                </a:lnTo>
                <a:lnTo>
                  <a:pt x="230215" y="210693"/>
                </a:lnTo>
                <a:lnTo>
                  <a:pt x="179362" y="210693"/>
                </a:lnTo>
                <a:lnTo>
                  <a:pt x="170389" y="199653"/>
                </a:lnTo>
                <a:lnTo>
                  <a:pt x="161556" y="189283"/>
                </a:lnTo>
                <a:lnTo>
                  <a:pt x="156767" y="184124"/>
                </a:lnTo>
                <a:close/>
              </a:path>
              <a:path w="280034" h="281304">
                <a:moveTo>
                  <a:pt x="180251" y="97586"/>
                </a:moveTo>
                <a:lnTo>
                  <a:pt x="138556" y="136182"/>
                </a:lnTo>
                <a:lnTo>
                  <a:pt x="96980" y="161937"/>
                </a:lnTo>
                <a:lnTo>
                  <a:pt x="61229" y="177453"/>
                </a:lnTo>
                <a:lnTo>
                  <a:pt x="37007" y="185331"/>
                </a:lnTo>
                <a:lnTo>
                  <a:pt x="52514" y="212178"/>
                </a:lnTo>
                <a:lnTo>
                  <a:pt x="64516" y="208638"/>
                </a:lnTo>
                <a:lnTo>
                  <a:pt x="79821" y="203304"/>
                </a:lnTo>
                <a:lnTo>
                  <a:pt x="98261" y="195394"/>
                </a:lnTo>
                <a:lnTo>
                  <a:pt x="119672" y="184124"/>
                </a:lnTo>
                <a:lnTo>
                  <a:pt x="156767" y="184124"/>
                </a:lnTo>
                <a:lnTo>
                  <a:pt x="152448" y="179471"/>
                </a:lnTo>
                <a:lnTo>
                  <a:pt x="142646" y="170103"/>
                </a:lnTo>
                <a:lnTo>
                  <a:pt x="150738" y="164766"/>
                </a:lnTo>
                <a:lnTo>
                  <a:pt x="156594" y="160710"/>
                </a:lnTo>
                <a:lnTo>
                  <a:pt x="161445" y="157100"/>
                </a:lnTo>
                <a:lnTo>
                  <a:pt x="166522" y="153098"/>
                </a:lnTo>
                <a:lnTo>
                  <a:pt x="279920" y="153098"/>
                </a:lnTo>
                <a:lnTo>
                  <a:pt x="279920" y="127127"/>
                </a:lnTo>
                <a:lnTo>
                  <a:pt x="195770" y="127127"/>
                </a:lnTo>
                <a:lnTo>
                  <a:pt x="202137" y="120159"/>
                </a:lnTo>
                <a:lnTo>
                  <a:pt x="206882" y="114560"/>
                </a:lnTo>
                <a:lnTo>
                  <a:pt x="210618" y="109799"/>
                </a:lnTo>
                <a:lnTo>
                  <a:pt x="213956" y="105346"/>
                </a:lnTo>
                <a:lnTo>
                  <a:pt x="180251" y="97586"/>
                </a:lnTo>
                <a:close/>
              </a:path>
              <a:path w="280034" h="281304">
                <a:moveTo>
                  <a:pt x="279920" y="153098"/>
                </a:moveTo>
                <a:lnTo>
                  <a:pt x="243217" y="153098"/>
                </a:lnTo>
                <a:lnTo>
                  <a:pt x="235697" y="163842"/>
                </a:lnTo>
                <a:lnTo>
                  <a:pt x="223596" y="177866"/>
                </a:lnTo>
                <a:lnTo>
                  <a:pt x="205284" y="193971"/>
                </a:lnTo>
                <a:lnTo>
                  <a:pt x="179362" y="210693"/>
                </a:lnTo>
                <a:lnTo>
                  <a:pt x="230215" y="210693"/>
                </a:lnTo>
                <a:lnTo>
                  <a:pt x="247923" y="195883"/>
                </a:lnTo>
                <a:lnTo>
                  <a:pt x="279920" y="153098"/>
                </a:lnTo>
                <a:close/>
              </a:path>
              <a:path w="280034" h="281304">
                <a:moveTo>
                  <a:pt x="102179" y="70142"/>
                </a:moveTo>
                <a:lnTo>
                  <a:pt x="61480" y="70142"/>
                </a:lnTo>
                <a:lnTo>
                  <a:pt x="73585" y="81156"/>
                </a:lnTo>
                <a:lnTo>
                  <a:pt x="83178" y="90241"/>
                </a:lnTo>
                <a:lnTo>
                  <a:pt x="91095" y="98375"/>
                </a:lnTo>
                <a:lnTo>
                  <a:pt x="98170" y="106540"/>
                </a:lnTo>
                <a:lnTo>
                  <a:pt x="65540" y="119097"/>
                </a:lnTo>
                <a:lnTo>
                  <a:pt x="37893" y="127093"/>
                </a:lnTo>
                <a:lnTo>
                  <a:pt x="15842" y="131677"/>
                </a:lnTo>
                <a:lnTo>
                  <a:pt x="0" y="133997"/>
                </a:lnTo>
                <a:lnTo>
                  <a:pt x="9245" y="163842"/>
                </a:lnTo>
                <a:lnTo>
                  <a:pt x="76806" y="145678"/>
                </a:lnTo>
                <a:lnTo>
                  <a:pt x="128596" y="124622"/>
                </a:lnTo>
                <a:lnTo>
                  <a:pt x="168182" y="100859"/>
                </a:lnTo>
                <a:lnTo>
                  <a:pt x="177313" y="93103"/>
                </a:lnTo>
                <a:lnTo>
                  <a:pt x="125628" y="93103"/>
                </a:lnTo>
                <a:lnTo>
                  <a:pt x="115937" y="83171"/>
                </a:lnTo>
                <a:lnTo>
                  <a:pt x="106016" y="73567"/>
                </a:lnTo>
                <a:lnTo>
                  <a:pt x="102179" y="70142"/>
                </a:lnTo>
                <a:close/>
              </a:path>
              <a:path w="280034" h="281304">
                <a:moveTo>
                  <a:pt x="225005" y="45948"/>
                </a:moveTo>
                <a:lnTo>
                  <a:pt x="185915" y="45948"/>
                </a:lnTo>
                <a:lnTo>
                  <a:pt x="178974" y="53575"/>
                </a:lnTo>
                <a:lnTo>
                  <a:pt x="167500" y="64407"/>
                </a:lnTo>
                <a:lnTo>
                  <a:pt x="150200" y="77768"/>
                </a:lnTo>
                <a:lnTo>
                  <a:pt x="125628" y="93103"/>
                </a:lnTo>
                <a:lnTo>
                  <a:pt x="177313" y="93103"/>
                </a:lnTo>
                <a:lnTo>
                  <a:pt x="199129" y="74573"/>
                </a:lnTo>
                <a:lnTo>
                  <a:pt x="225005" y="45948"/>
                </a:lnTo>
                <a:close/>
              </a:path>
              <a:path w="280034" h="281304">
                <a:moveTo>
                  <a:pt x="107721" y="0"/>
                </a:moveTo>
                <a:lnTo>
                  <a:pt x="84548" y="21198"/>
                </a:lnTo>
                <a:lnTo>
                  <a:pt x="61318" y="36855"/>
                </a:lnTo>
                <a:lnTo>
                  <a:pt x="35626" y="48931"/>
                </a:lnTo>
                <a:lnTo>
                  <a:pt x="5067" y="59385"/>
                </a:lnTo>
                <a:lnTo>
                  <a:pt x="20281" y="86842"/>
                </a:lnTo>
                <a:lnTo>
                  <a:pt x="28942" y="84065"/>
                </a:lnTo>
                <a:lnTo>
                  <a:pt x="38304" y="80730"/>
                </a:lnTo>
                <a:lnTo>
                  <a:pt x="48955" y="76276"/>
                </a:lnTo>
                <a:lnTo>
                  <a:pt x="61480" y="70142"/>
                </a:lnTo>
                <a:lnTo>
                  <a:pt x="102179" y="70142"/>
                </a:lnTo>
                <a:lnTo>
                  <a:pt x="95732" y="64387"/>
                </a:lnTo>
                <a:lnTo>
                  <a:pt x="85051" y="55803"/>
                </a:lnTo>
                <a:lnTo>
                  <a:pt x="91909" y="51333"/>
                </a:lnTo>
                <a:lnTo>
                  <a:pt x="96977" y="47752"/>
                </a:lnTo>
                <a:lnTo>
                  <a:pt x="99059" y="45948"/>
                </a:lnTo>
                <a:lnTo>
                  <a:pt x="225005" y="45948"/>
                </a:lnTo>
                <a:lnTo>
                  <a:pt x="225005" y="20294"/>
                </a:lnTo>
                <a:lnTo>
                  <a:pt x="128917" y="20294"/>
                </a:lnTo>
                <a:lnTo>
                  <a:pt x="135178" y="13131"/>
                </a:lnTo>
                <a:lnTo>
                  <a:pt x="136969" y="10744"/>
                </a:lnTo>
                <a:lnTo>
                  <a:pt x="141160" y="4483"/>
                </a:lnTo>
                <a:lnTo>
                  <a:pt x="1077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52943" y="4791570"/>
            <a:ext cx="203835" cy="266700"/>
          </a:xfrm>
          <a:custGeom>
            <a:avLst/>
            <a:gdLst/>
            <a:ahLst/>
            <a:cxnLst/>
            <a:rect l="l" t="t" r="r" b="b"/>
            <a:pathLst>
              <a:path w="203835" h="266700">
                <a:moveTo>
                  <a:pt x="135178" y="0"/>
                </a:moveTo>
                <a:lnTo>
                  <a:pt x="120906" y="13929"/>
                </a:lnTo>
                <a:lnTo>
                  <a:pt x="105341" y="27943"/>
                </a:lnTo>
                <a:lnTo>
                  <a:pt x="82388" y="47380"/>
                </a:lnTo>
                <a:lnTo>
                  <a:pt x="45948" y="77584"/>
                </a:lnTo>
                <a:lnTo>
                  <a:pt x="25679" y="94990"/>
                </a:lnTo>
                <a:lnTo>
                  <a:pt x="11339" y="109342"/>
                </a:lnTo>
                <a:lnTo>
                  <a:pt x="2816" y="121620"/>
                </a:lnTo>
                <a:lnTo>
                  <a:pt x="0" y="132803"/>
                </a:lnTo>
                <a:lnTo>
                  <a:pt x="3735" y="146024"/>
                </a:lnTo>
                <a:lnTo>
                  <a:pt x="13765" y="157538"/>
                </a:lnTo>
                <a:lnTo>
                  <a:pt x="28326" y="168102"/>
                </a:lnTo>
                <a:lnTo>
                  <a:pt x="79051" y="198515"/>
                </a:lnTo>
                <a:lnTo>
                  <a:pt x="111609" y="219762"/>
                </a:lnTo>
                <a:lnTo>
                  <a:pt x="143274" y="242297"/>
                </a:lnTo>
                <a:lnTo>
                  <a:pt x="173990" y="266204"/>
                </a:lnTo>
                <a:lnTo>
                  <a:pt x="203530" y="241439"/>
                </a:lnTo>
                <a:lnTo>
                  <a:pt x="176094" y="220800"/>
                </a:lnTo>
                <a:lnTo>
                  <a:pt x="138918" y="196299"/>
                </a:lnTo>
                <a:lnTo>
                  <a:pt x="98609" y="171686"/>
                </a:lnTo>
                <a:lnTo>
                  <a:pt x="54667" y="146666"/>
                </a:lnTo>
                <a:lnTo>
                  <a:pt x="47482" y="141866"/>
                </a:lnTo>
                <a:lnTo>
                  <a:pt x="41920" y="136564"/>
                </a:lnTo>
                <a:lnTo>
                  <a:pt x="39687" y="131013"/>
                </a:lnTo>
                <a:lnTo>
                  <a:pt x="40848" y="126467"/>
                </a:lnTo>
                <a:lnTo>
                  <a:pt x="44500" y="121756"/>
                </a:lnTo>
                <a:lnTo>
                  <a:pt x="50896" y="116152"/>
                </a:lnTo>
                <a:lnTo>
                  <a:pt x="95612" y="81852"/>
                </a:lnTo>
                <a:lnTo>
                  <a:pt x="119746" y="62863"/>
                </a:lnTo>
                <a:lnTo>
                  <a:pt x="140859" y="45271"/>
                </a:lnTo>
                <a:lnTo>
                  <a:pt x="167119" y="22390"/>
                </a:lnTo>
                <a:lnTo>
                  <a:pt x="135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93481" y="4809477"/>
            <a:ext cx="264795" cy="243204"/>
          </a:xfrm>
          <a:custGeom>
            <a:avLst/>
            <a:gdLst/>
            <a:ahLst/>
            <a:cxnLst/>
            <a:rect l="l" t="t" r="r" b="b"/>
            <a:pathLst>
              <a:path w="264794" h="243204">
                <a:moveTo>
                  <a:pt x="227304" y="31330"/>
                </a:moveTo>
                <a:lnTo>
                  <a:pt x="148628" y="31330"/>
                </a:lnTo>
                <a:lnTo>
                  <a:pt x="190603" y="42772"/>
                </a:lnTo>
                <a:lnTo>
                  <a:pt x="214277" y="65354"/>
                </a:lnTo>
                <a:lnTo>
                  <a:pt x="224744" y="91516"/>
                </a:lnTo>
                <a:lnTo>
                  <a:pt x="227101" y="113703"/>
                </a:lnTo>
                <a:lnTo>
                  <a:pt x="215171" y="167720"/>
                </a:lnTo>
                <a:lnTo>
                  <a:pt x="186262" y="196476"/>
                </a:lnTo>
                <a:lnTo>
                  <a:pt x="150693" y="208166"/>
                </a:lnTo>
                <a:lnTo>
                  <a:pt x="118783" y="210985"/>
                </a:lnTo>
                <a:lnTo>
                  <a:pt x="127444" y="242620"/>
                </a:lnTo>
                <a:lnTo>
                  <a:pt x="189061" y="231869"/>
                </a:lnTo>
                <a:lnTo>
                  <a:pt x="225136" y="211956"/>
                </a:lnTo>
                <a:lnTo>
                  <a:pt x="253147" y="175398"/>
                </a:lnTo>
                <a:lnTo>
                  <a:pt x="264414" y="116979"/>
                </a:lnTo>
                <a:lnTo>
                  <a:pt x="258809" y="78052"/>
                </a:lnTo>
                <a:lnTo>
                  <a:pt x="239048" y="40135"/>
                </a:lnTo>
                <a:lnTo>
                  <a:pt x="227304" y="31330"/>
                </a:lnTo>
                <a:close/>
              </a:path>
              <a:path w="264794" h="243204">
                <a:moveTo>
                  <a:pt x="139369" y="0"/>
                </a:moveTo>
                <a:lnTo>
                  <a:pt x="90845" y="6875"/>
                </a:lnTo>
                <a:lnTo>
                  <a:pt x="52027" y="25926"/>
                </a:lnTo>
                <a:lnTo>
                  <a:pt x="23535" y="54789"/>
                </a:lnTo>
                <a:lnTo>
                  <a:pt x="5986" y="91101"/>
                </a:lnTo>
                <a:lnTo>
                  <a:pt x="0" y="132499"/>
                </a:lnTo>
                <a:lnTo>
                  <a:pt x="3688" y="163649"/>
                </a:lnTo>
                <a:lnTo>
                  <a:pt x="14736" y="191442"/>
                </a:lnTo>
                <a:lnTo>
                  <a:pt x="33116" y="211401"/>
                </a:lnTo>
                <a:lnTo>
                  <a:pt x="58801" y="219049"/>
                </a:lnTo>
                <a:lnTo>
                  <a:pt x="81640" y="213775"/>
                </a:lnTo>
                <a:lnTo>
                  <a:pt x="98525" y="201477"/>
                </a:lnTo>
                <a:lnTo>
                  <a:pt x="109873" y="187443"/>
                </a:lnTo>
                <a:lnTo>
                  <a:pt x="110600" y="186220"/>
                </a:lnTo>
                <a:lnTo>
                  <a:pt x="59994" y="186220"/>
                </a:lnTo>
                <a:lnTo>
                  <a:pt x="49403" y="183057"/>
                </a:lnTo>
                <a:lnTo>
                  <a:pt x="40665" y="173683"/>
                </a:lnTo>
                <a:lnTo>
                  <a:pt x="34727" y="158268"/>
                </a:lnTo>
                <a:lnTo>
                  <a:pt x="32537" y="136982"/>
                </a:lnTo>
                <a:lnTo>
                  <a:pt x="35330" y="111389"/>
                </a:lnTo>
                <a:lnTo>
                  <a:pt x="46824" y="79752"/>
                </a:lnTo>
                <a:lnTo>
                  <a:pt x="71692" y="50692"/>
                </a:lnTo>
                <a:lnTo>
                  <a:pt x="114604" y="32829"/>
                </a:lnTo>
                <a:lnTo>
                  <a:pt x="148472" y="32829"/>
                </a:lnTo>
                <a:lnTo>
                  <a:pt x="148628" y="31330"/>
                </a:lnTo>
                <a:lnTo>
                  <a:pt x="227304" y="31330"/>
                </a:lnTo>
                <a:lnTo>
                  <a:pt x="200709" y="11395"/>
                </a:lnTo>
                <a:lnTo>
                  <a:pt x="139369" y="0"/>
                </a:lnTo>
                <a:close/>
              </a:path>
              <a:path w="264794" h="243204">
                <a:moveTo>
                  <a:pt x="148472" y="32829"/>
                </a:moveTo>
                <a:lnTo>
                  <a:pt x="114604" y="32829"/>
                </a:lnTo>
                <a:lnTo>
                  <a:pt x="110436" y="74423"/>
                </a:lnTo>
                <a:lnTo>
                  <a:pt x="101177" y="125193"/>
                </a:lnTo>
                <a:lnTo>
                  <a:pt x="84979" y="168128"/>
                </a:lnTo>
                <a:lnTo>
                  <a:pt x="59994" y="186220"/>
                </a:lnTo>
                <a:lnTo>
                  <a:pt x="110600" y="186220"/>
                </a:lnTo>
                <a:lnTo>
                  <a:pt x="116103" y="176961"/>
                </a:lnTo>
                <a:lnTo>
                  <a:pt x="130077" y="143171"/>
                </a:lnTo>
                <a:lnTo>
                  <a:pt x="139076" y="106722"/>
                </a:lnTo>
                <a:lnTo>
                  <a:pt x="144719" y="68985"/>
                </a:lnTo>
                <a:lnTo>
                  <a:pt x="148472" y="328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82088" y="4803813"/>
            <a:ext cx="246202" cy="2503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64739" y="4814544"/>
            <a:ext cx="254635" cy="234315"/>
          </a:xfrm>
          <a:custGeom>
            <a:avLst/>
            <a:gdLst/>
            <a:ahLst/>
            <a:cxnLst/>
            <a:rect l="l" t="t" r="r" b="b"/>
            <a:pathLst>
              <a:path w="254635" h="234314">
                <a:moveTo>
                  <a:pt x="220827" y="18503"/>
                </a:moveTo>
                <a:lnTo>
                  <a:pt x="198039" y="75154"/>
                </a:lnTo>
                <a:lnTo>
                  <a:pt x="170716" y="119189"/>
                </a:lnTo>
                <a:lnTo>
                  <a:pt x="138202" y="151969"/>
                </a:lnTo>
                <a:lnTo>
                  <a:pt x="99844" y="174853"/>
                </a:lnTo>
                <a:lnTo>
                  <a:pt x="54985" y="189199"/>
                </a:lnTo>
                <a:lnTo>
                  <a:pt x="2971" y="196367"/>
                </a:lnTo>
                <a:lnTo>
                  <a:pt x="14008" y="233972"/>
                </a:lnTo>
                <a:lnTo>
                  <a:pt x="66658" y="224396"/>
                </a:lnTo>
                <a:lnTo>
                  <a:pt x="111838" y="209383"/>
                </a:lnTo>
                <a:lnTo>
                  <a:pt x="150373" y="188389"/>
                </a:lnTo>
                <a:lnTo>
                  <a:pt x="183087" y="160869"/>
                </a:lnTo>
                <a:lnTo>
                  <a:pt x="210807" y="126280"/>
                </a:lnTo>
                <a:lnTo>
                  <a:pt x="234355" y="84077"/>
                </a:lnTo>
                <a:lnTo>
                  <a:pt x="254558" y="33718"/>
                </a:lnTo>
                <a:lnTo>
                  <a:pt x="220827" y="18503"/>
                </a:lnTo>
                <a:close/>
              </a:path>
              <a:path w="254635" h="234314">
                <a:moveTo>
                  <a:pt x="16103" y="0"/>
                </a:moveTo>
                <a:lnTo>
                  <a:pt x="0" y="29248"/>
                </a:lnTo>
                <a:lnTo>
                  <a:pt x="23900" y="37695"/>
                </a:lnTo>
                <a:lnTo>
                  <a:pt x="48191" y="48494"/>
                </a:lnTo>
                <a:lnTo>
                  <a:pt x="70914" y="60637"/>
                </a:lnTo>
                <a:lnTo>
                  <a:pt x="90106" y="73113"/>
                </a:lnTo>
                <a:lnTo>
                  <a:pt x="108610" y="40894"/>
                </a:lnTo>
                <a:lnTo>
                  <a:pt x="80854" y="25099"/>
                </a:lnTo>
                <a:lnTo>
                  <a:pt x="57099" y="13950"/>
                </a:lnTo>
                <a:lnTo>
                  <a:pt x="35972" y="6050"/>
                </a:lnTo>
                <a:lnTo>
                  <a:pt x="161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36913" y="4782604"/>
            <a:ext cx="285115" cy="266065"/>
          </a:xfrm>
          <a:custGeom>
            <a:avLst/>
            <a:gdLst/>
            <a:ahLst/>
            <a:cxnLst/>
            <a:rect l="l" t="t" r="r" b="b"/>
            <a:pathLst>
              <a:path w="285114" h="266064">
                <a:moveTo>
                  <a:pt x="198462" y="28054"/>
                </a:moveTo>
                <a:lnTo>
                  <a:pt x="165938" y="31648"/>
                </a:lnTo>
                <a:lnTo>
                  <a:pt x="174982" y="104826"/>
                </a:lnTo>
                <a:lnTo>
                  <a:pt x="189067" y="162364"/>
                </a:lnTo>
                <a:lnTo>
                  <a:pt x="206361" y="206739"/>
                </a:lnTo>
                <a:lnTo>
                  <a:pt x="225030" y="240429"/>
                </a:lnTo>
                <a:lnTo>
                  <a:pt x="243243" y="265912"/>
                </a:lnTo>
                <a:lnTo>
                  <a:pt x="273964" y="242633"/>
                </a:lnTo>
                <a:lnTo>
                  <a:pt x="244970" y="200465"/>
                </a:lnTo>
                <a:lnTo>
                  <a:pt x="224140" y="155459"/>
                </a:lnTo>
                <a:lnTo>
                  <a:pt x="210257" y="110080"/>
                </a:lnTo>
                <a:lnTo>
                  <a:pt x="202103" y="66790"/>
                </a:lnTo>
                <a:lnTo>
                  <a:pt x="198462" y="28054"/>
                </a:lnTo>
                <a:close/>
              </a:path>
              <a:path w="285114" h="266064">
                <a:moveTo>
                  <a:pt x="232486" y="5981"/>
                </a:moveTo>
                <a:lnTo>
                  <a:pt x="208902" y="11353"/>
                </a:lnTo>
                <a:lnTo>
                  <a:pt x="211806" y="19096"/>
                </a:lnTo>
                <a:lnTo>
                  <a:pt x="215323" y="29892"/>
                </a:lnTo>
                <a:lnTo>
                  <a:pt x="219062" y="44550"/>
                </a:lnTo>
                <a:lnTo>
                  <a:pt x="222631" y="63881"/>
                </a:lnTo>
                <a:lnTo>
                  <a:pt x="247103" y="57302"/>
                </a:lnTo>
                <a:lnTo>
                  <a:pt x="243984" y="42402"/>
                </a:lnTo>
                <a:lnTo>
                  <a:pt x="240690" y="29627"/>
                </a:lnTo>
                <a:lnTo>
                  <a:pt x="236949" y="17859"/>
                </a:lnTo>
                <a:lnTo>
                  <a:pt x="232486" y="5981"/>
                </a:lnTo>
                <a:close/>
              </a:path>
              <a:path w="285114" h="266064">
                <a:moveTo>
                  <a:pt x="269786" y="0"/>
                </a:moveTo>
                <a:lnTo>
                  <a:pt x="247103" y="5981"/>
                </a:lnTo>
                <a:lnTo>
                  <a:pt x="251371" y="16905"/>
                </a:lnTo>
                <a:lnTo>
                  <a:pt x="254795" y="27128"/>
                </a:lnTo>
                <a:lnTo>
                  <a:pt x="258107" y="39087"/>
                </a:lnTo>
                <a:lnTo>
                  <a:pt x="262039" y="55219"/>
                </a:lnTo>
                <a:lnTo>
                  <a:pt x="285013" y="49555"/>
                </a:lnTo>
                <a:lnTo>
                  <a:pt x="281330" y="34504"/>
                </a:lnTo>
                <a:lnTo>
                  <a:pt x="277285" y="20967"/>
                </a:lnTo>
                <a:lnTo>
                  <a:pt x="273297" y="9336"/>
                </a:lnTo>
                <a:lnTo>
                  <a:pt x="269786" y="0"/>
                </a:lnTo>
                <a:close/>
              </a:path>
              <a:path w="285114" h="266064">
                <a:moveTo>
                  <a:pt x="65062" y="28651"/>
                </a:moveTo>
                <a:lnTo>
                  <a:pt x="58580" y="94440"/>
                </a:lnTo>
                <a:lnTo>
                  <a:pt x="47963" y="145777"/>
                </a:lnTo>
                <a:lnTo>
                  <a:pt x="34079" y="185468"/>
                </a:lnTo>
                <a:lnTo>
                  <a:pt x="0" y="241147"/>
                </a:lnTo>
                <a:lnTo>
                  <a:pt x="27165" y="265912"/>
                </a:lnTo>
                <a:lnTo>
                  <a:pt x="64753" y="205176"/>
                </a:lnTo>
                <a:lnTo>
                  <a:pt x="79465" y="162561"/>
                </a:lnTo>
                <a:lnTo>
                  <a:pt x="90940" y="106050"/>
                </a:lnTo>
                <a:lnTo>
                  <a:pt x="98793" y="31343"/>
                </a:lnTo>
                <a:lnTo>
                  <a:pt x="65062" y="286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38945" y="492393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4998" y="0"/>
                </a:lnTo>
              </a:path>
            </a:pathLst>
          </a:custGeom>
          <a:ln w="361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37687" y="4809477"/>
            <a:ext cx="264795" cy="243204"/>
          </a:xfrm>
          <a:custGeom>
            <a:avLst/>
            <a:gdLst/>
            <a:ahLst/>
            <a:cxnLst/>
            <a:rect l="l" t="t" r="r" b="b"/>
            <a:pathLst>
              <a:path w="264795" h="243204">
                <a:moveTo>
                  <a:pt x="227304" y="31330"/>
                </a:moveTo>
                <a:lnTo>
                  <a:pt x="148628" y="31330"/>
                </a:lnTo>
                <a:lnTo>
                  <a:pt x="190603" y="42772"/>
                </a:lnTo>
                <a:lnTo>
                  <a:pt x="214277" y="65354"/>
                </a:lnTo>
                <a:lnTo>
                  <a:pt x="224744" y="91516"/>
                </a:lnTo>
                <a:lnTo>
                  <a:pt x="227101" y="113703"/>
                </a:lnTo>
                <a:lnTo>
                  <a:pt x="215171" y="167720"/>
                </a:lnTo>
                <a:lnTo>
                  <a:pt x="186262" y="196476"/>
                </a:lnTo>
                <a:lnTo>
                  <a:pt x="150693" y="208166"/>
                </a:lnTo>
                <a:lnTo>
                  <a:pt x="118783" y="210985"/>
                </a:lnTo>
                <a:lnTo>
                  <a:pt x="127444" y="242620"/>
                </a:lnTo>
                <a:lnTo>
                  <a:pt x="189061" y="231869"/>
                </a:lnTo>
                <a:lnTo>
                  <a:pt x="225136" y="211956"/>
                </a:lnTo>
                <a:lnTo>
                  <a:pt x="253147" y="175398"/>
                </a:lnTo>
                <a:lnTo>
                  <a:pt x="264414" y="116979"/>
                </a:lnTo>
                <a:lnTo>
                  <a:pt x="258809" y="78052"/>
                </a:lnTo>
                <a:lnTo>
                  <a:pt x="239048" y="40135"/>
                </a:lnTo>
                <a:lnTo>
                  <a:pt x="227304" y="31330"/>
                </a:lnTo>
                <a:close/>
              </a:path>
              <a:path w="264795" h="243204">
                <a:moveTo>
                  <a:pt x="139369" y="0"/>
                </a:moveTo>
                <a:lnTo>
                  <a:pt x="90845" y="6875"/>
                </a:lnTo>
                <a:lnTo>
                  <a:pt x="52027" y="25926"/>
                </a:lnTo>
                <a:lnTo>
                  <a:pt x="23535" y="54789"/>
                </a:lnTo>
                <a:lnTo>
                  <a:pt x="5986" y="91101"/>
                </a:lnTo>
                <a:lnTo>
                  <a:pt x="0" y="132499"/>
                </a:lnTo>
                <a:lnTo>
                  <a:pt x="3688" y="163649"/>
                </a:lnTo>
                <a:lnTo>
                  <a:pt x="14736" y="191442"/>
                </a:lnTo>
                <a:lnTo>
                  <a:pt x="33116" y="211401"/>
                </a:lnTo>
                <a:lnTo>
                  <a:pt x="58801" y="219049"/>
                </a:lnTo>
                <a:lnTo>
                  <a:pt x="81640" y="213775"/>
                </a:lnTo>
                <a:lnTo>
                  <a:pt x="98525" y="201477"/>
                </a:lnTo>
                <a:lnTo>
                  <a:pt x="109873" y="187443"/>
                </a:lnTo>
                <a:lnTo>
                  <a:pt x="110600" y="186220"/>
                </a:lnTo>
                <a:lnTo>
                  <a:pt x="59994" y="186220"/>
                </a:lnTo>
                <a:lnTo>
                  <a:pt x="49403" y="183057"/>
                </a:lnTo>
                <a:lnTo>
                  <a:pt x="40665" y="173683"/>
                </a:lnTo>
                <a:lnTo>
                  <a:pt x="34727" y="158268"/>
                </a:lnTo>
                <a:lnTo>
                  <a:pt x="32537" y="136982"/>
                </a:lnTo>
                <a:lnTo>
                  <a:pt x="35330" y="111389"/>
                </a:lnTo>
                <a:lnTo>
                  <a:pt x="46824" y="79752"/>
                </a:lnTo>
                <a:lnTo>
                  <a:pt x="71692" y="50692"/>
                </a:lnTo>
                <a:lnTo>
                  <a:pt x="114604" y="32829"/>
                </a:lnTo>
                <a:lnTo>
                  <a:pt x="148472" y="32829"/>
                </a:lnTo>
                <a:lnTo>
                  <a:pt x="148628" y="31330"/>
                </a:lnTo>
                <a:lnTo>
                  <a:pt x="227304" y="31330"/>
                </a:lnTo>
                <a:lnTo>
                  <a:pt x="200709" y="11395"/>
                </a:lnTo>
                <a:lnTo>
                  <a:pt x="139369" y="0"/>
                </a:lnTo>
                <a:close/>
              </a:path>
              <a:path w="264795" h="243204">
                <a:moveTo>
                  <a:pt x="148472" y="32829"/>
                </a:moveTo>
                <a:lnTo>
                  <a:pt x="114604" y="32829"/>
                </a:lnTo>
                <a:lnTo>
                  <a:pt x="110436" y="74423"/>
                </a:lnTo>
                <a:lnTo>
                  <a:pt x="101177" y="125193"/>
                </a:lnTo>
                <a:lnTo>
                  <a:pt x="84979" y="168128"/>
                </a:lnTo>
                <a:lnTo>
                  <a:pt x="59994" y="186220"/>
                </a:lnTo>
                <a:lnTo>
                  <a:pt x="110600" y="186220"/>
                </a:lnTo>
                <a:lnTo>
                  <a:pt x="116103" y="176961"/>
                </a:lnTo>
                <a:lnTo>
                  <a:pt x="130077" y="143171"/>
                </a:lnTo>
                <a:lnTo>
                  <a:pt x="139076" y="106722"/>
                </a:lnTo>
                <a:lnTo>
                  <a:pt x="144719" y="68985"/>
                </a:lnTo>
                <a:lnTo>
                  <a:pt x="148472" y="328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25113" y="4785601"/>
            <a:ext cx="283845" cy="280670"/>
          </a:xfrm>
          <a:custGeom>
            <a:avLst/>
            <a:gdLst/>
            <a:ahLst/>
            <a:cxnLst/>
            <a:rect l="l" t="t" r="r" b="b"/>
            <a:pathLst>
              <a:path w="283845" h="280670">
                <a:moveTo>
                  <a:pt x="253961" y="146532"/>
                </a:moveTo>
                <a:lnTo>
                  <a:pt x="30721" y="146532"/>
                </a:lnTo>
                <a:lnTo>
                  <a:pt x="30721" y="280530"/>
                </a:lnTo>
                <a:lnTo>
                  <a:pt x="60871" y="280530"/>
                </a:lnTo>
                <a:lnTo>
                  <a:pt x="60871" y="268579"/>
                </a:lnTo>
                <a:lnTo>
                  <a:pt x="253961" y="268579"/>
                </a:lnTo>
                <a:lnTo>
                  <a:pt x="253961" y="242328"/>
                </a:lnTo>
                <a:lnTo>
                  <a:pt x="60871" y="242328"/>
                </a:lnTo>
                <a:lnTo>
                  <a:pt x="60871" y="217843"/>
                </a:lnTo>
                <a:lnTo>
                  <a:pt x="253961" y="217843"/>
                </a:lnTo>
                <a:lnTo>
                  <a:pt x="253961" y="194576"/>
                </a:lnTo>
                <a:lnTo>
                  <a:pt x="60871" y="194576"/>
                </a:lnTo>
                <a:lnTo>
                  <a:pt x="60871" y="172491"/>
                </a:lnTo>
                <a:lnTo>
                  <a:pt x="253961" y="172491"/>
                </a:lnTo>
                <a:lnTo>
                  <a:pt x="253961" y="146532"/>
                </a:lnTo>
                <a:close/>
              </a:path>
              <a:path w="283845" h="280670">
                <a:moveTo>
                  <a:pt x="253961" y="268579"/>
                </a:moveTo>
                <a:lnTo>
                  <a:pt x="223824" y="268579"/>
                </a:lnTo>
                <a:lnTo>
                  <a:pt x="223824" y="280530"/>
                </a:lnTo>
                <a:lnTo>
                  <a:pt x="253961" y="280530"/>
                </a:lnTo>
                <a:lnTo>
                  <a:pt x="253961" y="268579"/>
                </a:lnTo>
                <a:close/>
              </a:path>
              <a:path w="283845" h="280670">
                <a:moveTo>
                  <a:pt x="253961" y="217843"/>
                </a:moveTo>
                <a:lnTo>
                  <a:pt x="223812" y="217843"/>
                </a:lnTo>
                <a:lnTo>
                  <a:pt x="223812" y="242328"/>
                </a:lnTo>
                <a:lnTo>
                  <a:pt x="253961" y="242328"/>
                </a:lnTo>
                <a:lnTo>
                  <a:pt x="253961" y="217843"/>
                </a:lnTo>
                <a:close/>
              </a:path>
              <a:path w="283845" h="280670">
                <a:moveTo>
                  <a:pt x="253961" y="172491"/>
                </a:moveTo>
                <a:lnTo>
                  <a:pt x="223812" y="172491"/>
                </a:lnTo>
                <a:lnTo>
                  <a:pt x="223812" y="194576"/>
                </a:lnTo>
                <a:lnTo>
                  <a:pt x="253961" y="194576"/>
                </a:lnTo>
                <a:lnTo>
                  <a:pt x="253961" y="172491"/>
                </a:lnTo>
                <a:close/>
              </a:path>
              <a:path w="283845" h="280670">
                <a:moveTo>
                  <a:pt x="122643" y="121157"/>
                </a:moveTo>
                <a:lnTo>
                  <a:pt x="121492" y="127346"/>
                </a:lnTo>
                <a:lnTo>
                  <a:pt x="119922" y="133954"/>
                </a:lnTo>
                <a:lnTo>
                  <a:pt x="118071" y="140508"/>
                </a:lnTo>
                <a:lnTo>
                  <a:pt x="116077" y="146532"/>
                </a:lnTo>
                <a:lnTo>
                  <a:pt x="145630" y="146532"/>
                </a:lnTo>
                <a:lnTo>
                  <a:pt x="148907" y="138772"/>
                </a:lnTo>
                <a:lnTo>
                  <a:pt x="151587" y="131902"/>
                </a:lnTo>
                <a:lnTo>
                  <a:pt x="153682" y="123850"/>
                </a:lnTo>
                <a:lnTo>
                  <a:pt x="122643" y="121157"/>
                </a:lnTo>
                <a:close/>
              </a:path>
              <a:path w="283845" h="280670">
                <a:moveTo>
                  <a:pt x="57886" y="0"/>
                </a:moveTo>
                <a:lnTo>
                  <a:pt x="28041" y="0"/>
                </a:lnTo>
                <a:lnTo>
                  <a:pt x="28041" y="93700"/>
                </a:lnTo>
                <a:lnTo>
                  <a:pt x="0" y="95796"/>
                </a:lnTo>
                <a:lnTo>
                  <a:pt x="4178" y="126225"/>
                </a:lnTo>
                <a:lnTo>
                  <a:pt x="31039" y="123675"/>
                </a:lnTo>
                <a:lnTo>
                  <a:pt x="63973" y="119664"/>
                </a:lnTo>
                <a:lnTo>
                  <a:pt x="99311" y="114307"/>
                </a:lnTo>
                <a:lnTo>
                  <a:pt x="133388" y="107721"/>
                </a:lnTo>
                <a:lnTo>
                  <a:pt x="131764" y="90728"/>
                </a:lnTo>
                <a:lnTo>
                  <a:pt x="57886" y="90728"/>
                </a:lnTo>
                <a:lnTo>
                  <a:pt x="57886" y="54902"/>
                </a:lnTo>
                <a:lnTo>
                  <a:pt x="130708" y="54902"/>
                </a:lnTo>
                <a:lnTo>
                  <a:pt x="130708" y="26847"/>
                </a:lnTo>
                <a:lnTo>
                  <a:pt x="57886" y="26847"/>
                </a:lnTo>
                <a:lnTo>
                  <a:pt x="57886" y="0"/>
                </a:lnTo>
                <a:close/>
              </a:path>
              <a:path w="283845" h="280670">
                <a:moveTo>
                  <a:pt x="179641" y="0"/>
                </a:moveTo>
                <a:lnTo>
                  <a:pt x="149504" y="0"/>
                </a:lnTo>
                <a:lnTo>
                  <a:pt x="149555" y="95796"/>
                </a:lnTo>
                <a:lnTo>
                  <a:pt x="151934" y="109456"/>
                </a:lnTo>
                <a:lnTo>
                  <a:pt x="158197" y="117170"/>
                </a:lnTo>
                <a:lnTo>
                  <a:pt x="166756" y="120464"/>
                </a:lnTo>
                <a:lnTo>
                  <a:pt x="176072" y="121157"/>
                </a:lnTo>
                <a:lnTo>
                  <a:pt x="253961" y="121157"/>
                </a:lnTo>
                <a:lnTo>
                  <a:pt x="267853" y="117726"/>
                </a:lnTo>
                <a:lnTo>
                  <a:pt x="276009" y="107805"/>
                </a:lnTo>
                <a:lnTo>
                  <a:pt x="280531" y="91909"/>
                </a:lnTo>
                <a:lnTo>
                  <a:pt x="180835" y="91909"/>
                </a:lnTo>
                <a:lnTo>
                  <a:pt x="179641" y="87439"/>
                </a:lnTo>
                <a:lnTo>
                  <a:pt x="179641" y="60286"/>
                </a:lnTo>
                <a:lnTo>
                  <a:pt x="200438" y="55778"/>
                </a:lnTo>
                <a:lnTo>
                  <a:pt x="224897" y="48829"/>
                </a:lnTo>
                <a:lnTo>
                  <a:pt x="250528" y="39250"/>
                </a:lnTo>
                <a:lnTo>
                  <a:pt x="261945" y="33426"/>
                </a:lnTo>
                <a:lnTo>
                  <a:pt x="179641" y="33426"/>
                </a:lnTo>
                <a:lnTo>
                  <a:pt x="179641" y="0"/>
                </a:lnTo>
                <a:close/>
              </a:path>
              <a:path w="283845" h="280670">
                <a:moveTo>
                  <a:pt x="253961" y="63855"/>
                </a:moveTo>
                <a:lnTo>
                  <a:pt x="252370" y="79822"/>
                </a:lnTo>
                <a:lnTo>
                  <a:pt x="249966" y="88179"/>
                </a:lnTo>
                <a:lnTo>
                  <a:pt x="246273" y="91387"/>
                </a:lnTo>
                <a:lnTo>
                  <a:pt x="240817" y="91909"/>
                </a:lnTo>
                <a:lnTo>
                  <a:pt x="280531" y="91909"/>
                </a:lnTo>
                <a:lnTo>
                  <a:pt x="283502" y="70726"/>
                </a:lnTo>
                <a:lnTo>
                  <a:pt x="253961" y="63855"/>
                </a:lnTo>
                <a:close/>
              </a:path>
              <a:path w="283845" h="280670">
                <a:moveTo>
                  <a:pt x="130708" y="79679"/>
                </a:moveTo>
                <a:lnTo>
                  <a:pt x="107867" y="83877"/>
                </a:lnTo>
                <a:lnTo>
                  <a:pt x="90820" y="86652"/>
                </a:lnTo>
                <a:lnTo>
                  <a:pt x="75512" y="88702"/>
                </a:lnTo>
                <a:lnTo>
                  <a:pt x="57886" y="90728"/>
                </a:lnTo>
                <a:lnTo>
                  <a:pt x="131764" y="90728"/>
                </a:lnTo>
                <a:lnTo>
                  <a:pt x="130708" y="79679"/>
                </a:lnTo>
                <a:close/>
              </a:path>
              <a:path w="283845" h="280670">
                <a:moveTo>
                  <a:pt x="253961" y="3289"/>
                </a:moveTo>
                <a:lnTo>
                  <a:pt x="233446" y="15043"/>
                </a:lnTo>
                <a:lnTo>
                  <a:pt x="213215" y="23725"/>
                </a:lnTo>
                <a:lnTo>
                  <a:pt x="194777" y="29722"/>
                </a:lnTo>
                <a:lnTo>
                  <a:pt x="179641" y="33426"/>
                </a:lnTo>
                <a:lnTo>
                  <a:pt x="261945" y="33426"/>
                </a:lnTo>
                <a:lnTo>
                  <a:pt x="274840" y="26847"/>
                </a:lnTo>
                <a:lnTo>
                  <a:pt x="253961" y="32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36987" y="4796040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79" h="255270">
                <a:moveTo>
                  <a:pt x="89535" y="115201"/>
                </a:moveTo>
                <a:lnTo>
                  <a:pt x="59149" y="127178"/>
                </a:lnTo>
                <a:lnTo>
                  <a:pt x="35366" y="144333"/>
                </a:lnTo>
                <a:lnTo>
                  <a:pt x="19865" y="166020"/>
                </a:lnTo>
                <a:lnTo>
                  <a:pt x="14325" y="191592"/>
                </a:lnTo>
                <a:lnTo>
                  <a:pt x="16275" y="205511"/>
                </a:lnTo>
                <a:lnTo>
                  <a:pt x="45072" y="239039"/>
                </a:lnTo>
                <a:lnTo>
                  <a:pt x="108180" y="253901"/>
                </a:lnTo>
                <a:lnTo>
                  <a:pt x="145630" y="254863"/>
                </a:lnTo>
                <a:lnTo>
                  <a:pt x="174964" y="254569"/>
                </a:lnTo>
                <a:lnTo>
                  <a:pt x="194537" y="253857"/>
                </a:lnTo>
                <a:lnTo>
                  <a:pt x="207115" y="252977"/>
                </a:lnTo>
                <a:lnTo>
                  <a:pt x="215468" y="252183"/>
                </a:lnTo>
                <a:lnTo>
                  <a:pt x="216507" y="224129"/>
                </a:lnTo>
                <a:lnTo>
                  <a:pt x="139966" y="224129"/>
                </a:lnTo>
                <a:lnTo>
                  <a:pt x="101607" y="222958"/>
                </a:lnTo>
                <a:lnTo>
                  <a:pt x="71923" y="218120"/>
                </a:lnTo>
                <a:lnTo>
                  <a:pt x="52759" y="207632"/>
                </a:lnTo>
                <a:lnTo>
                  <a:pt x="45961" y="189509"/>
                </a:lnTo>
                <a:lnTo>
                  <a:pt x="48087" y="177839"/>
                </a:lnTo>
                <a:lnTo>
                  <a:pt x="56257" y="164850"/>
                </a:lnTo>
                <a:lnTo>
                  <a:pt x="73157" y="152031"/>
                </a:lnTo>
                <a:lnTo>
                  <a:pt x="101473" y="140868"/>
                </a:lnTo>
                <a:lnTo>
                  <a:pt x="89535" y="115201"/>
                </a:lnTo>
                <a:close/>
              </a:path>
              <a:path w="246379" h="255270">
                <a:moveTo>
                  <a:pt x="216662" y="219951"/>
                </a:moveTo>
                <a:lnTo>
                  <a:pt x="206103" y="221231"/>
                </a:lnTo>
                <a:lnTo>
                  <a:pt x="190172" y="222597"/>
                </a:lnTo>
                <a:lnTo>
                  <a:pt x="168313" y="223685"/>
                </a:lnTo>
                <a:lnTo>
                  <a:pt x="139966" y="224129"/>
                </a:lnTo>
                <a:lnTo>
                  <a:pt x="216507" y="224129"/>
                </a:lnTo>
                <a:lnTo>
                  <a:pt x="216662" y="219951"/>
                </a:lnTo>
                <a:close/>
              </a:path>
              <a:path w="246379" h="255270">
                <a:moveTo>
                  <a:pt x="142354" y="0"/>
                </a:moveTo>
                <a:lnTo>
                  <a:pt x="108927" y="3886"/>
                </a:lnTo>
                <a:lnTo>
                  <a:pt x="110725" y="11415"/>
                </a:lnTo>
                <a:lnTo>
                  <a:pt x="113218" y="21153"/>
                </a:lnTo>
                <a:lnTo>
                  <a:pt x="116777" y="33970"/>
                </a:lnTo>
                <a:lnTo>
                  <a:pt x="121767" y="50736"/>
                </a:lnTo>
                <a:lnTo>
                  <a:pt x="0" y="50736"/>
                </a:lnTo>
                <a:lnTo>
                  <a:pt x="0" y="81178"/>
                </a:lnTo>
                <a:lnTo>
                  <a:pt x="133096" y="81178"/>
                </a:lnTo>
                <a:lnTo>
                  <a:pt x="141730" y="101416"/>
                </a:lnTo>
                <a:lnTo>
                  <a:pt x="153355" y="125795"/>
                </a:lnTo>
                <a:lnTo>
                  <a:pt x="167386" y="150842"/>
                </a:lnTo>
                <a:lnTo>
                  <a:pt x="183235" y="173088"/>
                </a:lnTo>
                <a:lnTo>
                  <a:pt x="211277" y="154889"/>
                </a:lnTo>
                <a:lnTo>
                  <a:pt x="196271" y="135979"/>
                </a:lnTo>
                <a:lnTo>
                  <a:pt x="183386" y="115501"/>
                </a:lnTo>
                <a:lnTo>
                  <a:pt x="173184" y="96140"/>
                </a:lnTo>
                <a:lnTo>
                  <a:pt x="166230" y="80581"/>
                </a:lnTo>
                <a:lnTo>
                  <a:pt x="195718" y="78622"/>
                </a:lnTo>
                <a:lnTo>
                  <a:pt x="218605" y="75879"/>
                </a:lnTo>
                <a:lnTo>
                  <a:pt x="235224" y="73026"/>
                </a:lnTo>
                <a:lnTo>
                  <a:pt x="245910" y="70739"/>
                </a:lnTo>
                <a:lnTo>
                  <a:pt x="241628" y="50139"/>
                </a:lnTo>
                <a:lnTo>
                  <a:pt x="154584" y="50139"/>
                </a:lnTo>
                <a:lnTo>
                  <a:pt x="150828" y="37901"/>
                </a:lnTo>
                <a:lnTo>
                  <a:pt x="147797" y="26974"/>
                </a:lnTo>
                <a:lnTo>
                  <a:pt x="145102" y="15095"/>
                </a:lnTo>
                <a:lnTo>
                  <a:pt x="142354" y="0"/>
                </a:lnTo>
                <a:close/>
              </a:path>
              <a:path w="246379" h="255270">
                <a:moveTo>
                  <a:pt x="239331" y="39090"/>
                </a:moveTo>
                <a:lnTo>
                  <a:pt x="218999" y="43253"/>
                </a:lnTo>
                <a:lnTo>
                  <a:pt x="199310" y="46405"/>
                </a:lnTo>
                <a:lnTo>
                  <a:pt x="178445" y="48663"/>
                </a:lnTo>
                <a:lnTo>
                  <a:pt x="154584" y="50139"/>
                </a:lnTo>
                <a:lnTo>
                  <a:pt x="241628" y="50139"/>
                </a:lnTo>
                <a:lnTo>
                  <a:pt x="239331" y="39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14850" y="4796345"/>
            <a:ext cx="267970" cy="258445"/>
          </a:xfrm>
          <a:custGeom>
            <a:avLst/>
            <a:gdLst/>
            <a:ahLst/>
            <a:cxnLst/>
            <a:rect l="l" t="t" r="r" b="b"/>
            <a:pathLst>
              <a:path w="267970" h="258445">
                <a:moveTo>
                  <a:pt x="78181" y="0"/>
                </a:moveTo>
                <a:lnTo>
                  <a:pt x="51689" y="85316"/>
                </a:lnTo>
                <a:lnTo>
                  <a:pt x="33788" y="142477"/>
                </a:lnTo>
                <a:lnTo>
                  <a:pt x="15804" y="199223"/>
                </a:lnTo>
                <a:lnTo>
                  <a:pt x="0" y="247992"/>
                </a:lnTo>
                <a:lnTo>
                  <a:pt x="34302" y="257848"/>
                </a:lnTo>
                <a:lnTo>
                  <a:pt x="49208" y="201191"/>
                </a:lnTo>
                <a:lnTo>
                  <a:pt x="70124" y="158469"/>
                </a:lnTo>
                <a:lnTo>
                  <a:pt x="108915" y="138175"/>
                </a:lnTo>
                <a:lnTo>
                  <a:pt x="160130" y="138175"/>
                </a:lnTo>
                <a:lnTo>
                  <a:pt x="158421" y="131456"/>
                </a:lnTo>
                <a:lnTo>
                  <a:pt x="148233" y="118783"/>
                </a:lnTo>
                <a:lnTo>
                  <a:pt x="77292" y="118783"/>
                </a:lnTo>
                <a:lnTo>
                  <a:pt x="84598" y="97014"/>
                </a:lnTo>
                <a:lnTo>
                  <a:pt x="96191" y="63493"/>
                </a:lnTo>
                <a:lnTo>
                  <a:pt x="107958" y="29639"/>
                </a:lnTo>
                <a:lnTo>
                  <a:pt x="115785" y="6870"/>
                </a:lnTo>
                <a:lnTo>
                  <a:pt x="78181" y="0"/>
                </a:lnTo>
                <a:close/>
              </a:path>
              <a:path w="267970" h="258445">
                <a:moveTo>
                  <a:pt x="160130" y="138175"/>
                </a:moveTo>
                <a:lnTo>
                  <a:pt x="108915" y="138175"/>
                </a:lnTo>
                <a:lnTo>
                  <a:pt x="121859" y="141504"/>
                </a:lnTo>
                <a:lnTo>
                  <a:pt x="128506" y="150260"/>
                </a:lnTo>
                <a:lnTo>
                  <a:pt x="130955" y="162596"/>
                </a:lnTo>
                <a:lnTo>
                  <a:pt x="131218" y="173186"/>
                </a:lnTo>
                <a:lnTo>
                  <a:pt x="131344" y="188130"/>
                </a:lnTo>
                <a:lnTo>
                  <a:pt x="131509" y="193588"/>
                </a:lnTo>
                <a:lnTo>
                  <a:pt x="143535" y="234844"/>
                </a:lnTo>
                <a:lnTo>
                  <a:pt x="186499" y="254850"/>
                </a:lnTo>
                <a:lnTo>
                  <a:pt x="221178" y="246896"/>
                </a:lnTo>
                <a:lnTo>
                  <a:pt x="244522" y="224115"/>
                </a:lnTo>
                <a:lnTo>
                  <a:pt x="245364" y="222034"/>
                </a:lnTo>
                <a:lnTo>
                  <a:pt x="190385" y="222034"/>
                </a:lnTo>
                <a:lnTo>
                  <a:pt x="175723" y="217656"/>
                </a:lnTo>
                <a:lnTo>
                  <a:pt x="168194" y="207375"/>
                </a:lnTo>
                <a:lnTo>
                  <a:pt x="165420" y="195470"/>
                </a:lnTo>
                <a:lnTo>
                  <a:pt x="165105" y="188130"/>
                </a:lnTo>
                <a:lnTo>
                  <a:pt x="165014" y="173186"/>
                </a:lnTo>
                <a:lnTo>
                  <a:pt x="164086" y="153735"/>
                </a:lnTo>
                <a:lnTo>
                  <a:pt x="160130" y="138175"/>
                </a:lnTo>
                <a:close/>
              </a:path>
              <a:path w="267970" h="258445">
                <a:moveTo>
                  <a:pt x="236054" y="131317"/>
                </a:moveTo>
                <a:lnTo>
                  <a:pt x="229635" y="173186"/>
                </a:lnTo>
                <a:lnTo>
                  <a:pt x="219825" y="201293"/>
                </a:lnTo>
                <a:lnTo>
                  <a:pt x="206713" y="217091"/>
                </a:lnTo>
                <a:lnTo>
                  <a:pt x="190385" y="222034"/>
                </a:lnTo>
                <a:lnTo>
                  <a:pt x="245364" y="222034"/>
                </a:lnTo>
                <a:lnTo>
                  <a:pt x="259080" y="188130"/>
                </a:lnTo>
                <a:lnTo>
                  <a:pt x="267398" y="140563"/>
                </a:lnTo>
                <a:lnTo>
                  <a:pt x="236054" y="131317"/>
                </a:lnTo>
                <a:close/>
              </a:path>
              <a:path w="267970" h="258445">
                <a:moveTo>
                  <a:pt x="115785" y="105638"/>
                </a:moveTo>
                <a:lnTo>
                  <a:pt x="102131" y="107020"/>
                </a:lnTo>
                <a:lnTo>
                  <a:pt x="91386" y="110420"/>
                </a:lnTo>
                <a:lnTo>
                  <a:pt x="83217" y="114714"/>
                </a:lnTo>
                <a:lnTo>
                  <a:pt x="77292" y="118783"/>
                </a:lnTo>
                <a:lnTo>
                  <a:pt x="148233" y="118783"/>
                </a:lnTo>
                <a:lnTo>
                  <a:pt x="143747" y="113203"/>
                </a:lnTo>
                <a:lnTo>
                  <a:pt x="115785" y="105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21657" y="4800524"/>
            <a:ext cx="234848" cy="2524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98314" y="4798149"/>
            <a:ext cx="251282" cy="2524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68113" y="4785004"/>
            <a:ext cx="288290" cy="284480"/>
          </a:xfrm>
          <a:custGeom>
            <a:avLst/>
            <a:gdLst/>
            <a:ahLst/>
            <a:cxnLst/>
            <a:rect l="l" t="t" r="r" b="b"/>
            <a:pathLst>
              <a:path w="288289" h="284479">
                <a:moveTo>
                  <a:pt x="222643" y="125641"/>
                </a:moveTo>
                <a:lnTo>
                  <a:pt x="192493" y="125641"/>
                </a:lnTo>
                <a:lnTo>
                  <a:pt x="202942" y="205209"/>
                </a:lnTo>
                <a:lnTo>
                  <a:pt x="219684" y="253699"/>
                </a:lnTo>
                <a:lnTo>
                  <a:pt x="238274" y="277851"/>
                </a:lnTo>
                <a:lnTo>
                  <a:pt x="254266" y="284403"/>
                </a:lnTo>
                <a:lnTo>
                  <a:pt x="269990" y="276056"/>
                </a:lnTo>
                <a:lnTo>
                  <a:pt x="279974" y="256573"/>
                </a:lnTo>
                <a:lnTo>
                  <a:pt x="284274" y="239344"/>
                </a:lnTo>
                <a:lnTo>
                  <a:pt x="251879" y="239344"/>
                </a:lnTo>
                <a:lnTo>
                  <a:pt x="245546" y="234586"/>
                </a:lnTo>
                <a:lnTo>
                  <a:pt x="237480" y="217182"/>
                </a:lnTo>
                <a:lnTo>
                  <a:pt x="229304" y="182433"/>
                </a:lnTo>
                <a:lnTo>
                  <a:pt x="222643" y="125641"/>
                </a:lnTo>
                <a:close/>
              </a:path>
              <a:path w="288289" h="284479">
                <a:moveTo>
                  <a:pt x="69253" y="180555"/>
                </a:moveTo>
                <a:lnTo>
                  <a:pt x="38798" y="180555"/>
                </a:lnTo>
                <a:lnTo>
                  <a:pt x="38798" y="248297"/>
                </a:lnTo>
                <a:lnTo>
                  <a:pt x="37312" y="249783"/>
                </a:lnTo>
                <a:lnTo>
                  <a:pt x="5080" y="249783"/>
                </a:lnTo>
                <a:lnTo>
                  <a:pt x="8661" y="280530"/>
                </a:lnTo>
                <a:lnTo>
                  <a:pt x="44767" y="280530"/>
                </a:lnTo>
                <a:lnTo>
                  <a:pt x="58162" y="278861"/>
                </a:lnTo>
                <a:lnTo>
                  <a:pt x="65516" y="274116"/>
                </a:lnTo>
                <a:lnTo>
                  <a:pt x="68616" y="266685"/>
                </a:lnTo>
                <a:lnTo>
                  <a:pt x="69253" y="256959"/>
                </a:lnTo>
                <a:lnTo>
                  <a:pt x="69253" y="180555"/>
                </a:lnTo>
                <a:close/>
              </a:path>
              <a:path w="288289" h="284479">
                <a:moveTo>
                  <a:pt x="200850" y="242023"/>
                </a:moveTo>
                <a:lnTo>
                  <a:pt x="94005" y="242023"/>
                </a:lnTo>
                <a:lnTo>
                  <a:pt x="94005" y="270675"/>
                </a:lnTo>
                <a:lnTo>
                  <a:pt x="200850" y="270675"/>
                </a:lnTo>
                <a:lnTo>
                  <a:pt x="200850" y="242023"/>
                </a:lnTo>
                <a:close/>
              </a:path>
              <a:path w="288289" h="284479">
                <a:moveTo>
                  <a:pt x="259651" y="202336"/>
                </a:moveTo>
                <a:lnTo>
                  <a:pt x="253377" y="239344"/>
                </a:lnTo>
                <a:lnTo>
                  <a:pt x="284274" y="239344"/>
                </a:lnTo>
                <a:lnTo>
                  <a:pt x="285534" y="234292"/>
                </a:lnTo>
                <a:lnTo>
                  <a:pt x="287985" y="217550"/>
                </a:lnTo>
                <a:lnTo>
                  <a:pt x="259651" y="202336"/>
                </a:lnTo>
                <a:close/>
              </a:path>
              <a:path w="288289" h="284479">
                <a:moveTo>
                  <a:pt x="259943" y="0"/>
                </a:moveTo>
                <a:lnTo>
                  <a:pt x="238882" y="6311"/>
                </a:lnTo>
                <a:lnTo>
                  <a:pt x="210326" y="11750"/>
                </a:lnTo>
                <a:lnTo>
                  <a:pt x="169123" y="15566"/>
                </a:lnTo>
                <a:lnTo>
                  <a:pt x="110121" y="17005"/>
                </a:lnTo>
                <a:lnTo>
                  <a:pt x="110121" y="193979"/>
                </a:lnTo>
                <a:lnTo>
                  <a:pt x="98793" y="195173"/>
                </a:lnTo>
                <a:lnTo>
                  <a:pt x="96100" y="195173"/>
                </a:lnTo>
                <a:lnTo>
                  <a:pt x="90728" y="195770"/>
                </a:lnTo>
                <a:lnTo>
                  <a:pt x="94005" y="224726"/>
                </a:lnTo>
                <a:lnTo>
                  <a:pt x="112093" y="222875"/>
                </a:lnTo>
                <a:lnTo>
                  <a:pt x="137315" y="219794"/>
                </a:lnTo>
                <a:lnTo>
                  <a:pt x="165057" y="215820"/>
                </a:lnTo>
                <a:lnTo>
                  <a:pt x="190703" y="211289"/>
                </a:lnTo>
                <a:lnTo>
                  <a:pt x="188513" y="190703"/>
                </a:lnTo>
                <a:lnTo>
                  <a:pt x="140563" y="190703"/>
                </a:lnTo>
                <a:lnTo>
                  <a:pt x="140563" y="125641"/>
                </a:lnTo>
                <a:lnTo>
                  <a:pt x="282321" y="125641"/>
                </a:lnTo>
                <a:lnTo>
                  <a:pt x="282321" y="96100"/>
                </a:lnTo>
                <a:lnTo>
                  <a:pt x="140563" y="96100"/>
                </a:lnTo>
                <a:lnTo>
                  <a:pt x="140563" y="45059"/>
                </a:lnTo>
                <a:lnTo>
                  <a:pt x="150755" y="45027"/>
                </a:lnTo>
                <a:lnTo>
                  <a:pt x="161166" y="44799"/>
                </a:lnTo>
                <a:lnTo>
                  <a:pt x="173810" y="44180"/>
                </a:lnTo>
                <a:lnTo>
                  <a:pt x="190703" y="42976"/>
                </a:lnTo>
                <a:lnTo>
                  <a:pt x="220772" y="42976"/>
                </a:lnTo>
                <a:lnTo>
                  <a:pt x="220840" y="39992"/>
                </a:lnTo>
                <a:lnTo>
                  <a:pt x="242170" y="37545"/>
                </a:lnTo>
                <a:lnTo>
                  <a:pt x="256759" y="35213"/>
                </a:lnTo>
                <a:lnTo>
                  <a:pt x="266370" y="33105"/>
                </a:lnTo>
                <a:lnTo>
                  <a:pt x="272770" y="31330"/>
                </a:lnTo>
                <a:lnTo>
                  <a:pt x="259943" y="0"/>
                </a:lnTo>
                <a:close/>
              </a:path>
              <a:path w="288289" h="284479">
                <a:moveTo>
                  <a:pt x="69253" y="80873"/>
                </a:moveTo>
                <a:lnTo>
                  <a:pt x="38798" y="80873"/>
                </a:lnTo>
                <a:lnTo>
                  <a:pt x="38798" y="148018"/>
                </a:lnTo>
                <a:lnTo>
                  <a:pt x="24717" y="152298"/>
                </a:lnTo>
                <a:lnTo>
                  <a:pt x="14360" y="155149"/>
                </a:lnTo>
                <a:lnTo>
                  <a:pt x="6523" y="157048"/>
                </a:lnTo>
                <a:lnTo>
                  <a:pt x="0" y="158470"/>
                </a:lnTo>
                <a:lnTo>
                  <a:pt x="5080" y="190703"/>
                </a:lnTo>
                <a:lnTo>
                  <a:pt x="10600" y="189280"/>
                </a:lnTo>
                <a:lnTo>
                  <a:pt x="17238" y="187415"/>
                </a:lnTo>
                <a:lnTo>
                  <a:pt x="26227" y="184657"/>
                </a:lnTo>
                <a:lnTo>
                  <a:pt x="38798" y="180555"/>
                </a:lnTo>
                <a:lnTo>
                  <a:pt x="69253" y="180555"/>
                </a:lnTo>
                <a:lnTo>
                  <a:pt x="69253" y="169506"/>
                </a:lnTo>
                <a:lnTo>
                  <a:pt x="81428" y="164665"/>
                </a:lnTo>
                <a:lnTo>
                  <a:pt x="89909" y="160969"/>
                </a:lnTo>
                <a:lnTo>
                  <a:pt x="96267" y="157887"/>
                </a:lnTo>
                <a:lnTo>
                  <a:pt x="102069" y="154889"/>
                </a:lnTo>
                <a:lnTo>
                  <a:pt x="100681" y="137883"/>
                </a:lnTo>
                <a:lnTo>
                  <a:pt x="69253" y="137883"/>
                </a:lnTo>
                <a:lnTo>
                  <a:pt x="69253" y="80873"/>
                </a:lnTo>
                <a:close/>
              </a:path>
              <a:path w="288289" h="284479">
                <a:moveTo>
                  <a:pt x="187718" y="183235"/>
                </a:moveTo>
                <a:lnTo>
                  <a:pt x="176618" y="185366"/>
                </a:lnTo>
                <a:lnTo>
                  <a:pt x="164703" y="187302"/>
                </a:lnTo>
                <a:lnTo>
                  <a:pt x="140563" y="190703"/>
                </a:lnTo>
                <a:lnTo>
                  <a:pt x="188513" y="190703"/>
                </a:lnTo>
                <a:lnTo>
                  <a:pt x="187718" y="183235"/>
                </a:lnTo>
                <a:close/>
              </a:path>
              <a:path w="288289" h="284479">
                <a:moveTo>
                  <a:pt x="99682" y="125641"/>
                </a:moveTo>
                <a:lnTo>
                  <a:pt x="94586" y="128016"/>
                </a:lnTo>
                <a:lnTo>
                  <a:pt x="88711" y="130529"/>
                </a:lnTo>
                <a:lnTo>
                  <a:pt x="80713" y="133658"/>
                </a:lnTo>
                <a:lnTo>
                  <a:pt x="69253" y="137883"/>
                </a:lnTo>
                <a:lnTo>
                  <a:pt x="100681" y="137883"/>
                </a:lnTo>
                <a:lnTo>
                  <a:pt x="99682" y="125641"/>
                </a:lnTo>
                <a:close/>
              </a:path>
              <a:path w="288289" h="284479">
                <a:moveTo>
                  <a:pt x="220772" y="42976"/>
                </a:moveTo>
                <a:lnTo>
                  <a:pt x="190703" y="42976"/>
                </a:lnTo>
                <a:lnTo>
                  <a:pt x="191371" y="85653"/>
                </a:lnTo>
                <a:lnTo>
                  <a:pt x="191592" y="96100"/>
                </a:lnTo>
                <a:lnTo>
                  <a:pt x="220840" y="96100"/>
                </a:lnTo>
                <a:lnTo>
                  <a:pt x="220616" y="80873"/>
                </a:lnTo>
                <a:lnTo>
                  <a:pt x="220557" y="52527"/>
                </a:lnTo>
                <a:lnTo>
                  <a:pt x="220772" y="42976"/>
                </a:lnTo>
                <a:close/>
              </a:path>
              <a:path w="288289" h="284479">
                <a:moveTo>
                  <a:pt x="102069" y="52527"/>
                </a:moveTo>
                <a:lnTo>
                  <a:pt x="2095" y="52527"/>
                </a:lnTo>
                <a:lnTo>
                  <a:pt x="2095" y="80873"/>
                </a:lnTo>
                <a:lnTo>
                  <a:pt x="102069" y="80873"/>
                </a:lnTo>
                <a:lnTo>
                  <a:pt x="102069" y="52527"/>
                </a:lnTo>
                <a:close/>
              </a:path>
              <a:path w="288289" h="284479">
                <a:moveTo>
                  <a:pt x="69253" y="0"/>
                </a:moveTo>
                <a:lnTo>
                  <a:pt x="38798" y="0"/>
                </a:lnTo>
                <a:lnTo>
                  <a:pt x="38798" y="52527"/>
                </a:lnTo>
                <a:lnTo>
                  <a:pt x="69253" y="52527"/>
                </a:lnTo>
                <a:lnTo>
                  <a:pt x="69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68963" y="4786198"/>
            <a:ext cx="281305" cy="279400"/>
          </a:xfrm>
          <a:custGeom>
            <a:avLst/>
            <a:gdLst/>
            <a:ahLst/>
            <a:cxnLst/>
            <a:rect l="l" t="t" r="r" b="b"/>
            <a:pathLst>
              <a:path w="281304" h="279400">
                <a:moveTo>
                  <a:pt x="67144" y="176072"/>
                </a:moveTo>
                <a:lnTo>
                  <a:pt x="36690" y="176072"/>
                </a:lnTo>
                <a:lnTo>
                  <a:pt x="36690" y="248589"/>
                </a:lnTo>
                <a:lnTo>
                  <a:pt x="3568" y="248589"/>
                </a:lnTo>
                <a:lnTo>
                  <a:pt x="6261" y="279336"/>
                </a:lnTo>
                <a:lnTo>
                  <a:pt x="40881" y="279336"/>
                </a:lnTo>
                <a:lnTo>
                  <a:pt x="51023" y="278215"/>
                </a:lnTo>
                <a:lnTo>
                  <a:pt x="59380" y="274407"/>
                </a:lnTo>
                <a:lnTo>
                  <a:pt x="65053" y="267243"/>
                </a:lnTo>
                <a:lnTo>
                  <a:pt x="67144" y="256057"/>
                </a:lnTo>
                <a:lnTo>
                  <a:pt x="67144" y="176072"/>
                </a:lnTo>
                <a:close/>
              </a:path>
              <a:path w="281304" h="279400">
                <a:moveTo>
                  <a:pt x="234848" y="93713"/>
                </a:moveTo>
                <a:lnTo>
                  <a:pt x="126822" y="93713"/>
                </a:lnTo>
                <a:lnTo>
                  <a:pt x="126822" y="166230"/>
                </a:lnTo>
                <a:lnTo>
                  <a:pt x="124343" y="196851"/>
                </a:lnTo>
                <a:lnTo>
                  <a:pt x="115933" y="219163"/>
                </a:lnTo>
                <a:lnTo>
                  <a:pt x="100134" y="235599"/>
                </a:lnTo>
                <a:lnTo>
                  <a:pt x="75488" y="248589"/>
                </a:lnTo>
                <a:lnTo>
                  <a:pt x="93700" y="276948"/>
                </a:lnTo>
                <a:lnTo>
                  <a:pt x="111252" y="267441"/>
                </a:lnTo>
                <a:lnTo>
                  <a:pt x="131824" y="249039"/>
                </a:lnTo>
                <a:lnTo>
                  <a:pt x="148927" y="217432"/>
                </a:lnTo>
                <a:lnTo>
                  <a:pt x="156070" y="168313"/>
                </a:lnTo>
                <a:lnTo>
                  <a:pt x="156070" y="122364"/>
                </a:lnTo>
                <a:lnTo>
                  <a:pt x="234848" y="122364"/>
                </a:lnTo>
                <a:lnTo>
                  <a:pt x="234848" y="93713"/>
                </a:lnTo>
                <a:close/>
              </a:path>
              <a:path w="281304" h="279400">
                <a:moveTo>
                  <a:pt x="234848" y="122364"/>
                </a:moveTo>
                <a:lnTo>
                  <a:pt x="205003" y="122364"/>
                </a:lnTo>
                <a:lnTo>
                  <a:pt x="205003" y="256057"/>
                </a:lnTo>
                <a:lnTo>
                  <a:pt x="205297" y="261839"/>
                </a:lnTo>
                <a:lnTo>
                  <a:pt x="207354" y="268741"/>
                </a:lnTo>
                <a:lnTo>
                  <a:pt x="212938" y="274523"/>
                </a:lnTo>
                <a:lnTo>
                  <a:pt x="223812" y="276948"/>
                </a:lnTo>
                <a:lnTo>
                  <a:pt x="265887" y="276948"/>
                </a:lnTo>
                <a:lnTo>
                  <a:pt x="272453" y="272173"/>
                </a:lnTo>
                <a:lnTo>
                  <a:pt x="276352" y="264109"/>
                </a:lnTo>
                <a:lnTo>
                  <a:pt x="279105" y="254223"/>
                </a:lnTo>
                <a:lnTo>
                  <a:pt x="279930" y="246214"/>
                </a:lnTo>
                <a:lnTo>
                  <a:pt x="237236" y="246214"/>
                </a:lnTo>
                <a:lnTo>
                  <a:pt x="234848" y="245300"/>
                </a:lnTo>
                <a:lnTo>
                  <a:pt x="234848" y="122364"/>
                </a:lnTo>
                <a:close/>
              </a:path>
              <a:path w="281304" h="279400">
                <a:moveTo>
                  <a:pt x="255739" y="196659"/>
                </a:moveTo>
                <a:lnTo>
                  <a:pt x="254850" y="242925"/>
                </a:lnTo>
                <a:lnTo>
                  <a:pt x="252755" y="246214"/>
                </a:lnTo>
                <a:lnTo>
                  <a:pt x="279930" y="246214"/>
                </a:lnTo>
                <a:lnTo>
                  <a:pt x="280519" y="240503"/>
                </a:lnTo>
                <a:lnTo>
                  <a:pt x="281040" y="223368"/>
                </a:lnTo>
                <a:lnTo>
                  <a:pt x="281114" y="203238"/>
                </a:lnTo>
                <a:lnTo>
                  <a:pt x="255739" y="196659"/>
                </a:lnTo>
                <a:close/>
              </a:path>
              <a:path w="281304" h="279400">
                <a:moveTo>
                  <a:pt x="67144" y="79984"/>
                </a:moveTo>
                <a:lnTo>
                  <a:pt x="36690" y="79984"/>
                </a:lnTo>
                <a:lnTo>
                  <a:pt x="36690" y="144437"/>
                </a:lnTo>
                <a:lnTo>
                  <a:pt x="25629" y="148005"/>
                </a:lnTo>
                <a:lnTo>
                  <a:pt x="15997" y="150820"/>
                </a:lnTo>
                <a:lnTo>
                  <a:pt x="0" y="155194"/>
                </a:lnTo>
                <a:lnTo>
                  <a:pt x="3276" y="187706"/>
                </a:lnTo>
                <a:lnTo>
                  <a:pt x="9758" y="185597"/>
                </a:lnTo>
                <a:lnTo>
                  <a:pt x="17078" y="183122"/>
                </a:lnTo>
                <a:lnTo>
                  <a:pt x="25850" y="180031"/>
                </a:lnTo>
                <a:lnTo>
                  <a:pt x="36690" y="176072"/>
                </a:lnTo>
                <a:lnTo>
                  <a:pt x="67144" y="176072"/>
                </a:lnTo>
                <a:lnTo>
                  <a:pt x="67144" y="164426"/>
                </a:lnTo>
                <a:lnTo>
                  <a:pt x="103847" y="148920"/>
                </a:lnTo>
                <a:lnTo>
                  <a:pt x="102572" y="133692"/>
                </a:lnTo>
                <a:lnTo>
                  <a:pt x="67144" y="133692"/>
                </a:lnTo>
                <a:lnTo>
                  <a:pt x="67144" y="79984"/>
                </a:lnTo>
                <a:close/>
              </a:path>
              <a:path w="281304" h="279400">
                <a:moveTo>
                  <a:pt x="101447" y="120269"/>
                </a:moveTo>
                <a:lnTo>
                  <a:pt x="91646" y="124211"/>
                </a:lnTo>
                <a:lnTo>
                  <a:pt x="74938" y="130757"/>
                </a:lnTo>
                <a:lnTo>
                  <a:pt x="67144" y="133692"/>
                </a:lnTo>
                <a:lnTo>
                  <a:pt x="102572" y="133692"/>
                </a:lnTo>
                <a:lnTo>
                  <a:pt x="101447" y="120269"/>
                </a:lnTo>
                <a:close/>
              </a:path>
              <a:path w="281304" h="279400">
                <a:moveTo>
                  <a:pt x="97574" y="51625"/>
                </a:moveTo>
                <a:lnTo>
                  <a:pt x="0" y="51625"/>
                </a:lnTo>
                <a:lnTo>
                  <a:pt x="0" y="79984"/>
                </a:lnTo>
                <a:lnTo>
                  <a:pt x="97574" y="79984"/>
                </a:lnTo>
                <a:lnTo>
                  <a:pt x="97574" y="51625"/>
                </a:lnTo>
                <a:close/>
              </a:path>
              <a:path w="281304" h="279400">
                <a:moveTo>
                  <a:pt x="279615" y="38798"/>
                </a:moveTo>
                <a:lnTo>
                  <a:pt x="103847" y="38798"/>
                </a:lnTo>
                <a:lnTo>
                  <a:pt x="103847" y="67741"/>
                </a:lnTo>
                <a:lnTo>
                  <a:pt x="279615" y="67741"/>
                </a:lnTo>
                <a:lnTo>
                  <a:pt x="279615" y="38798"/>
                </a:lnTo>
                <a:close/>
              </a:path>
              <a:path w="281304" h="279400">
                <a:moveTo>
                  <a:pt x="67144" y="0"/>
                </a:moveTo>
                <a:lnTo>
                  <a:pt x="36690" y="0"/>
                </a:lnTo>
                <a:lnTo>
                  <a:pt x="36690" y="51625"/>
                </a:lnTo>
                <a:lnTo>
                  <a:pt x="67144" y="51625"/>
                </a:lnTo>
                <a:lnTo>
                  <a:pt x="67144" y="0"/>
                </a:lnTo>
                <a:close/>
              </a:path>
              <a:path w="281304" h="279400">
                <a:moveTo>
                  <a:pt x="199644" y="0"/>
                </a:moveTo>
                <a:lnTo>
                  <a:pt x="167106" y="0"/>
                </a:lnTo>
                <a:lnTo>
                  <a:pt x="167106" y="38798"/>
                </a:lnTo>
                <a:lnTo>
                  <a:pt x="199644" y="38798"/>
                </a:lnTo>
                <a:lnTo>
                  <a:pt x="1996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74271" y="4796650"/>
            <a:ext cx="267335" cy="258445"/>
          </a:xfrm>
          <a:custGeom>
            <a:avLst/>
            <a:gdLst/>
            <a:ahLst/>
            <a:cxnLst/>
            <a:rect l="l" t="t" r="r" b="b"/>
            <a:pathLst>
              <a:path w="267335" h="258445">
                <a:moveTo>
                  <a:pt x="157276" y="145338"/>
                </a:moveTo>
                <a:lnTo>
                  <a:pt x="145338" y="145338"/>
                </a:lnTo>
                <a:lnTo>
                  <a:pt x="113947" y="149426"/>
                </a:lnTo>
                <a:lnTo>
                  <a:pt x="90281" y="161039"/>
                </a:lnTo>
                <a:lnTo>
                  <a:pt x="75344" y="179200"/>
                </a:lnTo>
                <a:lnTo>
                  <a:pt x="70142" y="202933"/>
                </a:lnTo>
                <a:lnTo>
                  <a:pt x="72197" y="217683"/>
                </a:lnTo>
                <a:lnTo>
                  <a:pt x="81441" y="235870"/>
                </a:lnTo>
                <a:lnTo>
                  <a:pt x="102492" y="251314"/>
                </a:lnTo>
                <a:lnTo>
                  <a:pt x="139966" y="257835"/>
                </a:lnTo>
                <a:lnTo>
                  <a:pt x="156075" y="256624"/>
                </a:lnTo>
                <a:lnTo>
                  <a:pt x="172159" y="252618"/>
                </a:lnTo>
                <a:lnTo>
                  <a:pt x="186174" y="245255"/>
                </a:lnTo>
                <a:lnTo>
                  <a:pt x="196075" y="233972"/>
                </a:lnTo>
                <a:lnTo>
                  <a:pt x="198410" y="227406"/>
                </a:lnTo>
                <a:lnTo>
                  <a:pt x="137579" y="227406"/>
                </a:lnTo>
                <a:lnTo>
                  <a:pt x="126818" y="226472"/>
                </a:lnTo>
                <a:lnTo>
                  <a:pt x="115081" y="222853"/>
                </a:lnTo>
                <a:lnTo>
                  <a:pt x="105639" y="215318"/>
                </a:lnTo>
                <a:lnTo>
                  <a:pt x="101765" y="202641"/>
                </a:lnTo>
                <a:lnTo>
                  <a:pt x="104763" y="190388"/>
                </a:lnTo>
                <a:lnTo>
                  <a:pt x="113217" y="181187"/>
                </a:lnTo>
                <a:lnTo>
                  <a:pt x="126314" y="175402"/>
                </a:lnTo>
                <a:lnTo>
                  <a:pt x="143243" y="173393"/>
                </a:lnTo>
                <a:lnTo>
                  <a:pt x="232774" y="173393"/>
                </a:lnTo>
                <a:lnTo>
                  <a:pt x="229746" y="171505"/>
                </a:lnTo>
                <a:lnTo>
                  <a:pt x="202945" y="157861"/>
                </a:lnTo>
                <a:lnTo>
                  <a:pt x="202606" y="147726"/>
                </a:lnTo>
                <a:lnTo>
                  <a:pt x="170103" y="147726"/>
                </a:lnTo>
                <a:lnTo>
                  <a:pt x="164147" y="146532"/>
                </a:lnTo>
                <a:lnTo>
                  <a:pt x="157276" y="145338"/>
                </a:lnTo>
                <a:close/>
              </a:path>
              <a:path w="267335" h="258445">
                <a:moveTo>
                  <a:pt x="261614" y="193687"/>
                </a:moveTo>
                <a:lnTo>
                  <a:pt x="202349" y="193687"/>
                </a:lnTo>
                <a:lnTo>
                  <a:pt x="218314" y="204529"/>
                </a:lnTo>
                <a:lnTo>
                  <a:pt x="230982" y="214644"/>
                </a:lnTo>
                <a:lnTo>
                  <a:pt x="240519" y="223303"/>
                </a:lnTo>
                <a:lnTo>
                  <a:pt x="247091" y="229781"/>
                </a:lnTo>
                <a:lnTo>
                  <a:pt x="266801" y="198462"/>
                </a:lnTo>
                <a:lnTo>
                  <a:pt x="261614" y="193687"/>
                </a:lnTo>
                <a:close/>
              </a:path>
              <a:path w="267335" h="258445">
                <a:moveTo>
                  <a:pt x="232774" y="173393"/>
                </a:moveTo>
                <a:lnTo>
                  <a:pt x="143243" y="173393"/>
                </a:lnTo>
                <a:lnTo>
                  <a:pt x="151867" y="173801"/>
                </a:lnTo>
                <a:lnTo>
                  <a:pt x="159143" y="174879"/>
                </a:lnTo>
                <a:lnTo>
                  <a:pt x="165410" y="176404"/>
                </a:lnTo>
                <a:lnTo>
                  <a:pt x="171005" y="178155"/>
                </a:lnTo>
                <a:lnTo>
                  <a:pt x="171005" y="199059"/>
                </a:lnTo>
                <a:lnTo>
                  <a:pt x="170483" y="207014"/>
                </a:lnTo>
                <a:lnTo>
                  <a:pt x="166827" y="216366"/>
                </a:lnTo>
                <a:lnTo>
                  <a:pt x="156903" y="224152"/>
                </a:lnTo>
                <a:lnTo>
                  <a:pt x="137579" y="227406"/>
                </a:lnTo>
                <a:lnTo>
                  <a:pt x="198410" y="227406"/>
                </a:lnTo>
                <a:lnTo>
                  <a:pt x="199702" y="223773"/>
                </a:lnTo>
                <a:lnTo>
                  <a:pt x="201564" y="211924"/>
                </a:lnTo>
                <a:lnTo>
                  <a:pt x="202251" y="201028"/>
                </a:lnTo>
                <a:lnTo>
                  <a:pt x="202349" y="193687"/>
                </a:lnTo>
                <a:lnTo>
                  <a:pt x="261614" y="193687"/>
                </a:lnTo>
                <a:lnTo>
                  <a:pt x="259631" y="191861"/>
                </a:lnTo>
                <a:lnTo>
                  <a:pt x="247961" y="182857"/>
                </a:lnTo>
                <a:lnTo>
                  <a:pt x="232774" y="173393"/>
                </a:lnTo>
                <a:close/>
              </a:path>
              <a:path w="267335" h="258445">
                <a:moveTo>
                  <a:pt x="81178" y="67437"/>
                </a:moveTo>
                <a:lnTo>
                  <a:pt x="48348" y="67437"/>
                </a:lnTo>
                <a:lnTo>
                  <a:pt x="34752" y="119340"/>
                </a:lnTo>
                <a:lnTo>
                  <a:pt x="20369" y="162347"/>
                </a:lnTo>
                <a:lnTo>
                  <a:pt x="7888" y="193938"/>
                </a:lnTo>
                <a:lnTo>
                  <a:pt x="0" y="211594"/>
                </a:lnTo>
                <a:lnTo>
                  <a:pt x="31940" y="225907"/>
                </a:lnTo>
                <a:lnTo>
                  <a:pt x="45463" y="191038"/>
                </a:lnTo>
                <a:lnTo>
                  <a:pt x="59797" y="147462"/>
                </a:lnTo>
                <a:lnTo>
                  <a:pt x="72513" y="103492"/>
                </a:lnTo>
                <a:lnTo>
                  <a:pt x="81178" y="67437"/>
                </a:lnTo>
                <a:close/>
              </a:path>
              <a:path w="267335" h="258445">
                <a:moveTo>
                  <a:pt x="259638" y="32232"/>
                </a:moveTo>
                <a:lnTo>
                  <a:pt x="226119" y="32977"/>
                </a:lnTo>
                <a:lnTo>
                  <a:pt x="201888" y="34394"/>
                </a:lnTo>
                <a:lnTo>
                  <a:pt x="183254" y="36597"/>
                </a:lnTo>
                <a:lnTo>
                  <a:pt x="166522" y="39700"/>
                </a:lnTo>
                <a:lnTo>
                  <a:pt x="170103" y="147726"/>
                </a:lnTo>
                <a:lnTo>
                  <a:pt x="202606" y="147726"/>
                </a:lnTo>
                <a:lnTo>
                  <a:pt x="199948" y="68351"/>
                </a:lnTo>
                <a:lnTo>
                  <a:pt x="205982" y="67467"/>
                </a:lnTo>
                <a:lnTo>
                  <a:pt x="213077" y="66698"/>
                </a:lnTo>
                <a:lnTo>
                  <a:pt x="222187" y="66156"/>
                </a:lnTo>
                <a:lnTo>
                  <a:pt x="234264" y="65951"/>
                </a:lnTo>
                <a:lnTo>
                  <a:pt x="259933" y="65951"/>
                </a:lnTo>
                <a:lnTo>
                  <a:pt x="259638" y="32232"/>
                </a:lnTo>
                <a:close/>
              </a:path>
              <a:path w="267335" h="258445">
                <a:moveTo>
                  <a:pt x="149517" y="36410"/>
                </a:moveTo>
                <a:lnTo>
                  <a:pt x="0" y="36410"/>
                </a:lnTo>
                <a:lnTo>
                  <a:pt x="0" y="67437"/>
                </a:lnTo>
                <a:lnTo>
                  <a:pt x="149517" y="67437"/>
                </a:lnTo>
                <a:lnTo>
                  <a:pt x="149517" y="36410"/>
                </a:lnTo>
                <a:close/>
              </a:path>
              <a:path w="267335" h="258445">
                <a:moveTo>
                  <a:pt x="259933" y="65951"/>
                </a:moveTo>
                <a:lnTo>
                  <a:pt x="234264" y="65951"/>
                </a:lnTo>
                <a:lnTo>
                  <a:pt x="240921" y="66010"/>
                </a:lnTo>
                <a:lnTo>
                  <a:pt x="246994" y="66209"/>
                </a:lnTo>
                <a:lnTo>
                  <a:pt x="253121" y="66577"/>
                </a:lnTo>
                <a:lnTo>
                  <a:pt x="259943" y="67144"/>
                </a:lnTo>
                <a:lnTo>
                  <a:pt x="259933" y="65951"/>
                </a:lnTo>
                <a:close/>
              </a:path>
              <a:path w="267335" h="258445">
                <a:moveTo>
                  <a:pt x="59994" y="0"/>
                </a:moveTo>
                <a:lnTo>
                  <a:pt x="58682" y="9253"/>
                </a:lnTo>
                <a:lnTo>
                  <a:pt x="57375" y="18091"/>
                </a:lnTo>
                <a:lnTo>
                  <a:pt x="55958" y="26985"/>
                </a:lnTo>
                <a:lnTo>
                  <a:pt x="54317" y="36410"/>
                </a:lnTo>
                <a:lnTo>
                  <a:pt x="86842" y="36410"/>
                </a:lnTo>
                <a:lnTo>
                  <a:pt x="88134" y="30389"/>
                </a:lnTo>
                <a:lnTo>
                  <a:pt x="94297" y="596"/>
                </a:lnTo>
                <a:lnTo>
                  <a:pt x="59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71222" y="4791570"/>
            <a:ext cx="203835" cy="266700"/>
          </a:xfrm>
          <a:custGeom>
            <a:avLst/>
            <a:gdLst/>
            <a:ahLst/>
            <a:cxnLst/>
            <a:rect l="l" t="t" r="r" b="b"/>
            <a:pathLst>
              <a:path w="203835" h="266700">
                <a:moveTo>
                  <a:pt x="135191" y="0"/>
                </a:moveTo>
                <a:lnTo>
                  <a:pt x="120911" y="13929"/>
                </a:lnTo>
                <a:lnTo>
                  <a:pt x="105344" y="27943"/>
                </a:lnTo>
                <a:lnTo>
                  <a:pt x="82393" y="47380"/>
                </a:lnTo>
                <a:lnTo>
                  <a:pt x="45961" y="77584"/>
                </a:lnTo>
                <a:lnTo>
                  <a:pt x="25690" y="94990"/>
                </a:lnTo>
                <a:lnTo>
                  <a:pt x="11345" y="109342"/>
                </a:lnTo>
                <a:lnTo>
                  <a:pt x="2818" y="121620"/>
                </a:lnTo>
                <a:lnTo>
                  <a:pt x="0" y="132803"/>
                </a:lnTo>
                <a:lnTo>
                  <a:pt x="3735" y="146024"/>
                </a:lnTo>
                <a:lnTo>
                  <a:pt x="13766" y="157538"/>
                </a:lnTo>
                <a:lnTo>
                  <a:pt x="28332" y="168102"/>
                </a:lnTo>
                <a:lnTo>
                  <a:pt x="79062" y="198515"/>
                </a:lnTo>
                <a:lnTo>
                  <a:pt x="111615" y="219762"/>
                </a:lnTo>
                <a:lnTo>
                  <a:pt x="143276" y="242297"/>
                </a:lnTo>
                <a:lnTo>
                  <a:pt x="173989" y="266204"/>
                </a:lnTo>
                <a:lnTo>
                  <a:pt x="203530" y="241439"/>
                </a:lnTo>
                <a:lnTo>
                  <a:pt x="176094" y="220800"/>
                </a:lnTo>
                <a:lnTo>
                  <a:pt x="138920" y="196299"/>
                </a:lnTo>
                <a:lnTo>
                  <a:pt x="98615" y="171686"/>
                </a:lnTo>
                <a:lnTo>
                  <a:pt x="54680" y="146666"/>
                </a:lnTo>
                <a:lnTo>
                  <a:pt x="47494" y="141866"/>
                </a:lnTo>
                <a:lnTo>
                  <a:pt x="41933" y="136564"/>
                </a:lnTo>
                <a:lnTo>
                  <a:pt x="39700" y="131013"/>
                </a:lnTo>
                <a:lnTo>
                  <a:pt x="40861" y="126467"/>
                </a:lnTo>
                <a:lnTo>
                  <a:pt x="44511" y="121756"/>
                </a:lnTo>
                <a:lnTo>
                  <a:pt x="50903" y="116152"/>
                </a:lnTo>
                <a:lnTo>
                  <a:pt x="95612" y="81852"/>
                </a:lnTo>
                <a:lnTo>
                  <a:pt x="119748" y="62863"/>
                </a:lnTo>
                <a:lnTo>
                  <a:pt x="140864" y="45271"/>
                </a:lnTo>
                <a:lnTo>
                  <a:pt x="167131" y="22390"/>
                </a:lnTo>
                <a:lnTo>
                  <a:pt x="1351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02222" y="478560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70078" y="76403"/>
                </a:moveTo>
                <a:lnTo>
                  <a:pt x="96685" y="76403"/>
                </a:lnTo>
                <a:lnTo>
                  <a:pt x="96685" y="280530"/>
                </a:lnTo>
                <a:lnTo>
                  <a:pt x="127139" y="280530"/>
                </a:lnTo>
                <a:lnTo>
                  <a:pt x="127139" y="211886"/>
                </a:lnTo>
                <a:lnTo>
                  <a:pt x="270078" y="211886"/>
                </a:lnTo>
                <a:lnTo>
                  <a:pt x="270078" y="184442"/>
                </a:lnTo>
                <a:lnTo>
                  <a:pt x="127139" y="184442"/>
                </a:lnTo>
                <a:lnTo>
                  <a:pt x="127139" y="157581"/>
                </a:lnTo>
                <a:lnTo>
                  <a:pt x="270078" y="157581"/>
                </a:lnTo>
                <a:lnTo>
                  <a:pt x="270078" y="129819"/>
                </a:lnTo>
                <a:lnTo>
                  <a:pt x="127139" y="129819"/>
                </a:lnTo>
                <a:lnTo>
                  <a:pt x="127139" y="104749"/>
                </a:lnTo>
                <a:lnTo>
                  <a:pt x="270078" y="104749"/>
                </a:lnTo>
                <a:lnTo>
                  <a:pt x="270078" y="76403"/>
                </a:lnTo>
                <a:close/>
              </a:path>
              <a:path w="280670" h="280670">
                <a:moveTo>
                  <a:pt x="270078" y="211886"/>
                </a:moveTo>
                <a:lnTo>
                  <a:pt x="241122" y="211886"/>
                </a:lnTo>
                <a:lnTo>
                  <a:pt x="241122" y="247408"/>
                </a:lnTo>
                <a:lnTo>
                  <a:pt x="240233" y="250088"/>
                </a:lnTo>
                <a:lnTo>
                  <a:pt x="190106" y="250088"/>
                </a:lnTo>
                <a:lnTo>
                  <a:pt x="194576" y="280530"/>
                </a:lnTo>
                <a:lnTo>
                  <a:pt x="244424" y="280530"/>
                </a:lnTo>
                <a:lnTo>
                  <a:pt x="255097" y="279191"/>
                </a:lnTo>
                <a:lnTo>
                  <a:pt x="263175" y="274969"/>
                </a:lnTo>
                <a:lnTo>
                  <a:pt x="268291" y="267559"/>
                </a:lnTo>
                <a:lnTo>
                  <a:pt x="270078" y="256654"/>
                </a:lnTo>
                <a:lnTo>
                  <a:pt x="270078" y="211886"/>
                </a:lnTo>
                <a:close/>
              </a:path>
              <a:path w="280670" h="280670">
                <a:moveTo>
                  <a:pt x="270078" y="157581"/>
                </a:moveTo>
                <a:lnTo>
                  <a:pt x="241134" y="157581"/>
                </a:lnTo>
                <a:lnTo>
                  <a:pt x="241134" y="184442"/>
                </a:lnTo>
                <a:lnTo>
                  <a:pt x="270078" y="184442"/>
                </a:lnTo>
                <a:lnTo>
                  <a:pt x="270078" y="157581"/>
                </a:lnTo>
                <a:close/>
              </a:path>
              <a:path w="280670" h="280670">
                <a:moveTo>
                  <a:pt x="270078" y="104749"/>
                </a:moveTo>
                <a:lnTo>
                  <a:pt x="241134" y="104749"/>
                </a:lnTo>
                <a:lnTo>
                  <a:pt x="241134" y="129819"/>
                </a:lnTo>
                <a:lnTo>
                  <a:pt x="270078" y="129819"/>
                </a:lnTo>
                <a:lnTo>
                  <a:pt x="270078" y="104749"/>
                </a:lnTo>
                <a:close/>
              </a:path>
              <a:path w="280670" h="280670">
                <a:moveTo>
                  <a:pt x="198767" y="0"/>
                </a:moveTo>
                <a:lnTo>
                  <a:pt x="168033" y="0"/>
                </a:lnTo>
                <a:lnTo>
                  <a:pt x="168033" y="76403"/>
                </a:lnTo>
                <a:lnTo>
                  <a:pt x="198767" y="76403"/>
                </a:lnTo>
                <a:lnTo>
                  <a:pt x="198767" y="0"/>
                </a:lnTo>
                <a:close/>
              </a:path>
              <a:path w="280670" h="280670">
                <a:moveTo>
                  <a:pt x="251879" y="2679"/>
                </a:moveTo>
                <a:lnTo>
                  <a:pt x="247503" y="13335"/>
                </a:lnTo>
                <a:lnTo>
                  <a:pt x="240804" y="27455"/>
                </a:lnTo>
                <a:lnTo>
                  <a:pt x="231362" y="43811"/>
                </a:lnTo>
                <a:lnTo>
                  <a:pt x="218757" y="61175"/>
                </a:lnTo>
                <a:lnTo>
                  <a:pt x="245325" y="73113"/>
                </a:lnTo>
                <a:lnTo>
                  <a:pt x="256150" y="58900"/>
                </a:lnTo>
                <a:lnTo>
                  <a:pt x="265495" y="44015"/>
                </a:lnTo>
                <a:lnTo>
                  <a:pt x="273556" y="28458"/>
                </a:lnTo>
                <a:lnTo>
                  <a:pt x="280530" y="12230"/>
                </a:lnTo>
                <a:lnTo>
                  <a:pt x="251879" y="2679"/>
                </a:lnTo>
                <a:close/>
              </a:path>
              <a:path w="280670" h="280670">
                <a:moveTo>
                  <a:pt x="118478" y="1485"/>
                </a:moveTo>
                <a:lnTo>
                  <a:pt x="91020" y="13131"/>
                </a:lnTo>
                <a:lnTo>
                  <a:pt x="99698" y="27298"/>
                </a:lnTo>
                <a:lnTo>
                  <a:pt x="107813" y="43200"/>
                </a:lnTo>
                <a:lnTo>
                  <a:pt x="114695" y="58542"/>
                </a:lnTo>
                <a:lnTo>
                  <a:pt x="119672" y="71031"/>
                </a:lnTo>
                <a:lnTo>
                  <a:pt x="149529" y="61480"/>
                </a:lnTo>
                <a:lnTo>
                  <a:pt x="141395" y="41990"/>
                </a:lnTo>
                <a:lnTo>
                  <a:pt x="133099" y="25330"/>
                </a:lnTo>
                <a:lnTo>
                  <a:pt x="125255" y="11745"/>
                </a:lnTo>
                <a:lnTo>
                  <a:pt x="118478" y="1485"/>
                </a:lnTo>
                <a:close/>
              </a:path>
              <a:path w="280670" h="280670">
                <a:moveTo>
                  <a:pt x="28651" y="0"/>
                </a:moveTo>
                <a:lnTo>
                  <a:pt x="11633" y="25361"/>
                </a:lnTo>
                <a:lnTo>
                  <a:pt x="28391" y="34790"/>
                </a:lnTo>
                <a:lnTo>
                  <a:pt x="40922" y="42371"/>
                </a:lnTo>
                <a:lnTo>
                  <a:pt x="51048" y="49284"/>
                </a:lnTo>
                <a:lnTo>
                  <a:pt x="60591" y="56705"/>
                </a:lnTo>
                <a:lnTo>
                  <a:pt x="79984" y="29248"/>
                </a:lnTo>
                <a:lnTo>
                  <a:pt x="64575" y="19261"/>
                </a:lnTo>
                <a:lnTo>
                  <a:pt x="50731" y="11152"/>
                </a:lnTo>
                <a:lnTo>
                  <a:pt x="38681" y="4778"/>
                </a:lnTo>
                <a:lnTo>
                  <a:pt x="28651" y="0"/>
                </a:lnTo>
                <a:close/>
              </a:path>
              <a:path w="280670" h="280670">
                <a:moveTo>
                  <a:pt x="53124" y="155473"/>
                </a:moveTo>
                <a:lnTo>
                  <a:pt x="40880" y="182747"/>
                </a:lnTo>
                <a:lnTo>
                  <a:pt x="27238" y="207333"/>
                </a:lnTo>
                <a:lnTo>
                  <a:pt x="13258" y="228671"/>
                </a:lnTo>
                <a:lnTo>
                  <a:pt x="0" y="246202"/>
                </a:lnTo>
                <a:lnTo>
                  <a:pt x="18211" y="278142"/>
                </a:lnTo>
                <a:lnTo>
                  <a:pt x="37415" y="251699"/>
                </a:lnTo>
                <a:lnTo>
                  <a:pt x="54128" y="224194"/>
                </a:lnTo>
                <a:lnTo>
                  <a:pt x="68101" y="197473"/>
                </a:lnTo>
                <a:lnTo>
                  <a:pt x="79082" y="173380"/>
                </a:lnTo>
                <a:lnTo>
                  <a:pt x="53124" y="155473"/>
                </a:lnTo>
                <a:close/>
              </a:path>
              <a:path w="280670" h="280670">
                <a:moveTo>
                  <a:pt x="14617" y="82359"/>
                </a:moveTo>
                <a:lnTo>
                  <a:pt x="0" y="110718"/>
                </a:lnTo>
                <a:lnTo>
                  <a:pt x="16315" y="118844"/>
                </a:lnTo>
                <a:lnTo>
                  <a:pt x="30029" y="126944"/>
                </a:lnTo>
                <a:lnTo>
                  <a:pt x="40665" y="134094"/>
                </a:lnTo>
                <a:lnTo>
                  <a:pt x="47751" y="139369"/>
                </a:lnTo>
                <a:lnTo>
                  <a:pt x="65658" y="110718"/>
                </a:lnTo>
                <a:lnTo>
                  <a:pt x="55921" y="103851"/>
                </a:lnTo>
                <a:lnTo>
                  <a:pt x="44838" y="96986"/>
                </a:lnTo>
                <a:lnTo>
                  <a:pt x="31406" y="89898"/>
                </a:lnTo>
                <a:lnTo>
                  <a:pt x="14617" y="823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98298" y="4786198"/>
            <a:ext cx="284480" cy="281305"/>
          </a:xfrm>
          <a:custGeom>
            <a:avLst/>
            <a:gdLst/>
            <a:ahLst/>
            <a:cxnLst/>
            <a:rect l="l" t="t" r="r" b="b"/>
            <a:pathLst>
              <a:path w="284479" h="281304">
                <a:moveTo>
                  <a:pt x="196951" y="232194"/>
                </a:moveTo>
                <a:lnTo>
                  <a:pt x="191884" y="232194"/>
                </a:lnTo>
                <a:lnTo>
                  <a:pt x="174866" y="254266"/>
                </a:lnTo>
                <a:lnTo>
                  <a:pt x="196551" y="263582"/>
                </a:lnTo>
                <a:lnTo>
                  <a:pt x="217844" y="270830"/>
                </a:lnTo>
                <a:lnTo>
                  <a:pt x="240254" y="276512"/>
                </a:lnTo>
                <a:lnTo>
                  <a:pt x="265290" y="281127"/>
                </a:lnTo>
                <a:lnTo>
                  <a:pt x="283197" y="252475"/>
                </a:lnTo>
                <a:lnTo>
                  <a:pt x="261622" y="250185"/>
                </a:lnTo>
                <a:lnTo>
                  <a:pt x="241307" y="246697"/>
                </a:lnTo>
                <a:lnTo>
                  <a:pt x="220376" y="241028"/>
                </a:lnTo>
                <a:lnTo>
                  <a:pt x="196951" y="232194"/>
                </a:lnTo>
                <a:close/>
              </a:path>
              <a:path w="284479" h="281304">
                <a:moveTo>
                  <a:pt x="87134" y="232194"/>
                </a:moveTo>
                <a:lnTo>
                  <a:pt x="80556" y="232194"/>
                </a:lnTo>
                <a:lnTo>
                  <a:pt x="72031" y="235902"/>
                </a:lnTo>
                <a:lnTo>
                  <a:pt x="55467" y="241992"/>
                </a:lnTo>
                <a:lnTo>
                  <a:pt x="32350" y="248253"/>
                </a:lnTo>
                <a:lnTo>
                  <a:pt x="4165" y="252475"/>
                </a:lnTo>
                <a:lnTo>
                  <a:pt x="17602" y="279641"/>
                </a:lnTo>
                <a:lnTo>
                  <a:pt x="40993" y="276150"/>
                </a:lnTo>
                <a:lnTo>
                  <a:pt x="65981" y="269192"/>
                </a:lnTo>
                <a:lnTo>
                  <a:pt x="88566" y="260667"/>
                </a:lnTo>
                <a:lnTo>
                  <a:pt x="104749" y="252475"/>
                </a:lnTo>
                <a:lnTo>
                  <a:pt x="87134" y="232194"/>
                </a:lnTo>
                <a:close/>
              </a:path>
              <a:path w="284479" h="281304">
                <a:moveTo>
                  <a:pt x="71005" y="146240"/>
                </a:moveTo>
                <a:lnTo>
                  <a:pt x="40868" y="146240"/>
                </a:lnTo>
                <a:lnTo>
                  <a:pt x="40868" y="232194"/>
                </a:lnTo>
                <a:lnTo>
                  <a:pt x="248881" y="232194"/>
                </a:lnTo>
                <a:lnTo>
                  <a:pt x="248881" y="212496"/>
                </a:lnTo>
                <a:lnTo>
                  <a:pt x="71005" y="212496"/>
                </a:lnTo>
                <a:lnTo>
                  <a:pt x="71005" y="196367"/>
                </a:lnTo>
                <a:lnTo>
                  <a:pt x="248881" y="196367"/>
                </a:lnTo>
                <a:lnTo>
                  <a:pt x="248881" y="180263"/>
                </a:lnTo>
                <a:lnTo>
                  <a:pt x="71005" y="180263"/>
                </a:lnTo>
                <a:lnTo>
                  <a:pt x="71005" y="165341"/>
                </a:lnTo>
                <a:lnTo>
                  <a:pt x="248881" y="165341"/>
                </a:lnTo>
                <a:lnTo>
                  <a:pt x="248881" y="149517"/>
                </a:lnTo>
                <a:lnTo>
                  <a:pt x="71005" y="149517"/>
                </a:lnTo>
                <a:lnTo>
                  <a:pt x="71005" y="146240"/>
                </a:lnTo>
                <a:close/>
              </a:path>
              <a:path w="284479" h="281304">
                <a:moveTo>
                  <a:pt x="248881" y="196367"/>
                </a:moveTo>
                <a:lnTo>
                  <a:pt x="218439" y="196367"/>
                </a:lnTo>
                <a:lnTo>
                  <a:pt x="218439" y="212496"/>
                </a:lnTo>
                <a:lnTo>
                  <a:pt x="248881" y="212496"/>
                </a:lnTo>
                <a:lnTo>
                  <a:pt x="248881" y="196367"/>
                </a:lnTo>
                <a:close/>
              </a:path>
              <a:path w="284479" h="281304">
                <a:moveTo>
                  <a:pt x="248881" y="165341"/>
                </a:moveTo>
                <a:lnTo>
                  <a:pt x="218439" y="165341"/>
                </a:lnTo>
                <a:lnTo>
                  <a:pt x="218439" y="180263"/>
                </a:lnTo>
                <a:lnTo>
                  <a:pt x="248881" y="180263"/>
                </a:lnTo>
                <a:lnTo>
                  <a:pt x="248881" y="165341"/>
                </a:lnTo>
                <a:close/>
              </a:path>
              <a:path w="284479" h="281304">
                <a:moveTo>
                  <a:pt x="103250" y="99390"/>
                </a:moveTo>
                <a:lnTo>
                  <a:pt x="68033" y="99390"/>
                </a:lnTo>
                <a:lnTo>
                  <a:pt x="52281" y="110155"/>
                </a:lnTo>
                <a:lnTo>
                  <a:pt x="35131" y="118630"/>
                </a:lnTo>
                <a:lnTo>
                  <a:pt x="17424" y="125314"/>
                </a:lnTo>
                <a:lnTo>
                  <a:pt x="0" y="130708"/>
                </a:lnTo>
                <a:lnTo>
                  <a:pt x="13715" y="157276"/>
                </a:lnTo>
                <a:lnTo>
                  <a:pt x="26396" y="152425"/>
                </a:lnTo>
                <a:lnTo>
                  <a:pt x="33186" y="149640"/>
                </a:lnTo>
                <a:lnTo>
                  <a:pt x="40868" y="146240"/>
                </a:lnTo>
                <a:lnTo>
                  <a:pt x="71005" y="146240"/>
                </a:lnTo>
                <a:lnTo>
                  <a:pt x="71005" y="135191"/>
                </a:lnTo>
                <a:lnTo>
                  <a:pt x="264931" y="135191"/>
                </a:lnTo>
                <a:lnTo>
                  <a:pt x="272521" y="133629"/>
                </a:lnTo>
                <a:lnTo>
                  <a:pt x="278761" y="126014"/>
                </a:lnTo>
                <a:lnTo>
                  <a:pt x="281074" y="116090"/>
                </a:lnTo>
                <a:lnTo>
                  <a:pt x="88328" y="116090"/>
                </a:lnTo>
                <a:lnTo>
                  <a:pt x="91909" y="112814"/>
                </a:lnTo>
                <a:lnTo>
                  <a:pt x="96977" y="108038"/>
                </a:lnTo>
                <a:lnTo>
                  <a:pt x="103250" y="99390"/>
                </a:lnTo>
                <a:close/>
              </a:path>
              <a:path w="284479" h="281304">
                <a:moveTo>
                  <a:pt x="264931" y="135191"/>
                </a:moveTo>
                <a:lnTo>
                  <a:pt x="218439" y="135191"/>
                </a:lnTo>
                <a:lnTo>
                  <a:pt x="218439" y="149517"/>
                </a:lnTo>
                <a:lnTo>
                  <a:pt x="248881" y="149517"/>
                </a:lnTo>
                <a:lnTo>
                  <a:pt x="248881" y="135483"/>
                </a:lnTo>
                <a:lnTo>
                  <a:pt x="263512" y="135483"/>
                </a:lnTo>
                <a:lnTo>
                  <a:pt x="264931" y="135191"/>
                </a:lnTo>
                <a:close/>
              </a:path>
              <a:path w="284479" h="281304">
                <a:moveTo>
                  <a:pt x="191884" y="99390"/>
                </a:moveTo>
                <a:lnTo>
                  <a:pt x="162940" y="99390"/>
                </a:lnTo>
                <a:lnTo>
                  <a:pt x="162940" y="116090"/>
                </a:lnTo>
                <a:lnTo>
                  <a:pt x="191884" y="116090"/>
                </a:lnTo>
                <a:lnTo>
                  <a:pt x="191884" y="99390"/>
                </a:lnTo>
                <a:close/>
              </a:path>
              <a:path w="284479" h="281304">
                <a:moveTo>
                  <a:pt x="266801" y="33718"/>
                </a:moveTo>
                <a:lnTo>
                  <a:pt x="237845" y="33718"/>
                </a:lnTo>
                <a:lnTo>
                  <a:pt x="237845" y="48640"/>
                </a:lnTo>
                <a:lnTo>
                  <a:pt x="20586" y="48640"/>
                </a:lnTo>
                <a:lnTo>
                  <a:pt x="19081" y="63371"/>
                </a:lnTo>
                <a:lnTo>
                  <a:pt x="17714" y="74015"/>
                </a:lnTo>
                <a:lnTo>
                  <a:pt x="15841" y="84659"/>
                </a:lnTo>
                <a:lnTo>
                  <a:pt x="12814" y="99390"/>
                </a:lnTo>
                <a:lnTo>
                  <a:pt x="253961" y="99390"/>
                </a:lnTo>
                <a:lnTo>
                  <a:pt x="254253" y="106540"/>
                </a:lnTo>
                <a:lnTo>
                  <a:pt x="254253" y="108940"/>
                </a:lnTo>
                <a:lnTo>
                  <a:pt x="228295" y="108940"/>
                </a:lnTo>
                <a:lnTo>
                  <a:pt x="229488" y="116090"/>
                </a:lnTo>
                <a:lnTo>
                  <a:pt x="281074" y="116090"/>
                </a:lnTo>
                <a:lnTo>
                  <a:pt x="282596" y="109557"/>
                </a:lnTo>
                <a:lnTo>
                  <a:pt x="284391" y="81178"/>
                </a:lnTo>
                <a:lnTo>
                  <a:pt x="45948" y="81178"/>
                </a:lnTo>
                <a:lnTo>
                  <a:pt x="46605" y="77596"/>
                </a:lnTo>
                <a:lnTo>
                  <a:pt x="48044" y="68643"/>
                </a:lnTo>
                <a:lnTo>
                  <a:pt x="48336" y="65963"/>
                </a:lnTo>
                <a:lnTo>
                  <a:pt x="266801" y="65963"/>
                </a:lnTo>
                <a:lnTo>
                  <a:pt x="266801" y="33718"/>
                </a:lnTo>
                <a:close/>
              </a:path>
              <a:path w="284479" h="281304">
                <a:moveTo>
                  <a:pt x="118757" y="65963"/>
                </a:moveTo>
                <a:lnTo>
                  <a:pt x="89217" y="65963"/>
                </a:lnTo>
                <a:lnTo>
                  <a:pt x="86842" y="73113"/>
                </a:lnTo>
                <a:lnTo>
                  <a:pt x="84759" y="77596"/>
                </a:lnTo>
                <a:lnTo>
                  <a:pt x="82651" y="81178"/>
                </a:lnTo>
                <a:lnTo>
                  <a:pt x="113398" y="81178"/>
                </a:lnTo>
                <a:lnTo>
                  <a:pt x="114592" y="78193"/>
                </a:lnTo>
                <a:lnTo>
                  <a:pt x="116382" y="74320"/>
                </a:lnTo>
                <a:lnTo>
                  <a:pt x="118757" y="65963"/>
                </a:lnTo>
                <a:close/>
              </a:path>
              <a:path w="284479" h="281304">
                <a:moveTo>
                  <a:pt x="191884" y="65963"/>
                </a:moveTo>
                <a:lnTo>
                  <a:pt x="162940" y="65963"/>
                </a:lnTo>
                <a:lnTo>
                  <a:pt x="162940" y="81178"/>
                </a:lnTo>
                <a:lnTo>
                  <a:pt x="191884" y="81178"/>
                </a:lnTo>
                <a:lnTo>
                  <a:pt x="191884" y="65963"/>
                </a:lnTo>
                <a:close/>
              </a:path>
              <a:path w="284479" h="281304">
                <a:moveTo>
                  <a:pt x="122046" y="33731"/>
                </a:moveTo>
                <a:lnTo>
                  <a:pt x="93700" y="33731"/>
                </a:lnTo>
                <a:lnTo>
                  <a:pt x="93700" y="44767"/>
                </a:lnTo>
                <a:lnTo>
                  <a:pt x="93395" y="46862"/>
                </a:lnTo>
                <a:lnTo>
                  <a:pt x="93103" y="48640"/>
                </a:lnTo>
                <a:lnTo>
                  <a:pt x="121754" y="48640"/>
                </a:lnTo>
                <a:lnTo>
                  <a:pt x="121754" y="46558"/>
                </a:lnTo>
                <a:lnTo>
                  <a:pt x="121973" y="44767"/>
                </a:lnTo>
                <a:lnTo>
                  <a:pt x="122046" y="33731"/>
                </a:lnTo>
                <a:close/>
              </a:path>
              <a:path w="284479" h="281304">
                <a:moveTo>
                  <a:pt x="266801" y="12839"/>
                </a:moveTo>
                <a:lnTo>
                  <a:pt x="9842" y="12839"/>
                </a:lnTo>
                <a:lnTo>
                  <a:pt x="9842" y="33731"/>
                </a:lnTo>
                <a:lnTo>
                  <a:pt x="162940" y="33731"/>
                </a:lnTo>
                <a:lnTo>
                  <a:pt x="162940" y="48640"/>
                </a:lnTo>
                <a:lnTo>
                  <a:pt x="191884" y="48640"/>
                </a:lnTo>
                <a:lnTo>
                  <a:pt x="191884" y="33718"/>
                </a:lnTo>
                <a:lnTo>
                  <a:pt x="266801" y="33718"/>
                </a:lnTo>
                <a:lnTo>
                  <a:pt x="266801" y="12839"/>
                </a:lnTo>
                <a:close/>
              </a:path>
              <a:path w="284479" h="281304">
                <a:moveTo>
                  <a:pt x="122046" y="0"/>
                </a:moveTo>
                <a:lnTo>
                  <a:pt x="93700" y="0"/>
                </a:lnTo>
                <a:lnTo>
                  <a:pt x="93700" y="12839"/>
                </a:lnTo>
                <a:lnTo>
                  <a:pt x="122046" y="12839"/>
                </a:lnTo>
                <a:lnTo>
                  <a:pt x="122046" y="0"/>
                </a:lnTo>
                <a:close/>
              </a:path>
              <a:path w="284479" h="281304">
                <a:moveTo>
                  <a:pt x="191884" y="0"/>
                </a:moveTo>
                <a:lnTo>
                  <a:pt x="162940" y="0"/>
                </a:lnTo>
                <a:lnTo>
                  <a:pt x="162940" y="12839"/>
                </a:lnTo>
                <a:lnTo>
                  <a:pt x="191884" y="12839"/>
                </a:lnTo>
                <a:lnTo>
                  <a:pt x="1918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23698" y="4799038"/>
            <a:ext cx="212393" cy="253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62076" y="4808880"/>
            <a:ext cx="257810" cy="243840"/>
          </a:xfrm>
          <a:custGeom>
            <a:avLst/>
            <a:gdLst/>
            <a:ahLst/>
            <a:cxnLst/>
            <a:rect l="l" t="t" r="r" b="b"/>
            <a:pathLst>
              <a:path w="257809" h="243839">
                <a:moveTo>
                  <a:pt x="213487" y="33718"/>
                </a:moveTo>
                <a:lnTo>
                  <a:pt x="140258" y="33718"/>
                </a:lnTo>
                <a:lnTo>
                  <a:pt x="99307" y="64931"/>
                </a:lnTo>
                <a:lnTo>
                  <a:pt x="74112" y="96345"/>
                </a:lnTo>
                <a:lnTo>
                  <a:pt x="61397" y="125915"/>
                </a:lnTo>
                <a:lnTo>
                  <a:pt x="57886" y="151599"/>
                </a:lnTo>
                <a:lnTo>
                  <a:pt x="61058" y="172286"/>
                </a:lnTo>
                <a:lnTo>
                  <a:pt x="84075" y="208624"/>
                </a:lnTo>
                <a:lnTo>
                  <a:pt x="124047" y="230708"/>
                </a:lnTo>
                <a:lnTo>
                  <a:pt x="183102" y="241662"/>
                </a:lnTo>
                <a:lnTo>
                  <a:pt x="225602" y="243217"/>
                </a:lnTo>
                <a:lnTo>
                  <a:pt x="230377" y="207695"/>
                </a:lnTo>
                <a:lnTo>
                  <a:pt x="172531" y="206025"/>
                </a:lnTo>
                <a:lnTo>
                  <a:pt x="129062" y="196322"/>
                </a:lnTo>
                <a:lnTo>
                  <a:pt x="101706" y="177609"/>
                </a:lnTo>
                <a:lnTo>
                  <a:pt x="92201" y="148907"/>
                </a:lnTo>
                <a:lnTo>
                  <a:pt x="98787" y="118894"/>
                </a:lnTo>
                <a:lnTo>
                  <a:pt x="142067" y="65820"/>
                </a:lnTo>
                <a:lnTo>
                  <a:pt x="183862" y="41466"/>
                </a:lnTo>
                <a:lnTo>
                  <a:pt x="212991" y="33751"/>
                </a:lnTo>
                <a:lnTo>
                  <a:pt x="213487" y="33718"/>
                </a:lnTo>
                <a:close/>
              </a:path>
              <a:path w="257809" h="243839">
                <a:moveTo>
                  <a:pt x="256946" y="0"/>
                </a:moveTo>
                <a:lnTo>
                  <a:pt x="31781" y="9132"/>
                </a:lnTo>
                <a:lnTo>
                  <a:pt x="15725" y="9641"/>
                </a:lnTo>
                <a:lnTo>
                  <a:pt x="0" y="9842"/>
                </a:lnTo>
                <a:lnTo>
                  <a:pt x="1181" y="43865"/>
                </a:lnTo>
                <a:lnTo>
                  <a:pt x="105392" y="35888"/>
                </a:lnTo>
                <a:lnTo>
                  <a:pt x="140258" y="33718"/>
                </a:lnTo>
                <a:lnTo>
                  <a:pt x="213487" y="33718"/>
                </a:lnTo>
                <a:lnTo>
                  <a:pt x="231584" y="32524"/>
                </a:lnTo>
                <a:lnTo>
                  <a:pt x="257522" y="32524"/>
                </a:lnTo>
                <a:lnTo>
                  <a:pt x="256946" y="0"/>
                </a:lnTo>
                <a:close/>
              </a:path>
              <a:path w="257809" h="243839">
                <a:moveTo>
                  <a:pt x="257522" y="32524"/>
                </a:moveTo>
                <a:lnTo>
                  <a:pt x="231584" y="32524"/>
                </a:lnTo>
                <a:lnTo>
                  <a:pt x="240171" y="32627"/>
                </a:lnTo>
                <a:lnTo>
                  <a:pt x="247026" y="32897"/>
                </a:lnTo>
                <a:lnTo>
                  <a:pt x="252649" y="33280"/>
                </a:lnTo>
                <a:lnTo>
                  <a:pt x="257543" y="33718"/>
                </a:lnTo>
                <a:lnTo>
                  <a:pt x="257522" y="32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71043" y="4799038"/>
            <a:ext cx="212405" cy="253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09726" y="4797234"/>
            <a:ext cx="240029" cy="255270"/>
          </a:xfrm>
          <a:custGeom>
            <a:avLst/>
            <a:gdLst/>
            <a:ahLst/>
            <a:cxnLst/>
            <a:rect l="l" t="t" r="r" b="b"/>
            <a:pathLst>
              <a:path w="240029" h="255270">
                <a:moveTo>
                  <a:pt x="83858" y="145643"/>
                </a:moveTo>
                <a:lnTo>
                  <a:pt x="57881" y="148489"/>
                </a:lnTo>
                <a:lnTo>
                  <a:pt x="33608" y="157883"/>
                </a:lnTo>
                <a:lnTo>
                  <a:pt x="15658" y="175111"/>
                </a:lnTo>
                <a:lnTo>
                  <a:pt x="8648" y="201460"/>
                </a:lnTo>
                <a:lnTo>
                  <a:pt x="11405" y="218660"/>
                </a:lnTo>
                <a:lnTo>
                  <a:pt x="21969" y="236143"/>
                </a:lnTo>
                <a:lnTo>
                  <a:pt x="43779" y="249712"/>
                </a:lnTo>
                <a:lnTo>
                  <a:pt x="80276" y="255168"/>
                </a:lnTo>
                <a:lnTo>
                  <a:pt x="92085" y="254734"/>
                </a:lnTo>
                <a:lnTo>
                  <a:pt x="137871" y="232778"/>
                </a:lnTo>
                <a:lnTo>
                  <a:pt x="141630" y="225018"/>
                </a:lnTo>
                <a:lnTo>
                  <a:pt x="78486" y="225018"/>
                </a:lnTo>
                <a:lnTo>
                  <a:pt x="64920" y="224009"/>
                </a:lnTo>
                <a:lnTo>
                  <a:pt x="52522" y="220287"/>
                </a:lnTo>
                <a:lnTo>
                  <a:pt x="43479" y="212813"/>
                </a:lnTo>
                <a:lnTo>
                  <a:pt x="39979" y="200545"/>
                </a:lnTo>
                <a:lnTo>
                  <a:pt x="44117" y="187245"/>
                </a:lnTo>
                <a:lnTo>
                  <a:pt x="54495" y="178922"/>
                </a:lnTo>
                <a:lnTo>
                  <a:pt x="68065" y="174626"/>
                </a:lnTo>
                <a:lnTo>
                  <a:pt x="81775" y="173405"/>
                </a:lnTo>
                <a:lnTo>
                  <a:pt x="174293" y="173405"/>
                </a:lnTo>
                <a:lnTo>
                  <a:pt x="157742" y="164521"/>
                </a:lnTo>
                <a:lnTo>
                  <a:pt x="144437" y="158165"/>
                </a:lnTo>
                <a:lnTo>
                  <a:pt x="144437" y="148628"/>
                </a:lnTo>
                <a:lnTo>
                  <a:pt x="111607" y="148628"/>
                </a:lnTo>
                <a:lnTo>
                  <a:pt x="106684" y="147658"/>
                </a:lnTo>
                <a:lnTo>
                  <a:pt x="100642" y="146688"/>
                </a:lnTo>
                <a:lnTo>
                  <a:pt x="93146" y="145942"/>
                </a:lnTo>
                <a:lnTo>
                  <a:pt x="83858" y="145643"/>
                </a:lnTo>
                <a:close/>
              </a:path>
              <a:path w="240029" h="255270">
                <a:moveTo>
                  <a:pt x="203866" y="191909"/>
                </a:moveTo>
                <a:lnTo>
                  <a:pt x="144437" y="191909"/>
                </a:lnTo>
                <a:lnTo>
                  <a:pt x="158616" y="200001"/>
                </a:lnTo>
                <a:lnTo>
                  <a:pt x="171448" y="208989"/>
                </a:lnTo>
                <a:lnTo>
                  <a:pt x="187471" y="222170"/>
                </a:lnTo>
                <a:lnTo>
                  <a:pt x="210985" y="242633"/>
                </a:lnTo>
                <a:lnTo>
                  <a:pt x="232778" y="215176"/>
                </a:lnTo>
                <a:lnTo>
                  <a:pt x="205378" y="192882"/>
                </a:lnTo>
                <a:lnTo>
                  <a:pt x="203866" y="191909"/>
                </a:lnTo>
                <a:close/>
              </a:path>
              <a:path w="240029" h="255270">
                <a:moveTo>
                  <a:pt x="174293" y="173405"/>
                </a:moveTo>
                <a:lnTo>
                  <a:pt x="81775" y="173405"/>
                </a:lnTo>
                <a:lnTo>
                  <a:pt x="90930" y="173912"/>
                </a:lnTo>
                <a:lnTo>
                  <a:pt x="98885" y="175228"/>
                </a:lnTo>
                <a:lnTo>
                  <a:pt x="105892" y="177049"/>
                </a:lnTo>
                <a:lnTo>
                  <a:pt x="112204" y="179069"/>
                </a:lnTo>
                <a:lnTo>
                  <a:pt x="112091" y="197865"/>
                </a:lnTo>
                <a:lnTo>
                  <a:pt x="111677" y="205505"/>
                </a:lnTo>
                <a:lnTo>
                  <a:pt x="107989" y="214985"/>
                </a:lnTo>
                <a:lnTo>
                  <a:pt x="97979" y="222170"/>
                </a:lnTo>
                <a:lnTo>
                  <a:pt x="78486" y="225018"/>
                </a:lnTo>
                <a:lnTo>
                  <a:pt x="141630" y="225018"/>
                </a:lnTo>
                <a:lnTo>
                  <a:pt x="142940" y="220694"/>
                </a:lnTo>
                <a:lnTo>
                  <a:pt x="144080" y="211293"/>
                </a:lnTo>
                <a:lnTo>
                  <a:pt x="144341" y="201460"/>
                </a:lnTo>
                <a:lnTo>
                  <a:pt x="144437" y="191909"/>
                </a:lnTo>
                <a:lnTo>
                  <a:pt x="203866" y="191909"/>
                </a:lnTo>
                <a:lnTo>
                  <a:pt x="179211" y="176045"/>
                </a:lnTo>
                <a:lnTo>
                  <a:pt x="174293" y="173405"/>
                </a:lnTo>
                <a:close/>
              </a:path>
              <a:path w="240029" h="255270">
                <a:moveTo>
                  <a:pt x="144437" y="118186"/>
                </a:moveTo>
                <a:lnTo>
                  <a:pt x="111607" y="118186"/>
                </a:lnTo>
                <a:lnTo>
                  <a:pt x="111607" y="148628"/>
                </a:lnTo>
                <a:lnTo>
                  <a:pt x="144437" y="148628"/>
                </a:lnTo>
                <a:lnTo>
                  <a:pt x="144437" y="118186"/>
                </a:lnTo>
                <a:close/>
              </a:path>
              <a:path w="240029" h="255270">
                <a:moveTo>
                  <a:pt x="234861" y="88341"/>
                </a:moveTo>
                <a:lnTo>
                  <a:pt x="5664" y="88341"/>
                </a:lnTo>
                <a:lnTo>
                  <a:pt x="5664" y="118186"/>
                </a:lnTo>
                <a:lnTo>
                  <a:pt x="234861" y="118186"/>
                </a:lnTo>
                <a:lnTo>
                  <a:pt x="234861" y="88341"/>
                </a:lnTo>
                <a:close/>
              </a:path>
              <a:path w="240029" h="255270">
                <a:moveTo>
                  <a:pt x="144437" y="57607"/>
                </a:moveTo>
                <a:lnTo>
                  <a:pt x="111607" y="57607"/>
                </a:lnTo>
                <a:lnTo>
                  <a:pt x="111607" y="88341"/>
                </a:lnTo>
                <a:lnTo>
                  <a:pt x="144437" y="88341"/>
                </a:lnTo>
                <a:lnTo>
                  <a:pt x="144437" y="57607"/>
                </a:lnTo>
                <a:close/>
              </a:path>
              <a:path w="240029" h="255270">
                <a:moveTo>
                  <a:pt x="239941" y="27457"/>
                </a:moveTo>
                <a:lnTo>
                  <a:pt x="0" y="27457"/>
                </a:lnTo>
                <a:lnTo>
                  <a:pt x="0" y="57607"/>
                </a:lnTo>
                <a:lnTo>
                  <a:pt x="239941" y="57607"/>
                </a:lnTo>
                <a:lnTo>
                  <a:pt x="239941" y="27457"/>
                </a:lnTo>
                <a:close/>
              </a:path>
              <a:path w="240029" h="255270">
                <a:moveTo>
                  <a:pt x="144437" y="0"/>
                </a:moveTo>
                <a:lnTo>
                  <a:pt x="111607" y="0"/>
                </a:lnTo>
                <a:lnTo>
                  <a:pt x="111607" y="27457"/>
                </a:lnTo>
                <a:lnTo>
                  <a:pt x="144437" y="27457"/>
                </a:lnTo>
                <a:lnTo>
                  <a:pt x="144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86090" y="4792167"/>
            <a:ext cx="207645" cy="266065"/>
          </a:xfrm>
          <a:custGeom>
            <a:avLst/>
            <a:gdLst/>
            <a:ahLst/>
            <a:cxnLst/>
            <a:rect l="l" t="t" r="r" b="b"/>
            <a:pathLst>
              <a:path w="207645" h="266064">
                <a:moveTo>
                  <a:pt x="32829" y="0"/>
                </a:moveTo>
                <a:lnTo>
                  <a:pt x="27762" y="31038"/>
                </a:lnTo>
                <a:lnTo>
                  <a:pt x="48187" y="32826"/>
                </a:lnTo>
                <a:lnTo>
                  <a:pt x="84197" y="37303"/>
                </a:lnTo>
                <a:lnTo>
                  <a:pt x="126756" y="45136"/>
                </a:lnTo>
                <a:lnTo>
                  <a:pt x="166827" y="56997"/>
                </a:lnTo>
                <a:lnTo>
                  <a:pt x="175767" y="23279"/>
                </a:lnTo>
                <a:lnTo>
                  <a:pt x="129638" y="11790"/>
                </a:lnTo>
                <a:lnTo>
                  <a:pt x="85382" y="4810"/>
                </a:lnTo>
                <a:lnTo>
                  <a:pt x="50584" y="1244"/>
                </a:lnTo>
                <a:lnTo>
                  <a:pt x="32829" y="0"/>
                </a:lnTo>
                <a:close/>
              </a:path>
              <a:path w="207645" h="266064">
                <a:moveTo>
                  <a:pt x="195647" y="106845"/>
                </a:moveTo>
                <a:lnTo>
                  <a:pt x="129222" y="106845"/>
                </a:lnTo>
                <a:lnTo>
                  <a:pt x="147848" y="108839"/>
                </a:lnTo>
                <a:lnTo>
                  <a:pt x="161188" y="115870"/>
                </a:lnTo>
                <a:lnTo>
                  <a:pt x="169213" y="129503"/>
                </a:lnTo>
                <a:lnTo>
                  <a:pt x="171894" y="151307"/>
                </a:lnTo>
                <a:lnTo>
                  <a:pt x="166265" y="185063"/>
                </a:lnTo>
                <a:lnTo>
                  <a:pt x="145443" y="212109"/>
                </a:lnTo>
                <a:lnTo>
                  <a:pt x="103528" y="229867"/>
                </a:lnTo>
                <a:lnTo>
                  <a:pt x="34620" y="235762"/>
                </a:lnTo>
                <a:lnTo>
                  <a:pt x="40881" y="265899"/>
                </a:lnTo>
                <a:lnTo>
                  <a:pt x="83952" y="262615"/>
                </a:lnTo>
                <a:lnTo>
                  <a:pt x="128400" y="253889"/>
                </a:lnTo>
                <a:lnTo>
                  <a:pt x="167936" y="235496"/>
                </a:lnTo>
                <a:lnTo>
                  <a:pt x="196269" y="203206"/>
                </a:lnTo>
                <a:lnTo>
                  <a:pt x="207111" y="152793"/>
                </a:lnTo>
                <a:lnTo>
                  <a:pt x="206826" y="144369"/>
                </a:lnTo>
                <a:lnTo>
                  <a:pt x="205057" y="131046"/>
                </a:lnTo>
                <a:lnTo>
                  <a:pt x="200435" y="115315"/>
                </a:lnTo>
                <a:lnTo>
                  <a:pt x="195647" y="106845"/>
                </a:lnTo>
                <a:close/>
              </a:path>
              <a:path w="207645" h="266064">
                <a:moveTo>
                  <a:pt x="133997" y="76098"/>
                </a:moveTo>
                <a:lnTo>
                  <a:pt x="122651" y="76373"/>
                </a:lnTo>
                <a:lnTo>
                  <a:pt x="108813" y="77404"/>
                </a:lnTo>
                <a:lnTo>
                  <a:pt x="89213" y="79500"/>
                </a:lnTo>
                <a:lnTo>
                  <a:pt x="36756" y="85882"/>
                </a:lnTo>
                <a:lnTo>
                  <a:pt x="20435" y="87704"/>
                </a:lnTo>
                <a:lnTo>
                  <a:pt x="9042" y="88800"/>
                </a:lnTo>
                <a:lnTo>
                  <a:pt x="0" y="89534"/>
                </a:lnTo>
                <a:lnTo>
                  <a:pt x="6565" y="124142"/>
                </a:lnTo>
                <a:lnTo>
                  <a:pt x="50994" y="116660"/>
                </a:lnTo>
                <a:lnTo>
                  <a:pt x="85353" y="111245"/>
                </a:lnTo>
                <a:lnTo>
                  <a:pt x="110982" y="107954"/>
                </a:lnTo>
                <a:lnTo>
                  <a:pt x="129222" y="106845"/>
                </a:lnTo>
                <a:lnTo>
                  <a:pt x="195647" y="106845"/>
                </a:lnTo>
                <a:lnTo>
                  <a:pt x="191592" y="99669"/>
                </a:lnTo>
                <a:lnTo>
                  <a:pt x="177135" y="86294"/>
                </a:lnTo>
                <a:lnTo>
                  <a:pt x="161451" y="79268"/>
                </a:lnTo>
                <a:lnTo>
                  <a:pt x="146440" y="76550"/>
                </a:lnTo>
                <a:lnTo>
                  <a:pt x="133997" y="760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37073" y="483585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358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73504" y="4804105"/>
            <a:ext cx="81915" cy="31750"/>
          </a:xfrm>
          <a:custGeom>
            <a:avLst/>
            <a:gdLst/>
            <a:ahLst/>
            <a:cxnLst/>
            <a:rect l="l" t="t" r="r" b="b"/>
            <a:pathLst>
              <a:path w="81915" h="31750">
                <a:moveTo>
                  <a:pt x="0" y="31750"/>
                </a:moveTo>
                <a:lnTo>
                  <a:pt x="81470" y="31750"/>
                </a:lnTo>
                <a:lnTo>
                  <a:pt x="8147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42427" y="4794847"/>
            <a:ext cx="286385" cy="271145"/>
          </a:xfrm>
          <a:custGeom>
            <a:avLst/>
            <a:gdLst/>
            <a:ahLst/>
            <a:cxnLst/>
            <a:rect l="l" t="t" r="r" b="b"/>
            <a:pathLst>
              <a:path w="286384" h="271145">
                <a:moveTo>
                  <a:pt x="124447" y="31635"/>
                </a:moveTo>
                <a:lnTo>
                  <a:pt x="92214" y="31635"/>
                </a:lnTo>
                <a:lnTo>
                  <a:pt x="92214" y="71920"/>
                </a:lnTo>
                <a:lnTo>
                  <a:pt x="89348" y="117130"/>
                </a:lnTo>
                <a:lnTo>
                  <a:pt x="76887" y="161864"/>
                </a:lnTo>
                <a:lnTo>
                  <a:pt x="49036" y="204079"/>
                </a:lnTo>
                <a:lnTo>
                  <a:pt x="0" y="241731"/>
                </a:lnTo>
                <a:lnTo>
                  <a:pt x="22974" y="270687"/>
                </a:lnTo>
                <a:lnTo>
                  <a:pt x="52300" y="248417"/>
                </a:lnTo>
                <a:lnTo>
                  <a:pt x="82137" y="217223"/>
                </a:lnTo>
                <a:lnTo>
                  <a:pt x="107163" y="173443"/>
                </a:lnTo>
                <a:lnTo>
                  <a:pt x="122059" y="113411"/>
                </a:lnTo>
                <a:lnTo>
                  <a:pt x="257232" y="113411"/>
                </a:lnTo>
                <a:lnTo>
                  <a:pt x="258140" y="82969"/>
                </a:lnTo>
                <a:lnTo>
                  <a:pt x="124447" y="82969"/>
                </a:lnTo>
                <a:lnTo>
                  <a:pt x="124739" y="80581"/>
                </a:lnTo>
                <a:lnTo>
                  <a:pt x="124447" y="76695"/>
                </a:lnTo>
                <a:lnTo>
                  <a:pt x="124447" y="31635"/>
                </a:lnTo>
                <a:close/>
              </a:path>
              <a:path w="286384" h="271145">
                <a:moveTo>
                  <a:pt x="257232" y="113411"/>
                </a:moveTo>
                <a:lnTo>
                  <a:pt x="224421" y="113411"/>
                </a:lnTo>
                <a:lnTo>
                  <a:pt x="223864" y="140149"/>
                </a:lnTo>
                <a:lnTo>
                  <a:pt x="222218" y="169546"/>
                </a:lnTo>
                <a:lnTo>
                  <a:pt x="218838" y="198555"/>
                </a:lnTo>
                <a:lnTo>
                  <a:pt x="213080" y="224129"/>
                </a:lnTo>
                <a:lnTo>
                  <a:pt x="209791" y="235165"/>
                </a:lnTo>
                <a:lnTo>
                  <a:pt x="202031" y="237858"/>
                </a:lnTo>
                <a:lnTo>
                  <a:pt x="139674" y="237858"/>
                </a:lnTo>
                <a:lnTo>
                  <a:pt x="145326" y="270687"/>
                </a:lnTo>
                <a:lnTo>
                  <a:pt x="200837" y="270687"/>
                </a:lnTo>
                <a:lnTo>
                  <a:pt x="225938" y="263341"/>
                </a:lnTo>
                <a:lnTo>
                  <a:pt x="242112" y="241139"/>
                </a:lnTo>
                <a:lnTo>
                  <a:pt x="251466" y="203838"/>
                </a:lnTo>
                <a:lnTo>
                  <a:pt x="256106" y="151196"/>
                </a:lnTo>
                <a:lnTo>
                  <a:pt x="257232" y="113411"/>
                </a:lnTo>
                <a:close/>
              </a:path>
              <a:path w="286384" h="271145">
                <a:moveTo>
                  <a:pt x="285889" y="0"/>
                </a:moveTo>
                <a:lnTo>
                  <a:pt x="5968" y="0"/>
                </a:lnTo>
                <a:lnTo>
                  <a:pt x="5968" y="31635"/>
                </a:lnTo>
                <a:lnTo>
                  <a:pt x="285889" y="31635"/>
                </a:lnTo>
                <a:lnTo>
                  <a:pt x="2858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57297" y="4795151"/>
            <a:ext cx="257810" cy="271145"/>
          </a:xfrm>
          <a:custGeom>
            <a:avLst/>
            <a:gdLst/>
            <a:ahLst/>
            <a:cxnLst/>
            <a:rect l="l" t="t" r="r" b="b"/>
            <a:pathLst>
              <a:path w="257809" h="271145">
                <a:moveTo>
                  <a:pt x="257543" y="0"/>
                </a:moveTo>
                <a:lnTo>
                  <a:pt x="0" y="0"/>
                </a:lnTo>
                <a:lnTo>
                  <a:pt x="0" y="270675"/>
                </a:lnTo>
                <a:lnTo>
                  <a:pt x="32219" y="270675"/>
                </a:lnTo>
                <a:lnTo>
                  <a:pt x="32219" y="156082"/>
                </a:lnTo>
                <a:lnTo>
                  <a:pt x="257543" y="156082"/>
                </a:lnTo>
                <a:lnTo>
                  <a:pt x="257543" y="127139"/>
                </a:lnTo>
                <a:lnTo>
                  <a:pt x="32219" y="127139"/>
                </a:lnTo>
                <a:lnTo>
                  <a:pt x="32219" y="29248"/>
                </a:lnTo>
                <a:lnTo>
                  <a:pt x="257543" y="29248"/>
                </a:lnTo>
                <a:lnTo>
                  <a:pt x="257543" y="0"/>
                </a:lnTo>
                <a:close/>
              </a:path>
              <a:path w="257809" h="271145">
                <a:moveTo>
                  <a:pt x="257543" y="156082"/>
                </a:moveTo>
                <a:lnTo>
                  <a:pt x="225310" y="156082"/>
                </a:lnTo>
                <a:lnTo>
                  <a:pt x="225310" y="237553"/>
                </a:lnTo>
                <a:lnTo>
                  <a:pt x="222910" y="239941"/>
                </a:lnTo>
                <a:lnTo>
                  <a:pt x="169494" y="239941"/>
                </a:lnTo>
                <a:lnTo>
                  <a:pt x="175171" y="270675"/>
                </a:lnTo>
                <a:lnTo>
                  <a:pt x="228003" y="270675"/>
                </a:lnTo>
                <a:lnTo>
                  <a:pt x="241678" y="268433"/>
                </a:lnTo>
                <a:lnTo>
                  <a:pt x="250826" y="262359"/>
                </a:lnTo>
                <a:lnTo>
                  <a:pt x="255947" y="253433"/>
                </a:lnTo>
                <a:lnTo>
                  <a:pt x="257543" y="242633"/>
                </a:lnTo>
                <a:lnTo>
                  <a:pt x="257543" y="156082"/>
                </a:lnTo>
                <a:close/>
              </a:path>
              <a:path w="257809" h="271145">
                <a:moveTo>
                  <a:pt x="143535" y="29248"/>
                </a:moveTo>
                <a:lnTo>
                  <a:pt x="112204" y="29248"/>
                </a:lnTo>
                <a:lnTo>
                  <a:pt x="112204" y="127139"/>
                </a:lnTo>
                <a:lnTo>
                  <a:pt x="143535" y="127139"/>
                </a:lnTo>
                <a:lnTo>
                  <a:pt x="143535" y="29248"/>
                </a:lnTo>
                <a:close/>
              </a:path>
              <a:path w="257809" h="271145">
                <a:moveTo>
                  <a:pt x="257543" y="29248"/>
                </a:moveTo>
                <a:lnTo>
                  <a:pt x="225005" y="29248"/>
                </a:lnTo>
                <a:lnTo>
                  <a:pt x="225005" y="127139"/>
                </a:lnTo>
                <a:lnTo>
                  <a:pt x="257543" y="127139"/>
                </a:lnTo>
                <a:lnTo>
                  <a:pt x="257543" y="29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57526" y="4962563"/>
            <a:ext cx="92227" cy="9221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9189" y="5205438"/>
            <a:ext cx="212393" cy="253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1199" y="5201844"/>
            <a:ext cx="271780" cy="257175"/>
          </a:xfrm>
          <a:custGeom>
            <a:avLst/>
            <a:gdLst/>
            <a:ahLst/>
            <a:cxnLst/>
            <a:rect l="l" t="t" r="r" b="b"/>
            <a:pathLst>
              <a:path w="271780" h="257175">
                <a:moveTo>
                  <a:pt x="217855" y="27165"/>
                </a:moveTo>
                <a:lnTo>
                  <a:pt x="192176" y="43268"/>
                </a:lnTo>
                <a:lnTo>
                  <a:pt x="202607" y="56534"/>
                </a:lnTo>
                <a:lnTo>
                  <a:pt x="215387" y="79311"/>
                </a:lnTo>
                <a:lnTo>
                  <a:pt x="227607" y="114956"/>
                </a:lnTo>
                <a:lnTo>
                  <a:pt x="236359" y="166827"/>
                </a:lnTo>
                <a:lnTo>
                  <a:pt x="271272" y="161455"/>
                </a:lnTo>
                <a:lnTo>
                  <a:pt x="261332" y="106014"/>
                </a:lnTo>
                <a:lnTo>
                  <a:pt x="247249" y="67783"/>
                </a:lnTo>
                <a:lnTo>
                  <a:pt x="231824" y="42815"/>
                </a:lnTo>
                <a:lnTo>
                  <a:pt x="217855" y="27165"/>
                </a:lnTo>
                <a:close/>
              </a:path>
              <a:path w="271780" h="257175">
                <a:moveTo>
                  <a:pt x="76098" y="221437"/>
                </a:moveTo>
                <a:lnTo>
                  <a:pt x="97836" y="255609"/>
                </a:lnTo>
                <a:lnTo>
                  <a:pt x="122948" y="256959"/>
                </a:lnTo>
                <a:lnTo>
                  <a:pt x="133517" y="256492"/>
                </a:lnTo>
                <a:lnTo>
                  <a:pt x="148167" y="253226"/>
                </a:lnTo>
                <a:lnTo>
                  <a:pt x="163489" y="244362"/>
                </a:lnTo>
                <a:lnTo>
                  <a:pt x="176072" y="227101"/>
                </a:lnTo>
                <a:lnTo>
                  <a:pt x="176464" y="225907"/>
                </a:lnTo>
                <a:lnTo>
                  <a:pt x="116382" y="225907"/>
                </a:lnTo>
                <a:lnTo>
                  <a:pt x="103832" y="225460"/>
                </a:lnTo>
                <a:lnTo>
                  <a:pt x="92768" y="224343"/>
                </a:lnTo>
                <a:lnTo>
                  <a:pt x="83441" y="222891"/>
                </a:lnTo>
                <a:lnTo>
                  <a:pt x="76098" y="221437"/>
                </a:lnTo>
                <a:close/>
              </a:path>
              <a:path w="271780" h="257175">
                <a:moveTo>
                  <a:pt x="86178" y="87147"/>
                </a:moveTo>
                <a:lnTo>
                  <a:pt x="52819" y="87147"/>
                </a:lnTo>
                <a:lnTo>
                  <a:pt x="47041" y="115903"/>
                </a:lnTo>
                <a:lnTo>
                  <a:pt x="37039" y="154735"/>
                </a:lnTo>
                <a:lnTo>
                  <a:pt x="21722" y="198270"/>
                </a:lnTo>
                <a:lnTo>
                  <a:pt x="0" y="241134"/>
                </a:lnTo>
                <a:lnTo>
                  <a:pt x="33426" y="254558"/>
                </a:lnTo>
                <a:lnTo>
                  <a:pt x="42642" y="236245"/>
                </a:lnTo>
                <a:lnTo>
                  <a:pt x="55916" y="204052"/>
                </a:lnTo>
                <a:lnTo>
                  <a:pt x="71150" y="155183"/>
                </a:lnTo>
                <a:lnTo>
                  <a:pt x="86178" y="87147"/>
                </a:lnTo>
                <a:close/>
              </a:path>
              <a:path w="271780" h="257175">
                <a:moveTo>
                  <a:pt x="182384" y="86550"/>
                </a:moveTo>
                <a:lnTo>
                  <a:pt x="123545" y="86550"/>
                </a:lnTo>
                <a:lnTo>
                  <a:pt x="140256" y="89092"/>
                </a:lnTo>
                <a:lnTo>
                  <a:pt x="151117" y="97288"/>
                </a:lnTo>
                <a:lnTo>
                  <a:pt x="156996" y="111303"/>
                </a:lnTo>
                <a:lnTo>
                  <a:pt x="158762" y="131305"/>
                </a:lnTo>
                <a:lnTo>
                  <a:pt x="158081" y="148450"/>
                </a:lnTo>
                <a:lnTo>
                  <a:pt x="153474" y="187669"/>
                </a:lnTo>
                <a:lnTo>
                  <a:pt x="128954" y="224831"/>
                </a:lnTo>
                <a:lnTo>
                  <a:pt x="116382" y="225907"/>
                </a:lnTo>
                <a:lnTo>
                  <a:pt x="176464" y="225907"/>
                </a:lnTo>
                <a:lnTo>
                  <a:pt x="184289" y="202053"/>
                </a:lnTo>
                <a:lnTo>
                  <a:pt x="188980" y="175742"/>
                </a:lnTo>
                <a:lnTo>
                  <a:pt x="191097" y="152956"/>
                </a:lnTo>
                <a:lnTo>
                  <a:pt x="191592" y="138480"/>
                </a:lnTo>
                <a:lnTo>
                  <a:pt x="190049" y="113001"/>
                </a:lnTo>
                <a:lnTo>
                  <a:pt x="182384" y="86550"/>
                </a:lnTo>
                <a:close/>
              </a:path>
              <a:path w="271780" h="257175">
                <a:moveTo>
                  <a:pt x="127723" y="55206"/>
                </a:moveTo>
                <a:lnTo>
                  <a:pt x="7162" y="55206"/>
                </a:lnTo>
                <a:lnTo>
                  <a:pt x="7162" y="87731"/>
                </a:lnTo>
                <a:lnTo>
                  <a:pt x="52819" y="87147"/>
                </a:lnTo>
                <a:lnTo>
                  <a:pt x="86178" y="87147"/>
                </a:lnTo>
                <a:lnTo>
                  <a:pt x="86245" y="86842"/>
                </a:lnTo>
                <a:lnTo>
                  <a:pt x="182384" y="86550"/>
                </a:lnTo>
                <a:lnTo>
                  <a:pt x="182156" y="85761"/>
                </a:lnTo>
                <a:lnTo>
                  <a:pt x="163013" y="64062"/>
                </a:lnTo>
                <a:lnTo>
                  <a:pt x="127723" y="55206"/>
                </a:lnTo>
                <a:close/>
              </a:path>
              <a:path w="271780" h="257175">
                <a:moveTo>
                  <a:pt x="63576" y="0"/>
                </a:moveTo>
                <a:lnTo>
                  <a:pt x="62599" y="12278"/>
                </a:lnTo>
                <a:lnTo>
                  <a:pt x="61402" y="25255"/>
                </a:lnTo>
                <a:lnTo>
                  <a:pt x="59870" y="39406"/>
                </a:lnTo>
                <a:lnTo>
                  <a:pt x="57886" y="55206"/>
                </a:lnTo>
                <a:lnTo>
                  <a:pt x="91617" y="55206"/>
                </a:lnTo>
                <a:lnTo>
                  <a:pt x="94107" y="36927"/>
                </a:lnTo>
                <a:lnTo>
                  <a:pt x="95899" y="23091"/>
                </a:lnTo>
                <a:lnTo>
                  <a:pt x="97188" y="12108"/>
                </a:lnTo>
                <a:lnTo>
                  <a:pt x="98171" y="2387"/>
                </a:lnTo>
                <a:lnTo>
                  <a:pt x="635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83361" y="5205438"/>
            <a:ext cx="212405" cy="2533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33423" y="5377332"/>
            <a:ext cx="84455" cy="85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89849" y="5190820"/>
            <a:ext cx="283845" cy="281305"/>
          </a:xfrm>
          <a:custGeom>
            <a:avLst/>
            <a:gdLst/>
            <a:ahLst/>
            <a:cxnLst/>
            <a:rect l="l" t="t" r="r" b="b"/>
            <a:pathLst>
              <a:path w="283844" h="281304">
                <a:moveTo>
                  <a:pt x="130721" y="68033"/>
                </a:moveTo>
                <a:lnTo>
                  <a:pt x="20599" y="68033"/>
                </a:lnTo>
                <a:lnTo>
                  <a:pt x="20599" y="172783"/>
                </a:lnTo>
                <a:lnTo>
                  <a:pt x="18430" y="206450"/>
                </a:lnTo>
                <a:lnTo>
                  <a:pt x="13100" y="230827"/>
                </a:lnTo>
                <a:lnTo>
                  <a:pt x="6369" y="247819"/>
                </a:lnTo>
                <a:lnTo>
                  <a:pt x="0" y="259333"/>
                </a:lnTo>
                <a:lnTo>
                  <a:pt x="26263" y="281114"/>
                </a:lnTo>
                <a:lnTo>
                  <a:pt x="36967" y="262433"/>
                </a:lnTo>
                <a:lnTo>
                  <a:pt x="44059" y="241347"/>
                </a:lnTo>
                <a:lnTo>
                  <a:pt x="48298" y="215227"/>
                </a:lnTo>
                <a:lnTo>
                  <a:pt x="50444" y="181444"/>
                </a:lnTo>
                <a:lnTo>
                  <a:pt x="130721" y="181444"/>
                </a:lnTo>
                <a:lnTo>
                  <a:pt x="130721" y="151295"/>
                </a:lnTo>
                <a:lnTo>
                  <a:pt x="50444" y="151295"/>
                </a:lnTo>
                <a:lnTo>
                  <a:pt x="50444" y="96989"/>
                </a:lnTo>
                <a:lnTo>
                  <a:pt x="130721" y="96989"/>
                </a:lnTo>
                <a:lnTo>
                  <a:pt x="130721" y="68033"/>
                </a:lnTo>
                <a:close/>
              </a:path>
              <a:path w="283844" h="281304">
                <a:moveTo>
                  <a:pt x="251282" y="122643"/>
                </a:moveTo>
                <a:lnTo>
                  <a:pt x="220535" y="122643"/>
                </a:lnTo>
                <a:lnTo>
                  <a:pt x="220535" y="281114"/>
                </a:lnTo>
                <a:lnTo>
                  <a:pt x="251282" y="281114"/>
                </a:lnTo>
                <a:lnTo>
                  <a:pt x="251282" y="122643"/>
                </a:lnTo>
                <a:close/>
              </a:path>
              <a:path w="283844" h="281304">
                <a:moveTo>
                  <a:pt x="263232" y="0"/>
                </a:moveTo>
                <a:lnTo>
                  <a:pt x="236236" y="9793"/>
                </a:lnTo>
                <a:lnTo>
                  <a:pt x="209127" y="16848"/>
                </a:lnTo>
                <a:lnTo>
                  <a:pt x="181461" y="21218"/>
                </a:lnTo>
                <a:lnTo>
                  <a:pt x="152793" y="22961"/>
                </a:lnTo>
                <a:lnTo>
                  <a:pt x="152793" y="141147"/>
                </a:lnTo>
                <a:lnTo>
                  <a:pt x="152215" y="158843"/>
                </a:lnTo>
                <a:lnTo>
                  <a:pt x="148169" y="189155"/>
                </a:lnTo>
                <a:lnTo>
                  <a:pt x="137186" y="224785"/>
                </a:lnTo>
                <a:lnTo>
                  <a:pt x="115798" y="258432"/>
                </a:lnTo>
                <a:lnTo>
                  <a:pt x="143548" y="279920"/>
                </a:lnTo>
                <a:lnTo>
                  <a:pt x="166588" y="236420"/>
                </a:lnTo>
                <a:lnTo>
                  <a:pt x="178546" y="191323"/>
                </a:lnTo>
                <a:lnTo>
                  <a:pt x="183003" y="151206"/>
                </a:lnTo>
                <a:lnTo>
                  <a:pt x="183540" y="122643"/>
                </a:lnTo>
                <a:lnTo>
                  <a:pt x="283819" y="122643"/>
                </a:lnTo>
                <a:lnTo>
                  <a:pt x="283819" y="92798"/>
                </a:lnTo>
                <a:lnTo>
                  <a:pt x="183540" y="92798"/>
                </a:lnTo>
                <a:lnTo>
                  <a:pt x="183540" y="49822"/>
                </a:lnTo>
                <a:lnTo>
                  <a:pt x="217197" y="45752"/>
                </a:lnTo>
                <a:lnTo>
                  <a:pt x="243717" y="40760"/>
                </a:lnTo>
                <a:lnTo>
                  <a:pt x="264920" y="34930"/>
                </a:lnTo>
                <a:lnTo>
                  <a:pt x="282625" y="28346"/>
                </a:lnTo>
                <a:lnTo>
                  <a:pt x="263232" y="0"/>
                </a:lnTo>
                <a:close/>
              </a:path>
              <a:path w="283844" h="281304">
                <a:moveTo>
                  <a:pt x="130721" y="96989"/>
                </a:moveTo>
                <a:lnTo>
                  <a:pt x="100888" y="96989"/>
                </a:lnTo>
                <a:lnTo>
                  <a:pt x="100888" y="151295"/>
                </a:lnTo>
                <a:lnTo>
                  <a:pt x="130721" y="151295"/>
                </a:lnTo>
                <a:lnTo>
                  <a:pt x="130721" y="96989"/>
                </a:lnTo>
                <a:close/>
              </a:path>
              <a:path w="283844" h="281304">
                <a:moveTo>
                  <a:pt x="141757" y="11328"/>
                </a:moveTo>
                <a:lnTo>
                  <a:pt x="6273" y="11328"/>
                </a:lnTo>
                <a:lnTo>
                  <a:pt x="6273" y="40576"/>
                </a:lnTo>
                <a:lnTo>
                  <a:pt x="141757" y="40576"/>
                </a:lnTo>
                <a:lnTo>
                  <a:pt x="141757" y="113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00910" y="519200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279186" y="250977"/>
                </a:moveTo>
                <a:lnTo>
                  <a:pt x="136969" y="250977"/>
                </a:lnTo>
                <a:lnTo>
                  <a:pt x="175733" y="263814"/>
                </a:lnTo>
                <a:lnTo>
                  <a:pt x="214110" y="272426"/>
                </a:lnTo>
                <a:lnTo>
                  <a:pt x="246670" y="277625"/>
                </a:lnTo>
                <a:lnTo>
                  <a:pt x="267982" y="280225"/>
                </a:lnTo>
                <a:lnTo>
                  <a:pt x="279186" y="250977"/>
                </a:lnTo>
                <a:close/>
              </a:path>
              <a:path w="280669" h="280670">
                <a:moveTo>
                  <a:pt x="106555" y="196062"/>
                </a:moveTo>
                <a:lnTo>
                  <a:pt x="69519" y="196062"/>
                </a:lnTo>
                <a:lnTo>
                  <a:pt x="79299" y="208153"/>
                </a:lnTo>
                <a:lnTo>
                  <a:pt x="88884" y="218227"/>
                </a:lnTo>
                <a:lnTo>
                  <a:pt x="98187" y="226619"/>
                </a:lnTo>
                <a:lnTo>
                  <a:pt x="107124" y="233667"/>
                </a:lnTo>
                <a:lnTo>
                  <a:pt x="82494" y="240340"/>
                </a:lnTo>
                <a:lnTo>
                  <a:pt x="57584" y="245419"/>
                </a:lnTo>
                <a:lnTo>
                  <a:pt x="32004" y="249324"/>
                </a:lnTo>
                <a:lnTo>
                  <a:pt x="5359" y="252476"/>
                </a:lnTo>
                <a:lnTo>
                  <a:pt x="15201" y="279031"/>
                </a:lnTo>
                <a:lnTo>
                  <a:pt x="38555" y="276075"/>
                </a:lnTo>
                <a:lnTo>
                  <a:pt x="67698" y="271048"/>
                </a:lnTo>
                <a:lnTo>
                  <a:pt x="101035" y="262999"/>
                </a:lnTo>
                <a:lnTo>
                  <a:pt x="136969" y="250977"/>
                </a:lnTo>
                <a:lnTo>
                  <a:pt x="279186" y="250977"/>
                </a:lnTo>
                <a:lnTo>
                  <a:pt x="280212" y="248297"/>
                </a:lnTo>
                <a:lnTo>
                  <a:pt x="253105" y="246925"/>
                </a:lnTo>
                <a:lnTo>
                  <a:pt x="226723" y="244267"/>
                </a:lnTo>
                <a:lnTo>
                  <a:pt x="200899" y="239819"/>
                </a:lnTo>
                <a:lnTo>
                  <a:pt x="175463" y="233083"/>
                </a:lnTo>
                <a:lnTo>
                  <a:pt x="195311" y="219938"/>
                </a:lnTo>
                <a:lnTo>
                  <a:pt x="141744" y="219938"/>
                </a:lnTo>
                <a:lnTo>
                  <a:pt x="132353" y="214687"/>
                </a:lnTo>
                <a:lnTo>
                  <a:pt x="120556" y="207002"/>
                </a:lnTo>
                <a:lnTo>
                  <a:pt x="106742" y="196237"/>
                </a:lnTo>
                <a:lnTo>
                  <a:pt x="106555" y="196062"/>
                </a:lnTo>
                <a:close/>
              </a:path>
              <a:path w="280669" h="280670">
                <a:moveTo>
                  <a:pt x="104749" y="125044"/>
                </a:moveTo>
                <a:lnTo>
                  <a:pt x="86522" y="146225"/>
                </a:lnTo>
                <a:lnTo>
                  <a:pt x="65947" y="163798"/>
                </a:lnTo>
                <a:lnTo>
                  <a:pt x="39777" y="179304"/>
                </a:lnTo>
                <a:lnTo>
                  <a:pt x="4762" y="194284"/>
                </a:lnTo>
                <a:lnTo>
                  <a:pt x="21475" y="219938"/>
                </a:lnTo>
                <a:lnTo>
                  <a:pt x="30956" y="216043"/>
                </a:lnTo>
                <a:lnTo>
                  <a:pt x="41359" y="211362"/>
                </a:lnTo>
                <a:lnTo>
                  <a:pt x="53831" y="205001"/>
                </a:lnTo>
                <a:lnTo>
                  <a:pt x="69519" y="196062"/>
                </a:lnTo>
                <a:lnTo>
                  <a:pt x="106555" y="196062"/>
                </a:lnTo>
                <a:lnTo>
                  <a:pt x="91300" y="181749"/>
                </a:lnTo>
                <a:lnTo>
                  <a:pt x="93700" y="179959"/>
                </a:lnTo>
                <a:lnTo>
                  <a:pt x="235153" y="179959"/>
                </a:lnTo>
                <a:lnTo>
                  <a:pt x="235153" y="153390"/>
                </a:lnTo>
                <a:lnTo>
                  <a:pt x="122351" y="153390"/>
                </a:lnTo>
                <a:lnTo>
                  <a:pt x="127127" y="147726"/>
                </a:lnTo>
                <a:lnTo>
                  <a:pt x="129209" y="145034"/>
                </a:lnTo>
                <a:lnTo>
                  <a:pt x="134289" y="137579"/>
                </a:lnTo>
                <a:lnTo>
                  <a:pt x="104749" y="125044"/>
                </a:lnTo>
                <a:close/>
              </a:path>
              <a:path w="280669" h="280670">
                <a:moveTo>
                  <a:pt x="235153" y="179959"/>
                </a:moveTo>
                <a:lnTo>
                  <a:pt x="194564" y="179959"/>
                </a:lnTo>
                <a:lnTo>
                  <a:pt x="183080" y="190697"/>
                </a:lnTo>
                <a:lnTo>
                  <a:pt x="170730" y="201182"/>
                </a:lnTo>
                <a:lnTo>
                  <a:pt x="157093" y="211050"/>
                </a:lnTo>
                <a:lnTo>
                  <a:pt x="141744" y="219938"/>
                </a:lnTo>
                <a:lnTo>
                  <a:pt x="195311" y="219938"/>
                </a:lnTo>
                <a:lnTo>
                  <a:pt x="197632" y="218401"/>
                </a:lnTo>
                <a:lnTo>
                  <a:pt x="214485" y="203830"/>
                </a:lnTo>
                <a:lnTo>
                  <a:pt x="226749" y="190604"/>
                </a:lnTo>
                <a:lnTo>
                  <a:pt x="235153" y="179959"/>
                </a:lnTo>
                <a:close/>
              </a:path>
              <a:path w="280669" h="280670">
                <a:moveTo>
                  <a:pt x="124739" y="52222"/>
                </a:moveTo>
                <a:lnTo>
                  <a:pt x="95199" y="52222"/>
                </a:lnTo>
                <a:lnTo>
                  <a:pt x="86984" y="82322"/>
                </a:lnTo>
                <a:lnTo>
                  <a:pt x="72924" y="104306"/>
                </a:lnTo>
                <a:lnTo>
                  <a:pt x="56124" y="119796"/>
                </a:lnTo>
                <a:lnTo>
                  <a:pt x="39687" y="130416"/>
                </a:lnTo>
                <a:lnTo>
                  <a:pt x="59677" y="153390"/>
                </a:lnTo>
                <a:lnTo>
                  <a:pt x="79665" y="139302"/>
                </a:lnTo>
                <a:lnTo>
                  <a:pt x="98923" y="119032"/>
                </a:lnTo>
                <a:lnTo>
                  <a:pt x="114823" y="90648"/>
                </a:lnTo>
                <a:lnTo>
                  <a:pt x="124739" y="52222"/>
                </a:lnTo>
                <a:close/>
              </a:path>
              <a:path w="280669" h="280670">
                <a:moveTo>
                  <a:pt x="192481" y="52222"/>
                </a:moveTo>
                <a:lnTo>
                  <a:pt x="162052" y="52222"/>
                </a:lnTo>
                <a:lnTo>
                  <a:pt x="161927" y="104306"/>
                </a:lnTo>
                <a:lnTo>
                  <a:pt x="161734" y="105943"/>
                </a:lnTo>
                <a:lnTo>
                  <a:pt x="133692" y="105943"/>
                </a:lnTo>
                <a:lnTo>
                  <a:pt x="138163" y="137579"/>
                </a:lnTo>
                <a:lnTo>
                  <a:pt x="170091" y="137579"/>
                </a:lnTo>
                <a:lnTo>
                  <a:pt x="178379" y="136020"/>
                </a:lnTo>
                <a:lnTo>
                  <a:pt x="185543" y="131606"/>
                </a:lnTo>
                <a:lnTo>
                  <a:pt x="190579" y="124731"/>
                </a:lnTo>
                <a:lnTo>
                  <a:pt x="192481" y="115785"/>
                </a:lnTo>
                <a:lnTo>
                  <a:pt x="192481" y="52222"/>
                </a:lnTo>
                <a:close/>
              </a:path>
              <a:path w="280669" h="280670">
                <a:moveTo>
                  <a:pt x="225005" y="57302"/>
                </a:moveTo>
                <a:lnTo>
                  <a:pt x="202336" y="74599"/>
                </a:lnTo>
                <a:lnTo>
                  <a:pt x="217300" y="94725"/>
                </a:lnTo>
                <a:lnTo>
                  <a:pt x="230339" y="110456"/>
                </a:lnTo>
                <a:lnTo>
                  <a:pt x="243998" y="124004"/>
                </a:lnTo>
                <a:lnTo>
                  <a:pt x="260819" y="137579"/>
                </a:lnTo>
                <a:lnTo>
                  <a:pt x="280212" y="114592"/>
                </a:lnTo>
                <a:lnTo>
                  <a:pt x="268650" y="105394"/>
                </a:lnTo>
                <a:lnTo>
                  <a:pt x="254847" y="92890"/>
                </a:lnTo>
                <a:lnTo>
                  <a:pt x="239925" y="76915"/>
                </a:lnTo>
                <a:lnTo>
                  <a:pt x="225005" y="57302"/>
                </a:lnTo>
                <a:close/>
              </a:path>
              <a:path w="280669" h="280670">
                <a:moveTo>
                  <a:pt x="45948" y="59982"/>
                </a:moveTo>
                <a:lnTo>
                  <a:pt x="35622" y="75796"/>
                </a:lnTo>
                <a:lnTo>
                  <a:pt x="25546" y="88672"/>
                </a:lnTo>
                <a:lnTo>
                  <a:pt x="14183" y="100485"/>
                </a:lnTo>
                <a:lnTo>
                  <a:pt x="0" y="113106"/>
                </a:lnTo>
                <a:lnTo>
                  <a:pt x="19100" y="133400"/>
                </a:lnTo>
                <a:lnTo>
                  <a:pt x="34886" y="119550"/>
                </a:lnTo>
                <a:lnTo>
                  <a:pt x="49387" y="104300"/>
                </a:lnTo>
                <a:lnTo>
                  <a:pt x="62320" y="88157"/>
                </a:lnTo>
                <a:lnTo>
                  <a:pt x="73406" y="71628"/>
                </a:lnTo>
                <a:lnTo>
                  <a:pt x="45948" y="59982"/>
                </a:lnTo>
                <a:close/>
              </a:path>
              <a:path w="280669" h="280670">
                <a:moveTo>
                  <a:pt x="280212" y="23571"/>
                </a:moveTo>
                <a:lnTo>
                  <a:pt x="0" y="23571"/>
                </a:lnTo>
                <a:lnTo>
                  <a:pt x="0" y="52222"/>
                </a:lnTo>
                <a:lnTo>
                  <a:pt x="280212" y="52222"/>
                </a:lnTo>
                <a:lnTo>
                  <a:pt x="280212" y="23571"/>
                </a:lnTo>
                <a:close/>
              </a:path>
              <a:path w="280669" h="280670">
                <a:moveTo>
                  <a:pt x="156667" y="0"/>
                </a:moveTo>
                <a:lnTo>
                  <a:pt x="124739" y="0"/>
                </a:lnTo>
                <a:lnTo>
                  <a:pt x="124739" y="23571"/>
                </a:lnTo>
                <a:lnTo>
                  <a:pt x="156667" y="23571"/>
                </a:lnTo>
                <a:lnTo>
                  <a:pt x="156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11044" y="5204841"/>
            <a:ext cx="262255" cy="254635"/>
          </a:xfrm>
          <a:custGeom>
            <a:avLst/>
            <a:gdLst/>
            <a:ahLst/>
            <a:cxnLst/>
            <a:rect l="l" t="t" r="r" b="b"/>
            <a:pathLst>
              <a:path w="262255" h="254635">
                <a:moveTo>
                  <a:pt x="82969" y="161734"/>
                </a:moveTo>
                <a:lnTo>
                  <a:pt x="50736" y="161734"/>
                </a:lnTo>
                <a:lnTo>
                  <a:pt x="49529" y="254254"/>
                </a:lnTo>
                <a:lnTo>
                  <a:pt x="82969" y="254254"/>
                </a:lnTo>
                <a:lnTo>
                  <a:pt x="82969" y="161734"/>
                </a:lnTo>
                <a:close/>
              </a:path>
              <a:path w="262255" h="254635">
                <a:moveTo>
                  <a:pt x="242299" y="76695"/>
                </a:moveTo>
                <a:lnTo>
                  <a:pt x="168909" y="76695"/>
                </a:lnTo>
                <a:lnTo>
                  <a:pt x="195090" y="81244"/>
                </a:lnTo>
                <a:lnTo>
                  <a:pt x="213410" y="93849"/>
                </a:lnTo>
                <a:lnTo>
                  <a:pt x="224177" y="112946"/>
                </a:lnTo>
                <a:lnTo>
                  <a:pt x="227698" y="136969"/>
                </a:lnTo>
                <a:lnTo>
                  <a:pt x="226117" y="152866"/>
                </a:lnTo>
                <a:lnTo>
                  <a:pt x="201726" y="195160"/>
                </a:lnTo>
                <a:lnTo>
                  <a:pt x="153652" y="213817"/>
                </a:lnTo>
                <a:lnTo>
                  <a:pt x="115188" y="216357"/>
                </a:lnTo>
                <a:lnTo>
                  <a:pt x="122948" y="247688"/>
                </a:lnTo>
                <a:lnTo>
                  <a:pt x="191909" y="237160"/>
                </a:lnTo>
                <a:lnTo>
                  <a:pt x="226282" y="219216"/>
                </a:lnTo>
                <a:lnTo>
                  <a:pt x="251758" y="187378"/>
                </a:lnTo>
                <a:lnTo>
                  <a:pt x="261721" y="137566"/>
                </a:lnTo>
                <a:lnTo>
                  <a:pt x="256607" y="103569"/>
                </a:lnTo>
                <a:lnTo>
                  <a:pt x="242299" y="76695"/>
                </a:lnTo>
                <a:close/>
              </a:path>
              <a:path w="262255" h="254635">
                <a:moveTo>
                  <a:pt x="94005" y="43573"/>
                </a:moveTo>
                <a:lnTo>
                  <a:pt x="8648" y="43573"/>
                </a:lnTo>
                <a:lnTo>
                  <a:pt x="8648" y="74599"/>
                </a:lnTo>
                <a:lnTo>
                  <a:pt x="51625" y="74599"/>
                </a:lnTo>
                <a:lnTo>
                  <a:pt x="51333" y="104432"/>
                </a:lnTo>
                <a:lnTo>
                  <a:pt x="35629" y="130124"/>
                </a:lnTo>
                <a:lnTo>
                  <a:pt x="21075" y="149432"/>
                </a:lnTo>
                <a:lnTo>
                  <a:pt x="8817" y="163034"/>
                </a:lnTo>
                <a:lnTo>
                  <a:pt x="0" y="171602"/>
                </a:lnTo>
                <a:lnTo>
                  <a:pt x="20281" y="203225"/>
                </a:lnTo>
                <a:lnTo>
                  <a:pt x="30917" y="191370"/>
                </a:lnTo>
                <a:lnTo>
                  <a:pt x="37971" y="182479"/>
                </a:lnTo>
                <a:lnTo>
                  <a:pt x="43793" y="173589"/>
                </a:lnTo>
                <a:lnTo>
                  <a:pt x="50736" y="161734"/>
                </a:lnTo>
                <a:lnTo>
                  <a:pt x="82969" y="161734"/>
                </a:lnTo>
                <a:lnTo>
                  <a:pt x="82969" y="119367"/>
                </a:lnTo>
                <a:lnTo>
                  <a:pt x="99208" y="104261"/>
                </a:lnTo>
                <a:lnTo>
                  <a:pt x="118891" y="90530"/>
                </a:lnTo>
                <a:lnTo>
                  <a:pt x="137181" y="82664"/>
                </a:lnTo>
                <a:lnTo>
                  <a:pt x="82969" y="82664"/>
                </a:lnTo>
                <a:lnTo>
                  <a:pt x="82969" y="80264"/>
                </a:lnTo>
                <a:lnTo>
                  <a:pt x="85051" y="74295"/>
                </a:lnTo>
                <a:lnTo>
                  <a:pt x="89827" y="65646"/>
                </a:lnTo>
                <a:lnTo>
                  <a:pt x="94005" y="58788"/>
                </a:lnTo>
                <a:lnTo>
                  <a:pt x="94005" y="43573"/>
                </a:lnTo>
                <a:close/>
              </a:path>
              <a:path w="262255" h="254635">
                <a:moveTo>
                  <a:pt x="176072" y="45656"/>
                </a:moveTo>
                <a:lnTo>
                  <a:pt x="142976" y="50012"/>
                </a:lnTo>
                <a:lnTo>
                  <a:pt x="116090" y="60355"/>
                </a:lnTo>
                <a:lnTo>
                  <a:pt x="95919" y="72600"/>
                </a:lnTo>
                <a:lnTo>
                  <a:pt x="82969" y="82664"/>
                </a:lnTo>
                <a:lnTo>
                  <a:pt x="137181" y="82664"/>
                </a:lnTo>
                <a:lnTo>
                  <a:pt x="142097" y="80549"/>
                </a:lnTo>
                <a:lnTo>
                  <a:pt x="168909" y="76695"/>
                </a:lnTo>
                <a:lnTo>
                  <a:pt x="242299" y="76695"/>
                </a:lnTo>
                <a:lnTo>
                  <a:pt x="240947" y="74156"/>
                </a:lnTo>
                <a:lnTo>
                  <a:pt x="214262" y="53471"/>
                </a:lnTo>
                <a:lnTo>
                  <a:pt x="176072" y="45656"/>
                </a:lnTo>
                <a:close/>
              </a:path>
              <a:path w="262255" h="254635">
                <a:moveTo>
                  <a:pt x="83565" y="0"/>
                </a:moveTo>
                <a:lnTo>
                  <a:pt x="51625" y="0"/>
                </a:lnTo>
                <a:lnTo>
                  <a:pt x="51625" y="43573"/>
                </a:lnTo>
                <a:lnTo>
                  <a:pt x="82969" y="43573"/>
                </a:lnTo>
                <a:lnTo>
                  <a:pt x="835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13723" y="5204536"/>
            <a:ext cx="271780" cy="253365"/>
          </a:xfrm>
          <a:custGeom>
            <a:avLst/>
            <a:gdLst/>
            <a:ahLst/>
            <a:cxnLst/>
            <a:rect l="l" t="t" r="r" b="b"/>
            <a:pathLst>
              <a:path w="271780" h="253364">
                <a:moveTo>
                  <a:pt x="89271" y="156375"/>
                </a:moveTo>
                <a:lnTo>
                  <a:pt x="57899" y="156375"/>
                </a:lnTo>
                <a:lnTo>
                  <a:pt x="57584" y="176017"/>
                </a:lnTo>
                <a:lnTo>
                  <a:pt x="56861" y="236148"/>
                </a:lnTo>
                <a:lnTo>
                  <a:pt x="56705" y="253365"/>
                </a:lnTo>
                <a:lnTo>
                  <a:pt x="90411" y="253365"/>
                </a:lnTo>
                <a:lnTo>
                  <a:pt x="89711" y="219714"/>
                </a:lnTo>
                <a:lnTo>
                  <a:pt x="89443" y="201394"/>
                </a:lnTo>
                <a:lnTo>
                  <a:pt x="89326" y="188044"/>
                </a:lnTo>
                <a:lnTo>
                  <a:pt x="89271" y="156375"/>
                </a:lnTo>
                <a:close/>
              </a:path>
              <a:path w="271780" h="253364">
                <a:moveTo>
                  <a:pt x="226191" y="49834"/>
                </a:moveTo>
                <a:lnTo>
                  <a:pt x="176364" y="49834"/>
                </a:lnTo>
                <a:lnTo>
                  <a:pt x="187263" y="52848"/>
                </a:lnTo>
                <a:lnTo>
                  <a:pt x="193713" y="61177"/>
                </a:lnTo>
                <a:lnTo>
                  <a:pt x="196638" y="73757"/>
                </a:lnTo>
                <a:lnTo>
                  <a:pt x="196964" y="89522"/>
                </a:lnTo>
                <a:lnTo>
                  <a:pt x="193979" y="164426"/>
                </a:lnTo>
                <a:lnTo>
                  <a:pt x="196827" y="201394"/>
                </a:lnTo>
                <a:lnTo>
                  <a:pt x="209157" y="224004"/>
                </a:lnTo>
                <a:lnTo>
                  <a:pt x="231282" y="236148"/>
                </a:lnTo>
                <a:lnTo>
                  <a:pt x="263512" y="241719"/>
                </a:lnTo>
                <a:lnTo>
                  <a:pt x="271271" y="209194"/>
                </a:lnTo>
                <a:lnTo>
                  <a:pt x="246933" y="205921"/>
                </a:lnTo>
                <a:lnTo>
                  <a:pt x="233897" y="197110"/>
                </a:lnTo>
                <a:lnTo>
                  <a:pt x="228807" y="182926"/>
                </a:lnTo>
                <a:lnTo>
                  <a:pt x="228307" y="163537"/>
                </a:lnTo>
                <a:lnTo>
                  <a:pt x="230341" y="89522"/>
                </a:lnTo>
                <a:lnTo>
                  <a:pt x="230465" y="82597"/>
                </a:lnTo>
                <a:lnTo>
                  <a:pt x="230390" y="67295"/>
                </a:lnTo>
                <a:lnTo>
                  <a:pt x="229793" y="59982"/>
                </a:lnTo>
                <a:lnTo>
                  <a:pt x="226191" y="49834"/>
                </a:lnTo>
                <a:close/>
              </a:path>
              <a:path w="271780" h="253364">
                <a:moveTo>
                  <a:pt x="92214" y="0"/>
                </a:moveTo>
                <a:lnTo>
                  <a:pt x="59093" y="0"/>
                </a:lnTo>
                <a:lnTo>
                  <a:pt x="58589" y="35920"/>
                </a:lnTo>
                <a:lnTo>
                  <a:pt x="58496" y="44462"/>
                </a:lnTo>
                <a:lnTo>
                  <a:pt x="9258" y="44462"/>
                </a:lnTo>
                <a:lnTo>
                  <a:pt x="9258" y="76085"/>
                </a:lnTo>
                <a:lnTo>
                  <a:pt x="58496" y="76085"/>
                </a:lnTo>
                <a:lnTo>
                  <a:pt x="58191" y="98767"/>
                </a:lnTo>
                <a:lnTo>
                  <a:pt x="50774" y="112743"/>
                </a:lnTo>
                <a:lnTo>
                  <a:pt x="39163" y="130887"/>
                </a:lnTo>
                <a:lnTo>
                  <a:pt x="22519" y="152444"/>
                </a:lnTo>
                <a:lnTo>
                  <a:pt x="0" y="176657"/>
                </a:lnTo>
                <a:lnTo>
                  <a:pt x="20294" y="208292"/>
                </a:lnTo>
                <a:lnTo>
                  <a:pt x="27009" y="200057"/>
                </a:lnTo>
                <a:lnTo>
                  <a:pt x="36410" y="188044"/>
                </a:lnTo>
                <a:lnTo>
                  <a:pt x="47155" y="173175"/>
                </a:lnTo>
                <a:lnTo>
                  <a:pt x="57899" y="156375"/>
                </a:lnTo>
                <a:lnTo>
                  <a:pt x="89271" y="156375"/>
                </a:lnTo>
                <a:lnTo>
                  <a:pt x="90119" y="106832"/>
                </a:lnTo>
                <a:lnTo>
                  <a:pt x="137032" y="63855"/>
                </a:lnTo>
                <a:lnTo>
                  <a:pt x="90716" y="63855"/>
                </a:lnTo>
                <a:lnTo>
                  <a:pt x="91808" y="12449"/>
                </a:lnTo>
                <a:lnTo>
                  <a:pt x="92026" y="3508"/>
                </a:lnTo>
                <a:lnTo>
                  <a:pt x="92214" y="0"/>
                </a:lnTo>
                <a:close/>
              </a:path>
              <a:path w="271780" h="253364">
                <a:moveTo>
                  <a:pt x="181749" y="18199"/>
                </a:moveTo>
                <a:lnTo>
                  <a:pt x="160932" y="20800"/>
                </a:lnTo>
                <a:lnTo>
                  <a:pt x="137909" y="28940"/>
                </a:lnTo>
                <a:lnTo>
                  <a:pt x="114048" y="43123"/>
                </a:lnTo>
                <a:lnTo>
                  <a:pt x="90716" y="63855"/>
                </a:lnTo>
                <a:lnTo>
                  <a:pt x="137032" y="63855"/>
                </a:lnTo>
                <a:lnTo>
                  <a:pt x="139404" y="62107"/>
                </a:lnTo>
                <a:lnTo>
                  <a:pt x="160167" y="52655"/>
                </a:lnTo>
                <a:lnTo>
                  <a:pt x="176364" y="49834"/>
                </a:lnTo>
                <a:lnTo>
                  <a:pt x="226191" y="49834"/>
                </a:lnTo>
                <a:lnTo>
                  <a:pt x="222201" y="38596"/>
                </a:lnTo>
                <a:lnTo>
                  <a:pt x="209124" y="25884"/>
                </a:lnTo>
                <a:lnTo>
                  <a:pt x="194371" y="19775"/>
                </a:lnTo>
                <a:lnTo>
                  <a:pt x="181749" y="181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24454" y="5186921"/>
            <a:ext cx="266065" cy="273050"/>
          </a:xfrm>
          <a:custGeom>
            <a:avLst/>
            <a:gdLst/>
            <a:ahLst/>
            <a:cxnLst/>
            <a:rect l="l" t="t" r="r" b="b"/>
            <a:pathLst>
              <a:path w="266064" h="273050">
                <a:moveTo>
                  <a:pt x="129819" y="163245"/>
                </a:moveTo>
                <a:lnTo>
                  <a:pt x="101577" y="167969"/>
                </a:lnTo>
                <a:lnTo>
                  <a:pt x="80468" y="180443"/>
                </a:lnTo>
                <a:lnTo>
                  <a:pt x="67249" y="198119"/>
                </a:lnTo>
                <a:lnTo>
                  <a:pt x="62674" y="218452"/>
                </a:lnTo>
                <a:lnTo>
                  <a:pt x="65673" y="235017"/>
                </a:lnTo>
                <a:lnTo>
                  <a:pt x="76144" y="252255"/>
                </a:lnTo>
                <a:lnTo>
                  <a:pt x="96294" y="265799"/>
                </a:lnTo>
                <a:lnTo>
                  <a:pt x="128333" y="271284"/>
                </a:lnTo>
                <a:lnTo>
                  <a:pt x="146424" y="269650"/>
                </a:lnTo>
                <a:lnTo>
                  <a:pt x="164260" y="264040"/>
                </a:lnTo>
                <a:lnTo>
                  <a:pt x="178902" y="253394"/>
                </a:lnTo>
                <a:lnTo>
                  <a:pt x="184831" y="241731"/>
                </a:lnTo>
                <a:lnTo>
                  <a:pt x="126530" y="241731"/>
                </a:lnTo>
                <a:lnTo>
                  <a:pt x="111604" y="239879"/>
                </a:lnTo>
                <a:lnTo>
                  <a:pt x="100871" y="234753"/>
                </a:lnTo>
                <a:lnTo>
                  <a:pt x="94388" y="226997"/>
                </a:lnTo>
                <a:lnTo>
                  <a:pt x="92214" y="217258"/>
                </a:lnTo>
                <a:lnTo>
                  <a:pt x="94841" y="206310"/>
                </a:lnTo>
                <a:lnTo>
                  <a:pt x="102252" y="197937"/>
                </a:lnTo>
                <a:lnTo>
                  <a:pt x="113747" y="192586"/>
                </a:lnTo>
                <a:lnTo>
                  <a:pt x="128625" y="190703"/>
                </a:lnTo>
                <a:lnTo>
                  <a:pt x="212879" y="190703"/>
                </a:lnTo>
                <a:lnTo>
                  <a:pt x="206980" y="186911"/>
                </a:lnTo>
                <a:lnTo>
                  <a:pt x="189217" y="177571"/>
                </a:lnTo>
                <a:lnTo>
                  <a:pt x="189089" y="166535"/>
                </a:lnTo>
                <a:lnTo>
                  <a:pt x="156667" y="166535"/>
                </a:lnTo>
                <a:lnTo>
                  <a:pt x="147651" y="164633"/>
                </a:lnTo>
                <a:lnTo>
                  <a:pt x="139780" y="163656"/>
                </a:lnTo>
                <a:lnTo>
                  <a:pt x="133641" y="163297"/>
                </a:lnTo>
                <a:lnTo>
                  <a:pt x="129819" y="163245"/>
                </a:lnTo>
                <a:close/>
              </a:path>
              <a:path w="266064" h="273050">
                <a:moveTo>
                  <a:pt x="242463" y="213372"/>
                </a:moveTo>
                <a:lnTo>
                  <a:pt x="188912" y="213372"/>
                </a:lnTo>
                <a:lnTo>
                  <a:pt x="195008" y="217652"/>
                </a:lnTo>
                <a:lnTo>
                  <a:pt x="203009" y="224085"/>
                </a:lnTo>
                <a:lnTo>
                  <a:pt x="214258" y="234489"/>
                </a:lnTo>
                <a:lnTo>
                  <a:pt x="230098" y="250685"/>
                </a:lnTo>
                <a:lnTo>
                  <a:pt x="251879" y="222034"/>
                </a:lnTo>
                <a:lnTo>
                  <a:pt x="242463" y="213372"/>
                </a:lnTo>
                <a:close/>
              </a:path>
              <a:path w="266064" h="273050">
                <a:moveTo>
                  <a:pt x="212879" y="190703"/>
                </a:moveTo>
                <a:lnTo>
                  <a:pt x="128625" y="190703"/>
                </a:lnTo>
                <a:lnTo>
                  <a:pt x="132501" y="190791"/>
                </a:lnTo>
                <a:lnTo>
                  <a:pt x="139001" y="191411"/>
                </a:lnTo>
                <a:lnTo>
                  <a:pt x="147177" y="193092"/>
                </a:lnTo>
                <a:lnTo>
                  <a:pt x="156082" y="196367"/>
                </a:lnTo>
                <a:lnTo>
                  <a:pt x="156015" y="217258"/>
                </a:lnTo>
                <a:lnTo>
                  <a:pt x="155621" y="224227"/>
                </a:lnTo>
                <a:lnTo>
                  <a:pt x="152388" y="232589"/>
                </a:lnTo>
                <a:lnTo>
                  <a:pt x="143615" y="239105"/>
                </a:lnTo>
                <a:lnTo>
                  <a:pt x="126530" y="241731"/>
                </a:lnTo>
                <a:lnTo>
                  <a:pt x="184831" y="241731"/>
                </a:lnTo>
                <a:lnTo>
                  <a:pt x="187413" y="236651"/>
                </a:lnTo>
                <a:lnTo>
                  <a:pt x="188912" y="229196"/>
                </a:lnTo>
                <a:lnTo>
                  <a:pt x="188912" y="213372"/>
                </a:lnTo>
                <a:lnTo>
                  <a:pt x="242463" y="213372"/>
                </a:lnTo>
                <a:lnTo>
                  <a:pt x="236801" y="208164"/>
                </a:lnTo>
                <a:lnTo>
                  <a:pt x="222338" y="196783"/>
                </a:lnTo>
                <a:lnTo>
                  <a:pt x="212879" y="190703"/>
                </a:lnTo>
                <a:close/>
              </a:path>
              <a:path w="266064" h="273050">
                <a:moveTo>
                  <a:pt x="188328" y="100571"/>
                </a:moveTo>
                <a:lnTo>
                  <a:pt x="155181" y="100571"/>
                </a:lnTo>
                <a:lnTo>
                  <a:pt x="156667" y="166535"/>
                </a:lnTo>
                <a:lnTo>
                  <a:pt x="189089" y="166535"/>
                </a:lnTo>
                <a:lnTo>
                  <a:pt x="188328" y="100571"/>
                </a:lnTo>
                <a:close/>
              </a:path>
              <a:path w="266064" h="273050">
                <a:moveTo>
                  <a:pt x="243827" y="69532"/>
                </a:moveTo>
                <a:lnTo>
                  <a:pt x="65963" y="69532"/>
                </a:lnTo>
                <a:lnTo>
                  <a:pt x="65963" y="100571"/>
                </a:lnTo>
                <a:lnTo>
                  <a:pt x="243827" y="100571"/>
                </a:lnTo>
                <a:lnTo>
                  <a:pt x="243827" y="69532"/>
                </a:lnTo>
                <a:close/>
              </a:path>
              <a:path w="266064" h="273050">
                <a:moveTo>
                  <a:pt x="153098" y="19100"/>
                </a:moveTo>
                <a:lnTo>
                  <a:pt x="153987" y="69532"/>
                </a:lnTo>
                <a:lnTo>
                  <a:pt x="187121" y="69532"/>
                </a:lnTo>
                <a:lnTo>
                  <a:pt x="186524" y="19405"/>
                </a:lnTo>
                <a:lnTo>
                  <a:pt x="153098" y="19100"/>
                </a:lnTo>
                <a:close/>
              </a:path>
              <a:path w="266064" h="273050">
                <a:moveTo>
                  <a:pt x="218757" y="6565"/>
                </a:moveTo>
                <a:lnTo>
                  <a:pt x="196367" y="10147"/>
                </a:lnTo>
                <a:lnTo>
                  <a:pt x="199292" y="19100"/>
                </a:lnTo>
                <a:lnTo>
                  <a:pt x="201963" y="29027"/>
                </a:lnTo>
                <a:lnTo>
                  <a:pt x="204509" y="41042"/>
                </a:lnTo>
                <a:lnTo>
                  <a:pt x="207111" y="56413"/>
                </a:lnTo>
                <a:lnTo>
                  <a:pt x="230987" y="51333"/>
                </a:lnTo>
                <a:lnTo>
                  <a:pt x="228071" y="36994"/>
                </a:lnTo>
                <a:lnTo>
                  <a:pt x="224623" y="24060"/>
                </a:lnTo>
                <a:lnTo>
                  <a:pt x="221338" y="13689"/>
                </a:lnTo>
                <a:lnTo>
                  <a:pt x="218757" y="6565"/>
                </a:lnTo>
                <a:close/>
              </a:path>
              <a:path w="266064" h="273050">
                <a:moveTo>
                  <a:pt x="253377" y="0"/>
                </a:moveTo>
                <a:lnTo>
                  <a:pt x="230390" y="5080"/>
                </a:lnTo>
                <a:lnTo>
                  <a:pt x="233900" y="14134"/>
                </a:lnTo>
                <a:lnTo>
                  <a:pt x="236977" y="24139"/>
                </a:lnTo>
                <a:lnTo>
                  <a:pt x="239790" y="35833"/>
                </a:lnTo>
                <a:lnTo>
                  <a:pt x="242620" y="50431"/>
                </a:lnTo>
                <a:lnTo>
                  <a:pt x="265912" y="45656"/>
                </a:lnTo>
                <a:lnTo>
                  <a:pt x="263696" y="33614"/>
                </a:lnTo>
                <a:lnTo>
                  <a:pt x="260311" y="20704"/>
                </a:lnTo>
                <a:lnTo>
                  <a:pt x="256593" y="8855"/>
                </a:lnTo>
                <a:lnTo>
                  <a:pt x="253377" y="0"/>
                </a:lnTo>
                <a:close/>
              </a:path>
              <a:path w="266064" h="273050">
                <a:moveTo>
                  <a:pt x="10744" y="19405"/>
                </a:moveTo>
                <a:lnTo>
                  <a:pt x="7683" y="38867"/>
                </a:lnTo>
                <a:lnTo>
                  <a:pt x="4143" y="69048"/>
                </a:lnTo>
                <a:lnTo>
                  <a:pt x="1218" y="111933"/>
                </a:lnTo>
                <a:lnTo>
                  <a:pt x="0" y="169506"/>
                </a:lnTo>
                <a:lnTo>
                  <a:pt x="691" y="209766"/>
                </a:lnTo>
                <a:lnTo>
                  <a:pt x="2392" y="238669"/>
                </a:lnTo>
                <a:lnTo>
                  <a:pt x="4538" y="258730"/>
                </a:lnTo>
                <a:lnTo>
                  <a:pt x="6565" y="272465"/>
                </a:lnTo>
                <a:lnTo>
                  <a:pt x="39992" y="267690"/>
                </a:lnTo>
                <a:lnTo>
                  <a:pt x="37913" y="256469"/>
                </a:lnTo>
                <a:lnTo>
                  <a:pt x="35667" y="237697"/>
                </a:lnTo>
                <a:lnTo>
                  <a:pt x="33870" y="207513"/>
                </a:lnTo>
                <a:lnTo>
                  <a:pt x="33134" y="162052"/>
                </a:lnTo>
                <a:lnTo>
                  <a:pt x="33269" y="143243"/>
                </a:lnTo>
                <a:lnTo>
                  <a:pt x="34773" y="101367"/>
                </a:lnTo>
                <a:lnTo>
                  <a:pt x="38574" y="58156"/>
                </a:lnTo>
                <a:lnTo>
                  <a:pt x="45377" y="23279"/>
                </a:lnTo>
                <a:lnTo>
                  <a:pt x="10744" y="194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02673" y="5191709"/>
            <a:ext cx="291465" cy="280670"/>
          </a:xfrm>
          <a:custGeom>
            <a:avLst/>
            <a:gdLst/>
            <a:ahLst/>
            <a:cxnLst/>
            <a:rect l="l" t="t" r="r" b="b"/>
            <a:pathLst>
              <a:path w="291464" h="280670">
                <a:moveTo>
                  <a:pt x="178996" y="146824"/>
                </a:moveTo>
                <a:lnTo>
                  <a:pt x="145630" y="146824"/>
                </a:lnTo>
                <a:lnTo>
                  <a:pt x="156640" y="176982"/>
                </a:lnTo>
                <a:lnTo>
                  <a:pt x="177750" y="211729"/>
                </a:lnTo>
                <a:lnTo>
                  <a:pt x="213948" y="247395"/>
                </a:lnTo>
                <a:lnTo>
                  <a:pt x="270078" y="280225"/>
                </a:lnTo>
                <a:lnTo>
                  <a:pt x="291274" y="247395"/>
                </a:lnTo>
                <a:lnTo>
                  <a:pt x="240666" y="224823"/>
                </a:lnTo>
                <a:lnTo>
                  <a:pt x="204081" y="191063"/>
                </a:lnTo>
                <a:lnTo>
                  <a:pt x="179751" y="149356"/>
                </a:lnTo>
                <a:lnTo>
                  <a:pt x="178996" y="146824"/>
                </a:lnTo>
                <a:close/>
              </a:path>
              <a:path w="291464" h="280670">
                <a:moveTo>
                  <a:pt x="165912" y="102946"/>
                </a:moveTo>
                <a:lnTo>
                  <a:pt x="124142" y="102946"/>
                </a:lnTo>
                <a:lnTo>
                  <a:pt x="114064" y="135883"/>
                </a:lnTo>
                <a:lnTo>
                  <a:pt x="92513" y="175956"/>
                </a:lnTo>
                <a:lnTo>
                  <a:pt x="55741" y="215637"/>
                </a:lnTo>
                <a:lnTo>
                  <a:pt x="0" y="247395"/>
                </a:lnTo>
                <a:lnTo>
                  <a:pt x="20891" y="278422"/>
                </a:lnTo>
                <a:lnTo>
                  <a:pt x="62920" y="256313"/>
                </a:lnTo>
                <a:lnTo>
                  <a:pt x="98149" y="224823"/>
                </a:lnTo>
                <a:lnTo>
                  <a:pt x="125933" y="187235"/>
                </a:lnTo>
                <a:lnTo>
                  <a:pt x="145630" y="146824"/>
                </a:lnTo>
                <a:lnTo>
                  <a:pt x="178996" y="146824"/>
                </a:lnTo>
                <a:lnTo>
                  <a:pt x="165912" y="102946"/>
                </a:lnTo>
                <a:close/>
              </a:path>
              <a:path w="291464" h="280670">
                <a:moveTo>
                  <a:pt x="284111" y="71323"/>
                </a:moveTo>
                <a:lnTo>
                  <a:pt x="5969" y="71323"/>
                </a:lnTo>
                <a:lnTo>
                  <a:pt x="5969" y="102946"/>
                </a:lnTo>
                <a:lnTo>
                  <a:pt x="284111" y="102946"/>
                </a:lnTo>
                <a:lnTo>
                  <a:pt x="284111" y="71323"/>
                </a:lnTo>
                <a:close/>
              </a:path>
              <a:path w="291464" h="280670">
                <a:moveTo>
                  <a:pt x="160261" y="0"/>
                </a:moveTo>
                <a:lnTo>
                  <a:pt x="127127" y="0"/>
                </a:lnTo>
                <a:lnTo>
                  <a:pt x="127127" y="71323"/>
                </a:lnTo>
                <a:lnTo>
                  <a:pt x="160261" y="71323"/>
                </a:lnTo>
                <a:lnTo>
                  <a:pt x="1602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23564" y="5203634"/>
            <a:ext cx="250825" cy="255270"/>
          </a:xfrm>
          <a:custGeom>
            <a:avLst/>
            <a:gdLst/>
            <a:ahLst/>
            <a:cxnLst/>
            <a:rect l="l" t="t" r="r" b="b"/>
            <a:pathLst>
              <a:path w="250825" h="255270">
                <a:moveTo>
                  <a:pt x="58191" y="144449"/>
                </a:moveTo>
                <a:lnTo>
                  <a:pt x="38690" y="162036"/>
                </a:lnTo>
                <a:lnTo>
                  <a:pt x="28676" y="178203"/>
                </a:lnTo>
                <a:lnTo>
                  <a:pt x="24987" y="191069"/>
                </a:lnTo>
                <a:lnTo>
                  <a:pt x="24460" y="198754"/>
                </a:lnTo>
                <a:lnTo>
                  <a:pt x="25420" y="207247"/>
                </a:lnTo>
                <a:lnTo>
                  <a:pt x="48382" y="239006"/>
                </a:lnTo>
                <a:lnTo>
                  <a:pt x="99343" y="253025"/>
                </a:lnTo>
                <a:lnTo>
                  <a:pt x="144950" y="255014"/>
                </a:lnTo>
                <a:lnTo>
                  <a:pt x="164731" y="255168"/>
                </a:lnTo>
                <a:lnTo>
                  <a:pt x="184279" y="254965"/>
                </a:lnTo>
                <a:lnTo>
                  <a:pt x="199572" y="254454"/>
                </a:lnTo>
                <a:lnTo>
                  <a:pt x="211396" y="253775"/>
                </a:lnTo>
                <a:lnTo>
                  <a:pt x="220535" y="253072"/>
                </a:lnTo>
                <a:lnTo>
                  <a:pt x="220535" y="224713"/>
                </a:lnTo>
                <a:lnTo>
                  <a:pt x="145935" y="224713"/>
                </a:lnTo>
                <a:lnTo>
                  <a:pt x="113258" y="224284"/>
                </a:lnTo>
                <a:lnTo>
                  <a:pt x="84447" y="221283"/>
                </a:lnTo>
                <a:lnTo>
                  <a:pt x="63920" y="213135"/>
                </a:lnTo>
                <a:lnTo>
                  <a:pt x="56095" y="197269"/>
                </a:lnTo>
                <a:lnTo>
                  <a:pt x="56875" y="191486"/>
                </a:lnTo>
                <a:lnTo>
                  <a:pt x="60313" y="182794"/>
                </a:lnTo>
                <a:lnTo>
                  <a:pt x="68059" y="172087"/>
                </a:lnTo>
                <a:lnTo>
                  <a:pt x="81762" y="160261"/>
                </a:lnTo>
                <a:lnTo>
                  <a:pt x="58191" y="144449"/>
                </a:lnTo>
                <a:close/>
              </a:path>
              <a:path w="250825" h="255270">
                <a:moveTo>
                  <a:pt x="220535" y="221437"/>
                </a:moveTo>
                <a:lnTo>
                  <a:pt x="210811" y="222452"/>
                </a:lnTo>
                <a:lnTo>
                  <a:pt x="196665" y="223523"/>
                </a:lnTo>
                <a:lnTo>
                  <a:pt x="175804" y="224369"/>
                </a:lnTo>
                <a:lnTo>
                  <a:pt x="145935" y="224713"/>
                </a:lnTo>
                <a:lnTo>
                  <a:pt x="220535" y="224713"/>
                </a:lnTo>
                <a:lnTo>
                  <a:pt x="220535" y="221437"/>
                </a:lnTo>
                <a:close/>
              </a:path>
              <a:path w="250825" h="255270">
                <a:moveTo>
                  <a:pt x="171749" y="127431"/>
                </a:moveTo>
                <a:lnTo>
                  <a:pt x="137579" y="127431"/>
                </a:lnTo>
                <a:lnTo>
                  <a:pt x="146940" y="151543"/>
                </a:lnTo>
                <a:lnTo>
                  <a:pt x="154766" y="168128"/>
                </a:lnTo>
                <a:lnTo>
                  <a:pt x="161533" y="179513"/>
                </a:lnTo>
                <a:lnTo>
                  <a:pt x="167716" y="188023"/>
                </a:lnTo>
                <a:lnTo>
                  <a:pt x="197853" y="172796"/>
                </a:lnTo>
                <a:lnTo>
                  <a:pt x="188705" y="160940"/>
                </a:lnTo>
                <a:lnTo>
                  <a:pt x="182184" y="150452"/>
                </a:lnTo>
                <a:lnTo>
                  <a:pt x="176782" y="139347"/>
                </a:lnTo>
                <a:lnTo>
                  <a:pt x="171749" y="127431"/>
                </a:lnTo>
                <a:close/>
              </a:path>
              <a:path w="250825" h="255270">
                <a:moveTo>
                  <a:pt x="152940" y="65951"/>
                </a:moveTo>
                <a:lnTo>
                  <a:pt x="119075" y="65951"/>
                </a:lnTo>
                <a:lnTo>
                  <a:pt x="122103" y="77829"/>
                </a:lnTo>
                <a:lnTo>
                  <a:pt x="124518" y="86882"/>
                </a:lnTo>
                <a:lnTo>
                  <a:pt x="126383" y="93557"/>
                </a:lnTo>
                <a:lnTo>
                  <a:pt x="127723" y="98183"/>
                </a:lnTo>
                <a:lnTo>
                  <a:pt x="114884" y="98488"/>
                </a:lnTo>
                <a:lnTo>
                  <a:pt x="0" y="98488"/>
                </a:lnTo>
                <a:lnTo>
                  <a:pt x="0" y="127723"/>
                </a:lnTo>
                <a:lnTo>
                  <a:pt x="103238" y="127723"/>
                </a:lnTo>
                <a:lnTo>
                  <a:pt x="128898" y="127600"/>
                </a:lnTo>
                <a:lnTo>
                  <a:pt x="137579" y="127431"/>
                </a:lnTo>
                <a:lnTo>
                  <a:pt x="171749" y="127431"/>
                </a:lnTo>
                <a:lnTo>
                  <a:pt x="170992" y="125641"/>
                </a:lnTo>
                <a:lnTo>
                  <a:pt x="192135" y="123859"/>
                </a:lnTo>
                <a:lnTo>
                  <a:pt x="211848" y="121686"/>
                </a:lnTo>
                <a:lnTo>
                  <a:pt x="231057" y="118506"/>
                </a:lnTo>
                <a:lnTo>
                  <a:pt x="250685" y="113703"/>
                </a:lnTo>
                <a:lnTo>
                  <a:pt x="247746" y="97002"/>
                </a:lnTo>
                <a:lnTo>
                  <a:pt x="161150" y="97002"/>
                </a:lnTo>
                <a:lnTo>
                  <a:pt x="158791" y="89344"/>
                </a:lnTo>
                <a:lnTo>
                  <a:pt x="156376" y="80544"/>
                </a:lnTo>
                <a:lnTo>
                  <a:pt x="154183" y="71690"/>
                </a:lnTo>
                <a:lnTo>
                  <a:pt x="152940" y="65951"/>
                </a:lnTo>
                <a:close/>
              </a:path>
              <a:path w="250825" h="255270">
                <a:moveTo>
                  <a:pt x="245592" y="84759"/>
                </a:moveTo>
                <a:lnTo>
                  <a:pt x="223463" y="90108"/>
                </a:lnTo>
                <a:lnTo>
                  <a:pt x="201471" y="93557"/>
                </a:lnTo>
                <a:lnTo>
                  <a:pt x="180429" y="95668"/>
                </a:lnTo>
                <a:lnTo>
                  <a:pt x="161150" y="97002"/>
                </a:lnTo>
                <a:lnTo>
                  <a:pt x="247746" y="97002"/>
                </a:lnTo>
                <a:lnTo>
                  <a:pt x="245592" y="84759"/>
                </a:lnTo>
                <a:close/>
              </a:path>
              <a:path w="250825" h="255270">
                <a:moveTo>
                  <a:pt x="144437" y="0"/>
                </a:moveTo>
                <a:lnTo>
                  <a:pt x="110108" y="2692"/>
                </a:lnTo>
                <a:lnTo>
                  <a:pt x="110584" y="9471"/>
                </a:lnTo>
                <a:lnTo>
                  <a:pt x="111229" y="16865"/>
                </a:lnTo>
                <a:lnTo>
                  <a:pt x="112264" y="25974"/>
                </a:lnTo>
                <a:lnTo>
                  <a:pt x="113703" y="36410"/>
                </a:lnTo>
                <a:lnTo>
                  <a:pt x="111899" y="36702"/>
                </a:lnTo>
                <a:lnTo>
                  <a:pt x="104444" y="37007"/>
                </a:lnTo>
                <a:lnTo>
                  <a:pt x="10731" y="37007"/>
                </a:lnTo>
                <a:lnTo>
                  <a:pt x="10731" y="66255"/>
                </a:lnTo>
                <a:lnTo>
                  <a:pt x="106235" y="66255"/>
                </a:lnTo>
                <a:lnTo>
                  <a:pt x="116687" y="65951"/>
                </a:lnTo>
                <a:lnTo>
                  <a:pt x="152940" y="65951"/>
                </a:lnTo>
                <a:lnTo>
                  <a:pt x="152488" y="63868"/>
                </a:lnTo>
                <a:lnTo>
                  <a:pt x="172267" y="62279"/>
                </a:lnTo>
                <a:lnTo>
                  <a:pt x="190503" y="60356"/>
                </a:lnTo>
                <a:lnTo>
                  <a:pt x="208010" y="57653"/>
                </a:lnTo>
                <a:lnTo>
                  <a:pt x="225602" y="53720"/>
                </a:lnTo>
                <a:lnTo>
                  <a:pt x="223546" y="34620"/>
                </a:lnTo>
                <a:lnTo>
                  <a:pt x="147421" y="34620"/>
                </a:lnTo>
                <a:lnTo>
                  <a:pt x="145990" y="22663"/>
                </a:lnTo>
                <a:lnTo>
                  <a:pt x="145148" y="13728"/>
                </a:lnTo>
                <a:lnTo>
                  <a:pt x="144696" y="6584"/>
                </a:lnTo>
                <a:lnTo>
                  <a:pt x="144437" y="0"/>
                </a:lnTo>
                <a:close/>
              </a:path>
              <a:path w="250825" h="255270">
                <a:moveTo>
                  <a:pt x="222326" y="23279"/>
                </a:moveTo>
                <a:lnTo>
                  <a:pt x="211885" y="25974"/>
                </a:lnTo>
                <a:lnTo>
                  <a:pt x="196289" y="29173"/>
                </a:lnTo>
                <a:lnTo>
                  <a:pt x="174986" y="32260"/>
                </a:lnTo>
                <a:lnTo>
                  <a:pt x="147421" y="34620"/>
                </a:lnTo>
                <a:lnTo>
                  <a:pt x="223546" y="34620"/>
                </a:lnTo>
                <a:lnTo>
                  <a:pt x="222326" y="232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911904" y="5203050"/>
            <a:ext cx="267335" cy="258445"/>
          </a:xfrm>
          <a:custGeom>
            <a:avLst/>
            <a:gdLst/>
            <a:ahLst/>
            <a:cxnLst/>
            <a:rect l="l" t="t" r="r" b="b"/>
            <a:pathLst>
              <a:path w="267335" h="258445">
                <a:moveTo>
                  <a:pt x="157276" y="145338"/>
                </a:moveTo>
                <a:lnTo>
                  <a:pt x="145338" y="145338"/>
                </a:lnTo>
                <a:lnTo>
                  <a:pt x="113947" y="149426"/>
                </a:lnTo>
                <a:lnTo>
                  <a:pt x="90281" y="161039"/>
                </a:lnTo>
                <a:lnTo>
                  <a:pt x="75344" y="179200"/>
                </a:lnTo>
                <a:lnTo>
                  <a:pt x="70142" y="202933"/>
                </a:lnTo>
                <a:lnTo>
                  <a:pt x="72197" y="217683"/>
                </a:lnTo>
                <a:lnTo>
                  <a:pt x="81441" y="235870"/>
                </a:lnTo>
                <a:lnTo>
                  <a:pt x="102492" y="251314"/>
                </a:lnTo>
                <a:lnTo>
                  <a:pt x="139966" y="257835"/>
                </a:lnTo>
                <a:lnTo>
                  <a:pt x="156075" y="256624"/>
                </a:lnTo>
                <a:lnTo>
                  <a:pt x="172159" y="252618"/>
                </a:lnTo>
                <a:lnTo>
                  <a:pt x="186174" y="245255"/>
                </a:lnTo>
                <a:lnTo>
                  <a:pt x="196075" y="233972"/>
                </a:lnTo>
                <a:lnTo>
                  <a:pt x="198410" y="227406"/>
                </a:lnTo>
                <a:lnTo>
                  <a:pt x="137579" y="227406"/>
                </a:lnTo>
                <a:lnTo>
                  <a:pt x="126818" y="226472"/>
                </a:lnTo>
                <a:lnTo>
                  <a:pt x="115081" y="222853"/>
                </a:lnTo>
                <a:lnTo>
                  <a:pt x="105639" y="215318"/>
                </a:lnTo>
                <a:lnTo>
                  <a:pt x="101765" y="202641"/>
                </a:lnTo>
                <a:lnTo>
                  <a:pt x="104763" y="190388"/>
                </a:lnTo>
                <a:lnTo>
                  <a:pt x="113217" y="181187"/>
                </a:lnTo>
                <a:lnTo>
                  <a:pt x="126314" y="175402"/>
                </a:lnTo>
                <a:lnTo>
                  <a:pt x="143243" y="173393"/>
                </a:lnTo>
                <a:lnTo>
                  <a:pt x="232774" y="173393"/>
                </a:lnTo>
                <a:lnTo>
                  <a:pt x="229746" y="171505"/>
                </a:lnTo>
                <a:lnTo>
                  <a:pt x="202945" y="157861"/>
                </a:lnTo>
                <a:lnTo>
                  <a:pt x="202606" y="147726"/>
                </a:lnTo>
                <a:lnTo>
                  <a:pt x="170103" y="147726"/>
                </a:lnTo>
                <a:lnTo>
                  <a:pt x="164147" y="146532"/>
                </a:lnTo>
                <a:lnTo>
                  <a:pt x="157276" y="145338"/>
                </a:lnTo>
                <a:close/>
              </a:path>
              <a:path w="267335" h="258445">
                <a:moveTo>
                  <a:pt x="261614" y="193687"/>
                </a:moveTo>
                <a:lnTo>
                  <a:pt x="202349" y="193687"/>
                </a:lnTo>
                <a:lnTo>
                  <a:pt x="218314" y="204529"/>
                </a:lnTo>
                <a:lnTo>
                  <a:pt x="230982" y="214644"/>
                </a:lnTo>
                <a:lnTo>
                  <a:pt x="240519" y="223303"/>
                </a:lnTo>
                <a:lnTo>
                  <a:pt x="247091" y="229781"/>
                </a:lnTo>
                <a:lnTo>
                  <a:pt x="266801" y="198462"/>
                </a:lnTo>
                <a:lnTo>
                  <a:pt x="261614" y="193687"/>
                </a:lnTo>
                <a:close/>
              </a:path>
              <a:path w="267335" h="258445">
                <a:moveTo>
                  <a:pt x="232774" y="173393"/>
                </a:moveTo>
                <a:lnTo>
                  <a:pt x="143243" y="173393"/>
                </a:lnTo>
                <a:lnTo>
                  <a:pt x="151867" y="173801"/>
                </a:lnTo>
                <a:lnTo>
                  <a:pt x="159143" y="174879"/>
                </a:lnTo>
                <a:lnTo>
                  <a:pt x="165410" y="176404"/>
                </a:lnTo>
                <a:lnTo>
                  <a:pt x="171005" y="178155"/>
                </a:lnTo>
                <a:lnTo>
                  <a:pt x="171005" y="199059"/>
                </a:lnTo>
                <a:lnTo>
                  <a:pt x="170483" y="207014"/>
                </a:lnTo>
                <a:lnTo>
                  <a:pt x="166827" y="216366"/>
                </a:lnTo>
                <a:lnTo>
                  <a:pt x="156903" y="224152"/>
                </a:lnTo>
                <a:lnTo>
                  <a:pt x="137579" y="227406"/>
                </a:lnTo>
                <a:lnTo>
                  <a:pt x="198410" y="227406"/>
                </a:lnTo>
                <a:lnTo>
                  <a:pt x="199702" y="223773"/>
                </a:lnTo>
                <a:lnTo>
                  <a:pt x="201564" y="211924"/>
                </a:lnTo>
                <a:lnTo>
                  <a:pt x="202251" y="201028"/>
                </a:lnTo>
                <a:lnTo>
                  <a:pt x="202349" y="193687"/>
                </a:lnTo>
                <a:lnTo>
                  <a:pt x="261614" y="193687"/>
                </a:lnTo>
                <a:lnTo>
                  <a:pt x="259631" y="191861"/>
                </a:lnTo>
                <a:lnTo>
                  <a:pt x="247961" y="182857"/>
                </a:lnTo>
                <a:lnTo>
                  <a:pt x="232774" y="173393"/>
                </a:lnTo>
                <a:close/>
              </a:path>
              <a:path w="267335" h="258445">
                <a:moveTo>
                  <a:pt x="81178" y="67437"/>
                </a:moveTo>
                <a:lnTo>
                  <a:pt x="48348" y="67437"/>
                </a:lnTo>
                <a:lnTo>
                  <a:pt x="34752" y="119340"/>
                </a:lnTo>
                <a:lnTo>
                  <a:pt x="20369" y="162347"/>
                </a:lnTo>
                <a:lnTo>
                  <a:pt x="7888" y="193938"/>
                </a:lnTo>
                <a:lnTo>
                  <a:pt x="0" y="211594"/>
                </a:lnTo>
                <a:lnTo>
                  <a:pt x="31940" y="225907"/>
                </a:lnTo>
                <a:lnTo>
                  <a:pt x="45463" y="191038"/>
                </a:lnTo>
                <a:lnTo>
                  <a:pt x="59797" y="147462"/>
                </a:lnTo>
                <a:lnTo>
                  <a:pt x="72513" y="103492"/>
                </a:lnTo>
                <a:lnTo>
                  <a:pt x="81178" y="67437"/>
                </a:lnTo>
                <a:close/>
              </a:path>
              <a:path w="267335" h="258445">
                <a:moveTo>
                  <a:pt x="259638" y="32232"/>
                </a:moveTo>
                <a:lnTo>
                  <a:pt x="226119" y="32977"/>
                </a:lnTo>
                <a:lnTo>
                  <a:pt x="201888" y="34394"/>
                </a:lnTo>
                <a:lnTo>
                  <a:pt x="183254" y="36597"/>
                </a:lnTo>
                <a:lnTo>
                  <a:pt x="166522" y="39700"/>
                </a:lnTo>
                <a:lnTo>
                  <a:pt x="170103" y="147726"/>
                </a:lnTo>
                <a:lnTo>
                  <a:pt x="202606" y="147726"/>
                </a:lnTo>
                <a:lnTo>
                  <a:pt x="199948" y="68351"/>
                </a:lnTo>
                <a:lnTo>
                  <a:pt x="205982" y="67467"/>
                </a:lnTo>
                <a:lnTo>
                  <a:pt x="213077" y="66698"/>
                </a:lnTo>
                <a:lnTo>
                  <a:pt x="222187" y="66156"/>
                </a:lnTo>
                <a:lnTo>
                  <a:pt x="234264" y="65951"/>
                </a:lnTo>
                <a:lnTo>
                  <a:pt x="259933" y="65951"/>
                </a:lnTo>
                <a:lnTo>
                  <a:pt x="259638" y="32232"/>
                </a:lnTo>
                <a:close/>
              </a:path>
              <a:path w="267335" h="258445">
                <a:moveTo>
                  <a:pt x="149517" y="36410"/>
                </a:moveTo>
                <a:lnTo>
                  <a:pt x="0" y="36410"/>
                </a:lnTo>
                <a:lnTo>
                  <a:pt x="0" y="67437"/>
                </a:lnTo>
                <a:lnTo>
                  <a:pt x="149517" y="67437"/>
                </a:lnTo>
                <a:lnTo>
                  <a:pt x="149517" y="36410"/>
                </a:lnTo>
                <a:close/>
              </a:path>
              <a:path w="267335" h="258445">
                <a:moveTo>
                  <a:pt x="259933" y="65951"/>
                </a:moveTo>
                <a:lnTo>
                  <a:pt x="234264" y="65951"/>
                </a:lnTo>
                <a:lnTo>
                  <a:pt x="240921" y="66010"/>
                </a:lnTo>
                <a:lnTo>
                  <a:pt x="246994" y="66209"/>
                </a:lnTo>
                <a:lnTo>
                  <a:pt x="253121" y="66577"/>
                </a:lnTo>
                <a:lnTo>
                  <a:pt x="259943" y="67144"/>
                </a:lnTo>
                <a:lnTo>
                  <a:pt x="259933" y="65951"/>
                </a:lnTo>
                <a:close/>
              </a:path>
              <a:path w="267335" h="258445">
                <a:moveTo>
                  <a:pt x="59994" y="0"/>
                </a:moveTo>
                <a:lnTo>
                  <a:pt x="58682" y="9253"/>
                </a:lnTo>
                <a:lnTo>
                  <a:pt x="57375" y="18091"/>
                </a:lnTo>
                <a:lnTo>
                  <a:pt x="55958" y="26985"/>
                </a:lnTo>
                <a:lnTo>
                  <a:pt x="54317" y="36410"/>
                </a:lnTo>
                <a:lnTo>
                  <a:pt x="86842" y="36410"/>
                </a:lnTo>
                <a:lnTo>
                  <a:pt x="88134" y="30389"/>
                </a:lnTo>
                <a:lnTo>
                  <a:pt x="94297" y="596"/>
                </a:lnTo>
                <a:lnTo>
                  <a:pt x="59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02658" y="5192293"/>
            <a:ext cx="283845" cy="280670"/>
          </a:xfrm>
          <a:custGeom>
            <a:avLst/>
            <a:gdLst/>
            <a:ahLst/>
            <a:cxnLst/>
            <a:rect l="l" t="t" r="r" b="b"/>
            <a:pathLst>
              <a:path w="283845" h="280670">
                <a:moveTo>
                  <a:pt x="274548" y="88036"/>
                </a:moveTo>
                <a:lnTo>
                  <a:pt x="81457" y="88036"/>
                </a:lnTo>
                <a:lnTo>
                  <a:pt x="81457" y="280530"/>
                </a:lnTo>
                <a:lnTo>
                  <a:pt x="110109" y="280530"/>
                </a:lnTo>
                <a:lnTo>
                  <a:pt x="110109" y="268287"/>
                </a:lnTo>
                <a:lnTo>
                  <a:pt x="274548" y="268287"/>
                </a:lnTo>
                <a:lnTo>
                  <a:pt x="274548" y="239648"/>
                </a:lnTo>
                <a:lnTo>
                  <a:pt x="110109" y="239648"/>
                </a:lnTo>
                <a:lnTo>
                  <a:pt x="110109" y="115798"/>
                </a:lnTo>
                <a:lnTo>
                  <a:pt x="274548" y="115798"/>
                </a:lnTo>
                <a:lnTo>
                  <a:pt x="274548" y="88036"/>
                </a:lnTo>
                <a:close/>
              </a:path>
              <a:path w="283845" h="280670">
                <a:moveTo>
                  <a:pt x="274548" y="268287"/>
                </a:moveTo>
                <a:lnTo>
                  <a:pt x="245605" y="268287"/>
                </a:lnTo>
                <a:lnTo>
                  <a:pt x="245605" y="280530"/>
                </a:lnTo>
                <a:lnTo>
                  <a:pt x="274548" y="280530"/>
                </a:lnTo>
                <a:lnTo>
                  <a:pt x="274548" y="268287"/>
                </a:lnTo>
                <a:close/>
              </a:path>
              <a:path w="283845" h="280670">
                <a:moveTo>
                  <a:pt x="164426" y="115798"/>
                </a:moveTo>
                <a:lnTo>
                  <a:pt x="136677" y="115798"/>
                </a:lnTo>
                <a:lnTo>
                  <a:pt x="136677" y="239648"/>
                </a:lnTo>
                <a:lnTo>
                  <a:pt x="164426" y="239648"/>
                </a:lnTo>
                <a:lnTo>
                  <a:pt x="164426" y="115798"/>
                </a:lnTo>
                <a:close/>
              </a:path>
              <a:path w="283845" h="280670">
                <a:moveTo>
                  <a:pt x="218757" y="115798"/>
                </a:moveTo>
                <a:lnTo>
                  <a:pt x="190995" y="115798"/>
                </a:lnTo>
                <a:lnTo>
                  <a:pt x="190995" y="239648"/>
                </a:lnTo>
                <a:lnTo>
                  <a:pt x="218757" y="239648"/>
                </a:lnTo>
                <a:lnTo>
                  <a:pt x="218757" y="115798"/>
                </a:lnTo>
                <a:close/>
              </a:path>
              <a:path w="283845" h="280670">
                <a:moveTo>
                  <a:pt x="274548" y="115798"/>
                </a:moveTo>
                <a:lnTo>
                  <a:pt x="245605" y="115798"/>
                </a:lnTo>
                <a:lnTo>
                  <a:pt x="245605" y="239648"/>
                </a:lnTo>
                <a:lnTo>
                  <a:pt x="274548" y="239648"/>
                </a:lnTo>
                <a:lnTo>
                  <a:pt x="274548" y="115798"/>
                </a:lnTo>
                <a:close/>
              </a:path>
              <a:path w="283845" h="280670">
                <a:moveTo>
                  <a:pt x="164426" y="38201"/>
                </a:moveTo>
                <a:lnTo>
                  <a:pt x="136677" y="38201"/>
                </a:lnTo>
                <a:lnTo>
                  <a:pt x="136677" y="88036"/>
                </a:lnTo>
                <a:lnTo>
                  <a:pt x="164426" y="88036"/>
                </a:lnTo>
                <a:lnTo>
                  <a:pt x="164426" y="38201"/>
                </a:lnTo>
                <a:close/>
              </a:path>
              <a:path w="283845" h="280670">
                <a:moveTo>
                  <a:pt x="218757" y="38201"/>
                </a:moveTo>
                <a:lnTo>
                  <a:pt x="190995" y="38201"/>
                </a:lnTo>
                <a:lnTo>
                  <a:pt x="190995" y="88036"/>
                </a:lnTo>
                <a:lnTo>
                  <a:pt x="218757" y="88036"/>
                </a:lnTo>
                <a:lnTo>
                  <a:pt x="218757" y="38201"/>
                </a:lnTo>
                <a:close/>
              </a:path>
              <a:path w="283845" h="280670">
                <a:moveTo>
                  <a:pt x="283806" y="9258"/>
                </a:moveTo>
                <a:lnTo>
                  <a:pt x="79082" y="9258"/>
                </a:lnTo>
                <a:lnTo>
                  <a:pt x="79082" y="38201"/>
                </a:lnTo>
                <a:lnTo>
                  <a:pt x="283806" y="38201"/>
                </a:lnTo>
                <a:lnTo>
                  <a:pt x="283806" y="9258"/>
                </a:lnTo>
                <a:close/>
              </a:path>
              <a:path w="283845" h="280670">
                <a:moveTo>
                  <a:pt x="57899" y="141465"/>
                </a:moveTo>
                <a:lnTo>
                  <a:pt x="27762" y="141465"/>
                </a:lnTo>
                <a:lnTo>
                  <a:pt x="27762" y="280530"/>
                </a:lnTo>
                <a:lnTo>
                  <a:pt x="57899" y="280530"/>
                </a:lnTo>
                <a:lnTo>
                  <a:pt x="57899" y="141465"/>
                </a:lnTo>
                <a:close/>
              </a:path>
              <a:path w="283845" h="280670">
                <a:moveTo>
                  <a:pt x="42964" y="0"/>
                </a:moveTo>
                <a:lnTo>
                  <a:pt x="35249" y="45910"/>
                </a:lnTo>
                <a:lnTo>
                  <a:pt x="25068" y="79425"/>
                </a:lnTo>
                <a:lnTo>
                  <a:pt x="13094" y="104045"/>
                </a:lnTo>
                <a:lnTo>
                  <a:pt x="0" y="123266"/>
                </a:lnTo>
                <a:lnTo>
                  <a:pt x="13715" y="159664"/>
                </a:lnTo>
                <a:lnTo>
                  <a:pt x="19989" y="152501"/>
                </a:lnTo>
                <a:lnTo>
                  <a:pt x="22669" y="148920"/>
                </a:lnTo>
                <a:lnTo>
                  <a:pt x="27762" y="141465"/>
                </a:lnTo>
                <a:lnTo>
                  <a:pt x="57899" y="141465"/>
                </a:lnTo>
                <a:lnTo>
                  <a:pt x="57899" y="80581"/>
                </a:lnTo>
                <a:lnTo>
                  <a:pt x="65751" y="53977"/>
                </a:lnTo>
                <a:lnTo>
                  <a:pt x="70645" y="32235"/>
                </a:lnTo>
                <a:lnTo>
                  <a:pt x="73417" y="15194"/>
                </a:lnTo>
                <a:lnTo>
                  <a:pt x="74904" y="2692"/>
                </a:lnTo>
                <a:lnTo>
                  <a:pt x="429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05934" y="5192598"/>
            <a:ext cx="288290" cy="280035"/>
          </a:xfrm>
          <a:custGeom>
            <a:avLst/>
            <a:gdLst/>
            <a:ahLst/>
            <a:cxnLst/>
            <a:rect l="l" t="t" r="r" b="b"/>
            <a:pathLst>
              <a:path w="288289" h="280035">
                <a:moveTo>
                  <a:pt x="112496" y="67741"/>
                </a:moveTo>
                <a:lnTo>
                  <a:pt x="83845" y="67741"/>
                </a:lnTo>
                <a:lnTo>
                  <a:pt x="83845" y="279628"/>
                </a:lnTo>
                <a:lnTo>
                  <a:pt x="112496" y="279628"/>
                </a:lnTo>
                <a:lnTo>
                  <a:pt x="112496" y="269176"/>
                </a:lnTo>
                <a:lnTo>
                  <a:pt x="287680" y="269176"/>
                </a:lnTo>
                <a:lnTo>
                  <a:pt x="287680" y="243217"/>
                </a:lnTo>
                <a:lnTo>
                  <a:pt x="112496" y="243217"/>
                </a:lnTo>
                <a:lnTo>
                  <a:pt x="112496" y="67741"/>
                </a:lnTo>
                <a:close/>
              </a:path>
              <a:path w="288289" h="280035">
                <a:moveTo>
                  <a:pt x="273062" y="67741"/>
                </a:moveTo>
                <a:lnTo>
                  <a:pt x="133400" y="67741"/>
                </a:lnTo>
                <a:lnTo>
                  <a:pt x="133400" y="225615"/>
                </a:lnTo>
                <a:lnTo>
                  <a:pt x="273062" y="225615"/>
                </a:lnTo>
                <a:lnTo>
                  <a:pt x="273062" y="200837"/>
                </a:lnTo>
                <a:lnTo>
                  <a:pt x="160845" y="200837"/>
                </a:lnTo>
                <a:lnTo>
                  <a:pt x="160845" y="178752"/>
                </a:lnTo>
                <a:lnTo>
                  <a:pt x="273062" y="178752"/>
                </a:lnTo>
                <a:lnTo>
                  <a:pt x="273062" y="156679"/>
                </a:lnTo>
                <a:lnTo>
                  <a:pt x="160845" y="156679"/>
                </a:lnTo>
                <a:lnTo>
                  <a:pt x="160845" y="136093"/>
                </a:lnTo>
                <a:lnTo>
                  <a:pt x="273062" y="136093"/>
                </a:lnTo>
                <a:lnTo>
                  <a:pt x="273062" y="111010"/>
                </a:lnTo>
                <a:lnTo>
                  <a:pt x="160845" y="111010"/>
                </a:lnTo>
                <a:lnTo>
                  <a:pt x="160845" y="92214"/>
                </a:lnTo>
                <a:lnTo>
                  <a:pt x="273062" y="92214"/>
                </a:lnTo>
                <a:lnTo>
                  <a:pt x="273062" y="67741"/>
                </a:lnTo>
                <a:close/>
              </a:path>
              <a:path w="288289" h="280035">
                <a:moveTo>
                  <a:pt x="273062" y="178752"/>
                </a:moveTo>
                <a:lnTo>
                  <a:pt x="245008" y="178752"/>
                </a:lnTo>
                <a:lnTo>
                  <a:pt x="245008" y="200837"/>
                </a:lnTo>
                <a:lnTo>
                  <a:pt x="273062" y="200837"/>
                </a:lnTo>
                <a:lnTo>
                  <a:pt x="273062" y="178752"/>
                </a:lnTo>
                <a:close/>
              </a:path>
              <a:path w="288289" h="280035">
                <a:moveTo>
                  <a:pt x="273062" y="136093"/>
                </a:moveTo>
                <a:lnTo>
                  <a:pt x="245008" y="136093"/>
                </a:lnTo>
                <a:lnTo>
                  <a:pt x="245008" y="156679"/>
                </a:lnTo>
                <a:lnTo>
                  <a:pt x="273062" y="156679"/>
                </a:lnTo>
                <a:lnTo>
                  <a:pt x="273062" y="136093"/>
                </a:lnTo>
                <a:close/>
              </a:path>
              <a:path w="288289" h="280035">
                <a:moveTo>
                  <a:pt x="273062" y="92214"/>
                </a:moveTo>
                <a:lnTo>
                  <a:pt x="245008" y="92214"/>
                </a:lnTo>
                <a:lnTo>
                  <a:pt x="245008" y="111010"/>
                </a:lnTo>
                <a:lnTo>
                  <a:pt x="273062" y="111010"/>
                </a:lnTo>
                <a:lnTo>
                  <a:pt x="273062" y="92214"/>
                </a:lnTo>
                <a:close/>
              </a:path>
              <a:path w="288289" h="280035">
                <a:moveTo>
                  <a:pt x="198742" y="47155"/>
                </a:moveTo>
                <a:lnTo>
                  <a:pt x="168605" y="47155"/>
                </a:lnTo>
                <a:lnTo>
                  <a:pt x="168605" y="67741"/>
                </a:lnTo>
                <a:lnTo>
                  <a:pt x="198742" y="67741"/>
                </a:lnTo>
                <a:lnTo>
                  <a:pt x="198742" y="47155"/>
                </a:lnTo>
                <a:close/>
              </a:path>
              <a:path w="288289" h="280035">
                <a:moveTo>
                  <a:pt x="287680" y="21793"/>
                </a:moveTo>
                <a:lnTo>
                  <a:pt x="83845" y="21793"/>
                </a:lnTo>
                <a:lnTo>
                  <a:pt x="83845" y="47155"/>
                </a:lnTo>
                <a:lnTo>
                  <a:pt x="287680" y="47155"/>
                </a:lnTo>
                <a:lnTo>
                  <a:pt x="287680" y="21793"/>
                </a:lnTo>
                <a:close/>
              </a:path>
              <a:path w="288289" h="280035">
                <a:moveTo>
                  <a:pt x="198742" y="0"/>
                </a:moveTo>
                <a:lnTo>
                  <a:pt x="168605" y="0"/>
                </a:lnTo>
                <a:lnTo>
                  <a:pt x="168605" y="21793"/>
                </a:lnTo>
                <a:lnTo>
                  <a:pt x="198742" y="21793"/>
                </a:lnTo>
                <a:lnTo>
                  <a:pt x="198742" y="0"/>
                </a:lnTo>
                <a:close/>
              </a:path>
              <a:path w="288289" h="280035">
                <a:moveTo>
                  <a:pt x="59397" y="138772"/>
                </a:moveTo>
                <a:lnTo>
                  <a:pt x="29540" y="138772"/>
                </a:lnTo>
                <a:lnTo>
                  <a:pt x="29540" y="279628"/>
                </a:lnTo>
                <a:lnTo>
                  <a:pt x="59397" y="279628"/>
                </a:lnTo>
                <a:lnTo>
                  <a:pt x="59397" y="138772"/>
                </a:lnTo>
                <a:close/>
              </a:path>
              <a:path w="288289" h="280035">
                <a:moveTo>
                  <a:pt x="45059" y="0"/>
                </a:moveTo>
                <a:lnTo>
                  <a:pt x="34745" y="49128"/>
                </a:lnTo>
                <a:lnTo>
                  <a:pt x="22305" y="83485"/>
                </a:lnTo>
                <a:lnTo>
                  <a:pt x="9978" y="106090"/>
                </a:lnTo>
                <a:lnTo>
                  <a:pt x="0" y="119964"/>
                </a:lnTo>
                <a:lnTo>
                  <a:pt x="14922" y="159956"/>
                </a:lnTo>
                <a:lnTo>
                  <a:pt x="19640" y="153410"/>
                </a:lnTo>
                <a:lnTo>
                  <a:pt x="23350" y="148126"/>
                </a:lnTo>
                <a:lnTo>
                  <a:pt x="26500" y="143461"/>
                </a:lnTo>
                <a:lnTo>
                  <a:pt x="29540" y="138772"/>
                </a:lnTo>
                <a:lnTo>
                  <a:pt x="59397" y="138772"/>
                </a:lnTo>
                <a:lnTo>
                  <a:pt x="59397" y="74002"/>
                </a:lnTo>
                <a:lnTo>
                  <a:pt x="65580" y="53707"/>
                </a:lnTo>
                <a:lnTo>
                  <a:pt x="70426" y="34690"/>
                </a:lnTo>
                <a:lnTo>
                  <a:pt x="74155" y="17349"/>
                </a:lnTo>
                <a:lnTo>
                  <a:pt x="76987" y="2082"/>
                </a:lnTo>
                <a:lnTo>
                  <a:pt x="45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25911" y="5191404"/>
            <a:ext cx="273685" cy="267970"/>
          </a:xfrm>
          <a:custGeom>
            <a:avLst/>
            <a:gdLst/>
            <a:ahLst/>
            <a:cxnLst/>
            <a:rect l="l" t="t" r="r" b="b"/>
            <a:pathLst>
              <a:path w="273685" h="267970">
                <a:moveTo>
                  <a:pt x="213677" y="5372"/>
                </a:moveTo>
                <a:lnTo>
                  <a:pt x="190106" y="11633"/>
                </a:lnTo>
                <a:lnTo>
                  <a:pt x="194115" y="19460"/>
                </a:lnTo>
                <a:lnTo>
                  <a:pt x="198234" y="29052"/>
                </a:lnTo>
                <a:lnTo>
                  <a:pt x="202686" y="41724"/>
                </a:lnTo>
                <a:lnTo>
                  <a:pt x="207695" y="58788"/>
                </a:lnTo>
                <a:lnTo>
                  <a:pt x="232778" y="50431"/>
                </a:lnTo>
                <a:lnTo>
                  <a:pt x="229288" y="39022"/>
                </a:lnTo>
                <a:lnTo>
                  <a:pt x="224794" y="27225"/>
                </a:lnTo>
                <a:lnTo>
                  <a:pt x="219517" y="15766"/>
                </a:lnTo>
                <a:lnTo>
                  <a:pt x="213677" y="5372"/>
                </a:lnTo>
                <a:close/>
              </a:path>
              <a:path w="273685" h="267970">
                <a:moveTo>
                  <a:pt x="253669" y="0"/>
                </a:moveTo>
                <a:lnTo>
                  <a:pt x="230695" y="6857"/>
                </a:lnTo>
                <a:lnTo>
                  <a:pt x="235931" y="17188"/>
                </a:lnTo>
                <a:lnTo>
                  <a:pt x="241139" y="29052"/>
                </a:lnTo>
                <a:lnTo>
                  <a:pt x="245627" y="40981"/>
                </a:lnTo>
                <a:lnTo>
                  <a:pt x="249199" y="52819"/>
                </a:lnTo>
                <a:lnTo>
                  <a:pt x="273062" y="45351"/>
                </a:lnTo>
                <a:lnTo>
                  <a:pt x="268775" y="32770"/>
                </a:lnTo>
                <a:lnTo>
                  <a:pt x="264261" y="21223"/>
                </a:lnTo>
                <a:lnTo>
                  <a:pt x="259300" y="10402"/>
                </a:lnTo>
                <a:lnTo>
                  <a:pt x="253669" y="0"/>
                </a:lnTo>
                <a:close/>
              </a:path>
              <a:path w="273685" h="267970">
                <a:moveTo>
                  <a:pt x="232486" y="64160"/>
                </a:moveTo>
                <a:lnTo>
                  <a:pt x="200837" y="75806"/>
                </a:lnTo>
                <a:lnTo>
                  <a:pt x="212827" y="100612"/>
                </a:lnTo>
                <a:lnTo>
                  <a:pt x="221321" y="127911"/>
                </a:lnTo>
                <a:lnTo>
                  <a:pt x="226735" y="155491"/>
                </a:lnTo>
                <a:lnTo>
                  <a:pt x="229489" y="181140"/>
                </a:lnTo>
                <a:lnTo>
                  <a:pt x="267093" y="175171"/>
                </a:lnTo>
                <a:lnTo>
                  <a:pt x="262986" y="148297"/>
                </a:lnTo>
                <a:lnTo>
                  <a:pt x="255943" y="119327"/>
                </a:lnTo>
                <a:lnTo>
                  <a:pt x="245823" y="90526"/>
                </a:lnTo>
                <a:lnTo>
                  <a:pt x="232486" y="64160"/>
                </a:lnTo>
                <a:close/>
              </a:path>
              <a:path w="273685" h="267970">
                <a:moveTo>
                  <a:pt x="74612" y="232168"/>
                </a:moveTo>
                <a:lnTo>
                  <a:pt x="74612" y="263804"/>
                </a:lnTo>
                <a:lnTo>
                  <a:pt x="83374" y="264869"/>
                </a:lnTo>
                <a:lnTo>
                  <a:pt x="94570" y="266049"/>
                </a:lnTo>
                <a:lnTo>
                  <a:pt x="107052" y="267004"/>
                </a:lnTo>
                <a:lnTo>
                  <a:pt x="119672" y="267398"/>
                </a:lnTo>
                <a:lnTo>
                  <a:pt x="129317" y="267001"/>
                </a:lnTo>
                <a:lnTo>
                  <a:pt x="143135" y="264225"/>
                </a:lnTo>
                <a:lnTo>
                  <a:pt x="157905" y="256688"/>
                </a:lnTo>
                <a:lnTo>
                  <a:pt x="170408" y="242011"/>
                </a:lnTo>
                <a:lnTo>
                  <a:pt x="172517" y="236346"/>
                </a:lnTo>
                <a:lnTo>
                  <a:pt x="113106" y="236346"/>
                </a:lnTo>
                <a:lnTo>
                  <a:pt x="99622" y="235820"/>
                </a:lnTo>
                <a:lnTo>
                  <a:pt x="88487" y="234595"/>
                </a:lnTo>
                <a:lnTo>
                  <a:pt x="80037" y="233201"/>
                </a:lnTo>
                <a:lnTo>
                  <a:pt x="74612" y="232168"/>
                </a:lnTo>
                <a:close/>
              </a:path>
              <a:path w="273685" h="267970">
                <a:moveTo>
                  <a:pt x="83424" y="97574"/>
                </a:moveTo>
                <a:lnTo>
                  <a:pt x="50444" y="97574"/>
                </a:lnTo>
                <a:lnTo>
                  <a:pt x="46716" y="116015"/>
                </a:lnTo>
                <a:lnTo>
                  <a:pt x="37195" y="154206"/>
                </a:lnTo>
                <a:lnTo>
                  <a:pt x="21687" y="201908"/>
                </a:lnTo>
                <a:lnTo>
                  <a:pt x="0" y="248881"/>
                </a:lnTo>
                <a:lnTo>
                  <a:pt x="31940" y="262026"/>
                </a:lnTo>
                <a:lnTo>
                  <a:pt x="48397" y="226077"/>
                </a:lnTo>
                <a:lnTo>
                  <a:pt x="62447" y="183975"/>
                </a:lnTo>
                <a:lnTo>
                  <a:pt x="74147" y="139639"/>
                </a:lnTo>
                <a:lnTo>
                  <a:pt x="83424" y="97574"/>
                </a:lnTo>
                <a:close/>
              </a:path>
              <a:path w="273685" h="267970">
                <a:moveTo>
                  <a:pt x="179945" y="96685"/>
                </a:moveTo>
                <a:lnTo>
                  <a:pt x="117589" y="96685"/>
                </a:lnTo>
                <a:lnTo>
                  <a:pt x="137642" y="99550"/>
                </a:lnTo>
                <a:lnTo>
                  <a:pt x="148883" y="108623"/>
                </a:lnTo>
                <a:lnTo>
                  <a:pt x="153802" y="123963"/>
                </a:lnTo>
                <a:lnTo>
                  <a:pt x="154889" y="145630"/>
                </a:lnTo>
                <a:lnTo>
                  <a:pt x="154744" y="154720"/>
                </a:lnTo>
                <a:lnTo>
                  <a:pt x="150988" y="195397"/>
                </a:lnTo>
                <a:lnTo>
                  <a:pt x="130379" y="233959"/>
                </a:lnTo>
                <a:lnTo>
                  <a:pt x="113106" y="236346"/>
                </a:lnTo>
                <a:lnTo>
                  <a:pt x="172517" y="236346"/>
                </a:lnTo>
                <a:lnTo>
                  <a:pt x="180408" y="215148"/>
                </a:lnTo>
                <a:lnTo>
                  <a:pt x="185543" y="186435"/>
                </a:lnTo>
                <a:lnTo>
                  <a:pt x="187435" y="162533"/>
                </a:lnTo>
                <a:lnTo>
                  <a:pt x="187706" y="150101"/>
                </a:lnTo>
                <a:lnTo>
                  <a:pt x="186341" y="122172"/>
                </a:lnTo>
                <a:lnTo>
                  <a:pt x="182600" y="102803"/>
                </a:lnTo>
                <a:lnTo>
                  <a:pt x="179945" y="96685"/>
                </a:lnTo>
                <a:close/>
              </a:path>
              <a:path w="273685" h="267970">
                <a:moveTo>
                  <a:pt x="60286" y="10439"/>
                </a:moveTo>
                <a:lnTo>
                  <a:pt x="55219" y="65951"/>
                </a:lnTo>
                <a:lnTo>
                  <a:pt x="3886" y="66255"/>
                </a:lnTo>
                <a:lnTo>
                  <a:pt x="3886" y="98170"/>
                </a:lnTo>
                <a:lnTo>
                  <a:pt x="50444" y="97574"/>
                </a:lnTo>
                <a:lnTo>
                  <a:pt x="83424" y="97574"/>
                </a:lnTo>
                <a:lnTo>
                  <a:pt x="83553" y="96989"/>
                </a:lnTo>
                <a:lnTo>
                  <a:pt x="179945" y="96685"/>
                </a:lnTo>
                <a:lnTo>
                  <a:pt x="177011" y="89925"/>
                </a:lnTo>
                <a:lnTo>
                  <a:pt x="170103" y="81470"/>
                </a:lnTo>
                <a:lnTo>
                  <a:pt x="162466" y="75724"/>
                </a:lnTo>
                <a:lnTo>
                  <a:pt x="152199" y="70648"/>
                </a:lnTo>
                <a:lnTo>
                  <a:pt x="139471" y="67027"/>
                </a:lnTo>
                <a:lnTo>
                  <a:pt x="124447" y="65646"/>
                </a:lnTo>
                <a:lnTo>
                  <a:pt x="88633" y="65646"/>
                </a:lnTo>
                <a:lnTo>
                  <a:pt x="89947" y="56471"/>
                </a:lnTo>
                <a:lnTo>
                  <a:pt x="91317" y="45504"/>
                </a:lnTo>
                <a:lnTo>
                  <a:pt x="93001" y="30584"/>
                </a:lnTo>
                <a:lnTo>
                  <a:pt x="94907" y="12826"/>
                </a:lnTo>
                <a:lnTo>
                  <a:pt x="60286" y="104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34279" y="5456656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0" y="16510"/>
                </a:moveTo>
                <a:lnTo>
                  <a:pt x="31623" y="16510"/>
                </a:lnTo>
                <a:lnTo>
                  <a:pt x="3162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34279" y="5442051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961" y="0"/>
                </a:lnTo>
              </a:path>
            </a:pathLst>
          </a:custGeom>
          <a:ln w="292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34279" y="5343626"/>
            <a:ext cx="31750" cy="83820"/>
          </a:xfrm>
          <a:custGeom>
            <a:avLst/>
            <a:gdLst/>
            <a:ahLst/>
            <a:cxnLst/>
            <a:rect l="l" t="t" r="r" b="b"/>
            <a:pathLst>
              <a:path w="31750" h="83820">
                <a:moveTo>
                  <a:pt x="0" y="83820"/>
                </a:moveTo>
                <a:lnTo>
                  <a:pt x="31623" y="83820"/>
                </a:lnTo>
                <a:lnTo>
                  <a:pt x="31623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56301" y="5456999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5" h="15875">
                <a:moveTo>
                  <a:pt x="31940" y="0"/>
                </a:moveTo>
                <a:lnTo>
                  <a:pt x="0" y="0"/>
                </a:lnTo>
                <a:lnTo>
                  <a:pt x="0" y="15532"/>
                </a:lnTo>
                <a:lnTo>
                  <a:pt x="31940" y="15532"/>
                </a:lnTo>
                <a:lnTo>
                  <a:pt x="31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60657" y="5325097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57"/>
                </a:lnTo>
              </a:path>
            </a:pathLst>
          </a:custGeom>
          <a:ln w="319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56301" y="5343601"/>
            <a:ext cx="32384" cy="83820"/>
          </a:xfrm>
          <a:custGeom>
            <a:avLst/>
            <a:gdLst/>
            <a:ahLst/>
            <a:cxnLst/>
            <a:rect l="l" t="t" r="r" b="b"/>
            <a:pathLst>
              <a:path w="32385" h="83820">
                <a:moveTo>
                  <a:pt x="31940" y="0"/>
                </a:moveTo>
                <a:lnTo>
                  <a:pt x="0" y="0"/>
                </a:lnTo>
                <a:lnTo>
                  <a:pt x="0" y="83553"/>
                </a:lnTo>
                <a:lnTo>
                  <a:pt x="31940" y="83553"/>
                </a:lnTo>
                <a:lnTo>
                  <a:pt x="31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44719" y="530997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70" y="0"/>
                </a:lnTo>
              </a:path>
            </a:pathLst>
          </a:custGeom>
          <a:ln w="292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44719" y="5214087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0" y="81279"/>
                </a:moveTo>
                <a:lnTo>
                  <a:pt x="31927" y="81279"/>
                </a:lnTo>
                <a:lnTo>
                  <a:pt x="31927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60657" y="519259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654"/>
                </a:lnTo>
              </a:path>
            </a:pathLst>
          </a:custGeom>
          <a:ln w="319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45861" y="5214087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31927" y="0"/>
                </a:moveTo>
                <a:lnTo>
                  <a:pt x="0" y="0"/>
                </a:lnTo>
                <a:lnTo>
                  <a:pt x="0" y="81165"/>
                </a:lnTo>
                <a:lnTo>
                  <a:pt x="31927" y="81165"/>
                </a:lnTo>
                <a:lnTo>
                  <a:pt x="31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33961" y="5208118"/>
            <a:ext cx="238747" cy="25068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28569" y="524225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358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65000" y="5210505"/>
            <a:ext cx="81915" cy="31750"/>
          </a:xfrm>
          <a:custGeom>
            <a:avLst/>
            <a:gdLst/>
            <a:ahLst/>
            <a:cxnLst/>
            <a:rect l="l" t="t" r="r" b="b"/>
            <a:pathLst>
              <a:path w="81914" h="31750">
                <a:moveTo>
                  <a:pt x="0" y="31750"/>
                </a:moveTo>
                <a:lnTo>
                  <a:pt x="81470" y="31750"/>
                </a:lnTo>
                <a:lnTo>
                  <a:pt x="8147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942329" y="5201247"/>
            <a:ext cx="286385" cy="271145"/>
          </a:xfrm>
          <a:custGeom>
            <a:avLst/>
            <a:gdLst/>
            <a:ahLst/>
            <a:cxnLst/>
            <a:rect l="l" t="t" r="r" b="b"/>
            <a:pathLst>
              <a:path w="286385" h="271145">
                <a:moveTo>
                  <a:pt x="124447" y="31635"/>
                </a:moveTo>
                <a:lnTo>
                  <a:pt x="92201" y="31635"/>
                </a:lnTo>
                <a:lnTo>
                  <a:pt x="92201" y="71920"/>
                </a:lnTo>
                <a:lnTo>
                  <a:pt x="89336" y="117130"/>
                </a:lnTo>
                <a:lnTo>
                  <a:pt x="76876" y="161864"/>
                </a:lnTo>
                <a:lnTo>
                  <a:pt x="49028" y="204079"/>
                </a:lnTo>
                <a:lnTo>
                  <a:pt x="0" y="241731"/>
                </a:lnTo>
                <a:lnTo>
                  <a:pt x="22974" y="270687"/>
                </a:lnTo>
                <a:lnTo>
                  <a:pt x="52304" y="248417"/>
                </a:lnTo>
                <a:lnTo>
                  <a:pt x="82137" y="217223"/>
                </a:lnTo>
                <a:lnTo>
                  <a:pt x="107159" y="173443"/>
                </a:lnTo>
                <a:lnTo>
                  <a:pt x="122059" y="113411"/>
                </a:lnTo>
                <a:lnTo>
                  <a:pt x="257232" y="113411"/>
                </a:lnTo>
                <a:lnTo>
                  <a:pt x="258140" y="82969"/>
                </a:lnTo>
                <a:lnTo>
                  <a:pt x="124447" y="82969"/>
                </a:lnTo>
                <a:lnTo>
                  <a:pt x="124752" y="80581"/>
                </a:lnTo>
                <a:lnTo>
                  <a:pt x="124447" y="76695"/>
                </a:lnTo>
                <a:lnTo>
                  <a:pt x="124447" y="31635"/>
                </a:lnTo>
                <a:close/>
              </a:path>
              <a:path w="286385" h="271145">
                <a:moveTo>
                  <a:pt x="257232" y="113411"/>
                </a:moveTo>
                <a:lnTo>
                  <a:pt x="224421" y="113411"/>
                </a:lnTo>
                <a:lnTo>
                  <a:pt x="223864" y="140149"/>
                </a:lnTo>
                <a:lnTo>
                  <a:pt x="222218" y="169546"/>
                </a:lnTo>
                <a:lnTo>
                  <a:pt x="218838" y="198555"/>
                </a:lnTo>
                <a:lnTo>
                  <a:pt x="213080" y="224129"/>
                </a:lnTo>
                <a:lnTo>
                  <a:pt x="209791" y="235165"/>
                </a:lnTo>
                <a:lnTo>
                  <a:pt x="202044" y="237858"/>
                </a:lnTo>
                <a:lnTo>
                  <a:pt x="139661" y="237858"/>
                </a:lnTo>
                <a:lnTo>
                  <a:pt x="145338" y="270687"/>
                </a:lnTo>
                <a:lnTo>
                  <a:pt x="200837" y="270687"/>
                </a:lnTo>
                <a:lnTo>
                  <a:pt x="225938" y="263341"/>
                </a:lnTo>
                <a:lnTo>
                  <a:pt x="242112" y="241139"/>
                </a:lnTo>
                <a:lnTo>
                  <a:pt x="251466" y="203838"/>
                </a:lnTo>
                <a:lnTo>
                  <a:pt x="256106" y="151196"/>
                </a:lnTo>
                <a:lnTo>
                  <a:pt x="257232" y="113411"/>
                </a:lnTo>
                <a:close/>
              </a:path>
              <a:path w="286385" h="271145">
                <a:moveTo>
                  <a:pt x="285889" y="0"/>
                </a:moveTo>
                <a:lnTo>
                  <a:pt x="5956" y="0"/>
                </a:lnTo>
                <a:lnTo>
                  <a:pt x="5956" y="31635"/>
                </a:lnTo>
                <a:lnTo>
                  <a:pt x="285889" y="31635"/>
                </a:lnTo>
                <a:lnTo>
                  <a:pt x="2858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65595" y="5201551"/>
            <a:ext cx="257810" cy="271145"/>
          </a:xfrm>
          <a:custGeom>
            <a:avLst/>
            <a:gdLst/>
            <a:ahLst/>
            <a:cxnLst/>
            <a:rect l="l" t="t" r="r" b="b"/>
            <a:pathLst>
              <a:path w="257809" h="271145">
                <a:moveTo>
                  <a:pt x="257543" y="0"/>
                </a:moveTo>
                <a:lnTo>
                  <a:pt x="0" y="0"/>
                </a:lnTo>
                <a:lnTo>
                  <a:pt x="0" y="270675"/>
                </a:lnTo>
                <a:lnTo>
                  <a:pt x="32245" y="270675"/>
                </a:lnTo>
                <a:lnTo>
                  <a:pt x="32245" y="156082"/>
                </a:lnTo>
                <a:lnTo>
                  <a:pt x="257543" y="156082"/>
                </a:lnTo>
                <a:lnTo>
                  <a:pt x="257543" y="127139"/>
                </a:lnTo>
                <a:lnTo>
                  <a:pt x="32245" y="127139"/>
                </a:lnTo>
                <a:lnTo>
                  <a:pt x="32245" y="29248"/>
                </a:lnTo>
                <a:lnTo>
                  <a:pt x="257543" y="29248"/>
                </a:lnTo>
                <a:lnTo>
                  <a:pt x="257543" y="0"/>
                </a:lnTo>
                <a:close/>
              </a:path>
              <a:path w="257809" h="271145">
                <a:moveTo>
                  <a:pt x="257543" y="156082"/>
                </a:moveTo>
                <a:lnTo>
                  <a:pt x="225323" y="156082"/>
                </a:lnTo>
                <a:lnTo>
                  <a:pt x="225323" y="237553"/>
                </a:lnTo>
                <a:lnTo>
                  <a:pt x="222935" y="239941"/>
                </a:lnTo>
                <a:lnTo>
                  <a:pt x="169506" y="239941"/>
                </a:lnTo>
                <a:lnTo>
                  <a:pt x="175183" y="270675"/>
                </a:lnTo>
                <a:lnTo>
                  <a:pt x="228003" y="270675"/>
                </a:lnTo>
                <a:lnTo>
                  <a:pt x="241684" y="268433"/>
                </a:lnTo>
                <a:lnTo>
                  <a:pt x="250831" y="262359"/>
                </a:lnTo>
                <a:lnTo>
                  <a:pt x="255949" y="253433"/>
                </a:lnTo>
                <a:lnTo>
                  <a:pt x="257543" y="242633"/>
                </a:lnTo>
                <a:lnTo>
                  <a:pt x="257543" y="156082"/>
                </a:lnTo>
                <a:close/>
              </a:path>
              <a:path w="257809" h="271145">
                <a:moveTo>
                  <a:pt x="143535" y="29248"/>
                </a:moveTo>
                <a:lnTo>
                  <a:pt x="112217" y="29248"/>
                </a:lnTo>
                <a:lnTo>
                  <a:pt x="112217" y="127139"/>
                </a:lnTo>
                <a:lnTo>
                  <a:pt x="143535" y="127139"/>
                </a:lnTo>
                <a:lnTo>
                  <a:pt x="143535" y="29248"/>
                </a:lnTo>
                <a:close/>
              </a:path>
              <a:path w="257809" h="271145">
                <a:moveTo>
                  <a:pt x="257543" y="29248"/>
                </a:moveTo>
                <a:lnTo>
                  <a:pt x="225018" y="29248"/>
                </a:lnTo>
                <a:lnTo>
                  <a:pt x="225018" y="127139"/>
                </a:lnTo>
                <a:lnTo>
                  <a:pt x="257543" y="127139"/>
                </a:lnTo>
                <a:lnTo>
                  <a:pt x="257543" y="292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65290" y="5200955"/>
            <a:ext cx="253365" cy="258445"/>
          </a:xfrm>
          <a:custGeom>
            <a:avLst/>
            <a:gdLst/>
            <a:ahLst/>
            <a:cxnLst/>
            <a:rect l="l" t="t" r="r" b="b"/>
            <a:pathLst>
              <a:path w="253365" h="258445">
                <a:moveTo>
                  <a:pt x="171870" y="106540"/>
                </a:moveTo>
                <a:lnTo>
                  <a:pt x="121158" y="106540"/>
                </a:lnTo>
                <a:lnTo>
                  <a:pt x="131051" y="108083"/>
                </a:lnTo>
                <a:lnTo>
                  <a:pt x="137612" y="112172"/>
                </a:lnTo>
                <a:lnTo>
                  <a:pt x="141765" y="117995"/>
                </a:lnTo>
                <a:lnTo>
                  <a:pt x="144437" y="124739"/>
                </a:lnTo>
                <a:lnTo>
                  <a:pt x="110144" y="144101"/>
                </a:lnTo>
                <a:lnTo>
                  <a:pt x="84750" y="162790"/>
                </a:lnTo>
                <a:lnTo>
                  <a:pt x="68981" y="182148"/>
                </a:lnTo>
                <a:lnTo>
                  <a:pt x="63563" y="203517"/>
                </a:lnTo>
                <a:lnTo>
                  <a:pt x="65704" y="217460"/>
                </a:lnTo>
                <a:lnTo>
                  <a:pt x="99586" y="250708"/>
                </a:lnTo>
                <a:lnTo>
                  <a:pt x="142301" y="257790"/>
                </a:lnTo>
                <a:lnTo>
                  <a:pt x="166230" y="258140"/>
                </a:lnTo>
                <a:lnTo>
                  <a:pt x="183434" y="258032"/>
                </a:lnTo>
                <a:lnTo>
                  <a:pt x="218851" y="257256"/>
                </a:lnTo>
                <a:lnTo>
                  <a:pt x="236054" y="256641"/>
                </a:lnTo>
                <a:lnTo>
                  <a:pt x="236054" y="227698"/>
                </a:lnTo>
                <a:lnTo>
                  <a:pt x="161442" y="227698"/>
                </a:lnTo>
                <a:lnTo>
                  <a:pt x="139515" y="227288"/>
                </a:lnTo>
                <a:lnTo>
                  <a:pt x="119519" y="224528"/>
                </a:lnTo>
                <a:lnTo>
                  <a:pt x="104799" y="216998"/>
                </a:lnTo>
                <a:lnTo>
                  <a:pt x="99085" y="202336"/>
                </a:lnTo>
                <a:lnTo>
                  <a:pt x="104889" y="186709"/>
                </a:lnTo>
                <a:lnTo>
                  <a:pt x="118665" y="173383"/>
                </a:lnTo>
                <a:lnTo>
                  <a:pt x="134961" y="162967"/>
                </a:lnTo>
                <a:lnTo>
                  <a:pt x="148323" y="156070"/>
                </a:lnTo>
                <a:lnTo>
                  <a:pt x="181191" y="156070"/>
                </a:lnTo>
                <a:lnTo>
                  <a:pt x="181108" y="153382"/>
                </a:lnTo>
                <a:lnTo>
                  <a:pt x="225423" y="128096"/>
                </a:lnTo>
                <a:lnTo>
                  <a:pt x="253365" y="121157"/>
                </a:lnTo>
                <a:lnTo>
                  <a:pt x="251235" y="111607"/>
                </a:lnTo>
                <a:lnTo>
                  <a:pt x="174294" y="111607"/>
                </a:lnTo>
                <a:lnTo>
                  <a:pt x="171870" y="106540"/>
                </a:lnTo>
                <a:close/>
              </a:path>
              <a:path w="253365" h="258445">
                <a:moveTo>
                  <a:pt x="236054" y="224421"/>
                </a:moveTo>
                <a:lnTo>
                  <a:pt x="207826" y="226315"/>
                </a:lnTo>
                <a:lnTo>
                  <a:pt x="184994" y="227288"/>
                </a:lnTo>
                <a:lnTo>
                  <a:pt x="169039" y="227647"/>
                </a:lnTo>
                <a:lnTo>
                  <a:pt x="161442" y="227698"/>
                </a:lnTo>
                <a:lnTo>
                  <a:pt x="236054" y="227698"/>
                </a:lnTo>
                <a:lnTo>
                  <a:pt x="236054" y="224421"/>
                </a:lnTo>
                <a:close/>
              </a:path>
              <a:path w="253365" h="258445">
                <a:moveTo>
                  <a:pt x="181191" y="156070"/>
                </a:moveTo>
                <a:lnTo>
                  <a:pt x="148323" y="156070"/>
                </a:lnTo>
                <a:lnTo>
                  <a:pt x="148810" y="165328"/>
                </a:lnTo>
                <a:lnTo>
                  <a:pt x="148866" y="186709"/>
                </a:lnTo>
                <a:lnTo>
                  <a:pt x="148615" y="190398"/>
                </a:lnTo>
                <a:lnTo>
                  <a:pt x="147726" y="198158"/>
                </a:lnTo>
                <a:lnTo>
                  <a:pt x="181152" y="198158"/>
                </a:lnTo>
                <a:lnTo>
                  <a:pt x="181372" y="185927"/>
                </a:lnTo>
                <a:lnTo>
                  <a:pt x="181322" y="160270"/>
                </a:lnTo>
                <a:lnTo>
                  <a:pt x="181191" y="156070"/>
                </a:lnTo>
                <a:close/>
              </a:path>
              <a:path w="253365" h="258445">
                <a:moveTo>
                  <a:pt x="102057" y="59982"/>
                </a:moveTo>
                <a:lnTo>
                  <a:pt x="67449" y="59982"/>
                </a:lnTo>
                <a:lnTo>
                  <a:pt x="55356" y="89158"/>
                </a:lnTo>
                <a:lnTo>
                  <a:pt x="39878" y="116570"/>
                </a:lnTo>
                <a:lnTo>
                  <a:pt x="21322" y="142024"/>
                </a:lnTo>
                <a:lnTo>
                  <a:pt x="0" y="165328"/>
                </a:lnTo>
                <a:lnTo>
                  <a:pt x="24472" y="190703"/>
                </a:lnTo>
                <a:lnTo>
                  <a:pt x="33197" y="180144"/>
                </a:lnTo>
                <a:lnTo>
                  <a:pt x="40106" y="171186"/>
                </a:lnTo>
                <a:lnTo>
                  <a:pt x="47854" y="160270"/>
                </a:lnTo>
                <a:lnTo>
                  <a:pt x="59093" y="143840"/>
                </a:lnTo>
                <a:lnTo>
                  <a:pt x="68955" y="132348"/>
                </a:lnTo>
                <a:lnTo>
                  <a:pt x="83629" y="120156"/>
                </a:lnTo>
                <a:lnTo>
                  <a:pt x="101551" y="110480"/>
                </a:lnTo>
                <a:lnTo>
                  <a:pt x="121158" y="106540"/>
                </a:lnTo>
                <a:lnTo>
                  <a:pt x="171870" y="106540"/>
                </a:lnTo>
                <a:lnTo>
                  <a:pt x="166829" y="96004"/>
                </a:lnTo>
                <a:lnTo>
                  <a:pt x="157281" y="85648"/>
                </a:lnTo>
                <a:lnTo>
                  <a:pt x="91922" y="85648"/>
                </a:lnTo>
                <a:lnTo>
                  <a:pt x="94263" y="80713"/>
                </a:lnTo>
                <a:lnTo>
                  <a:pt x="96770" y="75053"/>
                </a:lnTo>
                <a:lnTo>
                  <a:pt x="99387" y="68275"/>
                </a:lnTo>
                <a:lnTo>
                  <a:pt x="102057" y="59982"/>
                </a:lnTo>
                <a:close/>
              </a:path>
              <a:path w="253365" h="258445">
                <a:moveTo>
                  <a:pt x="245910" y="87731"/>
                </a:moveTo>
                <a:lnTo>
                  <a:pt x="232034" y="91633"/>
                </a:lnTo>
                <a:lnTo>
                  <a:pt x="215026" y="96764"/>
                </a:lnTo>
                <a:lnTo>
                  <a:pt x="195557" y="103347"/>
                </a:lnTo>
                <a:lnTo>
                  <a:pt x="174294" y="111607"/>
                </a:lnTo>
                <a:lnTo>
                  <a:pt x="251235" y="111607"/>
                </a:lnTo>
                <a:lnTo>
                  <a:pt x="245910" y="87731"/>
                </a:lnTo>
                <a:close/>
              </a:path>
              <a:path w="253365" h="258445">
                <a:moveTo>
                  <a:pt x="126542" y="77000"/>
                </a:moveTo>
                <a:lnTo>
                  <a:pt x="116468" y="77638"/>
                </a:lnTo>
                <a:lnTo>
                  <a:pt x="107994" y="79424"/>
                </a:lnTo>
                <a:lnTo>
                  <a:pt x="100139" y="82159"/>
                </a:lnTo>
                <a:lnTo>
                  <a:pt x="91922" y="85648"/>
                </a:lnTo>
                <a:lnTo>
                  <a:pt x="157281" y="85648"/>
                </a:lnTo>
                <a:lnTo>
                  <a:pt x="156905" y="85240"/>
                </a:lnTo>
                <a:lnTo>
                  <a:pt x="143737" y="79008"/>
                </a:lnTo>
                <a:lnTo>
                  <a:pt x="126542" y="77000"/>
                </a:lnTo>
                <a:close/>
              </a:path>
              <a:path w="253365" h="258445">
                <a:moveTo>
                  <a:pt x="232181" y="29248"/>
                </a:moveTo>
                <a:lnTo>
                  <a:pt x="7454" y="29248"/>
                </a:lnTo>
                <a:lnTo>
                  <a:pt x="7454" y="59982"/>
                </a:lnTo>
                <a:lnTo>
                  <a:pt x="232181" y="59982"/>
                </a:lnTo>
                <a:lnTo>
                  <a:pt x="232181" y="29248"/>
                </a:lnTo>
                <a:close/>
              </a:path>
              <a:path w="253365" h="258445">
                <a:moveTo>
                  <a:pt x="79984" y="0"/>
                </a:moveTo>
                <a:lnTo>
                  <a:pt x="79504" y="6293"/>
                </a:lnTo>
                <a:lnTo>
                  <a:pt x="78827" y="12723"/>
                </a:lnTo>
                <a:lnTo>
                  <a:pt x="77750" y="20142"/>
                </a:lnTo>
                <a:lnTo>
                  <a:pt x="76098" y="29248"/>
                </a:lnTo>
                <a:lnTo>
                  <a:pt x="110718" y="29248"/>
                </a:lnTo>
                <a:lnTo>
                  <a:pt x="112600" y="20104"/>
                </a:lnTo>
                <a:lnTo>
                  <a:pt x="113977" y="12723"/>
                </a:lnTo>
                <a:lnTo>
                  <a:pt x="114790" y="7756"/>
                </a:lnTo>
                <a:lnTo>
                  <a:pt x="115493" y="2679"/>
                </a:lnTo>
                <a:lnTo>
                  <a:pt x="79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92442" y="5455666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0" y="16510"/>
                </a:moveTo>
                <a:lnTo>
                  <a:pt x="31635" y="16510"/>
                </a:lnTo>
                <a:lnTo>
                  <a:pt x="3163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92442" y="5440426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67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08260" y="5288026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316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6884" y="537121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92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76884" y="5288026"/>
            <a:ext cx="31750" cy="68580"/>
          </a:xfrm>
          <a:custGeom>
            <a:avLst/>
            <a:gdLst/>
            <a:ahLst/>
            <a:cxnLst/>
            <a:rect l="l" t="t" r="r" b="b"/>
            <a:pathLst>
              <a:path w="31750" h="68579">
                <a:moveTo>
                  <a:pt x="0" y="68579"/>
                </a:moveTo>
                <a:lnTo>
                  <a:pt x="31343" y="68579"/>
                </a:lnTo>
                <a:lnTo>
                  <a:pt x="31343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59853" y="5288394"/>
            <a:ext cx="31750" cy="69215"/>
          </a:xfrm>
          <a:custGeom>
            <a:avLst/>
            <a:gdLst/>
            <a:ahLst/>
            <a:cxnLst/>
            <a:rect l="l" t="t" r="r" b="b"/>
            <a:pathLst>
              <a:path w="31750" h="69214">
                <a:moveTo>
                  <a:pt x="31330" y="0"/>
                </a:moveTo>
                <a:lnTo>
                  <a:pt x="0" y="0"/>
                </a:lnTo>
                <a:lnTo>
                  <a:pt x="0" y="68630"/>
                </a:lnTo>
                <a:lnTo>
                  <a:pt x="31330" y="68630"/>
                </a:lnTo>
                <a:lnTo>
                  <a:pt x="31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50951" y="527392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24" y="0"/>
                </a:lnTo>
              </a:path>
            </a:pathLst>
          </a:custGeom>
          <a:ln w="2894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92442" y="5194681"/>
            <a:ext cx="31750" cy="64769"/>
          </a:xfrm>
          <a:custGeom>
            <a:avLst/>
            <a:gdLst/>
            <a:ahLst/>
            <a:cxnLst/>
            <a:rect l="l" t="t" r="r" b="b"/>
            <a:pathLst>
              <a:path w="31750" h="64770">
                <a:moveTo>
                  <a:pt x="31635" y="0"/>
                </a:moveTo>
                <a:lnTo>
                  <a:pt x="0" y="0"/>
                </a:lnTo>
                <a:lnTo>
                  <a:pt x="0" y="64769"/>
                </a:lnTo>
                <a:lnTo>
                  <a:pt x="31635" y="64769"/>
                </a:lnTo>
                <a:lnTo>
                  <a:pt x="316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76884" y="5192001"/>
            <a:ext cx="31750" cy="67945"/>
          </a:xfrm>
          <a:custGeom>
            <a:avLst/>
            <a:gdLst/>
            <a:ahLst/>
            <a:cxnLst/>
            <a:rect l="l" t="t" r="r" b="b"/>
            <a:pathLst>
              <a:path w="31750" h="67945">
                <a:moveTo>
                  <a:pt x="31343" y="0"/>
                </a:moveTo>
                <a:lnTo>
                  <a:pt x="0" y="0"/>
                </a:lnTo>
                <a:lnTo>
                  <a:pt x="0" y="67449"/>
                </a:lnTo>
                <a:lnTo>
                  <a:pt x="31343" y="67449"/>
                </a:lnTo>
                <a:lnTo>
                  <a:pt x="31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59866" y="5192001"/>
            <a:ext cx="31750" cy="67945"/>
          </a:xfrm>
          <a:custGeom>
            <a:avLst/>
            <a:gdLst/>
            <a:ahLst/>
            <a:cxnLst/>
            <a:rect l="l" t="t" r="r" b="b"/>
            <a:pathLst>
              <a:path w="31750" h="67945">
                <a:moveTo>
                  <a:pt x="31318" y="0"/>
                </a:moveTo>
                <a:lnTo>
                  <a:pt x="0" y="0"/>
                </a:lnTo>
                <a:lnTo>
                  <a:pt x="0" y="67449"/>
                </a:lnTo>
                <a:lnTo>
                  <a:pt x="31318" y="67449"/>
                </a:lnTo>
                <a:lnTo>
                  <a:pt x="31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57224" y="5201551"/>
            <a:ext cx="286385" cy="271780"/>
          </a:xfrm>
          <a:custGeom>
            <a:avLst/>
            <a:gdLst/>
            <a:ahLst/>
            <a:cxnLst/>
            <a:rect l="l" t="t" r="r" b="b"/>
            <a:pathLst>
              <a:path w="286384" h="271779">
                <a:moveTo>
                  <a:pt x="112333" y="157873"/>
                </a:moveTo>
                <a:lnTo>
                  <a:pt x="81470" y="157873"/>
                </a:lnTo>
                <a:lnTo>
                  <a:pt x="78646" y="193879"/>
                </a:lnTo>
                <a:lnTo>
                  <a:pt x="65166" y="218751"/>
                </a:lnTo>
                <a:lnTo>
                  <a:pt x="43576" y="234669"/>
                </a:lnTo>
                <a:lnTo>
                  <a:pt x="16421" y="243814"/>
                </a:lnTo>
                <a:lnTo>
                  <a:pt x="37299" y="271272"/>
                </a:lnTo>
                <a:lnTo>
                  <a:pt x="76378" y="249683"/>
                </a:lnTo>
                <a:lnTo>
                  <a:pt x="99006" y="222811"/>
                </a:lnTo>
                <a:lnTo>
                  <a:pt x="109655" y="190401"/>
                </a:lnTo>
                <a:lnTo>
                  <a:pt x="112333" y="157873"/>
                </a:lnTo>
                <a:close/>
              </a:path>
              <a:path w="286384" h="271779">
                <a:moveTo>
                  <a:pt x="203225" y="119672"/>
                </a:moveTo>
                <a:lnTo>
                  <a:pt x="165023" y="119672"/>
                </a:lnTo>
                <a:lnTo>
                  <a:pt x="170480" y="126368"/>
                </a:lnTo>
                <a:lnTo>
                  <a:pt x="176666" y="133399"/>
                </a:lnTo>
                <a:lnTo>
                  <a:pt x="184419" y="141323"/>
                </a:lnTo>
                <a:lnTo>
                  <a:pt x="194576" y="150698"/>
                </a:lnTo>
                <a:lnTo>
                  <a:pt x="172783" y="150698"/>
                </a:lnTo>
                <a:lnTo>
                  <a:pt x="172783" y="271272"/>
                </a:lnTo>
                <a:lnTo>
                  <a:pt x="204724" y="271272"/>
                </a:lnTo>
                <a:lnTo>
                  <a:pt x="204724" y="159054"/>
                </a:lnTo>
                <a:lnTo>
                  <a:pt x="271552" y="159054"/>
                </a:lnTo>
                <a:lnTo>
                  <a:pt x="259759" y="155208"/>
                </a:lnTo>
                <a:lnTo>
                  <a:pt x="236542" y="144322"/>
                </a:lnTo>
                <a:lnTo>
                  <a:pt x="217409" y="132151"/>
                </a:lnTo>
                <a:lnTo>
                  <a:pt x="203225" y="119672"/>
                </a:lnTo>
                <a:close/>
              </a:path>
              <a:path w="286384" h="271779">
                <a:moveTo>
                  <a:pt x="118478" y="119672"/>
                </a:moveTo>
                <a:lnTo>
                  <a:pt x="82664" y="119672"/>
                </a:lnTo>
                <a:lnTo>
                  <a:pt x="66388" y="133791"/>
                </a:lnTo>
                <a:lnTo>
                  <a:pt x="48490" y="145370"/>
                </a:lnTo>
                <a:lnTo>
                  <a:pt x="27012" y="155215"/>
                </a:lnTo>
                <a:lnTo>
                  <a:pt x="0" y="164134"/>
                </a:lnTo>
                <a:lnTo>
                  <a:pt x="14020" y="193382"/>
                </a:lnTo>
                <a:lnTo>
                  <a:pt x="28879" y="187959"/>
                </a:lnTo>
                <a:lnTo>
                  <a:pt x="44721" y="180886"/>
                </a:lnTo>
                <a:lnTo>
                  <a:pt x="62075" y="171183"/>
                </a:lnTo>
                <a:lnTo>
                  <a:pt x="81470" y="157873"/>
                </a:lnTo>
                <a:lnTo>
                  <a:pt x="112333" y="157873"/>
                </a:lnTo>
                <a:lnTo>
                  <a:pt x="112801" y="152196"/>
                </a:lnTo>
                <a:lnTo>
                  <a:pt x="89827" y="151003"/>
                </a:lnTo>
                <a:lnTo>
                  <a:pt x="101304" y="140689"/>
                </a:lnTo>
                <a:lnTo>
                  <a:pt x="109181" y="132308"/>
                </a:lnTo>
                <a:lnTo>
                  <a:pt x="114544" y="125442"/>
                </a:lnTo>
                <a:lnTo>
                  <a:pt x="118478" y="119672"/>
                </a:lnTo>
                <a:close/>
              </a:path>
              <a:path w="286384" h="271779">
                <a:moveTo>
                  <a:pt x="271552" y="159054"/>
                </a:moveTo>
                <a:lnTo>
                  <a:pt x="204724" y="159054"/>
                </a:lnTo>
                <a:lnTo>
                  <a:pt x="222397" y="171005"/>
                </a:lnTo>
                <a:lnTo>
                  <a:pt x="239371" y="180100"/>
                </a:lnTo>
                <a:lnTo>
                  <a:pt x="255957" y="187177"/>
                </a:lnTo>
                <a:lnTo>
                  <a:pt x="272465" y="193078"/>
                </a:lnTo>
                <a:lnTo>
                  <a:pt x="286194" y="163830"/>
                </a:lnTo>
                <a:lnTo>
                  <a:pt x="271552" y="159054"/>
                </a:lnTo>
                <a:close/>
              </a:path>
              <a:path w="286384" h="271779">
                <a:moveTo>
                  <a:pt x="259029" y="0"/>
                </a:moveTo>
                <a:lnTo>
                  <a:pt x="24460" y="0"/>
                </a:lnTo>
                <a:lnTo>
                  <a:pt x="24460" y="119672"/>
                </a:lnTo>
                <a:lnTo>
                  <a:pt x="259029" y="119672"/>
                </a:lnTo>
                <a:lnTo>
                  <a:pt x="259029" y="95199"/>
                </a:lnTo>
                <a:lnTo>
                  <a:pt x="54914" y="95199"/>
                </a:lnTo>
                <a:lnTo>
                  <a:pt x="54914" y="71323"/>
                </a:lnTo>
                <a:lnTo>
                  <a:pt x="259029" y="71323"/>
                </a:lnTo>
                <a:lnTo>
                  <a:pt x="259029" y="47751"/>
                </a:lnTo>
                <a:lnTo>
                  <a:pt x="54914" y="47751"/>
                </a:lnTo>
                <a:lnTo>
                  <a:pt x="54914" y="25361"/>
                </a:lnTo>
                <a:lnTo>
                  <a:pt x="259029" y="25361"/>
                </a:lnTo>
                <a:lnTo>
                  <a:pt x="259029" y="0"/>
                </a:lnTo>
                <a:close/>
              </a:path>
              <a:path w="286384" h="271779">
                <a:moveTo>
                  <a:pt x="155473" y="71323"/>
                </a:moveTo>
                <a:lnTo>
                  <a:pt x="126822" y="71323"/>
                </a:lnTo>
                <a:lnTo>
                  <a:pt x="126822" y="95199"/>
                </a:lnTo>
                <a:lnTo>
                  <a:pt x="155473" y="95199"/>
                </a:lnTo>
                <a:lnTo>
                  <a:pt x="155473" y="71323"/>
                </a:lnTo>
                <a:close/>
              </a:path>
              <a:path w="286384" h="271779">
                <a:moveTo>
                  <a:pt x="259029" y="71323"/>
                </a:moveTo>
                <a:lnTo>
                  <a:pt x="229488" y="71323"/>
                </a:lnTo>
                <a:lnTo>
                  <a:pt x="229488" y="95199"/>
                </a:lnTo>
                <a:lnTo>
                  <a:pt x="259029" y="95199"/>
                </a:lnTo>
                <a:lnTo>
                  <a:pt x="259029" y="71323"/>
                </a:lnTo>
                <a:close/>
              </a:path>
              <a:path w="286384" h="271779">
                <a:moveTo>
                  <a:pt x="155473" y="25361"/>
                </a:moveTo>
                <a:lnTo>
                  <a:pt x="126822" y="25361"/>
                </a:lnTo>
                <a:lnTo>
                  <a:pt x="126822" y="47751"/>
                </a:lnTo>
                <a:lnTo>
                  <a:pt x="155473" y="47751"/>
                </a:lnTo>
                <a:lnTo>
                  <a:pt x="155473" y="25361"/>
                </a:lnTo>
                <a:close/>
              </a:path>
              <a:path w="286384" h="271779">
                <a:moveTo>
                  <a:pt x="259029" y="25361"/>
                </a:moveTo>
                <a:lnTo>
                  <a:pt x="229488" y="25361"/>
                </a:lnTo>
                <a:lnTo>
                  <a:pt x="229488" y="47751"/>
                </a:lnTo>
                <a:lnTo>
                  <a:pt x="259029" y="47751"/>
                </a:lnTo>
                <a:lnTo>
                  <a:pt x="259029" y="253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05376" y="5381803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23"/>
                </a:lnTo>
              </a:path>
            </a:pathLst>
          </a:custGeom>
          <a:ln w="313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78979" y="5382006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5" h="16510">
                <a:moveTo>
                  <a:pt x="0" y="16509"/>
                </a:moveTo>
                <a:lnTo>
                  <a:pt x="31051" y="16509"/>
                </a:lnTo>
                <a:lnTo>
                  <a:pt x="3105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78979" y="536613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73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78979" y="5274056"/>
            <a:ext cx="31115" cy="76200"/>
          </a:xfrm>
          <a:custGeom>
            <a:avLst/>
            <a:gdLst/>
            <a:ahLst/>
            <a:cxnLst/>
            <a:rect l="l" t="t" r="r" b="b"/>
            <a:pathLst>
              <a:path w="31115" h="76200">
                <a:moveTo>
                  <a:pt x="0" y="76200"/>
                </a:moveTo>
                <a:lnTo>
                  <a:pt x="31051" y="76200"/>
                </a:lnTo>
                <a:lnTo>
                  <a:pt x="3105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478979" y="5258816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73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02816" y="5381803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5">
                <a:moveTo>
                  <a:pt x="31635" y="0"/>
                </a:moveTo>
                <a:lnTo>
                  <a:pt x="0" y="0"/>
                </a:lnTo>
                <a:lnTo>
                  <a:pt x="0" y="16713"/>
                </a:lnTo>
                <a:lnTo>
                  <a:pt x="31635" y="16713"/>
                </a:lnTo>
                <a:lnTo>
                  <a:pt x="316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89710" y="5274666"/>
            <a:ext cx="31750" cy="76200"/>
          </a:xfrm>
          <a:custGeom>
            <a:avLst/>
            <a:gdLst/>
            <a:ahLst/>
            <a:cxnLst/>
            <a:rect l="l" t="t" r="r" b="b"/>
            <a:pathLst>
              <a:path w="31750" h="76200">
                <a:moveTo>
                  <a:pt x="31330" y="0"/>
                </a:moveTo>
                <a:lnTo>
                  <a:pt x="0" y="0"/>
                </a:lnTo>
                <a:lnTo>
                  <a:pt x="0" y="76098"/>
                </a:lnTo>
                <a:lnTo>
                  <a:pt x="31330" y="76098"/>
                </a:lnTo>
                <a:lnTo>
                  <a:pt x="31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02816" y="5274666"/>
            <a:ext cx="31750" cy="76200"/>
          </a:xfrm>
          <a:custGeom>
            <a:avLst/>
            <a:gdLst/>
            <a:ahLst/>
            <a:cxnLst/>
            <a:rect l="l" t="t" r="r" b="b"/>
            <a:pathLst>
              <a:path w="31750" h="76200">
                <a:moveTo>
                  <a:pt x="31635" y="0"/>
                </a:moveTo>
                <a:lnTo>
                  <a:pt x="0" y="0"/>
                </a:lnTo>
                <a:lnTo>
                  <a:pt x="0" y="76098"/>
                </a:lnTo>
                <a:lnTo>
                  <a:pt x="31635" y="76098"/>
                </a:lnTo>
                <a:lnTo>
                  <a:pt x="316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89710" y="5192293"/>
            <a:ext cx="31750" cy="51435"/>
          </a:xfrm>
          <a:custGeom>
            <a:avLst/>
            <a:gdLst/>
            <a:ahLst/>
            <a:cxnLst/>
            <a:rect l="l" t="t" r="r" b="b"/>
            <a:pathLst>
              <a:path w="31750" h="51435">
                <a:moveTo>
                  <a:pt x="31330" y="0"/>
                </a:moveTo>
                <a:lnTo>
                  <a:pt x="0" y="0"/>
                </a:lnTo>
                <a:lnTo>
                  <a:pt x="0" y="51333"/>
                </a:lnTo>
                <a:lnTo>
                  <a:pt x="31330" y="51333"/>
                </a:lnTo>
                <a:lnTo>
                  <a:pt x="313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80781" y="5215877"/>
            <a:ext cx="264795" cy="243204"/>
          </a:xfrm>
          <a:custGeom>
            <a:avLst/>
            <a:gdLst/>
            <a:ahLst/>
            <a:cxnLst/>
            <a:rect l="l" t="t" r="r" b="b"/>
            <a:pathLst>
              <a:path w="264795" h="243204">
                <a:moveTo>
                  <a:pt x="227304" y="31330"/>
                </a:moveTo>
                <a:lnTo>
                  <a:pt x="148628" y="31330"/>
                </a:lnTo>
                <a:lnTo>
                  <a:pt x="190603" y="42772"/>
                </a:lnTo>
                <a:lnTo>
                  <a:pt x="214277" y="65354"/>
                </a:lnTo>
                <a:lnTo>
                  <a:pt x="224744" y="91516"/>
                </a:lnTo>
                <a:lnTo>
                  <a:pt x="227101" y="113703"/>
                </a:lnTo>
                <a:lnTo>
                  <a:pt x="215169" y="167720"/>
                </a:lnTo>
                <a:lnTo>
                  <a:pt x="186256" y="196476"/>
                </a:lnTo>
                <a:lnTo>
                  <a:pt x="150682" y="208166"/>
                </a:lnTo>
                <a:lnTo>
                  <a:pt x="118770" y="210985"/>
                </a:lnTo>
                <a:lnTo>
                  <a:pt x="127431" y="242620"/>
                </a:lnTo>
                <a:lnTo>
                  <a:pt x="189058" y="231869"/>
                </a:lnTo>
                <a:lnTo>
                  <a:pt x="225135" y="211956"/>
                </a:lnTo>
                <a:lnTo>
                  <a:pt x="253147" y="175398"/>
                </a:lnTo>
                <a:lnTo>
                  <a:pt x="264414" y="116979"/>
                </a:lnTo>
                <a:lnTo>
                  <a:pt x="258809" y="78052"/>
                </a:lnTo>
                <a:lnTo>
                  <a:pt x="239048" y="40135"/>
                </a:lnTo>
                <a:lnTo>
                  <a:pt x="227304" y="31330"/>
                </a:lnTo>
                <a:close/>
              </a:path>
              <a:path w="264795" h="243204">
                <a:moveTo>
                  <a:pt x="139369" y="0"/>
                </a:moveTo>
                <a:lnTo>
                  <a:pt x="90840" y="6875"/>
                </a:lnTo>
                <a:lnTo>
                  <a:pt x="52022" y="25926"/>
                </a:lnTo>
                <a:lnTo>
                  <a:pt x="23531" y="54789"/>
                </a:lnTo>
                <a:lnTo>
                  <a:pt x="5985" y="91101"/>
                </a:lnTo>
                <a:lnTo>
                  <a:pt x="0" y="132499"/>
                </a:lnTo>
                <a:lnTo>
                  <a:pt x="3688" y="163649"/>
                </a:lnTo>
                <a:lnTo>
                  <a:pt x="14735" y="191442"/>
                </a:lnTo>
                <a:lnTo>
                  <a:pt x="33111" y="211401"/>
                </a:lnTo>
                <a:lnTo>
                  <a:pt x="58788" y="219049"/>
                </a:lnTo>
                <a:lnTo>
                  <a:pt x="81634" y="213775"/>
                </a:lnTo>
                <a:lnTo>
                  <a:pt x="98521" y="201477"/>
                </a:lnTo>
                <a:lnTo>
                  <a:pt x="109867" y="187443"/>
                </a:lnTo>
                <a:lnTo>
                  <a:pt x="110594" y="186220"/>
                </a:lnTo>
                <a:lnTo>
                  <a:pt x="59982" y="186220"/>
                </a:lnTo>
                <a:lnTo>
                  <a:pt x="49396" y="183057"/>
                </a:lnTo>
                <a:lnTo>
                  <a:pt x="40657" y="173683"/>
                </a:lnTo>
                <a:lnTo>
                  <a:pt x="34716" y="158268"/>
                </a:lnTo>
                <a:lnTo>
                  <a:pt x="32524" y="136982"/>
                </a:lnTo>
                <a:lnTo>
                  <a:pt x="35318" y="111389"/>
                </a:lnTo>
                <a:lnTo>
                  <a:pt x="46813" y="79752"/>
                </a:lnTo>
                <a:lnTo>
                  <a:pt x="71684" y="50692"/>
                </a:lnTo>
                <a:lnTo>
                  <a:pt x="114604" y="32829"/>
                </a:lnTo>
                <a:lnTo>
                  <a:pt x="148472" y="32829"/>
                </a:lnTo>
                <a:lnTo>
                  <a:pt x="148628" y="31330"/>
                </a:lnTo>
                <a:lnTo>
                  <a:pt x="227304" y="31330"/>
                </a:lnTo>
                <a:lnTo>
                  <a:pt x="200709" y="11395"/>
                </a:lnTo>
                <a:lnTo>
                  <a:pt x="139369" y="0"/>
                </a:lnTo>
                <a:close/>
              </a:path>
              <a:path w="264795" h="243204">
                <a:moveTo>
                  <a:pt x="148472" y="32829"/>
                </a:moveTo>
                <a:lnTo>
                  <a:pt x="114604" y="32829"/>
                </a:lnTo>
                <a:lnTo>
                  <a:pt x="110434" y="74423"/>
                </a:lnTo>
                <a:lnTo>
                  <a:pt x="101171" y="125193"/>
                </a:lnTo>
                <a:lnTo>
                  <a:pt x="84968" y="168128"/>
                </a:lnTo>
                <a:lnTo>
                  <a:pt x="59982" y="186220"/>
                </a:lnTo>
                <a:lnTo>
                  <a:pt x="110594" y="186220"/>
                </a:lnTo>
                <a:lnTo>
                  <a:pt x="116090" y="176961"/>
                </a:lnTo>
                <a:lnTo>
                  <a:pt x="130066" y="143171"/>
                </a:lnTo>
                <a:lnTo>
                  <a:pt x="139069" y="106722"/>
                </a:lnTo>
                <a:lnTo>
                  <a:pt x="144717" y="68985"/>
                </a:lnTo>
                <a:lnTo>
                  <a:pt x="148472" y="328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076907" y="5203926"/>
            <a:ext cx="274955" cy="269240"/>
          </a:xfrm>
          <a:custGeom>
            <a:avLst/>
            <a:gdLst/>
            <a:ahLst/>
            <a:cxnLst/>
            <a:rect l="l" t="t" r="r" b="b"/>
            <a:pathLst>
              <a:path w="274954" h="269239">
                <a:moveTo>
                  <a:pt x="270370" y="0"/>
                </a:moveTo>
                <a:lnTo>
                  <a:pt x="143243" y="0"/>
                </a:lnTo>
                <a:lnTo>
                  <a:pt x="143243" y="28955"/>
                </a:lnTo>
                <a:lnTo>
                  <a:pt x="240537" y="28955"/>
                </a:lnTo>
                <a:lnTo>
                  <a:pt x="240537" y="56413"/>
                </a:lnTo>
                <a:lnTo>
                  <a:pt x="157264" y="56413"/>
                </a:lnTo>
                <a:lnTo>
                  <a:pt x="156187" y="66823"/>
                </a:lnTo>
                <a:lnTo>
                  <a:pt x="153798" y="85994"/>
                </a:lnTo>
                <a:lnTo>
                  <a:pt x="150011" y="109923"/>
                </a:lnTo>
                <a:lnTo>
                  <a:pt x="144741" y="134607"/>
                </a:lnTo>
                <a:lnTo>
                  <a:pt x="243801" y="134607"/>
                </a:lnTo>
                <a:lnTo>
                  <a:pt x="242761" y="175073"/>
                </a:lnTo>
                <a:lnTo>
                  <a:pt x="238093" y="220468"/>
                </a:lnTo>
                <a:lnTo>
                  <a:pt x="232473" y="239052"/>
                </a:lnTo>
                <a:lnTo>
                  <a:pt x="187109" y="239052"/>
                </a:lnTo>
                <a:lnTo>
                  <a:pt x="193078" y="268897"/>
                </a:lnTo>
                <a:lnTo>
                  <a:pt x="238747" y="268897"/>
                </a:lnTo>
                <a:lnTo>
                  <a:pt x="248287" y="266224"/>
                </a:lnTo>
                <a:lnTo>
                  <a:pt x="268381" y="218275"/>
                </a:lnTo>
                <a:lnTo>
                  <a:pt x="272273" y="176417"/>
                </a:lnTo>
                <a:lnTo>
                  <a:pt x="274096" y="135285"/>
                </a:lnTo>
                <a:lnTo>
                  <a:pt x="274548" y="107441"/>
                </a:lnTo>
                <a:lnTo>
                  <a:pt x="181152" y="107441"/>
                </a:lnTo>
                <a:lnTo>
                  <a:pt x="182587" y="98319"/>
                </a:lnTo>
                <a:lnTo>
                  <a:pt x="183494" y="91965"/>
                </a:lnTo>
                <a:lnTo>
                  <a:pt x="184721" y="82080"/>
                </a:lnTo>
                <a:lnTo>
                  <a:pt x="270370" y="82080"/>
                </a:lnTo>
                <a:lnTo>
                  <a:pt x="270370" y="0"/>
                </a:lnTo>
                <a:close/>
              </a:path>
              <a:path w="274954" h="269239">
                <a:moveTo>
                  <a:pt x="218439" y="176377"/>
                </a:moveTo>
                <a:lnTo>
                  <a:pt x="195190" y="189090"/>
                </a:lnTo>
                <a:lnTo>
                  <a:pt x="172781" y="199510"/>
                </a:lnTo>
                <a:lnTo>
                  <a:pt x="152390" y="207692"/>
                </a:lnTo>
                <a:lnTo>
                  <a:pt x="135191" y="213690"/>
                </a:lnTo>
                <a:lnTo>
                  <a:pt x="143243" y="244424"/>
                </a:lnTo>
                <a:lnTo>
                  <a:pt x="168759" y="233452"/>
                </a:lnTo>
                <a:lnTo>
                  <a:pt x="195028" y="220425"/>
                </a:lnTo>
                <a:lnTo>
                  <a:pt x="216097" y="209166"/>
                </a:lnTo>
                <a:lnTo>
                  <a:pt x="226504" y="203238"/>
                </a:lnTo>
                <a:lnTo>
                  <a:pt x="218439" y="176377"/>
                </a:lnTo>
                <a:close/>
              </a:path>
              <a:path w="274954" h="269239">
                <a:moveTo>
                  <a:pt x="166509" y="134607"/>
                </a:moveTo>
                <a:lnTo>
                  <a:pt x="161442" y="134607"/>
                </a:lnTo>
                <a:lnTo>
                  <a:pt x="143243" y="152209"/>
                </a:lnTo>
                <a:lnTo>
                  <a:pt x="152741" y="160868"/>
                </a:lnTo>
                <a:lnTo>
                  <a:pt x="162155" y="169778"/>
                </a:lnTo>
                <a:lnTo>
                  <a:pt x="171066" y="178857"/>
                </a:lnTo>
                <a:lnTo>
                  <a:pt x="179057" y="188023"/>
                </a:lnTo>
                <a:lnTo>
                  <a:pt x="201739" y="168325"/>
                </a:lnTo>
                <a:lnTo>
                  <a:pt x="196025" y="162510"/>
                </a:lnTo>
                <a:lnTo>
                  <a:pt x="186701" y="153142"/>
                </a:lnTo>
                <a:lnTo>
                  <a:pt x="176088" y="142936"/>
                </a:lnTo>
                <a:lnTo>
                  <a:pt x="166509" y="134607"/>
                </a:lnTo>
                <a:close/>
              </a:path>
              <a:path w="274954" h="269239">
                <a:moveTo>
                  <a:pt x="127126" y="0"/>
                </a:moveTo>
                <a:lnTo>
                  <a:pt x="2387" y="0"/>
                </a:lnTo>
                <a:lnTo>
                  <a:pt x="2387" y="28955"/>
                </a:lnTo>
                <a:lnTo>
                  <a:pt x="96989" y="28955"/>
                </a:lnTo>
                <a:lnTo>
                  <a:pt x="96989" y="56413"/>
                </a:lnTo>
                <a:lnTo>
                  <a:pt x="18491" y="56413"/>
                </a:lnTo>
                <a:lnTo>
                  <a:pt x="16656" y="76480"/>
                </a:lnTo>
                <a:lnTo>
                  <a:pt x="14090" y="95400"/>
                </a:lnTo>
                <a:lnTo>
                  <a:pt x="10515" y="114376"/>
                </a:lnTo>
                <a:lnTo>
                  <a:pt x="5651" y="134607"/>
                </a:lnTo>
                <a:lnTo>
                  <a:pt x="98475" y="134607"/>
                </a:lnTo>
                <a:lnTo>
                  <a:pt x="97094" y="184034"/>
                </a:lnTo>
                <a:lnTo>
                  <a:pt x="91008" y="231889"/>
                </a:lnTo>
                <a:lnTo>
                  <a:pt x="86550" y="238747"/>
                </a:lnTo>
                <a:lnTo>
                  <a:pt x="40881" y="238747"/>
                </a:lnTo>
                <a:lnTo>
                  <a:pt x="46850" y="268897"/>
                </a:lnTo>
                <a:lnTo>
                  <a:pt x="86842" y="268897"/>
                </a:lnTo>
                <a:lnTo>
                  <a:pt x="95810" y="268177"/>
                </a:lnTo>
                <a:lnTo>
                  <a:pt x="124055" y="216259"/>
                </a:lnTo>
                <a:lnTo>
                  <a:pt x="128273" y="171567"/>
                </a:lnTo>
                <a:lnTo>
                  <a:pt x="129751" y="131071"/>
                </a:lnTo>
                <a:lnTo>
                  <a:pt x="129806" y="107441"/>
                </a:lnTo>
                <a:lnTo>
                  <a:pt x="40576" y="107441"/>
                </a:lnTo>
                <a:lnTo>
                  <a:pt x="41180" y="104531"/>
                </a:lnTo>
                <a:lnTo>
                  <a:pt x="41809" y="100471"/>
                </a:lnTo>
                <a:lnTo>
                  <a:pt x="42717" y="93556"/>
                </a:lnTo>
                <a:lnTo>
                  <a:pt x="44157" y="82080"/>
                </a:lnTo>
                <a:lnTo>
                  <a:pt x="127126" y="82080"/>
                </a:lnTo>
                <a:lnTo>
                  <a:pt x="127126" y="0"/>
                </a:lnTo>
                <a:close/>
              </a:path>
              <a:path w="274954" h="269239">
                <a:moveTo>
                  <a:pt x="78485" y="181444"/>
                </a:moveTo>
                <a:lnTo>
                  <a:pt x="60761" y="190996"/>
                </a:lnTo>
                <a:lnTo>
                  <a:pt x="42814" y="199396"/>
                </a:lnTo>
                <a:lnTo>
                  <a:pt x="23082" y="207176"/>
                </a:lnTo>
                <a:lnTo>
                  <a:pt x="0" y="214871"/>
                </a:lnTo>
                <a:lnTo>
                  <a:pt x="6565" y="245617"/>
                </a:lnTo>
                <a:lnTo>
                  <a:pt x="25855" y="238150"/>
                </a:lnTo>
                <a:lnTo>
                  <a:pt x="47783" y="228680"/>
                </a:lnTo>
                <a:lnTo>
                  <a:pt x="68884" y="218423"/>
                </a:lnTo>
                <a:lnTo>
                  <a:pt x="85648" y="208610"/>
                </a:lnTo>
                <a:lnTo>
                  <a:pt x="78485" y="181444"/>
                </a:lnTo>
                <a:close/>
              </a:path>
              <a:path w="274954" h="269239">
                <a:moveTo>
                  <a:pt x="31026" y="134607"/>
                </a:moveTo>
                <a:lnTo>
                  <a:pt x="30733" y="134607"/>
                </a:lnTo>
                <a:lnTo>
                  <a:pt x="10439" y="152501"/>
                </a:lnTo>
                <a:lnTo>
                  <a:pt x="21018" y="161573"/>
                </a:lnTo>
                <a:lnTo>
                  <a:pt x="31353" y="171567"/>
                </a:lnTo>
                <a:lnTo>
                  <a:pt x="40062" y="180712"/>
                </a:lnTo>
                <a:lnTo>
                  <a:pt x="45948" y="187426"/>
                </a:lnTo>
                <a:lnTo>
                  <a:pt x="68935" y="168630"/>
                </a:lnTo>
                <a:lnTo>
                  <a:pt x="57974" y="157433"/>
                </a:lnTo>
                <a:lnTo>
                  <a:pt x="47070" y="147585"/>
                </a:lnTo>
                <a:lnTo>
                  <a:pt x="37622" y="139753"/>
                </a:lnTo>
                <a:lnTo>
                  <a:pt x="31026" y="134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398370" y="5221554"/>
            <a:ext cx="261620" cy="236220"/>
          </a:xfrm>
          <a:custGeom>
            <a:avLst/>
            <a:gdLst/>
            <a:ahLst/>
            <a:cxnLst/>
            <a:rect l="l" t="t" r="r" b="b"/>
            <a:pathLst>
              <a:path w="261620" h="236220">
                <a:moveTo>
                  <a:pt x="197561" y="3276"/>
                </a:moveTo>
                <a:lnTo>
                  <a:pt x="171005" y="22974"/>
                </a:lnTo>
                <a:lnTo>
                  <a:pt x="180544" y="33421"/>
                </a:lnTo>
                <a:lnTo>
                  <a:pt x="190444" y="46807"/>
                </a:lnTo>
                <a:lnTo>
                  <a:pt x="209207" y="84747"/>
                </a:lnTo>
                <a:lnTo>
                  <a:pt x="220584" y="135747"/>
                </a:lnTo>
                <a:lnTo>
                  <a:pt x="223227" y="203530"/>
                </a:lnTo>
                <a:lnTo>
                  <a:pt x="261124" y="201434"/>
                </a:lnTo>
                <a:lnTo>
                  <a:pt x="256439" y="126663"/>
                </a:lnTo>
                <a:lnTo>
                  <a:pt x="243335" y="73485"/>
                </a:lnTo>
                <a:lnTo>
                  <a:pt x="223234" y="34742"/>
                </a:lnTo>
                <a:lnTo>
                  <a:pt x="197561" y="3276"/>
                </a:lnTo>
                <a:close/>
              </a:path>
              <a:path w="261620" h="236220">
                <a:moveTo>
                  <a:pt x="3886" y="0"/>
                </a:moveTo>
                <a:lnTo>
                  <a:pt x="2775" y="13011"/>
                </a:lnTo>
                <a:lnTo>
                  <a:pt x="1495" y="30473"/>
                </a:lnTo>
                <a:lnTo>
                  <a:pt x="432" y="51973"/>
                </a:lnTo>
                <a:lnTo>
                  <a:pt x="0" y="75501"/>
                </a:lnTo>
                <a:lnTo>
                  <a:pt x="2653" y="132269"/>
                </a:lnTo>
                <a:lnTo>
                  <a:pt x="12720" y="183829"/>
                </a:lnTo>
                <a:lnTo>
                  <a:pt x="33363" y="221287"/>
                </a:lnTo>
                <a:lnTo>
                  <a:pt x="67741" y="235750"/>
                </a:lnTo>
                <a:lnTo>
                  <a:pt x="90265" y="230687"/>
                </a:lnTo>
                <a:lnTo>
                  <a:pt x="110494" y="215387"/>
                </a:lnTo>
                <a:lnTo>
                  <a:pt x="121159" y="200240"/>
                </a:lnTo>
                <a:lnTo>
                  <a:pt x="63271" y="200240"/>
                </a:lnTo>
                <a:lnTo>
                  <a:pt x="57302" y="196367"/>
                </a:lnTo>
                <a:lnTo>
                  <a:pt x="37717" y="138317"/>
                </a:lnTo>
                <a:lnTo>
                  <a:pt x="34328" y="77584"/>
                </a:lnTo>
                <a:lnTo>
                  <a:pt x="34918" y="51973"/>
                </a:lnTo>
                <a:lnTo>
                  <a:pt x="36374" y="31594"/>
                </a:lnTo>
                <a:lnTo>
                  <a:pt x="38223" y="15858"/>
                </a:lnTo>
                <a:lnTo>
                  <a:pt x="39992" y="4178"/>
                </a:lnTo>
                <a:lnTo>
                  <a:pt x="3886" y="0"/>
                </a:lnTo>
                <a:close/>
              </a:path>
              <a:path w="261620" h="236220">
                <a:moveTo>
                  <a:pt x="116090" y="137871"/>
                </a:moveTo>
                <a:lnTo>
                  <a:pt x="107155" y="160078"/>
                </a:lnTo>
                <a:lnTo>
                  <a:pt x="96542" y="180133"/>
                </a:lnTo>
                <a:lnTo>
                  <a:pt x="84361" y="194649"/>
                </a:lnTo>
                <a:lnTo>
                  <a:pt x="70726" y="200240"/>
                </a:lnTo>
                <a:lnTo>
                  <a:pt x="121159" y="200240"/>
                </a:lnTo>
                <a:lnTo>
                  <a:pt x="128597" y="189678"/>
                </a:lnTo>
                <a:lnTo>
                  <a:pt x="144741" y="153390"/>
                </a:lnTo>
                <a:lnTo>
                  <a:pt x="116090" y="1378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92388" y="5190211"/>
            <a:ext cx="280670" cy="270510"/>
          </a:xfrm>
          <a:custGeom>
            <a:avLst/>
            <a:gdLst/>
            <a:ahLst/>
            <a:cxnLst/>
            <a:rect l="l" t="t" r="r" b="b"/>
            <a:pathLst>
              <a:path w="280670" h="270510">
                <a:moveTo>
                  <a:pt x="280238" y="239344"/>
                </a:moveTo>
                <a:lnTo>
                  <a:pt x="0" y="239344"/>
                </a:lnTo>
                <a:lnTo>
                  <a:pt x="0" y="270382"/>
                </a:lnTo>
                <a:lnTo>
                  <a:pt x="280238" y="270382"/>
                </a:lnTo>
                <a:lnTo>
                  <a:pt x="280238" y="239344"/>
                </a:lnTo>
                <a:close/>
              </a:path>
              <a:path w="280670" h="270510">
                <a:moveTo>
                  <a:pt x="197561" y="91922"/>
                </a:moveTo>
                <a:lnTo>
                  <a:pt x="192479" y="121124"/>
                </a:lnTo>
                <a:lnTo>
                  <a:pt x="185266" y="155894"/>
                </a:lnTo>
                <a:lnTo>
                  <a:pt x="175249" y="195533"/>
                </a:lnTo>
                <a:lnTo>
                  <a:pt x="161759" y="239344"/>
                </a:lnTo>
                <a:lnTo>
                  <a:pt x="193103" y="239344"/>
                </a:lnTo>
                <a:lnTo>
                  <a:pt x="208047" y="194990"/>
                </a:lnTo>
                <a:lnTo>
                  <a:pt x="218941" y="155560"/>
                </a:lnTo>
                <a:lnTo>
                  <a:pt x="226539" y="122509"/>
                </a:lnTo>
                <a:lnTo>
                  <a:pt x="231597" y="97294"/>
                </a:lnTo>
                <a:lnTo>
                  <a:pt x="197561" y="91922"/>
                </a:lnTo>
                <a:close/>
              </a:path>
              <a:path w="280670" h="270510">
                <a:moveTo>
                  <a:pt x="81178" y="94005"/>
                </a:moveTo>
                <a:lnTo>
                  <a:pt x="50444" y="101472"/>
                </a:lnTo>
                <a:lnTo>
                  <a:pt x="59506" y="129545"/>
                </a:lnTo>
                <a:lnTo>
                  <a:pt x="67227" y="159550"/>
                </a:lnTo>
                <a:lnTo>
                  <a:pt x="73272" y="191402"/>
                </a:lnTo>
                <a:lnTo>
                  <a:pt x="77304" y="225018"/>
                </a:lnTo>
                <a:lnTo>
                  <a:pt x="111315" y="219951"/>
                </a:lnTo>
                <a:lnTo>
                  <a:pt x="105436" y="183023"/>
                </a:lnTo>
                <a:lnTo>
                  <a:pt x="98490" y="150377"/>
                </a:lnTo>
                <a:lnTo>
                  <a:pt x="90421" y="121031"/>
                </a:lnTo>
                <a:lnTo>
                  <a:pt x="81178" y="94005"/>
                </a:lnTo>
                <a:close/>
              </a:path>
              <a:path w="280670" h="270510">
                <a:moveTo>
                  <a:pt x="270090" y="47739"/>
                </a:moveTo>
                <a:lnTo>
                  <a:pt x="10756" y="47739"/>
                </a:lnTo>
                <a:lnTo>
                  <a:pt x="10756" y="78790"/>
                </a:lnTo>
                <a:lnTo>
                  <a:pt x="270090" y="78790"/>
                </a:lnTo>
                <a:lnTo>
                  <a:pt x="270090" y="47739"/>
                </a:lnTo>
                <a:close/>
              </a:path>
              <a:path w="280670" h="270510">
                <a:moveTo>
                  <a:pt x="155790" y="0"/>
                </a:moveTo>
                <a:lnTo>
                  <a:pt x="122961" y="0"/>
                </a:lnTo>
                <a:lnTo>
                  <a:pt x="122961" y="47739"/>
                </a:lnTo>
                <a:lnTo>
                  <a:pt x="155790" y="47739"/>
                </a:lnTo>
                <a:lnTo>
                  <a:pt x="1557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995664" y="5192598"/>
            <a:ext cx="285750" cy="281305"/>
          </a:xfrm>
          <a:custGeom>
            <a:avLst/>
            <a:gdLst/>
            <a:ahLst/>
            <a:cxnLst/>
            <a:rect l="l" t="t" r="r" b="b"/>
            <a:pathLst>
              <a:path w="285750" h="281304">
                <a:moveTo>
                  <a:pt x="232486" y="183845"/>
                </a:moveTo>
                <a:lnTo>
                  <a:pt x="204736" y="183845"/>
                </a:lnTo>
                <a:lnTo>
                  <a:pt x="187028" y="209408"/>
                </a:lnTo>
                <a:lnTo>
                  <a:pt x="168065" y="228787"/>
                </a:lnTo>
                <a:lnTo>
                  <a:pt x="146025" y="243970"/>
                </a:lnTo>
                <a:lnTo>
                  <a:pt x="119087" y="256946"/>
                </a:lnTo>
                <a:lnTo>
                  <a:pt x="137286" y="280822"/>
                </a:lnTo>
                <a:lnTo>
                  <a:pt x="162400" y="266671"/>
                </a:lnTo>
                <a:lnTo>
                  <a:pt x="187796" y="246873"/>
                </a:lnTo>
                <a:lnTo>
                  <a:pt x="211737" y="219805"/>
                </a:lnTo>
                <a:lnTo>
                  <a:pt x="232486" y="183845"/>
                </a:lnTo>
                <a:close/>
              </a:path>
              <a:path w="285750" h="281304">
                <a:moveTo>
                  <a:pt x="276244" y="183845"/>
                </a:moveTo>
                <a:lnTo>
                  <a:pt x="246811" y="183845"/>
                </a:lnTo>
                <a:lnTo>
                  <a:pt x="246366" y="193456"/>
                </a:lnTo>
                <a:lnTo>
                  <a:pt x="245505" y="208830"/>
                </a:lnTo>
                <a:lnTo>
                  <a:pt x="244256" y="225212"/>
                </a:lnTo>
                <a:lnTo>
                  <a:pt x="242646" y="237845"/>
                </a:lnTo>
                <a:lnTo>
                  <a:pt x="241147" y="245605"/>
                </a:lnTo>
                <a:lnTo>
                  <a:pt x="240245" y="249478"/>
                </a:lnTo>
                <a:lnTo>
                  <a:pt x="192201" y="249478"/>
                </a:lnTo>
                <a:lnTo>
                  <a:pt x="198462" y="278726"/>
                </a:lnTo>
                <a:lnTo>
                  <a:pt x="238747" y="278726"/>
                </a:lnTo>
                <a:lnTo>
                  <a:pt x="246040" y="278461"/>
                </a:lnTo>
                <a:lnTo>
                  <a:pt x="272416" y="238651"/>
                </a:lnTo>
                <a:lnTo>
                  <a:pt x="275375" y="203834"/>
                </a:lnTo>
                <a:lnTo>
                  <a:pt x="276244" y="183845"/>
                </a:lnTo>
                <a:close/>
              </a:path>
              <a:path w="285750" h="281304">
                <a:moveTo>
                  <a:pt x="183540" y="183845"/>
                </a:moveTo>
                <a:lnTo>
                  <a:pt x="154000" y="183845"/>
                </a:lnTo>
                <a:lnTo>
                  <a:pt x="128325" y="206268"/>
                </a:lnTo>
                <a:lnTo>
                  <a:pt x="103681" y="221392"/>
                </a:lnTo>
                <a:lnTo>
                  <a:pt x="82110" y="230868"/>
                </a:lnTo>
                <a:lnTo>
                  <a:pt x="65658" y="236346"/>
                </a:lnTo>
                <a:lnTo>
                  <a:pt x="80302" y="258140"/>
                </a:lnTo>
                <a:lnTo>
                  <a:pt x="105159" y="248087"/>
                </a:lnTo>
                <a:lnTo>
                  <a:pt x="131473" y="233637"/>
                </a:lnTo>
                <a:lnTo>
                  <a:pt x="158011" y="212864"/>
                </a:lnTo>
                <a:lnTo>
                  <a:pt x="183540" y="183845"/>
                </a:lnTo>
                <a:close/>
              </a:path>
              <a:path w="285750" h="281304">
                <a:moveTo>
                  <a:pt x="62382" y="90131"/>
                </a:moveTo>
                <a:lnTo>
                  <a:pt x="32232" y="90131"/>
                </a:lnTo>
                <a:lnTo>
                  <a:pt x="32232" y="188607"/>
                </a:lnTo>
                <a:lnTo>
                  <a:pt x="26147" y="190428"/>
                </a:lnTo>
                <a:lnTo>
                  <a:pt x="16902" y="193084"/>
                </a:lnTo>
                <a:lnTo>
                  <a:pt x="7263" y="195740"/>
                </a:lnTo>
                <a:lnTo>
                  <a:pt x="0" y="197561"/>
                </a:lnTo>
                <a:lnTo>
                  <a:pt x="2997" y="230085"/>
                </a:lnTo>
                <a:lnTo>
                  <a:pt x="14540" y="226528"/>
                </a:lnTo>
                <a:lnTo>
                  <a:pt x="29108" y="221546"/>
                </a:lnTo>
                <a:lnTo>
                  <a:pt x="48152" y="214271"/>
                </a:lnTo>
                <a:lnTo>
                  <a:pt x="73126" y="203834"/>
                </a:lnTo>
                <a:lnTo>
                  <a:pt x="102032" y="203834"/>
                </a:lnTo>
                <a:lnTo>
                  <a:pt x="114279" y="196150"/>
                </a:lnTo>
                <a:lnTo>
                  <a:pt x="128979" y="184734"/>
                </a:lnTo>
                <a:lnTo>
                  <a:pt x="86245" y="184734"/>
                </a:lnTo>
                <a:lnTo>
                  <a:pt x="85746" y="179057"/>
                </a:lnTo>
                <a:lnTo>
                  <a:pt x="62382" y="179057"/>
                </a:lnTo>
                <a:lnTo>
                  <a:pt x="62382" y="90131"/>
                </a:lnTo>
                <a:close/>
              </a:path>
              <a:path w="285750" h="281304">
                <a:moveTo>
                  <a:pt x="102032" y="203834"/>
                </a:moveTo>
                <a:lnTo>
                  <a:pt x="73126" y="203834"/>
                </a:lnTo>
                <a:lnTo>
                  <a:pt x="80309" y="214271"/>
                </a:lnTo>
                <a:lnTo>
                  <a:pt x="89424" y="210355"/>
                </a:lnTo>
                <a:lnTo>
                  <a:pt x="100731" y="204650"/>
                </a:lnTo>
                <a:lnTo>
                  <a:pt x="102032" y="203834"/>
                </a:lnTo>
                <a:close/>
              </a:path>
              <a:path w="285750" h="281304">
                <a:moveTo>
                  <a:pt x="164744" y="143840"/>
                </a:moveTo>
                <a:lnTo>
                  <a:pt x="135204" y="143840"/>
                </a:lnTo>
                <a:lnTo>
                  <a:pt x="127593" y="153716"/>
                </a:lnTo>
                <a:lnTo>
                  <a:pt x="117773" y="163953"/>
                </a:lnTo>
                <a:lnTo>
                  <a:pt x="104428" y="174358"/>
                </a:lnTo>
                <a:lnTo>
                  <a:pt x="86245" y="184734"/>
                </a:lnTo>
                <a:lnTo>
                  <a:pt x="128979" y="184734"/>
                </a:lnTo>
                <a:lnTo>
                  <a:pt x="130124" y="183845"/>
                </a:lnTo>
                <a:lnTo>
                  <a:pt x="276244" y="183845"/>
                </a:lnTo>
                <a:lnTo>
                  <a:pt x="276631" y="174937"/>
                </a:lnTo>
                <a:lnTo>
                  <a:pt x="276948" y="160261"/>
                </a:lnTo>
                <a:lnTo>
                  <a:pt x="153695" y="160261"/>
                </a:lnTo>
                <a:lnTo>
                  <a:pt x="158775" y="153682"/>
                </a:lnTo>
                <a:lnTo>
                  <a:pt x="160858" y="150101"/>
                </a:lnTo>
                <a:lnTo>
                  <a:pt x="164744" y="143840"/>
                </a:lnTo>
                <a:close/>
              </a:path>
              <a:path w="285750" h="281304">
                <a:moveTo>
                  <a:pt x="85064" y="171297"/>
                </a:moveTo>
                <a:lnTo>
                  <a:pt x="77609" y="174294"/>
                </a:lnTo>
                <a:lnTo>
                  <a:pt x="75806" y="174878"/>
                </a:lnTo>
                <a:lnTo>
                  <a:pt x="62382" y="179057"/>
                </a:lnTo>
                <a:lnTo>
                  <a:pt x="85746" y="179057"/>
                </a:lnTo>
                <a:lnTo>
                  <a:pt x="85064" y="171297"/>
                </a:lnTo>
                <a:close/>
              </a:path>
              <a:path w="285750" h="281304">
                <a:moveTo>
                  <a:pt x="285305" y="120268"/>
                </a:moveTo>
                <a:lnTo>
                  <a:pt x="84759" y="120268"/>
                </a:lnTo>
                <a:lnTo>
                  <a:pt x="84759" y="143840"/>
                </a:lnTo>
                <a:lnTo>
                  <a:pt x="285305" y="143840"/>
                </a:lnTo>
                <a:lnTo>
                  <a:pt x="285305" y="120268"/>
                </a:lnTo>
                <a:close/>
              </a:path>
              <a:path w="285750" h="281304">
                <a:moveTo>
                  <a:pt x="265899" y="8953"/>
                </a:moveTo>
                <a:lnTo>
                  <a:pt x="99390" y="8953"/>
                </a:lnTo>
                <a:lnTo>
                  <a:pt x="99390" y="105943"/>
                </a:lnTo>
                <a:lnTo>
                  <a:pt x="265899" y="105943"/>
                </a:lnTo>
                <a:lnTo>
                  <a:pt x="265899" y="85356"/>
                </a:lnTo>
                <a:lnTo>
                  <a:pt x="127431" y="85356"/>
                </a:lnTo>
                <a:lnTo>
                  <a:pt x="127431" y="67741"/>
                </a:lnTo>
                <a:lnTo>
                  <a:pt x="265899" y="67741"/>
                </a:lnTo>
                <a:lnTo>
                  <a:pt x="265899" y="48640"/>
                </a:lnTo>
                <a:lnTo>
                  <a:pt x="127431" y="48640"/>
                </a:lnTo>
                <a:lnTo>
                  <a:pt x="127431" y="31343"/>
                </a:lnTo>
                <a:lnTo>
                  <a:pt x="265899" y="31343"/>
                </a:lnTo>
                <a:lnTo>
                  <a:pt x="265899" y="8953"/>
                </a:lnTo>
                <a:close/>
              </a:path>
              <a:path w="285750" h="281304">
                <a:moveTo>
                  <a:pt x="84759" y="60578"/>
                </a:moveTo>
                <a:lnTo>
                  <a:pt x="2997" y="60578"/>
                </a:lnTo>
                <a:lnTo>
                  <a:pt x="2997" y="90131"/>
                </a:lnTo>
                <a:lnTo>
                  <a:pt x="84759" y="90131"/>
                </a:lnTo>
                <a:lnTo>
                  <a:pt x="84759" y="60578"/>
                </a:lnTo>
                <a:close/>
              </a:path>
              <a:path w="285750" h="281304">
                <a:moveTo>
                  <a:pt x="265899" y="67741"/>
                </a:moveTo>
                <a:lnTo>
                  <a:pt x="237248" y="67741"/>
                </a:lnTo>
                <a:lnTo>
                  <a:pt x="237248" y="85356"/>
                </a:lnTo>
                <a:lnTo>
                  <a:pt x="265899" y="85356"/>
                </a:lnTo>
                <a:lnTo>
                  <a:pt x="265899" y="67741"/>
                </a:lnTo>
                <a:close/>
              </a:path>
              <a:path w="285750" h="281304">
                <a:moveTo>
                  <a:pt x="62382" y="0"/>
                </a:moveTo>
                <a:lnTo>
                  <a:pt x="32232" y="0"/>
                </a:lnTo>
                <a:lnTo>
                  <a:pt x="32232" y="60578"/>
                </a:lnTo>
                <a:lnTo>
                  <a:pt x="62382" y="60578"/>
                </a:lnTo>
                <a:lnTo>
                  <a:pt x="62382" y="0"/>
                </a:lnTo>
                <a:close/>
              </a:path>
              <a:path w="285750" h="281304">
                <a:moveTo>
                  <a:pt x="265899" y="31343"/>
                </a:moveTo>
                <a:lnTo>
                  <a:pt x="237248" y="31343"/>
                </a:lnTo>
                <a:lnTo>
                  <a:pt x="237248" y="48640"/>
                </a:lnTo>
                <a:lnTo>
                  <a:pt x="265899" y="48640"/>
                </a:lnTo>
                <a:lnTo>
                  <a:pt x="265899" y="313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321939" y="5206924"/>
            <a:ext cx="234861" cy="2524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03714" y="5221554"/>
            <a:ext cx="261620" cy="236220"/>
          </a:xfrm>
          <a:custGeom>
            <a:avLst/>
            <a:gdLst/>
            <a:ahLst/>
            <a:cxnLst/>
            <a:rect l="l" t="t" r="r" b="b"/>
            <a:pathLst>
              <a:path w="261620" h="236220">
                <a:moveTo>
                  <a:pt x="197561" y="3276"/>
                </a:moveTo>
                <a:lnTo>
                  <a:pt x="171005" y="22974"/>
                </a:lnTo>
                <a:lnTo>
                  <a:pt x="180542" y="33421"/>
                </a:lnTo>
                <a:lnTo>
                  <a:pt x="190439" y="46807"/>
                </a:lnTo>
                <a:lnTo>
                  <a:pt x="209207" y="84747"/>
                </a:lnTo>
                <a:lnTo>
                  <a:pt x="220584" y="135747"/>
                </a:lnTo>
                <a:lnTo>
                  <a:pt x="223227" y="203530"/>
                </a:lnTo>
                <a:lnTo>
                  <a:pt x="261124" y="201434"/>
                </a:lnTo>
                <a:lnTo>
                  <a:pt x="256438" y="126663"/>
                </a:lnTo>
                <a:lnTo>
                  <a:pt x="243330" y="73485"/>
                </a:lnTo>
                <a:lnTo>
                  <a:pt x="223228" y="34742"/>
                </a:lnTo>
                <a:lnTo>
                  <a:pt x="197561" y="3276"/>
                </a:lnTo>
                <a:close/>
              </a:path>
              <a:path w="261620" h="236220">
                <a:moveTo>
                  <a:pt x="3886" y="0"/>
                </a:moveTo>
                <a:lnTo>
                  <a:pt x="2775" y="13011"/>
                </a:lnTo>
                <a:lnTo>
                  <a:pt x="1495" y="30473"/>
                </a:lnTo>
                <a:lnTo>
                  <a:pt x="432" y="51973"/>
                </a:lnTo>
                <a:lnTo>
                  <a:pt x="0" y="75501"/>
                </a:lnTo>
                <a:lnTo>
                  <a:pt x="2653" y="132269"/>
                </a:lnTo>
                <a:lnTo>
                  <a:pt x="12720" y="183829"/>
                </a:lnTo>
                <a:lnTo>
                  <a:pt x="33363" y="221287"/>
                </a:lnTo>
                <a:lnTo>
                  <a:pt x="67741" y="235750"/>
                </a:lnTo>
                <a:lnTo>
                  <a:pt x="90265" y="230687"/>
                </a:lnTo>
                <a:lnTo>
                  <a:pt x="110493" y="215387"/>
                </a:lnTo>
                <a:lnTo>
                  <a:pt x="121156" y="200240"/>
                </a:lnTo>
                <a:lnTo>
                  <a:pt x="63258" y="200240"/>
                </a:lnTo>
                <a:lnTo>
                  <a:pt x="57302" y="196367"/>
                </a:lnTo>
                <a:lnTo>
                  <a:pt x="37704" y="138317"/>
                </a:lnTo>
                <a:lnTo>
                  <a:pt x="34315" y="77584"/>
                </a:lnTo>
                <a:lnTo>
                  <a:pt x="34907" y="51973"/>
                </a:lnTo>
                <a:lnTo>
                  <a:pt x="36368" y="31594"/>
                </a:lnTo>
                <a:lnTo>
                  <a:pt x="38221" y="15858"/>
                </a:lnTo>
                <a:lnTo>
                  <a:pt x="39992" y="4178"/>
                </a:lnTo>
                <a:lnTo>
                  <a:pt x="3886" y="0"/>
                </a:lnTo>
                <a:close/>
              </a:path>
              <a:path w="261620" h="236220">
                <a:moveTo>
                  <a:pt x="116077" y="137871"/>
                </a:moveTo>
                <a:lnTo>
                  <a:pt x="107150" y="160078"/>
                </a:lnTo>
                <a:lnTo>
                  <a:pt x="96540" y="180133"/>
                </a:lnTo>
                <a:lnTo>
                  <a:pt x="84361" y="194649"/>
                </a:lnTo>
                <a:lnTo>
                  <a:pt x="70726" y="200240"/>
                </a:lnTo>
                <a:lnTo>
                  <a:pt x="121156" y="200240"/>
                </a:lnTo>
                <a:lnTo>
                  <a:pt x="128592" y="189678"/>
                </a:lnTo>
                <a:lnTo>
                  <a:pt x="144729" y="153390"/>
                </a:lnTo>
                <a:lnTo>
                  <a:pt x="116077" y="1378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904018" y="5208118"/>
            <a:ext cx="238747" cy="25068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2640" y="5599290"/>
            <a:ext cx="288925" cy="278130"/>
          </a:xfrm>
          <a:custGeom>
            <a:avLst/>
            <a:gdLst/>
            <a:ahLst/>
            <a:cxnLst/>
            <a:rect l="l" t="t" r="r" b="b"/>
            <a:pathLst>
              <a:path w="288925" h="278129">
                <a:moveTo>
                  <a:pt x="162344" y="0"/>
                </a:moveTo>
                <a:lnTo>
                  <a:pt x="127419" y="0"/>
                </a:lnTo>
                <a:lnTo>
                  <a:pt x="127419" y="37896"/>
                </a:lnTo>
                <a:lnTo>
                  <a:pt x="125581" y="65950"/>
                </a:lnTo>
                <a:lnTo>
                  <a:pt x="112063" y="122716"/>
                </a:lnTo>
                <a:lnTo>
                  <a:pt x="82544" y="179927"/>
                </a:lnTo>
                <a:lnTo>
                  <a:pt x="31204" y="229744"/>
                </a:lnTo>
                <a:lnTo>
                  <a:pt x="0" y="247992"/>
                </a:lnTo>
                <a:lnTo>
                  <a:pt x="22072" y="277837"/>
                </a:lnTo>
                <a:lnTo>
                  <a:pt x="63694" y="250138"/>
                </a:lnTo>
                <a:lnTo>
                  <a:pt x="98736" y="213791"/>
                </a:lnTo>
                <a:lnTo>
                  <a:pt x="126110" y="169777"/>
                </a:lnTo>
                <a:lnTo>
                  <a:pt x="144729" y="119075"/>
                </a:lnTo>
                <a:lnTo>
                  <a:pt x="175472" y="119075"/>
                </a:lnTo>
                <a:lnTo>
                  <a:pt x="165102" y="75525"/>
                </a:lnTo>
                <a:lnTo>
                  <a:pt x="162428" y="37896"/>
                </a:lnTo>
                <a:lnTo>
                  <a:pt x="162344" y="0"/>
                </a:lnTo>
                <a:close/>
              </a:path>
              <a:path w="288925" h="278129">
                <a:moveTo>
                  <a:pt x="175472" y="119075"/>
                </a:moveTo>
                <a:lnTo>
                  <a:pt x="144729" y="119075"/>
                </a:lnTo>
                <a:lnTo>
                  <a:pt x="164950" y="171874"/>
                </a:lnTo>
                <a:lnTo>
                  <a:pt x="193482" y="216477"/>
                </a:lnTo>
                <a:lnTo>
                  <a:pt x="228452" y="252070"/>
                </a:lnTo>
                <a:lnTo>
                  <a:pt x="267982" y="277837"/>
                </a:lnTo>
                <a:lnTo>
                  <a:pt x="288569" y="247395"/>
                </a:lnTo>
                <a:lnTo>
                  <a:pt x="233964" y="209725"/>
                </a:lnTo>
                <a:lnTo>
                  <a:pt x="197476" y="165926"/>
                </a:lnTo>
                <a:lnTo>
                  <a:pt x="175667" y="119894"/>
                </a:lnTo>
                <a:lnTo>
                  <a:pt x="175472" y="1190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88542" y="5611241"/>
            <a:ext cx="259079" cy="258445"/>
          </a:xfrm>
          <a:custGeom>
            <a:avLst/>
            <a:gdLst/>
            <a:ahLst/>
            <a:cxnLst/>
            <a:rect l="l" t="t" r="r" b="b"/>
            <a:pathLst>
              <a:path w="259080" h="258445">
                <a:moveTo>
                  <a:pt x="85953" y="139966"/>
                </a:moveTo>
                <a:lnTo>
                  <a:pt x="65062" y="163842"/>
                </a:lnTo>
                <a:lnTo>
                  <a:pt x="103643" y="189732"/>
                </a:lnTo>
                <a:lnTo>
                  <a:pt x="136940" y="215874"/>
                </a:lnTo>
                <a:lnTo>
                  <a:pt x="163470" y="239502"/>
                </a:lnTo>
                <a:lnTo>
                  <a:pt x="181749" y="257848"/>
                </a:lnTo>
                <a:lnTo>
                  <a:pt x="205308" y="234569"/>
                </a:lnTo>
                <a:lnTo>
                  <a:pt x="194787" y="224050"/>
                </a:lnTo>
                <a:lnTo>
                  <a:pt x="184399" y="214198"/>
                </a:lnTo>
                <a:lnTo>
                  <a:pt x="173727" y="204679"/>
                </a:lnTo>
                <a:lnTo>
                  <a:pt x="162356" y="195160"/>
                </a:lnTo>
                <a:lnTo>
                  <a:pt x="183671" y="176072"/>
                </a:lnTo>
                <a:lnTo>
                  <a:pt x="138163" y="176072"/>
                </a:lnTo>
                <a:lnTo>
                  <a:pt x="125347" y="166571"/>
                </a:lnTo>
                <a:lnTo>
                  <a:pt x="112391" y="157348"/>
                </a:lnTo>
                <a:lnTo>
                  <a:pt x="99269" y="148460"/>
                </a:lnTo>
                <a:lnTo>
                  <a:pt x="85953" y="139966"/>
                </a:lnTo>
                <a:close/>
              </a:path>
              <a:path w="259080" h="258445">
                <a:moveTo>
                  <a:pt x="258567" y="82956"/>
                </a:moveTo>
                <a:lnTo>
                  <a:pt x="219951" y="82956"/>
                </a:lnTo>
                <a:lnTo>
                  <a:pt x="200246" y="112575"/>
                </a:lnTo>
                <a:lnTo>
                  <a:pt x="176037" y="140373"/>
                </a:lnTo>
                <a:lnTo>
                  <a:pt x="153339" y="162741"/>
                </a:lnTo>
                <a:lnTo>
                  <a:pt x="138163" y="176072"/>
                </a:lnTo>
                <a:lnTo>
                  <a:pt x="183671" y="176072"/>
                </a:lnTo>
                <a:lnTo>
                  <a:pt x="210996" y="148208"/>
                </a:lnTo>
                <a:lnTo>
                  <a:pt x="238228" y="115565"/>
                </a:lnTo>
                <a:lnTo>
                  <a:pt x="258567" y="82956"/>
                </a:lnTo>
                <a:close/>
              </a:path>
              <a:path w="259080" h="258445">
                <a:moveTo>
                  <a:pt x="108927" y="0"/>
                </a:moveTo>
                <a:lnTo>
                  <a:pt x="80070" y="55376"/>
                </a:lnTo>
                <a:lnTo>
                  <a:pt x="48644" y="98329"/>
                </a:lnTo>
                <a:lnTo>
                  <a:pt x="20127" y="128748"/>
                </a:lnTo>
                <a:lnTo>
                  <a:pt x="0" y="146519"/>
                </a:lnTo>
                <a:lnTo>
                  <a:pt x="23266" y="169798"/>
                </a:lnTo>
                <a:lnTo>
                  <a:pt x="50039" y="144403"/>
                </a:lnTo>
                <a:lnTo>
                  <a:pt x="73337" y="118329"/>
                </a:lnTo>
                <a:lnTo>
                  <a:pt x="90923" y="96279"/>
                </a:lnTo>
                <a:lnTo>
                  <a:pt x="100558" y="82956"/>
                </a:lnTo>
                <a:lnTo>
                  <a:pt x="258567" y="82956"/>
                </a:lnTo>
                <a:lnTo>
                  <a:pt x="258749" y="82664"/>
                </a:lnTo>
                <a:lnTo>
                  <a:pt x="258749" y="52819"/>
                </a:lnTo>
                <a:lnTo>
                  <a:pt x="119659" y="52819"/>
                </a:lnTo>
                <a:lnTo>
                  <a:pt x="127049" y="39635"/>
                </a:lnTo>
                <a:lnTo>
                  <a:pt x="132872" y="28128"/>
                </a:lnTo>
                <a:lnTo>
                  <a:pt x="137463" y="18077"/>
                </a:lnTo>
                <a:lnTo>
                  <a:pt x="141160" y="9258"/>
                </a:lnTo>
                <a:lnTo>
                  <a:pt x="108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94167" y="5613324"/>
            <a:ext cx="234861" cy="25247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56511" y="5598401"/>
            <a:ext cx="278130" cy="280670"/>
          </a:xfrm>
          <a:custGeom>
            <a:avLst/>
            <a:gdLst/>
            <a:ahLst/>
            <a:cxnLst/>
            <a:rect l="l" t="t" r="r" b="b"/>
            <a:pathLst>
              <a:path w="278130" h="280670">
                <a:moveTo>
                  <a:pt x="241414" y="251282"/>
                </a:moveTo>
                <a:lnTo>
                  <a:pt x="164426" y="251282"/>
                </a:lnTo>
                <a:lnTo>
                  <a:pt x="168605" y="280225"/>
                </a:lnTo>
                <a:lnTo>
                  <a:pt x="214858" y="280225"/>
                </a:lnTo>
                <a:lnTo>
                  <a:pt x="222281" y="279739"/>
                </a:lnTo>
                <a:lnTo>
                  <a:pt x="231046" y="277015"/>
                </a:lnTo>
                <a:lnTo>
                  <a:pt x="238356" y="270152"/>
                </a:lnTo>
                <a:lnTo>
                  <a:pt x="241414" y="257251"/>
                </a:lnTo>
                <a:lnTo>
                  <a:pt x="241414" y="251282"/>
                </a:lnTo>
                <a:close/>
              </a:path>
              <a:path w="278130" h="280670">
                <a:moveTo>
                  <a:pt x="164426" y="183527"/>
                </a:moveTo>
                <a:lnTo>
                  <a:pt x="30429" y="183527"/>
                </a:lnTo>
                <a:lnTo>
                  <a:pt x="30429" y="268884"/>
                </a:lnTo>
                <a:lnTo>
                  <a:pt x="59677" y="268884"/>
                </a:lnTo>
                <a:lnTo>
                  <a:pt x="59677" y="254558"/>
                </a:lnTo>
                <a:lnTo>
                  <a:pt x="164426" y="254558"/>
                </a:lnTo>
                <a:lnTo>
                  <a:pt x="164426" y="251282"/>
                </a:lnTo>
                <a:lnTo>
                  <a:pt x="241414" y="251282"/>
                </a:lnTo>
                <a:lnTo>
                  <a:pt x="241414" y="250075"/>
                </a:lnTo>
                <a:lnTo>
                  <a:pt x="164426" y="250075"/>
                </a:lnTo>
                <a:lnTo>
                  <a:pt x="164426" y="231279"/>
                </a:lnTo>
                <a:lnTo>
                  <a:pt x="59677" y="231279"/>
                </a:lnTo>
                <a:lnTo>
                  <a:pt x="59677" y="205917"/>
                </a:lnTo>
                <a:lnTo>
                  <a:pt x="164426" y="205917"/>
                </a:lnTo>
                <a:lnTo>
                  <a:pt x="164426" y="183527"/>
                </a:lnTo>
                <a:close/>
              </a:path>
              <a:path w="278130" h="280670">
                <a:moveTo>
                  <a:pt x="241414" y="171602"/>
                </a:moveTo>
                <a:lnTo>
                  <a:pt x="210985" y="171602"/>
                </a:lnTo>
                <a:lnTo>
                  <a:pt x="210985" y="247408"/>
                </a:lnTo>
                <a:lnTo>
                  <a:pt x="210096" y="250075"/>
                </a:lnTo>
                <a:lnTo>
                  <a:pt x="241414" y="250075"/>
                </a:lnTo>
                <a:lnTo>
                  <a:pt x="241414" y="171602"/>
                </a:lnTo>
                <a:close/>
              </a:path>
              <a:path w="278130" h="280670">
                <a:moveTo>
                  <a:pt x="164426" y="205917"/>
                </a:moveTo>
                <a:lnTo>
                  <a:pt x="136372" y="205917"/>
                </a:lnTo>
                <a:lnTo>
                  <a:pt x="136372" y="231279"/>
                </a:lnTo>
                <a:lnTo>
                  <a:pt x="164426" y="231279"/>
                </a:lnTo>
                <a:lnTo>
                  <a:pt x="164426" y="205917"/>
                </a:lnTo>
                <a:close/>
              </a:path>
              <a:path w="278130" h="280670">
                <a:moveTo>
                  <a:pt x="277837" y="144145"/>
                </a:moveTo>
                <a:lnTo>
                  <a:pt x="0" y="144145"/>
                </a:lnTo>
                <a:lnTo>
                  <a:pt x="0" y="171602"/>
                </a:lnTo>
                <a:lnTo>
                  <a:pt x="277837" y="171602"/>
                </a:lnTo>
                <a:lnTo>
                  <a:pt x="277837" y="144145"/>
                </a:lnTo>
                <a:close/>
              </a:path>
              <a:path w="278130" h="280670">
                <a:moveTo>
                  <a:pt x="137858" y="88328"/>
                </a:moveTo>
                <a:lnTo>
                  <a:pt x="105041" y="88328"/>
                </a:lnTo>
                <a:lnTo>
                  <a:pt x="94756" y="96674"/>
                </a:lnTo>
                <a:lnTo>
                  <a:pt x="78031" y="104263"/>
                </a:lnTo>
                <a:lnTo>
                  <a:pt x="53921" y="109781"/>
                </a:lnTo>
                <a:lnTo>
                  <a:pt x="21475" y="111912"/>
                </a:lnTo>
                <a:lnTo>
                  <a:pt x="31915" y="139661"/>
                </a:lnTo>
                <a:lnTo>
                  <a:pt x="50652" y="138061"/>
                </a:lnTo>
                <a:lnTo>
                  <a:pt x="80414" y="131564"/>
                </a:lnTo>
                <a:lnTo>
                  <a:pt x="112412" y="116282"/>
                </a:lnTo>
                <a:lnTo>
                  <a:pt x="137858" y="88328"/>
                </a:lnTo>
                <a:close/>
              </a:path>
              <a:path w="278130" h="280670">
                <a:moveTo>
                  <a:pt x="168008" y="88328"/>
                </a:moveTo>
                <a:lnTo>
                  <a:pt x="138747" y="88328"/>
                </a:lnTo>
                <a:lnTo>
                  <a:pt x="157206" y="108044"/>
                </a:lnTo>
                <a:lnTo>
                  <a:pt x="179158" y="122242"/>
                </a:lnTo>
                <a:lnTo>
                  <a:pt x="208216" y="132017"/>
                </a:lnTo>
                <a:lnTo>
                  <a:pt x="247992" y="138468"/>
                </a:lnTo>
                <a:lnTo>
                  <a:pt x="259334" y="111315"/>
                </a:lnTo>
                <a:lnTo>
                  <a:pt x="224831" y="108607"/>
                </a:lnTo>
                <a:lnTo>
                  <a:pt x="199788" y="103741"/>
                </a:lnTo>
                <a:lnTo>
                  <a:pt x="181686" y="96915"/>
                </a:lnTo>
                <a:lnTo>
                  <a:pt x="168008" y="88328"/>
                </a:lnTo>
                <a:close/>
              </a:path>
              <a:path w="278130" h="280670">
                <a:moveTo>
                  <a:pt x="229488" y="64452"/>
                </a:moveTo>
                <a:lnTo>
                  <a:pt x="47447" y="64452"/>
                </a:lnTo>
                <a:lnTo>
                  <a:pt x="47447" y="88328"/>
                </a:lnTo>
                <a:lnTo>
                  <a:pt x="229488" y="88328"/>
                </a:lnTo>
                <a:lnTo>
                  <a:pt x="229488" y="64452"/>
                </a:lnTo>
                <a:close/>
              </a:path>
              <a:path w="278130" h="280670">
                <a:moveTo>
                  <a:pt x="270662" y="20891"/>
                </a:moveTo>
                <a:lnTo>
                  <a:pt x="7454" y="20891"/>
                </a:lnTo>
                <a:lnTo>
                  <a:pt x="7454" y="81470"/>
                </a:lnTo>
                <a:lnTo>
                  <a:pt x="38493" y="81470"/>
                </a:lnTo>
                <a:lnTo>
                  <a:pt x="38493" y="48348"/>
                </a:lnTo>
                <a:lnTo>
                  <a:pt x="270662" y="48348"/>
                </a:lnTo>
                <a:lnTo>
                  <a:pt x="270662" y="20891"/>
                </a:lnTo>
                <a:close/>
              </a:path>
              <a:path w="278130" h="280670">
                <a:moveTo>
                  <a:pt x="270662" y="48348"/>
                </a:moveTo>
                <a:lnTo>
                  <a:pt x="239636" y="48348"/>
                </a:lnTo>
                <a:lnTo>
                  <a:pt x="239636" y="81470"/>
                </a:lnTo>
                <a:lnTo>
                  <a:pt x="270662" y="81470"/>
                </a:lnTo>
                <a:lnTo>
                  <a:pt x="270662" y="48348"/>
                </a:lnTo>
                <a:close/>
              </a:path>
              <a:path w="278130" h="280670">
                <a:moveTo>
                  <a:pt x="152793" y="48348"/>
                </a:moveTo>
                <a:lnTo>
                  <a:pt x="122339" y="48348"/>
                </a:lnTo>
                <a:lnTo>
                  <a:pt x="120561" y="55816"/>
                </a:lnTo>
                <a:lnTo>
                  <a:pt x="117868" y="64452"/>
                </a:lnTo>
                <a:lnTo>
                  <a:pt x="148297" y="64452"/>
                </a:lnTo>
                <a:lnTo>
                  <a:pt x="150393" y="58788"/>
                </a:lnTo>
                <a:lnTo>
                  <a:pt x="151307" y="54305"/>
                </a:lnTo>
                <a:lnTo>
                  <a:pt x="152793" y="48348"/>
                </a:lnTo>
                <a:close/>
              </a:path>
              <a:path w="278130" h="280670">
                <a:moveTo>
                  <a:pt x="154571" y="0"/>
                </a:moveTo>
                <a:lnTo>
                  <a:pt x="123545" y="0"/>
                </a:lnTo>
                <a:lnTo>
                  <a:pt x="123545" y="20891"/>
                </a:lnTo>
                <a:lnTo>
                  <a:pt x="154571" y="20891"/>
                </a:lnTo>
                <a:lnTo>
                  <a:pt x="1545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49272" y="5597207"/>
            <a:ext cx="285750" cy="281305"/>
          </a:xfrm>
          <a:custGeom>
            <a:avLst/>
            <a:gdLst/>
            <a:ahLst/>
            <a:cxnLst/>
            <a:rect l="l" t="t" r="r" b="b"/>
            <a:pathLst>
              <a:path w="285750" h="281304">
                <a:moveTo>
                  <a:pt x="69253" y="126237"/>
                </a:moveTo>
                <a:lnTo>
                  <a:pt x="38798" y="126237"/>
                </a:lnTo>
                <a:lnTo>
                  <a:pt x="38798" y="280822"/>
                </a:lnTo>
                <a:lnTo>
                  <a:pt x="69253" y="280822"/>
                </a:lnTo>
                <a:lnTo>
                  <a:pt x="69253" y="126237"/>
                </a:lnTo>
                <a:close/>
              </a:path>
              <a:path w="285750" h="281304">
                <a:moveTo>
                  <a:pt x="251586" y="94894"/>
                </a:moveTo>
                <a:lnTo>
                  <a:pt x="219646" y="94894"/>
                </a:lnTo>
                <a:lnTo>
                  <a:pt x="219646" y="245008"/>
                </a:lnTo>
                <a:lnTo>
                  <a:pt x="219049" y="250088"/>
                </a:lnTo>
                <a:lnTo>
                  <a:pt x="156798" y="250088"/>
                </a:lnTo>
                <a:lnTo>
                  <a:pt x="160858" y="280822"/>
                </a:lnTo>
                <a:lnTo>
                  <a:pt x="216077" y="280822"/>
                </a:lnTo>
                <a:lnTo>
                  <a:pt x="232454" y="278901"/>
                </a:lnTo>
                <a:lnTo>
                  <a:pt x="243457" y="273062"/>
                </a:lnTo>
                <a:lnTo>
                  <a:pt x="249648" y="263195"/>
                </a:lnTo>
                <a:lnTo>
                  <a:pt x="251462" y="250088"/>
                </a:lnTo>
                <a:lnTo>
                  <a:pt x="211899" y="250088"/>
                </a:lnTo>
                <a:lnTo>
                  <a:pt x="156679" y="249186"/>
                </a:lnTo>
                <a:lnTo>
                  <a:pt x="251586" y="249186"/>
                </a:lnTo>
                <a:lnTo>
                  <a:pt x="251586" y="94894"/>
                </a:lnTo>
                <a:close/>
              </a:path>
              <a:path w="285750" h="281304">
                <a:moveTo>
                  <a:pt x="122961" y="115493"/>
                </a:moveTo>
                <a:lnTo>
                  <a:pt x="96697" y="132791"/>
                </a:lnTo>
                <a:lnTo>
                  <a:pt x="114479" y="155381"/>
                </a:lnTo>
                <a:lnTo>
                  <a:pt x="129044" y="176261"/>
                </a:lnTo>
                <a:lnTo>
                  <a:pt x="139971" y="193614"/>
                </a:lnTo>
                <a:lnTo>
                  <a:pt x="146837" y="205625"/>
                </a:lnTo>
                <a:lnTo>
                  <a:pt x="174294" y="187121"/>
                </a:lnTo>
                <a:lnTo>
                  <a:pt x="166441" y="174417"/>
                </a:lnTo>
                <a:lnTo>
                  <a:pt x="155342" y="157568"/>
                </a:lnTo>
                <a:lnTo>
                  <a:pt x="140887" y="137592"/>
                </a:lnTo>
                <a:lnTo>
                  <a:pt x="122961" y="115493"/>
                </a:lnTo>
                <a:close/>
              </a:path>
              <a:path w="285750" h="281304">
                <a:moveTo>
                  <a:pt x="59994" y="0"/>
                </a:moveTo>
                <a:lnTo>
                  <a:pt x="51377" y="31584"/>
                </a:lnTo>
                <a:lnTo>
                  <a:pt x="38284" y="63784"/>
                </a:lnTo>
                <a:lnTo>
                  <a:pt x="21047" y="94752"/>
                </a:lnTo>
                <a:lnTo>
                  <a:pt x="0" y="122643"/>
                </a:lnTo>
                <a:lnTo>
                  <a:pt x="13741" y="157568"/>
                </a:lnTo>
                <a:lnTo>
                  <a:pt x="19001" y="151962"/>
                </a:lnTo>
                <a:lnTo>
                  <a:pt x="24484" y="145599"/>
                </a:lnTo>
                <a:lnTo>
                  <a:pt x="30859" y="137387"/>
                </a:lnTo>
                <a:lnTo>
                  <a:pt x="38798" y="126237"/>
                </a:lnTo>
                <a:lnTo>
                  <a:pt x="69253" y="126237"/>
                </a:lnTo>
                <a:lnTo>
                  <a:pt x="69253" y="69824"/>
                </a:lnTo>
                <a:lnTo>
                  <a:pt x="78290" y="47875"/>
                </a:lnTo>
                <a:lnTo>
                  <a:pt x="84728" y="29808"/>
                </a:lnTo>
                <a:lnTo>
                  <a:pt x="89098" y="15487"/>
                </a:lnTo>
                <a:lnTo>
                  <a:pt x="91935" y="4775"/>
                </a:lnTo>
                <a:lnTo>
                  <a:pt x="59994" y="0"/>
                </a:lnTo>
                <a:close/>
              </a:path>
              <a:path w="285750" h="281304">
                <a:moveTo>
                  <a:pt x="285305" y="64160"/>
                </a:moveTo>
                <a:lnTo>
                  <a:pt x="85648" y="64160"/>
                </a:lnTo>
                <a:lnTo>
                  <a:pt x="85648" y="94894"/>
                </a:lnTo>
                <a:lnTo>
                  <a:pt x="285305" y="94894"/>
                </a:lnTo>
                <a:lnTo>
                  <a:pt x="285305" y="64160"/>
                </a:lnTo>
                <a:close/>
              </a:path>
              <a:path w="285750" h="281304">
                <a:moveTo>
                  <a:pt x="251586" y="901"/>
                </a:moveTo>
                <a:lnTo>
                  <a:pt x="219646" y="901"/>
                </a:lnTo>
                <a:lnTo>
                  <a:pt x="219646" y="64160"/>
                </a:lnTo>
                <a:lnTo>
                  <a:pt x="251586" y="64160"/>
                </a:lnTo>
                <a:lnTo>
                  <a:pt x="251586" y="9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75574" y="5611838"/>
            <a:ext cx="212405" cy="2533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513952" y="5621680"/>
            <a:ext cx="257810" cy="243840"/>
          </a:xfrm>
          <a:custGeom>
            <a:avLst/>
            <a:gdLst/>
            <a:ahLst/>
            <a:cxnLst/>
            <a:rect l="l" t="t" r="r" b="b"/>
            <a:pathLst>
              <a:path w="257810" h="243839">
                <a:moveTo>
                  <a:pt x="213481" y="33718"/>
                </a:moveTo>
                <a:lnTo>
                  <a:pt x="140271" y="33718"/>
                </a:lnTo>
                <a:lnTo>
                  <a:pt x="99318" y="64931"/>
                </a:lnTo>
                <a:lnTo>
                  <a:pt x="74118" y="96345"/>
                </a:lnTo>
                <a:lnTo>
                  <a:pt x="61399" y="125915"/>
                </a:lnTo>
                <a:lnTo>
                  <a:pt x="57886" y="151599"/>
                </a:lnTo>
                <a:lnTo>
                  <a:pt x="61058" y="172286"/>
                </a:lnTo>
                <a:lnTo>
                  <a:pt x="84080" y="208624"/>
                </a:lnTo>
                <a:lnTo>
                  <a:pt x="124052" y="230708"/>
                </a:lnTo>
                <a:lnTo>
                  <a:pt x="183102" y="241662"/>
                </a:lnTo>
                <a:lnTo>
                  <a:pt x="225602" y="243217"/>
                </a:lnTo>
                <a:lnTo>
                  <a:pt x="230377" y="207695"/>
                </a:lnTo>
                <a:lnTo>
                  <a:pt x="172533" y="206025"/>
                </a:lnTo>
                <a:lnTo>
                  <a:pt x="129068" y="196322"/>
                </a:lnTo>
                <a:lnTo>
                  <a:pt x="101717" y="177609"/>
                </a:lnTo>
                <a:lnTo>
                  <a:pt x="92214" y="148907"/>
                </a:lnTo>
                <a:lnTo>
                  <a:pt x="98798" y="118894"/>
                </a:lnTo>
                <a:lnTo>
                  <a:pt x="142069" y="65820"/>
                </a:lnTo>
                <a:lnTo>
                  <a:pt x="183862" y="41466"/>
                </a:lnTo>
                <a:lnTo>
                  <a:pt x="212985" y="33751"/>
                </a:lnTo>
                <a:lnTo>
                  <a:pt x="213481" y="33718"/>
                </a:lnTo>
                <a:close/>
              </a:path>
              <a:path w="257810" h="243839">
                <a:moveTo>
                  <a:pt x="256946" y="0"/>
                </a:moveTo>
                <a:lnTo>
                  <a:pt x="31778" y="9132"/>
                </a:lnTo>
                <a:lnTo>
                  <a:pt x="15720" y="9641"/>
                </a:lnTo>
                <a:lnTo>
                  <a:pt x="0" y="9842"/>
                </a:lnTo>
                <a:lnTo>
                  <a:pt x="1181" y="43865"/>
                </a:lnTo>
                <a:lnTo>
                  <a:pt x="105403" y="35888"/>
                </a:lnTo>
                <a:lnTo>
                  <a:pt x="140271" y="33718"/>
                </a:lnTo>
                <a:lnTo>
                  <a:pt x="213481" y="33718"/>
                </a:lnTo>
                <a:lnTo>
                  <a:pt x="231571" y="32524"/>
                </a:lnTo>
                <a:lnTo>
                  <a:pt x="257522" y="32524"/>
                </a:lnTo>
                <a:lnTo>
                  <a:pt x="256946" y="0"/>
                </a:lnTo>
                <a:close/>
              </a:path>
              <a:path w="257810" h="243839">
                <a:moveTo>
                  <a:pt x="257522" y="32524"/>
                </a:moveTo>
                <a:lnTo>
                  <a:pt x="231571" y="32524"/>
                </a:lnTo>
                <a:lnTo>
                  <a:pt x="240164" y="32627"/>
                </a:lnTo>
                <a:lnTo>
                  <a:pt x="247019" y="32897"/>
                </a:lnTo>
                <a:lnTo>
                  <a:pt x="252644" y="33280"/>
                </a:lnTo>
                <a:lnTo>
                  <a:pt x="257543" y="33718"/>
                </a:lnTo>
                <a:lnTo>
                  <a:pt x="257522" y="32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11805" y="5627954"/>
            <a:ext cx="261620" cy="236220"/>
          </a:xfrm>
          <a:custGeom>
            <a:avLst/>
            <a:gdLst/>
            <a:ahLst/>
            <a:cxnLst/>
            <a:rect l="l" t="t" r="r" b="b"/>
            <a:pathLst>
              <a:path w="261619" h="236220">
                <a:moveTo>
                  <a:pt x="197548" y="3276"/>
                </a:moveTo>
                <a:lnTo>
                  <a:pt x="170992" y="22974"/>
                </a:lnTo>
                <a:lnTo>
                  <a:pt x="180531" y="33421"/>
                </a:lnTo>
                <a:lnTo>
                  <a:pt x="190431" y="46807"/>
                </a:lnTo>
                <a:lnTo>
                  <a:pt x="209194" y="84747"/>
                </a:lnTo>
                <a:lnTo>
                  <a:pt x="220572" y="135747"/>
                </a:lnTo>
                <a:lnTo>
                  <a:pt x="223215" y="203530"/>
                </a:lnTo>
                <a:lnTo>
                  <a:pt x="261111" y="201434"/>
                </a:lnTo>
                <a:lnTo>
                  <a:pt x="256425" y="126663"/>
                </a:lnTo>
                <a:lnTo>
                  <a:pt x="243317" y="73485"/>
                </a:lnTo>
                <a:lnTo>
                  <a:pt x="223216" y="34742"/>
                </a:lnTo>
                <a:lnTo>
                  <a:pt x="197548" y="3276"/>
                </a:lnTo>
                <a:close/>
              </a:path>
              <a:path w="261619" h="236220">
                <a:moveTo>
                  <a:pt x="3873" y="0"/>
                </a:moveTo>
                <a:lnTo>
                  <a:pt x="2764" y="13011"/>
                </a:lnTo>
                <a:lnTo>
                  <a:pt x="1489" y="30473"/>
                </a:lnTo>
                <a:lnTo>
                  <a:pt x="430" y="51973"/>
                </a:lnTo>
                <a:lnTo>
                  <a:pt x="0" y="75501"/>
                </a:lnTo>
                <a:lnTo>
                  <a:pt x="2651" y="132269"/>
                </a:lnTo>
                <a:lnTo>
                  <a:pt x="12715" y="183829"/>
                </a:lnTo>
                <a:lnTo>
                  <a:pt x="33357" y="221287"/>
                </a:lnTo>
                <a:lnTo>
                  <a:pt x="67741" y="235750"/>
                </a:lnTo>
                <a:lnTo>
                  <a:pt x="90259" y="230687"/>
                </a:lnTo>
                <a:lnTo>
                  <a:pt x="110488" y="215387"/>
                </a:lnTo>
                <a:lnTo>
                  <a:pt x="121153" y="200240"/>
                </a:lnTo>
                <a:lnTo>
                  <a:pt x="63245" y="200240"/>
                </a:lnTo>
                <a:lnTo>
                  <a:pt x="57302" y="196367"/>
                </a:lnTo>
                <a:lnTo>
                  <a:pt x="37698" y="138317"/>
                </a:lnTo>
                <a:lnTo>
                  <a:pt x="34302" y="77584"/>
                </a:lnTo>
                <a:lnTo>
                  <a:pt x="34896" y="51973"/>
                </a:lnTo>
                <a:lnTo>
                  <a:pt x="36360" y="31594"/>
                </a:lnTo>
                <a:lnTo>
                  <a:pt x="38213" y="15858"/>
                </a:lnTo>
                <a:lnTo>
                  <a:pt x="39979" y="4178"/>
                </a:lnTo>
                <a:lnTo>
                  <a:pt x="3873" y="0"/>
                </a:lnTo>
                <a:close/>
              </a:path>
              <a:path w="261619" h="236220">
                <a:moveTo>
                  <a:pt x="116077" y="137871"/>
                </a:moveTo>
                <a:lnTo>
                  <a:pt x="107148" y="160078"/>
                </a:lnTo>
                <a:lnTo>
                  <a:pt x="96534" y="180133"/>
                </a:lnTo>
                <a:lnTo>
                  <a:pt x="84350" y="194649"/>
                </a:lnTo>
                <a:lnTo>
                  <a:pt x="70713" y="200240"/>
                </a:lnTo>
                <a:lnTo>
                  <a:pt x="121153" y="200240"/>
                </a:lnTo>
                <a:lnTo>
                  <a:pt x="128590" y="189678"/>
                </a:lnTo>
                <a:lnTo>
                  <a:pt x="144729" y="153390"/>
                </a:lnTo>
                <a:lnTo>
                  <a:pt x="116077" y="1378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103689" y="5610631"/>
            <a:ext cx="255904" cy="255270"/>
          </a:xfrm>
          <a:custGeom>
            <a:avLst/>
            <a:gdLst/>
            <a:ahLst/>
            <a:cxnLst/>
            <a:rect l="l" t="t" r="r" b="b"/>
            <a:pathLst>
              <a:path w="255904" h="255270">
                <a:moveTo>
                  <a:pt x="80276" y="68351"/>
                </a:moveTo>
                <a:lnTo>
                  <a:pt x="48348" y="68351"/>
                </a:lnTo>
                <a:lnTo>
                  <a:pt x="41036" y="107818"/>
                </a:lnTo>
                <a:lnTo>
                  <a:pt x="30441" y="154041"/>
                </a:lnTo>
                <a:lnTo>
                  <a:pt x="16702" y="201260"/>
                </a:lnTo>
                <a:lnTo>
                  <a:pt x="0" y="243522"/>
                </a:lnTo>
                <a:lnTo>
                  <a:pt x="31635" y="254876"/>
                </a:lnTo>
                <a:lnTo>
                  <a:pt x="49221" y="205039"/>
                </a:lnTo>
                <a:lnTo>
                  <a:pt x="64009" y="148516"/>
                </a:lnTo>
                <a:lnTo>
                  <a:pt x="74771" y="98542"/>
                </a:lnTo>
                <a:lnTo>
                  <a:pt x="80276" y="68351"/>
                </a:lnTo>
                <a:close/>
              </a:path>
              <a:path w="255904" h="255270">
                <a:moveTo>
                  <a:pt x="127139" y="145351"/>
                </a:moveTo>
                <a:lnTo>
                  <a:pt x="117636" y="156588"/>
                </a:lnTo>
                <a:lnTo>
                  <a:pt x="109534" y="168997"/>
                </a:lnTo>
                <a:lnTo>
                  <a:pt x="103893" y="182861"/>
                </a:lnTo>
                <a:lnTo>
                  <a:pt x="101777" y="198462"/>
                </a:lnTo>
                <a:lnTo>
                  <a:pt x="113186" y="230562"/>
                </a:lnTo>
                <a:lnTo>
                  <a:pt x="140681" y="247046"/>
                </a:lnTo>
                <a:lnTo>
                  <a:pt x="174161" y="253119"/>
                </a:lnTo>
                <a:lnTo>
                  <a:pt x="203530" y="253987"/>
                </a:lnTo>
                <a:lnTo>
                  <a:pt x="225364" y="253877"/>
                </a:lnTo>
                <a:lnTo>
                  <a:pt x="239198" y="253569"/>
                </a:lnTo>
                <a:lnTo>
                  <a:pt x="248107" y="253092"/>
                </a:lnTo>
                <a:lnTo>
                  <a:pt x="255168" y="252476"/>
                </a:lnTo>
                <a:lnTo>
                  <a:pt x="255433" y="223240"/>
                </a:lnTo>
                <a:lnTo>
                  <a:pt x="192189" y="223240"/>
                </a:lnTo>
                <a:lnTo>
                  <a:pt x="175310" y="222839"/>
                </a:lnTo>
                <a:lnTo>
                  <a:pt x="155635" y="220032"/>
                </a:lnTo>
                <a:lnTo>
                  <a:pt x="139318" y="212412"/>
                </a:lnTo>
                <a:lnTo>
                  <a:pt x="132511" y="197573"/>
                </a:lnTo>
                <a:lnTo>
                  <a:pt x="132971" y="192749"/>
                </a:lnTo>
                <a:lnTo>
                  <a:pt x="135304" y="185151"/>
                </a:lnTo>
                <a:lnTo>
                  <a:pt x="140939" y="175037"/>
                </a:lnTo>
                <a:lnTo>
                  <a:pt x="151307" y="162661"/>
                </a:lnTo>
                <a:lnTo>
                  <a:pt x="127139" y="145351"/>
                </a:lnTo>
                <a:close/>
              </a:path>
              <a:path w="255904" h="255270">
                <a:moveTo>
                  <a:pt x="255460" y="220256"/>
                </a:moveTo>
                <a:lnTo>
                  <a:pt x="240371" y="221729"/>
                </a:lnTo>
                <a:lnTo>
                  <a:pt x="224048" y="222643"/>
                </a:lnTo>
                <a:lnTo>
                  <a:pt x="207613" y="223110"/>
                </a:lnTo>
                <a:lnTo>
                  <a:pt x="192189" y="223240"/>
                </a:lnTo>
                <a:lnTo>
                  <a:pt x="255433" y="223240"/>
                </a:lnTo>
                <a:lnTo>
                  <a:pt x="255460" y="220256"/>
                </a:lnTo>
                <a:close/>
              </a:path>
              <a:path w="255904" h="255270">
                <a:moveTo>
                  <a:pt x="252171" y="74320"/>
                </a:moveTo>
                <a:lnTo>
                  <a:pt x="205370" y="75153"/>
                </a:lnTo>
                <a:lnTo>
                  <a:pt x="171600" y="78725"/>
                </a:lnTo>
                <a:lnTo>
                  <a:pt x="146334" y="84648"/>
                </a:lnTo>
                <a:lnTo>
                  <a:pt x="125044" y="92532"/>
                </a:lnTo>
                <a:lnTo>
                  <a:pt x="135191" y="119989"/>
                </a:lnTo>
                <a:lnTo>
                  <a:pt x="145987" y="116081"/>
                </a:lnTo>
                <a:lnTo>
                  <a:pt x="163612" y="111558"/>
                </a:lnTo>
                <a:lnTo>
                  <a:pt x="189407" y="107818"/>
                </a:lnTo>
                <a:lnTo>
                  <a:pt x="224713" y="106260"/>
                </a:lnTo>
                <a:lnTo>
                  <a:pt x="251887" y="106260"/>
                </a:lnTo>
                <a:lnTo>
                  <a:pt x="252171" y="74320"/>
                </a:lnTo>
                <a:close/>
              </a:path>
              <a:path w="255904" h="255270">
                <a:moveTo>
                  <a:pt x="251887" y="106260"/>
                </a:moveTo>
                <a:lnTo>
                  <a:pt x="224713" y="106260"/>
                </a:lnTo>
                <a:lnTo>
                  <a:pt x="232951" y="106315"/>
                </a:lnTo>
                <a:lnTo>
                  <a:pt x="239982" y="106481"/>
                </a:lnTo>
                <a:lnTo>
                  <a:pt x="246170" y="106759"/>
                </a:lnTo>
                <a:lnTo>
                  <a:pt x="251879" y="107149"/>
                </a:lnTo>
                <a:lnTo>
                  <a:pt x="251887" y="106260"/>
                </a:lnTo>
                <a:close/>
              </a:path>
              <a:path w="255904" h="255270">
                <a:moveTo>
                  <a:pt x="162940" y="37909"/>
                </a:moveTo>
                <a:lnTo>
                  <a:pt x="6870" y="37909"/>
                </a:lnTo>
                <a:lnTo>
                  <a:pt x="6870" y="68351"/>
                </a:lnTo>
                <a:lnTo>
                  <a:pt x="162940" y="68351"/>
                </a:lnTo>
                <a:lnTo>
                  <a:pt x="162940" y="37909"/>
                </a:lnTo>
                <a:close/>
              </a:path>
              <a:path w="255904" h="255270">
                <a:moveTo>
                  <a:pt x="55511" y="0"/>
                </a:moveTo>
                <a:lnTo>
                  <a:pt x="55253" y="6469"/>
                </a:lnTo>
                <a:lnTo>
                  <a:pt x="54767" y="13249"/>
                </a:lnTo>
                <a:lnTo>
                  <a:pt x="53831" y="22881"/>
                </a:lnTo>
                <a:lnTo>
                  <a:pt x="52222" y="37909"/>
                </a:lnTo>
                <a:lnTo>
                  <a:pt x="85051" y="37909"/>
                </a:lnTo>
                <a:lnTo>
                  <a:pt x="86889" y="24327"/>
                </a:lnTo>
                <a:lnTo>
                  <a:pt x="88111" y="14747"/>
                </a:lnTo>
                <a:lnTo>
                  <a:pt x="88997" y="7573"/>
                </a:lnTo>
                <a:lnTo>
                  <a:pt x="89827" y="1206"/>
                </a:lnTo>
                <a:lnTo>
                  <a:pt x="55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390493" y="5598998"/>
            <a:ext cx="267335" cy="269240"/>
          </a:xfrm>
          <a:custGeom>
            <a:avLst/>
            <a:gdLst/>
            <a:ahLst/>
            <a:cxnLst/>
            <a:rect l="l" t="t" r="r" b="b"/>
            <a:pathLst>
              <a:path w="267335" h="269239">
                <a:moveTo>
                  <a:pt x="208610" y="10439"/>
                </a:moveTo>
                <a:lnTo>
                  <a:pt x="185635" y="18503"/>
                </a:lnTo>
                <a:lnTo>
                  <a:pt x="191023" y="29364"/>
                </a:lnTo>
                <a:lnTo>
                  <a:pt x="196107" y="42297"/>
                </a:lnTo>
                <a:lnTo>
                  <a:pt x="200352" y="55344"/>
                </a:lnTo>
                <a:lnTo>
                  <a:pt x="203225" y="66547"/>
                </a:lnTo>
                <a:lnTo>
                  <a:pt x="227710" y="57594"/>
                </a:lnTo>
                <a:lnTo>
                  <a:pt x="224472" y="46615"/>
                </a:lnTo>
                <a:lnTo>
                  <a:pt x="219951" y="34016"/>
                </a:lnTo>
                <a:lnTo>
                  <a:pt x="214534" y="21418"/>
                </a:lnTo>
                <a:lnTo>
                  <a:pt x="208610" y="10439"/>
                </a:lnTo>
                <a:close/>
              </a:path>
              <a:path w="267335" h="269239">
                <a:moveTo>
                  <a:pt x="245922" y="0"/>
                </a:moveTo>
                <a:lnTo>
                  <a:pt x="222935" y="8356"/>
                </a:lnTo>
                <a:lnTo>
                  <a:pt x="229151" y="19983"/>
                </a:lnTo>
                <a:lnTo>
                  <a:pt x="233491" y="29540"/>
                </a:lnTo>
                <a:lnTo>
                  <a:pt x="237328" y="39992"/>
                </a:lnTo>
                <a:lnTo>
                  <a:pt x="242036" y="54305"/>
                </a:lnTo>
                <a:lnTo>
                  <a:pt x="266801" y="45351"/>
                </a:lnTo>
                <a:lnTo>
                  <a:pt x="264550" y="38227"/>
                </a:lnTo>
                <a:lnTo>
                  <a:pt x="260838" y="28386"/>
                </a:lnTo>
                <a:lnTo>
                  <a:pt x="254889" y="15689"/>
                </a:lnTo>
                <a:lnTo>
                  <a:pt x="245922" y="0"/>
                </a:lnTo>
                <a:close/>
              </a:path>
              <a:path w="267335" h="269239">
                <a:moveTo>
                  <a:pt x="80886" y="79971"/>
                </a:moveTo>
                <a:lnTo>
                  <a:pt x="48945" y="79971"/>
                </a:lnTo>
                <a:lnTo>
                  <a:pt x="45777" y="98830"/>
                </a:lnTo>
                <a:lnTo>
                  <a:pt x="41893" y="119101"/>
                </a:lnTo>
                <a:lnTo>
                  <a:pt x="31330" y="164122"/>
                </a:lnTo>
                <a:lnTo>
                  <a:pt x="14108" y="222251"/>
                </a:lnTo>
                <a:lnTo>
                  <a:pt x="0" y="256654"/>
                </a:lnTo>
                <a:lnTo>
                  <a:pt x="31940" y="268884"/>
                </a:lnTo>
                <a:lnTo>
                  <a:pt x="43199" y="235669"/>
                </a:lnTo>
                <a:lnTo>
                  <a:pt x="55965" y="193449"/>
                </a:lnTo>
                <a:lnTo>
                  <a:pt x="68955" y="141718"/>
                </a:lnTo>
                <a:lnTo>
                  <a:pt x="80886" y="79971"/>
                </a:lnTo>
                <a:close/>
              </a:path>
              <a:path w="267335" h="269239">
                <a:moveTo>
                  <a:pt x="127736" y="156971"/>
                </a:moveTo>
                <a:lnTo>
                  <a:pt x="117636" y="169212"/>
                </a:lnTo>
                <a:lnTo>
                  <a:pt x="109385" y="182599"/>
                </a:lnTo>
                <a:lnTo>
                  <a:pt x="103819" y="197050"/>
                </a:lnTo>
                <a:lnTo>
                  <a:pt x="101777" y="212483"/>
                </a:lnTo>
                <a:lnTo>
                  <a:pt x="104066" y="226204"/>
                </a:lnTo>
                <a:lnTo>
                  <a:pt x="132803" y="255447"/>
                </a:lnTo>
                <a:lnTo>
                  <a:pt x="177802" y="264347"/>
                </a:lnTo>
                <a:lnTo>
                  <a:pt x="206832" y="264998"/>
                </a:lnTo>
                <a:lnTo>
                  <a:pt x="225545" y="264845"/>
                </a:lnTo>
                <a:lnTo>
                  <a:pt x="239279" y="264440"/>
                </a:lnTo>
                <a:lnTo>
                  <a:pt x="249542" y="263867"/>
                </a:lnTo>
                <a:lnTo>
                  <a:pt x="257848" y="263207"/>
                </a:lnTo>
                <a:lnTo>
                  <a:pt x="256227" y="234861"/>
                </a:lnTo>
                <a:lnTo>
                  <a:pt x="194881" y="234861"/>
                </a:lnTo>
                <a:lnTo>
                  <a:pt x="176491" y="234455"/>
                </a:lnTo>
                <a:lnTo>
                  <a:pt x="156117" y="231616"/>
                </a:lnTo>
                <a:lnTo>
                  <a:pt x="139606" y="223909"/>
                </a:lnTo>
                <a:lnTo>
                  <a:pt x="132803" y="208902"/>
                </a:lnTo>
                <a:lnTo>
                  <a:pt x="133354" y="204076"/>
                </a:lnTo>
                <a:lnTo>
                  <a:pt x="135863" y="196511"/>
                </a:lnTo>
                <a:lnTo>
                  <a:pt x="141617" y="186486"/>
                </a:lnTo>
                <a:lnTo>
                  <a:pt x="151904" y="174282"/>
                </a:lnTo>
                <a:lnTo>
                  <a:pt x="127736" y="156971"/>
                </a:lnTo>
                <a:close/>
              </a:path>
              <a:path w="267335" h="269239">
                <a:moveTo>
                  <a:pt x="256057" y="231876"/>
                </a:moveTo>
                <a:lnTo>
                  <a:pt x="240328" y="233098"/>
                </a:lnTo>
                <a:lnTo>
                  <a:pt x="226026" y="234040"/>
                </a:lnTo>
                <a:lnTo>
                  <a:pt x="211446" y="234646"/>
                </a:lnTo>
                <a:lnTo>
                  <a:pt x="194881" y="234861"/>
                </a:lnTo>
                <a:lnTo>
                  <a:pt x="256227" y="234861"/>
                </a:lnTo>
                <a:lnTo>
                  <a:pt x="256057" y="231876"/>
                </a:lnTo>
                <a:close/>
              </a:path>
              <a:path w="267335" h="269239">
                <a:moveTo>
                  <a:pt x="245325" y="85940"/>
                </a:moveTo>
                <a:lnTo>
                  <a:pt x="234276" y="85940"/>
                </a:lnTo>
                <a:lnTo>
                  <a:pt x="206606" y="87064"/>
                </a:lnTo>
                <a:lnTo>
                  <a:pt x="179182" y="90455"/>
                </a:lnTo>
                <a:lnTo>
                  <a:pt x="152146" y="96142"/>
                </a:lnTo>
                <a:lnTo>
                  <a:pt x="125641" y="104152"/>
                </a:lnTo>
                <a:lnTo>
                  <a:pt x="135483" y="131610"/>
                </a:lnTo>
                <a:lnTo>
                  <a:pt x="158311" y="125272"/>
                </a:lnTo>
                <a:lnTo>
                  <a:pt x="179544" y="121234"/>
                </a:lnTo>
                <a:lnTo>
                  <a:pt x="200832" y="119101"/>
                </a:lnTo>
                <a:lnTo>
                  <a:pt x="223824" y="118478"/>
                </a:lnTo>
                <a:lnTo>
                  <a:pt x="252454" y="118478"/>
                </a:lnTo>
                <a:lnTo>
                  <a:pt x="251282" y="86245"/>
                </a:lnTo>
                <a:lnTo>
                  <a:pt x="245325" y="85940"/>
                </a:lnTo>
                <a:close/>
              </a:path>
              <a:path w="267335" h="269239">
                <a:moveTo>
                  <a:pt x="252454" y="118478"/>
                </a:moveTo>
                <a:lnTo>
                  <a:pt x="223824" y="118478"/>
                </a:lnTo>
                <a:lnTo>
                  <a:pt x="232127" y="118528"/>
                </a:lnTo>
                <a:lnTo>
                  <a:pt x="239388" y="118662"/>
                </a:lnTo>
                <a:lnTo>
                  <a:pt x="252475" y="119075"/>
                </a:lnTo>
                <a:lnTo>
                  <a:pt x="252454" y="118478"/>
                </a:lnTo>
                <a:close/>
              </a:path>
              <a:path w="267335" h="269239">
                <a:moveTo>
                  <a:pt x="163842" y="49529"/>
                </a:moveTo>
                <a:lnTo>
                  <a:pt x="7467" y="49529"/>
                </a:lnTo>
                <a:lnTo>
                  <a:pt x="7467" y="79971"/>
                </a:lnTo>
                <a:lnTo>
                  <a:pt x="163842" y="79971"/>
                </a:lnTo>
                <a:lnTo>
                  <a:pt x="163842" y="49529"/>
                </a:lnTo>
                <a:close/>
              </a:path>
              <a:path w="267335" h="269239">
                <a:moveTo>
                  <a:pt x="56705" y="11633"/>
                </a:moveTo>
                <a:lnTo>
                  <a:pt x="56188" y="19022"/>
                </a:lnTo>
                <a:lnTo>
                  <a:pt x="55476" y="27562"/>
                </a:lnTo>
                <a:lnTo>
                  <a:pt x="54409" y="38258"/>
                </a:lnTo>
                <a:lnTo>
                  <a:pt x="53124" y="49529"/>
                </a:lnTo>
                <a:lnTo>
                  <a:pt x="85661" y="49529"/>
                </a:lnTo>
                <a:lnTo>
                  <a:pt x="87326" y="37611"/>
                </a:lnTo>
                <a:lnTo>
                  <a:pt x="88490" y="28721"/>
                </a:lnTo>
                <a:lnTo>
                  <a:pt x="89515" y="20412"/>
                </a:lnTo>
                <a:lnTo>
                  <a:pt x="90423" y="12826"/>
                </a:lnTo>
                <a:lnTo>
                  <a:pt x="56705" y="11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689565" y="5611533"/>
            <a:ext cx="248920" cy="257810"/>
          </a:xfrm>
          <a:custGeom>
            <a:avLst/>
            <a:gdLst/>
            <a:ahLst/>
            <a:cxnLst/>
            <a:rect l="l" t="t" r="r" b="b"/>
            <a:pathLst>
              <a:path w="248920" h="257810">
                <a:moveTo>
                  <a:pt x="198742" y="90119"/>
                </a:moveTo>
                <a:lnTo>
                  <a:pt x="165633" y="90119"/>
                </a:lnTo>
                <a:lnTo>
                  <a:pt x="164535" y="150212"/>
                </a:lnTo>
                <a:lnTo>
                  <a:pt x="152419" y="190358"/>
                </a:lnTo>
                <a:lnTo>
                  <a:pt x="122738" y="214557"/>
                </a:lnTo>
                <a:lnTo>
                  <a:pt x="68948" y="226809"/>
                </a:lnTo>
                <a:lnTo>
                  <a:pt x="79984" y="257251"/>
                </a:lnTo>
                <a:lnTo>
                  <a:pt x="146037" y="238410"/>
                </a:lnTo>
                <a:lnTo>
                  <a:pt x="187705" y="194271"/>
                </a:lnTo>
                <a:lnTo>
                  <a:pt x="198158" y="149810"/>
                </a:lnTo>
                <a:lnTo>
                  <a:pt x="199125" y="122850"/>
                </a:lnTo>
                <a:lnTo>
                  <a:pt x="198742" y="90119"/>
                </a:lnTo>
                <a:close/>
              </a:path>
              <a:path w="248920" h="257810">
                <a:moveTo>
                  <a:pt x="248297" y="59982"/>
                </a:moveTo>
                <a:lnTo>
                  <a:pt x="66255" y="59982"/>
                </a:lnTo>
                <a:lnTo>
                  <a:pt x="66255" y="90119"/>
                </a:lnTo>
                <a:lnTo>
                  <a:pt x="248297" y="90119"/>
                </a:lnTo>
                <a:lnTo>
                  <a:pt x="248297" y="59982"/>
                </a:lnTo>
                <a:close/>
              </a:path>
              <a:path w="248920" h="257810">
                <a:moveTo>
                  <a:pt x="197853" y="0"/>
                </a:moveTo>
                <a:lnTo>
                  <a:pt x="164439" y="0"/>
                </a:lnTo>
                <a:lnTo>
                  <a:pt x="164726" y="12395"/>
                </a:lnTo>
                <a:lnTo>
                  <a:pt x="165366" y="47797"/>
                </a:lnTo>
                <a:lnTo>
                  <a:pt x="165633" y="59982"/>
                </a:lnTo>
                <a:lnTo>
                  <a:pt x="198158" y="59982"/>
                </a:lnTo>
                <a:lnTo>
                  <a:pt x="197900" y="12395"/>
                </a:lnTo>
                <a:lnTo>
                  <a:pt x="197853" y="0"/>
                </a:lnTo>
                <a:close/>
              </a:path>
              <a:path w="248920" h="257810">
                <a:moveTo>
                  <a:pt x="9258" y="304"/>
                </a:moveTo>
                <a:lnTo>
                  <a:pt x="6547" y="24774"/>
                </a:lnTo>
                <a:lnTo>
                  <a:pt x="3505" y="57108"/>
                </a:lnTo>
                <a:lnTo>
                  <a:pt x="1025" y="94763"/>
                </a:lnTo>
                <a:lnTo>
                  <a:pt x="0" y="135191"/>
                </a:lnTo>
                <a:lnTo>
                  <a:pt x="564" y="165011"/>
                </a:lnTo>
                <a:lnTo>
                  <a:pt x="2276" y="194051"/>
                </a:lnTo>
                <a:lnTo>
                  <a:pt x="5164" y="222979"/>
                </a:lnTo>
                <a:lnTo>
                  <a:pt x="9258" y="252463"/>
                </a:lnTo>
                <a:lnTo>
                  <a:pt x="41782" y="248005"/>
                </a:lnTo>
                <a:lnTo>
                  <a:pt x="36626" y="221105"/>
                </a:lnTo>
                <a:lnTo>
                  <a:pt x="33429" y="193567"/>
                </a:lnTo>
                <a:lnTo>
                  <a:pt x="31799" y="165866"/>
                </a:lnTo>
                <a:lnTo>
                  <a:pt x="31343" y="138480"/>
                </a:lnTo>
                <a:lnTo>
                  <a:pt x="32698" y="91327"/>
                </a:lnTo>
                <a:lnTo>
                  <a:pt x="35926" y="52263"/>
                </a:lnTo>
                <a:lnTo>
                  <a:pt x="39771" y="22434"/>
                </a:lnTo>
                <a:lnTo>
                  <a:pt x="42976" y="2984"/>
                </a:lnTo>
                <a:lnTo>
                  <a:pt x="9258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973093" y="5609450"/>
            <a:ext cx="267335" cy="258445"/>
          </a:xfrm>
          <a:custGeom>
            <a:avLst/>
            <a:gdLst/>
            <a:ahLst/>
            <a:cxnLst/>
            <a:rect l="l" t="t" r="r" b="b"/>
            <a:pathLst>
              <a:path w="267335" h="258445">
                <a:moveTo>
                  <a:pt x="157276" y="145338"/>
                </a:moveTo>
                <a:lnTo>
                  <a:pt x="145338" y="145338"/>
                </a:lnTo>
                <a:lnTo>
                  <a:pt x="113940" y="149426"/>
                </a:lnTo>
                <a:lnTo>
                  <a:pt x="90270" y="161039"/>
                </a:lnTo>
                <a:lnTo>
                  <a:pt x="75331" y="179200"/>
                </a:lnTo>
                <a:lnTo>
                  <a:pt x="70129" y="202933"/>
                </a:lnTo>
                <a:lnTo>
                  <a:pt x="72186" y="217683"/>
                </a:lnTo>
                <a:lnTo>
                  <a:pt x="81435" y="235870"/>
                </a:lnTo>
                <a:lnTo>
                  <a:pt x="102490" y="251314"/>
                </a:lnTo>
                <a:lnTo>
                  <a:pt x="139966" y="257835"/>
                </a:lnTo>
                <a:lnTo>
                  <a:pt x="156081" y="256624"/>
                </a:lnTo>
                <a:lnTo>
                  <a:pt x="172164" y="252618"/>
                </a:lnTo>
                <a:lnTo>
                  <a:pt x="186176" y="245255"/>
                </a:lnTo>
                <a:lnTo>
                  <a:pt x="196075" y="233972"/>
                </a:lnTo>
                <a:lnTo>
                  <a:pt x="198405" y="227406"/>
                </a:lnTo>
                <a:lnTo>
                  <a:pt x="137579" y="227406"/>
                </a:lnTo>
                <a:lnTo>
                  <a:pt x="126818" y="226472"/>
                </a:lnTo>
                <a:lnTo>
                  <a:pt x="115081" y="222853"/>
                </a:lnTo>
                <a:lnTo>
                  <a:pt x="105639" y="215318"/>
                </a:lnTo>
                <a:lnTo>
                  <a:pt x="101765" y="202641"/>
                </a:lnTo>
                <a:lnTo>
                  <a:pt x="104763" y="190388"/>
                </a:lnTo>
                <a:lnTo>
                  <a:pt x="113217" y="181187"/>
                </a:lnTo>
                <a:lnTo>
                  <a:pt x="126314" y="175402"/>
                </a:lnTo>
                <a:lnTo>
                  <a:pt x="143243" y="173393"/>
                </a:lnTo>
                <a:lnTo>
                  <a:pt x="232775" y="173393"/>
                </a:lnTo>
                <a:lnTo>
                  <a:pt x="229746" y="171505"/>
                </a:lnTo>
                <a:lnTo>
                  <a:pt x="202933" y="157861"/>
                </a:lnTo>
                <a:lnTo>
                  <a:pt x="202595" y="147726"/>
                </a:lnTo>
                <a:lnTo>
                  <a:pt x="170116" y="147726"/>
                </a:lnTo>
                <a:lnTo>
                  <a:pt x="164134" y="146532"/>
                </a:lnTo>
                <a:lnTo>
                  <a:pt x="157276" y="145338"/>
                </a:lnTo>
                <a:close/>
              </a:path>
              <a:path w="267335" h="258445">
                <a:moveTo>
                  <a:pt x="261616" y="193687"/>
                </a:moveTo>
                <a:lnTo>
                  <a:pt x="202336" y="193687"/>
                </a:lnTo>
                <a:lnTo>
                  <a:pt x="218309" y="204529"/>
                </a:lnTo>
                <a:lnTo>
                  <a:pt x="230982" y="214644"/>
                </a:lnTo>
                <a:lnTo>
                  <a:pt x="240525" y="223303"/>
                </a:lnTo>
                <a:lnTo>
                  <a:pt x="247103" y="229781"/>
                </a:lnTo>
                <a:lnTo>
                  <a:pt x="266801" y="198462"/>
                </a:lnTo>
                <a:lnTo>
                  <a:pt x="261616" y="193687"/>
                </a:lnTo>
                <a:close/>
              </a:path>
              <a:path w="267335" h="258445">
                <a:moveTo>
                  <a:pt x="232775" y="173393"/>
                </a:moveTo>
                <a:lnTo>
                  <a:pt x="143243" y="173393"/>
                </a:lnTo>
                <a:lnTo>
                  <a:pt x="151862" y="173801"/>
                </a:lnTo>
                <a:lnTo>
                  <a:pt x="159138" y="174879"/>
                </a:lnTo>
                <a:lnTo>
                  <a:pt x="165408" y="176404"/>
                </a:lnTo>
                <a:lnTo>
                  <a:pt x="171005" y="178155"/>
                </a:lnTo>
                <a:lnTo>
                  <a:pt x="171005" y="199059"/>
                </a:lnTo>
                <a:lnTo>
                  <a:pt x="170483" y="207014"/>
                </a:lnTo>
                <a:lnTo>
                  <a:pt x="166827" y="216366"/>
                </a:lnTo>
                <a:lnTo>
                  <a:pt x="156903" y="224152"/>
                </a:lnTo>
                <a:lnTo>
                  <a:pt x="137579" y="227406"/>
                </a:lnTo>
                <a:lnTo>
                  <a:pt x="198405" y="227406"/>
                </a:lnTo>
                <a:lnTo>
                  <a:pt x="199694" y="223773"/>
                </a:lnTo>
                <a:lnTo>
                  <a:pt x="201553" y="211924"/>
                </a:lnTo>
                <a:lnTo>
                  <a:pt x="202238" y="201028"/>
                </a:lnTo>
                <a:lnTo>
                  <a:pt x="202336" y="193687"/>
                </a:lnTo>
                <a:lnTo>
                  <a:pt x="261616" y="193687"/>
                </a:lnTo>
                <a:lnTo>
                  <a:pt x="259633" y="191861"/>
                </a:lnTo>
                <a:lnTo>
                  <a:pt x="247964" y="182857"/>
                </a:lnTo>
                <a:lnTo>
                  <a:pt x="232775" y="173393"/>
                </a:lnTo>
                <a:close/>
              </a:path>
              <a:path w="267335" h="258445">
                <a:moveTo>
                  <a:pt x="81178" y="67437"/>
                </a:moveTo>
                <a:lnTo>
                  <a:pt x="48348" y="67437"/>
                </a:lnTo>
                <a:lnTo>
                  <a:pt x="34747" y="119340"/>
                </a:lnTo>
                <a:lnTo>
                  <a:pt x="20364" y="162347"/>
                </a:lnTo>
                <a:lnTo>
                  <a:pt x="7886" y="193938"/>
                </a:lnTo>
                <a:lnTo>
                  <a:pt x="0" y="211594"/>
                </a:lnTo>
                <a:lnTo>
                  <a:pt x="31927" y="225907"/>
                </a:lnTo>
                <a:lnTo>
                  <a:pt x="45459" y="191038"/>
                </a:lnTo>
                <a:lnTo>
                  <a:pt x="59801" y="147462"/>
                </a:lnTo>
                <a:lnTo>
                  <a:pt x="72518" y="103492"/>
                </a:lnTo>
                <a:lnTo>
                  <a:pt x="81178" y="67437"/>
                </a:lnTo>
                <a:close/>
              </a:path>
              <a:path w="267335" h="258445">
                <a:moveTo>
                  <a:pt x="259638" y="32232"/>
                </a:moveTo>
                <a:lnTo>
                  <a:pt x="226126" y="32977"/>
                </a:lnTo>
                <a:lnTo>
                  <a:pt x="201898" y="34394"/>
                </a:lnTo>
                <a:lnTo>
                  <a:pt x="183261" y="36597"/>
                </a:lnTo>
                <a:lnTo>
                  <a:pt x="166522" y="39700"/>
                </a:lnTo>
                <a:lnTo>
                  <a:pt x="170116" y="147726"/>
                </a:lnTo>
                <a:lnTo>
                  <a:pt x="202595" y="147726"/>
                </a:lnTo>
                <a:lnTo>
                  <a:pt x="199948" y="68351"/>
                </a:lnTo>
                <a:lnTo>
                  <a:pt x="205987" y="67467"/>
                </a:lnTo>
                <a:lnTo>
                  <a:pt x="213082" y="66698"/>
                </a:lnTo>
                <a:lnTo>
                  <a:pt x="222189" y="66156"/>
                </a:lnTo>
                <a:lnTo>
                  <a:pt x="234264" y="65951"/>
                </a:lnTo>
                <a:lnTo>
                  <a:pt x="259920" y="65951"/>
                </a:lnTo>
                <a:lnTo>
                  <a:pt x="259638" y="32232"/>
                </a:lnTo>
                <a:close/>
              </a:path>
              <a:path w="267335" h="258445">
                <a:moveTo>
                  <a:pt x="149517" y="36410"/>
                </a:moveTo>
                <a:lnTo>
                  <a:pt x="0" y="36410"/>
                </a:lnTo>
                <a:lnTo>
                  <a:pt x="0" y="67437"/>
                </a:lnTo>
                <a:lnTo>
                  <a:pt x="149517" y="67437"/>
                </a:lnTo>
                <a:lnTo>
                  <a:pt x="149517" y="36410"/>
                </a:lnTo>
                <a:close/>
              </a:path>
              <a:path w="267335" h="258445">
                <a:moveTo>
                  <a:pt x="259920" y="65951"/>
                </a:moveTo>
                <a:lnTo>
                  <a:pt x="234264" y="65951"/>
                </a:lnTo>
                <a:lnTo>
                  <a:pt x="240919" y="66010"/>
                </a:lnTo>
                <a:lnTo>
                  <a:pt x="246988" y="66209"/>
                </a:lnTo>
                <a:lnTo>
                  <a:pt x="253111" y="66577"/>
                </a:lnTo>
                <a:lnTo>
                  <a:pt x="259930" y="67144"/>
                </a:lnTo>
                <a:lnTo>
                  <a:pt x="259920" y="65951"/>
                </a:lnTo>
                <a:close/>
              </a:path>
              <a:path w="267335" h="258445">
                <a:moveTo>
                  <a:pt x="59982" y="0"/>
                </a:moveTo>
                <a:lnTo>
                  <a:pt x="58677" y="9253"/>
                </a:lnTo>
                <a:lnTo>
                  <a:pt x="57373" y="18091"/>
                </a:lnTo>
                <a:lnTo>
                  <a:pt x="55958" y="26985"/>
                </a:lnTo>
                <a:lnTo>
                  <a:pt x="54317" y="36410"/>
                </a:lnTo>
                <a:lnTo>
                  <a:pt x="86842" y="36410"/>
                </a:lnTo>
                <a:lnTo>
                  <a:pt x="88136" y="30389"/>
                </a:lnTo>
                <a:lnTo>
                  <a:pt x="94310" y="596"/>
                </a:lnTo>
                <a:lnTo>
                  <a:pt x="599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271238" y="5627954"/>
            <a:ext cx="261620" cy="236220"/>
          </a:xfrm>
          <a:custGeom>
            <a:avLst/>
            <a:gdLst/>
            <a:ahLst/>
            <a:cxnLst/>
            <a:rect l="l" t="t" r="r" b="b"/>
            <a:pathLst>
              <a:path w="261620" h="236220">
                <a:moveTo>
                  <a:pt x="197548" y="3276"/>
                </a:moveTo>
                <a:lnTo>
                  <a:pt x="170992" y="22974"/>
                </a:lnTo>
                <a:lnTo>
                  <a:pt x="180531" y="33421"/>
                </a:lnTo>
                <a:lnTo>
                  <a:pt x="190431" y="46807"/>
                </a:lnTo>
                <a:lnTo>
                  <a:pt x="209194" y="84747"/>
                </a:lnTo>
                <a:lnTo>
                  <a:pt x="220572" y="135747"/>
                </a:lnTo>
                <a:lnTo>
                  <a:pt x="223215" y="203530"/>
                </a:lnTo>
                <a:lnTo>
                  <a:pt x="261112" y="201434"/>
                </a:lnTo>
                <a:lnTo>
                  <a:pt x="256425" y="126663"/>
                </a:lnTo>
                <a:lnTo>
                  <a:pt x="243317" y="73485"/>
                </a:lnTo>
                <a:lnTo>
                  <a:pt x="223216" y="34742"/>
                </a:lnTo>
                <a:lnTo>
                  <a:pt x="197548" y="3276"/>
                </a:lnTo>
                <a:close/>
              </a:path>
              <a:path w="261620" h="236220">
                <a:moveTo>
                  <a:pt x="3873" y="0"/>
                </a:moveTo>
                <a:lnTo>
                  <a:pt x="2764" y="13011"/>
                </a:lnTo>
                <a:lnTo>
                  <a:pt x="1489" y="30473"/>
                </a:lnTo>
                <a:lnTo>
                  <a:pt x="430" y="51973"/>
                </a:lnTo>
                <a:lnTo>
                  <a:pt x="0" y="75501"/>
                </a:lnTo>
                <a:lnTo>
                  <a:pt x="2651" y="132269"/>
                </a:lnTo>
                <a:lnTo>
                  <a:pt x="12715" y="183829"/>
                </a:lnTo>
                <a:lnTo>
                  <a:pt x="33357" y="221287"/>
                </a:lnTo>
                <a:lnTo>
                  <a:pt x="67741" y="235750"/>
                </a:lnTo>
                <a:lnTo>
                  <a:pt x="90259" y="230687"/>
                </a:lnTo>
                <a:lnTo>
                  <a:pt x="110488" y="215387"/>
                </a:lnTo>
                <a:lnTo>
                  <a:pt x="121153" y="200240"/>
                </a:lnTo>
                <a:lnTo>
                  <a:pt x="63246" y="200240"/>
                </a:lnTo>
                <a:lnTo>
                  <a:pt x="57302" y="196367"/>
                </a:lnTo>
                <a:lnTo>
                  <a:pt x="37698" y="138317"/>
                </a:lnTo>
                <a:lnTo>
                  <a:pt x="34302" y="77584"/>
                </a:lnTo>
                <a:lnTo>
                  <a:pt x="34896" y="51973"/>
                </a:lnTo>
                <a:lnTo>
                  <a:pt x="36360" y="31594"/>
                </a:lnTo>
                <a:lnTo>
                  <a:pt x="38213" y="15858"/>
                </a:lnTo>
                <a:lnTo>
                  <a:pt x="39979" y="4178"/>
                </a:lnTo>
                <a:lnTo>
                  <a:pt x="3873" y="0"/>
                </a:lnTo>
                <a:close/>
              </a:path>
              <a:path w="261620" h="236220">
                <a:moveTo>
                  <a:pt x="116078" y="137871"/>
                </a:moveTo>
                <a:lnTo>
                  <a:pt x="107148" y="160078"/>
                </a:lnTo>
                <a:lnTo>
                  <a:pt x="96534" y="180133"/>
                </a:lnTo>
                <a:lnTo>
                  <a:pt x="84350" y="194649"/>
                </a:lnTo>
                <a:lnTo>
                  <a:pt x="70713" y="200240"/>
                </a:lnTo>
                <a:lnTo>
                  <a:pt x="121153" y="200240"/>
                </a:lnTo>
                <a:lnTo>
                  <a:pt x="128590" y="189678"/>
                </a:lnTo>
                <a:lnTo>
                  <a:pt x="144729" y="153390"/>
                </a:lnTo>
                <a:lnTo>
                  <a:pt x="116078" y="1378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64900" y="5621693"/>
            <a:ext cx="259715" cy="243840"/>
          </a:xfrm>
          <a:custGeom>
            <a:avLst/>
            <a:gdLst/>
            <a:ahLst/>
            <a:cxnLst/>
            <a:rect l="l" t="t" r="r" b="b"/>
            <a:pathLst>
              <a:path w="259714" h="243839">
                <a:moveTo>
                  <a:pt x="213507" y="33718"/>
                </a:moveTo>
                <a:lnTo>
                  <a:pt x="140271" y="33718"/>
                </a:lnTo>
                <a:lnTo>
                  <a:pt x="99325" y="64931"/>
                </a:lnTo>
                <a:lnTo>
                  <a:pt x="74129" y="96345"/>
                </a:lnTo>
                <a:lnTo>
                  <a:pt x="61411" y="125915"/>
                </a:lnTo>
                <a:lnTo>
                  <a:pt x="57899" y="151599"/>
                </a:lnTo>
                <a:lnTo>
                  <a:pt x="61071" y="172286"/>
                </a:lnTo>
                <a:lnTo>
                  <a:pt x="84093" y="208624"/>
                </a:lnTo>
                <a:lnTo>
                  <a:pt x="124069" y="230707"/>
                </a:lnTo>
                <a:lnTo>
                  <a:pt x="183116" y="241657"/>
                </a:lnTo>
                <a:lnTo>
                  <a:pt x="225628" y="243217"/>
                </a:lnTo>
                <a:lnTo>
                  <a:pt x="230403" y="207695"/>
                </a:lnTo>
                <a:lnTo>
                  <a:pt x="172557" y="206023"/>
                </a:lnTo>
                <a:lnTo>
                  <a:pt x="129087" y="196318"/>
                </a:lnTo>
                <a:lnTo>
                  <a:pt x="101731" y="177604"/>
                </a:lnTo>
                <a:lnTo>
                  <a:pt x="92227" y="148907"/>
                </a:lnTo>
                <a:lnTo>
                  <a:pt x="98812" y="118892"/>
                </a:lnTo>
                <a:lnTo>
                  <a:pt x="142087" y="65814"/>
                </a:lnTo>
                <a:lnTo>
                  <a:pt x="183882" y="41466"/>
                </a:lnTo>
                <a:lnTo>
                  <a:pt x="213010" y="33751"/>
                </a:lnTo>
                <a:lnTo>
                  <a:pt x="213507" y="33718"/>
                </a:lnTo>
                <a:close/>
              </a:path>
              <a:path w="259714" h="243839">
                <a:moveTo>
                  <a:pt x="193992" y="68033"/>
                </a:moveTo>
                <a:lnTo>
                  <a:pt x="173100" y="79070"/>
                </a:lnTo>
                <a:lnTo>
                  <a:pt x="178846" y="87238"/>
                </a:lnTo>
                <a:lnTo>
                  <a:pt x="184816" y="96466"/>
                </a:lnTo>
                <a:lnTo>
                  <a:pt x="191567" y="108041"/>
                </a:lnTo>
                <a:lnTo>
                  <a:pt x="199656" y="123253"/>
                </a:lnTo>
                <a:lnTo>
                  <a:pt x="221741" y="111010"/>
                </a:lnTo>
                <a:lnTo>
                  <a:pt x="214762" y="97873"/>
                </a:lnTo>
                <a:lnTo>
                  <a:pt x="207533" y="86274"/>
                </a:lnTo>
                <a:lnTo>
                  <a:pt x="200471" y="76299"/>
                </a:lnTo>
                <a:lnTo>
                  <a:pt x="193992" y="68033"/>
                </a:lnTo>
                <a:close/>
              </a:path>
              <a:path w="259714" h="243839">
                <a:moveTo>
                  <a:pt x="232790" y="52222"/>
                </a:moveTo>
                <a:lnTo>
                  <a:pt x="210692" y="63550"/>
                </a:lnTo>
                <a:lnTo>
                  <a:pt x="216284" y="70998"/>
                </a:lnTo>
                <a:lnTo>
                  <a:pt x="221370" y="78362"/>
                </a:lnTo>
                <a:lnTo>
                  <a:pt x="227909" y="88693"/>
                </a:lnTo>
                <a:lnTo>
                  <a:pt x="237858" y="105041"/>
                </a:lnTo>
                <a:lnTo>
                  <a:pt x="259346" y="92202"/>
                </a:lnTo>
                <a:lnTo>
                  <a:pt x="254820" y="83479"/>
                </a:lnTo>
                <a:lnTo>
                  <a:pt x="248197" y="72993"/>
                </a:lnTo>
                <a:lnTo>
                  <a:pt x="240510" y="62116"/>
                </a:lnTo>
                <a:lnTo>
                  <a:pt x="232790" y="52222"/>
                </a:lnTo>
                <a:close/>
              </a:path>
              <a:path w="259714" h="243839">
                <a:moveTo>
                  <a:pt x="256959" y="0"/>
                </a:moveTo>
                <a:lnTo>
                  <a:pt x="31797" y="9132"/>
                </a:lnTo>
                <a:lnTo>
                  <a:pt x="15734" y="9641"/>
                </a:lnTo>
                <a:lnTo>
                  <a:pt x="0" y="9842"/>
                </a:lnTo>
                <a:lnTo>
                  <a:pt x="1206" y="43865"/>
                </a:lnTo>
                <a:lnTo>
                  <a:pt x="105405" y="35888"/>
                </a:lnTo>
                <a:lnTo>
                  <a:pt x="140271" y="33718"/>
                </a:lnTo>
                <a:lnTo>
                  <a:pt x="213507" y="33718"/>
                </a:lnTo>
                <a:lnTo>
                  <a:pt x="231597" y="32524"/>
                </a:lnTo>
                <a:lnTo>
                  <a:pt x="257534" y="32524"/>
                </a:lnTo>
                <a:lnTo>
                  <a:pt x="256959" y="0"/>
                </a:lnTo>
                <a:close/>
              </a:path>
              <a:path w="259714" h="243839">
                <a:moveTo>
                  <a:pt x="257534" y="32524"/>
                </a:moveTo>
                <a:lnTo>
                  <a:pt x="231597" y="32524"/>
                </a:lnTo>
                <a:lnTo>
                  <a:pt x="240189" y="32627"/>
                </a:lnTo>
                <a:lnTo>
                  <a:pt x="247043" y="32897"/>
                </a:lnTo>
                <a:lnTo>
                  <a:pt x="252664" y="33280"/>
                </a:lnTo>
                <a:lnTo>
                  <a:pt x="257555" y="33718"/>
                </a:lnTo>
                <a:lnTo>
                  <a:pt x="257534" y="32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73918" y="5611838"/>
            <a:ext cx="212393" cy="2533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10175" y="5661673"/>
            <a:ext cx="205917" cy="2094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39384" y="5604967"/>
            <a:ext cx="207645" cy="266065"/>
          </a:xfrm>
          <a:custGeom>
            <a:avLst/>
            <a:gdLst/>
            <a:ahLst/>
            <a:cxnLst/>
            <a:rect l="l" t="t" r="r" b="b"/>
            <a:pathLst>
              <a:path w="207645" h="266064">
                <a:moveTo>
                  <a:pt x="32829" y="0"/>
                </a:moveTo>
                <a:lnTo>
                  <a:pt x="27749" y="31038"/>
                </a:lnTo>
                <a:lnTo>
                  <a:pt x="48187" y="32826"/>
                </a:lnTo>
                <a:lnTo>
                  <a:pt x="84201" y="37303"/>
                </a:lnTo>
                <a:lnTo>
                  <a:pt x="126758" y="45136"/>
                </a:lnTo>
                <a:lnTo>
                  <a:pt x="166827" y="56997"/>
                </a:lnTo>
                <a:lnTo>
                  <a:pt x="175780" y="23279"/>
                </a:lnTo>
                <a:lnTo>
                  <a:pt x="129645" y="11790"/>
                </a:lnTo>
                <a:lnTo>
                  <a:pt x="85388" y="4810"/>
                </a:lnTo>
                <a:lnTo>
                  <a:pt x="50590" y="1244"/>
                </a:lnTo>
                <a:lnTo>
                  <a:pt x="32829" y="0"/>
                </a:lnTo>
                <a:close/>
              </a:path>
              <a:path w="207645" h="266064">
                <a:moveTo>
                  <a:pt x="195647" y="106845"/>
                </a:moveTo>
                <a:lnTo>
                  <a:pt x="129222" y="106845"/>
                </a:lnTo>
                <a:lnTo>
                  <a:pt x="147848" y="108839"/>
                </a:lnTo>
                <a:lnTo>
                  <a:pt x="161188" y="115870"/>
                </a:lnTo>
                <a:lnTo>
                  <a:pt x="169213" y="129503"/>
                </a:lnTo>
                <a:lnTo>
                  <a:pt x="171894" y="151307"/>
                </a:lnTo>
                <a:lnTo>
                  <a:pt x="166267" y="185063"/>
                </a:lnTo>
                <a:lnTo>
                  <a:pt x="145448" y="212109"/>
                </a:lnTo>
                <a:lnTo>
                  <a:pt x="103534" y="229867"/>
                </a:lnTo>
                <a:lnTo>
                  <a:pt x="34620" y="235762"/>
                </a:lnTo>
                <a:lnTo>
                  <a:pt x="40894" y="265899"/>
                </a:lnTo>
                <a:lnTo>
                  <a:pt x="83964" y="262615"/>
                </a:lnTo>
                <a:lnTo>
                  <a:pt x="128409" y="253889"/>
                </a:lnTo>
                <a:lnTo>
                  <a:pt x="167940" y="235496"/>
                </a:lnTo>
                <a:lnTo>
                  <a:pt x="196270" y="203206"/>
                </a:lnTo>
                <a:lnTo>
                  <a:pt x="207111" y="152793"/>
                </a:lnTo>
                <a:lnTo>
                  <a:pt x="206826" y="144369"/>
                </a:lnTo>
                <a:lnTo>
                  <a:pt x="205057" y="131046"/>
                </a:lnTo>
                <a:lnTo>
                  <a:pt x="200435" y="115315"/>
                </a:lnTo>
                <a:lnTo>
                  <a:pt x="195647" y="106845"/>
                </a:lnTo>
                <a:close/>
              </a:path>
              <a:path w="207645" h="266064">
                <a:moveTo>
                  <a:pt x="133997" y="76098"/>
                </a:moveTo>
                <a:lnTo>
                  <a:pt x="122651" y="76373"/>
                </a:lnTo>
                <a:lnTo>
                  <a:pt x="108815" y="77404"/>
                </a:lnTo>
                <a:lnTo>
                  <a:pt x="89218" y="79500"/>
                </a:lnTo>
                <a:lnTo>
                  <a:pt x="36768" y="85882"/>
                </a:lnTo>
                <a:lnTo>
                  <a:pt x="20447" y="87704"/>
                </a:lnTo>
                <a:lnTo>
                  <a:pt x="9049" y="88800"/>
                </a:lnTo>
                <a:lnTo>
                  <a:pt x="0" y="89534"/>
                </a:lnTo>
                <a:lnTo>
                  <a:pt x="6565" y="124142"/>
                </a:lnTo>
                <a:lnTo>
                  <a:pt x="50994" y="116660"/>
                </a:lnTo>
                <a:lnTo>
                  <a:pt x="85353" y="111245"/>
                </a:lnTo>
                <a:lnTo>
                  <a:pt x="110982" y="107954"/>
                </a:lnTo>
                <a:lnTo>
                  <a:pt x="129222" y="106845"/>
                </a:lnTo>
                <a:lnTo>
                  <a:pt x="195647" y="106845"/>
                </a:lnTo>
                <a:lnTo>
                  <a:pt x="191592" y="99669"/>
                </a:lnTo>
                <a:lnTo>
                  <a:pt x="177140" y="86294"/>
                </a:lnTo>
                <a:lnTo>
                  <a:pt x="161456" y="79268"/>
                </a:lnTo>
                <a:lnTo>
                  <a:pt x="146441" y="76550"/>
                </a:lnTo>
                <a:lnTo>
                  <a:pt x="133997" y="760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577560" y="5608244"/>
            <a:ext cx="271780" cy="257175"/>
          </a:xfrm>
          <a:custGeom>
            <a:avLst/>
            <a:gdLst/>
            <a:ahLst/>
            <a:cxnLst/>
            <a:rect l="l" t="t" r="r" b="b"/>
            <a:pathLst>
              <a:path w="271779" h="257175">
                <a:moveTo>
                  <a:pt x="217855" y="27165"/>
                </a:moveTo>
                <a:lnTo>
                  <a:pt x="192189" y="43268"/>
                </a:lnTo>
                <a:lnTo>
                  <a:pt x="202617" y="56534"/>
                </a:lnTo>
                <a:lnTo>
                  <a:pt x="215393" y="79311"/>
                </a:lnTo>
                <a:lnTo>
                  <a:pt x="227609" y="114956"/>
                </a:lnTo>
                <a:lnTo>
                  <a:pt x="236359" y="166827"/>
                </a:lnTo>
                <a:lnTo>
                  <a:pt x="271284" y="161455"/>
                </a:lnTo>
                <a:lnTo>
                  <a:pt x="261339" y="106014"/>
                </a:lnTo>
                <a:lnTo>
                  <a:pt x="247256" y="67783"/>
                </a:lnTo>
                <a:lnTo>
                  <a:pt x="231829" y="42815"/>
                </a:lnTo>
                <a:lnTo>
                  <a:pt x="217855" y="27165"/>
                </a:lnTo>
                <a:close/>
              </a:path>
              <a:path w="271779" h="257175">
                <a:moveTo>
                  <a:pt x="76098" y="221437"/>
                </a:moveTo>
                <a:lnTo>
                  <a:pt x="97847" y="255609"/>
                </a:lnTo>
                <a:lnTo>
                  <a:pt x="122948" y="256959"/>
                </a:lnTo>
                <a:lnTo>
                  <a:pt x="133517" y="256492"/>
                </a:lnTo>
                <a:lnTo>
                  <a:pt x="148169" y="253226"/>
                </a:lnTo>
                <a:lnTo>
                  <a:pt x="163494" y="244362"/>
                </a:lnTo>
                <a:lnTo>
                  <a:pt x="176085" y="227101"/>
                </a:lnTo>
                <a:lnTo>
                  <a:pt x="176476" y="225907"/>
                </a:lnTo>
                <a:lnTo>
                  <a:pt x="116395" y="225907"/>
                </a:lnTo>
                <a:lnTo>
                  <a:pt x="103842" y="225460"/>
                </a:lnTo>
                <a:lnTo>
                  <a:pt x="92775" y="224343"/>
                </a:lnTo>
                <a:lnTo>
                  <a:pt x="83443" y="222891"/>
                </a:lnTo>
                <a:lnTo>
                  <a:pt x="76098" y="221437"/>
                </a:lnTo>
                <a:close/>
              </a:path>
              <a:path w="271779" h="257175">
                <a:moveTo>
                  <a:pt x="86178" y="87147"/>
                </a:moveTo>
                <a:lnTo>
                  <a:pt x="52831" y="87147"/>
                </a:lnTo>
                <a:lnTo>
                  <a:pt x="47048" y="115903"/>
                </a:lnTo>
                <a:lnTo>
                  <a:pt x="37045" y="154735"/>
                </a:lnTo>
                <a:lnTo>
                  <a:pt x="21728" y="198270"/>
                </a:lnTo>
                <a:lnTo>
                  <a:pt x="0" y="241134"/>
                </a:lnTo>
                <a:lnTo>
                  <a:pt x="33426" y="254558"/>
                </a:lnTo>
                <a:lnTo>
                  <a:pt x="42647" y="236245"/>
                </a:lnTo>
                <a:lnTo>
                  <a:pt x="55921" y="204052"/>
                </a:lnTo>
                <a:lnTo>
                  <a:pt x="71152" y="155183"/>
                </a:lnTo>
                <a:lnTo>
                  <a:pt x="86178" y="87147"/>
                </a:lnTo>
                <a:close/>
              </a:path>
              <a:path w="271779" h="257175">
                <a:moveTo>
                  <a:pt x="182384" y="86550"/>
                </a:moveTo>
                <a:lnTo>
                  <a:pt x="123545" y="86550"/>
                </a:lnTo>
                <a:lnTo>
                  <a:pt x="140258" y="89092"/>
                </a:lnTo>
                <a:lnTo>
                  <a:pt x="151123" y="97288"/>
                </a:lnTo>
                <a:lnTo>
                  <a:pt x="157006" y="111303"/>
                </a:lnTo>
                <a:lnTo>
                  <a:pt x="158775" y="131305"/>
                </a:lnTo>
                <a:lnTo>
                  <a:pt x="158093" y="148450"/>
                </a:lnTo>
                <a:lnTo>
                  <a:pt x="153481" y="187669"/>
                </a:lnTo>
                <a:lnTo>
                  <a:pt x="128966" y="224831"/>
                </a:lnTo>
                <a:lnTo>
                  <a:pt x="116395" y="225907"/>
                </a:lnTo>
                <a:lnTo>
                  <a:pt x="176476" y="225907"/>
                </a:lnTo>
                <a:lnTo>
                  <a:pt x="184294" y="202053"/>
                </a:lnTo>
                <a:lnTo>
                  <a:pt x="188982" y="175742"/>
                </a:lnTo>
                <a:lnTo>
                  <a:pt x="191098" y="152956"/>
                </a:lnTo>
                <a:lnTo>
                  <a:pt x="191592" y="138480"/>
                </a:lnTo>
                <a:lnTo>
                  <a:pt x="190049" y="113001"/>
                </a:lnTo>
                <a:lnTo>
                  <a:pt x="182384" y="86550"/>
                </a:lnTo>
                <a:close/>
              </a:path>
              <a:path w="271779" h="257175">
                <a:moveTo>
                  <a:pt x="127723" y="55206"/>
                </a:moveTo>
                <a:lnTo>
                  <a:pt x="7162" y="55206"/>
                </a:lnTo>
                <a:lnTo>
                  <a:pt x="7162" y="87731"/>
                </a:lnTo>
                <a:lnTo>
                  <a:pt x="52831" y="87147"/>
                </a:lnTo>
                <a:lnTo>
                  <a:pt x="86178" y="87147"/>
                </a:lnTo>
                <a:lnTo>
                  <a:pt x="86245" y="86842"/>
                </a:lnTo>
                <a:lnTo>
                  <a:pt x="182384" y="86550"/>
                </a:lnTo>
                <a:lnTo>
                  <a:pt x="182156" y="85761"/>
                </a:lnTo>
                <a:lnTo>
                  <a:pt x="163013" y="64062"/>
                </a:lnTo>
                <a:lnTo>
                  <a:pt x="127723" y="55206"/>
                </a:lnTo>
                <a:close/>
              </a:path>
              <a:path w="271779" h="257175">
                <a:moveTo>
                  <a:pt x="63576" y="0"/>
                </a:moveTo>
                <a:lnTo>
                  <a:pt x="62605" y="12278"/>
                </a:lnTo>
                <a:lnTo>
                  <a:pt x="61407" y="25255"/>
                </a:lnTo>
                <a:lnTo>
                  <a:pt x="59872" y="39406"/>
                </a:lnTo>
                <a:lnTo>
                  <a:pt x="57886" y="55206"/>
                </a:lnTo>
                <a:lnTo>
                  <a:pt x="91630" y="55206"/>
                </a:lnTo>
                <a:lnTo>
                  <a:pt x="94115" y="36927"/>
                </a:lnTo>
                <a:lnTo>
                  <a:pt x="95907" y="23091"/>
                </a:lnTo>
                <a:lnTo>
                  <a:pt x="97199" y="12108"/>
                </a:lnTo>
                <a:lnTo>
                  <a:pt x="98183" y="2387"/>
                </a:lnTo>
                <a:lnTo>
                  <a:pt x="635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871540" y="5614518"/>
            <a:ext cx="162940" cy="23755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99354" y="624238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734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17109" y="602330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35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85876" y="6020905"/>
            <a:ext cx="204431" cy="23994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256715" y="6023305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165"/>
                </a:lnTo>
              </a:path>
            </a:pathLst>
          </a:custGeom>
          <a:ln w="35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42377" y="6157925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35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24622" y="6142050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73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24622" y="6055055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0" y="71120"/>
                </a:moveTo>
                <a:lnTo>
                  <a:pt x="35509" y="71120"/>
                </a:lnTo>
                <a:lnTo>
                  <a:pt x="35509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24622" y="603918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44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15910" y="6019724"/>
            <a:ext cx="234873" cy="2524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78254" y="6000026"/>
            <a:ext cx="3337864" cy="2853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57914" y="6013463"/>
            <a:ext cx="263525" cy="259079"/>
          </a:xfrm>
          <a:custGeom>
            <a:avLst/>
            <a:gdLst/>
            <a:ahLst/>
            <a:cxnLst/>
            <a:rect l="l" t="t" r="r" b="b"/>
            <a:pathLst>
              <a:path w="263525" h="259079">
                <a:moveTo>
                  <a:pt x="231247" y="128917"/>
                </a:moveTo>
                <a:lnTo>
                  <a:pt x="153098" y="128917"/>
                </a:lnTo>
                <a:lnTo>
                  <a:pt x="168272" y="129659"/>
                </a:lnTo>
                <a:lnTo>
                  <a:pt x="189434" y="134850"/>
                </a:lnTo>
                <a:lnTo>
                  <a:pt x="208246" y="148939"/>
                </a:lnTo>
                <a:lnTo>
                  <a:pt x="216369" y="176377"/>
                </a:lnTo>
                <a:lnTo>
                  <a:pt x="214738" y="191651"/>
                </a:lnTo>
                <a:lnTo>
                  <a:pt x="182124" y="222843"/>
                </a:lnTo>
                <a:lnTo>
                  <a:pt x="122656" y="228600"/>
                </a:lnTo>
                <a:lnTo>
                  <a:pt x="129832" y="258737"/>
                </a:lnTo>
                <a:lnTo>
                  <a:pt x="173574" y="256267"/>
                </a:lnTo>
                <a:lnTo>
                  <a:pt x="211920" y="244371"/>
                </a:lnTo>
                <a:lnTo>
                  <a:pt x="239133" y="219662"/>
                </a:lnTo>
                <a:lnTo>
                  <a:pt x="249478" y="178752"/>
                </a:lnTo>
                <a:lnTo>
                  <a:pt x="242723" y="143815"/>
                </a:lnTo>
                <a:lnTo>
                  <a:pt x="231247" y="128917"/>
                </a:lnTo>
                <a:close/>
              </a:path>
              <a:path w="263525" h="259079">
                <a:moveTo>
                  <a:pt x="108635" y="68935"/>
                </a:moveTo>
                <a:lnTo>
                  <a:pt x="75806" y="68935"/>
                </a:lnTo>
                <a:lnTo>
                  <a:pt x="75806" y="112801"/>
                </a:lnTo>
                <a:lnTo>
                  <a:pt x="46082" y="126624"/>
                </a:lnTo>
                <a:lnTo>
                  <a:pt x="22010" y="146184"/>
                </a:lnTo>
                <a:lnTo>
                  <a:pt x="5885" y="170167"/>
                </a:lnTo>
                <a:lnTo>
                  <a:pt x="0" y="197256"/>
                </a:lnTo>
                <a:lnTo>
                  <a:pt x="3678" y="215627"/>
                </a:lnTo>
                <a:lnTo>
                  <a:pt x="15330" y="233632"/>
                </a:lnTo>
                <a:lnTo>
                  <a:pt x="35881" y="247326"/>
                </a:lnTo>
                <a:lnTo>
                  <a:pt x="66255" y="252768"/>
                </a:lnTo>
                <a:lnTo>
                  <a:pt x="90756" y="248738"/>
                </a:lnTo>
                <a:lnTo>
                  <a:pt x="103338" y="239110"/>
                </a:lnTo>
                <a:lnTo>
                  <a:pt x="107973" y="227581"/>
                </a:lnTo>
                <a:lnTo>
                  <a:pt x="108330" y="222326"/>
                </a:lnTo>
                <a:lnTo>
                  <a:pt x="61772" y="222326"/>
                </a:lnTo>
                <a:lnTo>
                  <a:pt x="54346" y="221771"/>
                </a:lnTo>
                <a:lnTo>
                  <a:pt x="44399" y="218782"/>
                </a:lnTo>
                <a:lnTo>
                  <a:pt x="35680" y="211374"/>
                </a:lnTo>
                <a:lnTo>
                  <a:pt x="31940" y="197561"/>
                </a:lnTo>
                <a:lnTo>
                  <a:pt x="34051" y="183921"/>
                </a:lnTo>
                <a:lnTo>
                  <a:pt x="41224" y="169729"/>
                </a:lnTo>
                <a:lnTo>
                  <a:pt x="54721" y="156098"/>
                </a:lnTo>
                <a:lnTo>
                  <a:pt x="75806" y="144145"/>
                </a:lnTo>
                <a:lnTo>
                  <a:pt x="108635" y="144145"/>
                </a:lnTo>
                <a:lnTo>
                  <a:pt x="108635" y="134594"/>
                </a:lnTo>
                <a:lnTo>
                  <a:pt x="115368" y="132946"/>
                </a:lnTo>
                <a:lnTo>
                  <a:pt x="124933" y="131079"/>
                </a:lnTo>
                <a:lnTo>
                  <a:pt x="137464" y="129551"/>
                </a:lnTo>
                <a:lnTo>
                  <a:pt x="153098" y="128917"/>
                </a:lnTo>
                <a:lnTo>
                  <a:pt x="231247" y="128917"/>
                </a:lnTo>
                <a:lnTo>
                  <a:pt x="223632" y="119033"/>
                </a:lnTo>
                <a:lnTo>
                  <a:pt x="193966" y="104268"/>
                </a:lnTo>
                <a:lnTo>
                  <a:pt x="192957" y="104139"/>
                </a:lnTo>
                <a:lnTo>
                  <a:pt x="108635" y="104139"/>
                </a:lnTo>
                <a:lnTo>
                  <a:pt x="108635" y="68935"/>
                </a:lnTo>
                <a:close/>
              </a:path>
              <a:path w="263525" h="259079">
                <a:moveTo>
                  <a:pt x="108635" y="144145"/>
                </a:moveTo>
                <a:lnTo>
                  <a:pt x="75806" y="144145"/>
                </a:lnTo>
                <a:lnTo>
                  <a:pt x="75806" y="222326"/>
                </a:lnTo>
                <a:lnTo>
                  <a:pt x="108330" y="222326"/>
                </a:lnTo>
                <a:lnTo>
                  <a:pt x="108512" y="219662"/>
                </a:lnTo>
                <a:lnTo>
                  <a:pt x="108635" y="144145"/>
                </a:lnTo>
                <a:close/>
              </a:path>
              <a:path w="263525" h="259079">
                <a:moveTo>
                  <a:pt x="155486" y="99377"/>
                </a:moveTo>
                <a:lnTo>
                  <a:pt x="139896" y="99871"/>
                </a:lnTo>
                <a:lnTo>
                  <a:pt x="127022" y="101092"/>
                </a:lnTo>
                <a:lnTo>
                  <a:pt x="116666" y="102645"/>
                </a:lnTo>
                <a:lnTo>
                  <a:pt x="108635" y="104139"/>
                </a:lnTo>
                <a:lnTo>
                  <a:pt x="192957" y="104139"/>
                </a:lnTo>
                <a:lnTo>
                  <a:pt x="155486" y="99377"/>
                </a:lnTo>
                <a:close/>
              </a:path>
              <a:path w="263525" h="259079">
                <a:moveTo>
                  <a:pt x="195770" y="0"/>
                </a:moveTo>
                <a:lnTo>
                  <a:pt x="171602" y="20891"/>
                </a:lnTo>
                <a:lnTo>
                  <a:pt x="186834" y="32846"/>
                </a:lnTo>
                <a:lnTo>
                  <a:pt x="201734" y="48939"/>
                </a:lnTo>
                <a:lnTo>
                  <a:pt x="217084" y="70404"/>
                </a:lnTo>
                <a:lnTo>
                  <a:pt x="233667" y="98475"/>
                </a:lnTo>
                <a:lnTo>
                  <a:pt x="262928" y="79667"/>
                </a:lnTo>
                <a:lnTo>
                  <a:pt x="249871" y="56189"/>
                </a:lnTo>
                <a:lnTo>
                  <a:pt x="233935" y="34804"/>
                </a:lnTo>
                <a:lnTo>
                  <a:pt x="215706" y="15934"/>
                </a:lnTo>
                <a:lnTo>
                  <a:pt x="195770" y="0"/>
                </a:lnTo>
                <a:close/>
              </a:path>
              <a:path w="263525" h="259079">
                <a:moveTo>
                  <a:pt x="173380" y="37896"/>
                </a:moveTo>
                <a:lnTo>
                  <a:pt x="3581" y="37896"/>
                </a:lnTo>
                <a:lnTo>
                  <a:pt x="3581" y="68935"/>
                </a:lnTo>
                <a:lnTo>
                  <a:pt x="173380" y="68935"/>
                </a:lnTo>
                <a:lnTo>
                  <a:pt x="173380" y="37896"/>
                </a:lnTo>
                <a:close/>
              </a:path>
              <a:path w="263525" h="259079">
                <a:moveTo>
                  <a:pt x="108635" y="4178"/>
                </a:moveTo>
                <a:lnTo>
                  <a:pt x="75806" y="4178"/>
                </a:lnTo>
                <a:lnTo>
                  <a:pt x="75806" y="37896"/>
                </a:lnTo>
                <a:lnTo>
                  <a:pt x="108635" y="37896"/>
                </a:lnTo>
                <a:lnTo>
                  <a:pt x="108635" y="41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38457" y="6002998"/>
            <a:ext cx="286385" cy="274955"/>
          </a:xfrm>
          <a:custGeom>
            <a:avLst/>
            <a:gdLst/>
            <a:ahLst/>
            <a:cxnLst/>
            <a:rect l="l" t="t" r="r" b="b"/>
            <a:pathLst>
              <a:path w="286385" h="274954">
                <a:moveTo>
                  <a:pt x="276644" y="246507"/>
                </a:moveTo>
                <a:lnTo>
                  <a:pt x="7467" y="246507"/>
                </a:lnTo>
                <a:lnTo>
                  <a:pt x="7467" y="274866"/>
                </a:lnTo>
                <a:lnTo>
                  <a:pt x="276644" y="274866"/>
                </a:lnTo>
                <a:lnTo>
                  <a:pt x="276644" y="246507"/>
                </a:lnTo>
                <a:close/>
              </a:path>
              <a:path w="286385" h="274954">
                <a:moveTo>
                  <a:pt x="74904" y="182651"/>
                </a:moveTo>
                <a:lnTo>
                  <a:pt x="44767" y="191909"/>
                </a:lnTo>
                <a:lnTo>
                  <a:pt x="52070" y="207825"/>
                </a:lnTo>
                <a:lnTo>
                  <a:pt x="57526" y="220775"/>
                </a:lnTo>
                <a:lnTo>
                  <a:pt x="61975" y="232941"/>
                </a:lnTo>
                <a:lnTo>
                  <a:pt x="66255" y="246507"/>
                </a:lnTo>
                <a:lnTo>
                  <a:pt x="98780" y="246507"/>
                </a:lnTo>
                <a:lnTo>
                  <a:pt x="96312" y="237790"/>
                </a:lnTo>
                <a:lnTo>
                  <a:pt x="91324" y="222189"/>
                </a:lnTo>
                <a:lnTo>
                  <a:pt x="84094" y="202783"/>
                </a:lnTo>
                <a:lnTo>
                  <a:pt x="74904" y="182651"/>
                </a:lnTo>
                <a:close/>
              </a:path>
              <a:path w="286385" h="274954">
                <a:moveTo>
                  <a:pt x="156971" y="174586"/>
                </a:moveTo>
                <a:lnTo>
                  <a:pt x="126542" y="174586"/>
                </a:lnTo>
                <a:lnTo>
                  <a:pt x="126542" y="246507"/>
                </a:lnTo>
                <a:lnTo>
                  <a:pt x="156971" y="246507"/>
                </a:lnTo>
                <a:lnTo>
                  <a:pt x="156971" y="174586"/>
                </a:lnTo>
                <a:close/>
              </a:path>
              <a:path w="286385" h="274954">
                <a:moveTo>
                  <a:pt x="205028" y="182054"/>
                </a:moveTo>
                <a:lnTo>
                  <a:pt x="199370" y="199552"/>
                </a:lnTo>
                <a:lnTo>
                  <a:pt x="192679" y="218200"/>
                </a:lnTo>
                <a:lnTo>
                  <a:pt x="186267" y="234887"/>
                </a:lnTo>
                <a:lnTo>
                  <a:pt x="181444" y="246507"/>
                </a:lnTo>
                <a:lnTo>
                  <a:pt x="213385" y="246507"/>
                </a:lnTo>
                <a:lnTo>
                  <a:pt x="220302" y="231725"/>
                </a:lnTo>
                <a:lnTo>
                  <a:pt x="225509" y="219798"/>
                </a:lnTo>
                <a:lnTo>
                  <a:pt x="230546" y="206977"/>
                </a:lnTo>
                <a:lnTo>
                  <a:pt x="236956" y="189509"/>
                </a:lnTo>
                <a:lnTo>
                  <a:pt x="205028" y="182054"/>
                </a:lnTo>
                <a:close/>
              </a:path>
              <a:path w="286385" h="274954">
                <a:moveTo>
                  <a:pt x="269786" y="146837"/>
                </a:moveTo>
                <a:lnTo>
                  <a:pt x="13131" y="146837"/>
                </a:lnTo>
                <a:lnTo>
                  <a:pt x="13131" y="174586"/>
                </a:lnTo>
                <a:lnTo>
                  <a:pt x="269786" y="174586"/>
                </a:lnTo>
                <a:lnTo>
                  <a:pt x="269786" y="146837"/>
                </a:lnTo>
                <a:close/>
              </a:path>
              <a:path w="286385" h="274954">
                <a:moveTo>
                  <a:pt x="156971" y="114007"/>
                </a:moveTo>
                <a:lnTo>
                  <a:pt x="126542" y="114007"/>
                </a:lnTo>
                <a:lnTo>
                  <a:pt x="126542" y="146837"/>
                </a:lnTo>
                <a:lnTo>
                  <a:pt x="156971" y="146837"/>
                </a:lnTo>
                <a:lnTo>
                  <a:pt x="156971" y="114007"/>
                </a:lnTo>
                <a:close/>
              </a:path>
              <a:path w="286385" h="274954">
                <a:moveTo>
                  <a:pt x="230085" y="93421"/>
                </a:moveTo>
                <a:lnTo>
                  <a:pt x="54025" y="93421"/>
                </a:lnTo>
                <a:lnTo>
                  <a:pt x="54025" y="114007"/>
                </a:lnTo>
                <a:lnTo>
                  <a:pt x="230085" y="114007"/>
                </a:lnTo>
                <a:lnTo>
                  <a:pt x="230085" y="93421"/>
                </a:lnTo>
                <a:close/>
              </a:path>
              <a:path w="286385" h="274954">
                <a:moveTo>
                  <a:pt x="280412" y="93421"/>
                </a:moveTo>
                <a:lnTo>
                  <a:pt x="230085" y="93421"/>
                </a:lnTo>
                <a:lnTo>
                  <a:pt x="243869" y="101088"/>
                </a:lnTo>
                <a:lnTo>
                  <a:pt x="254152" y="106629"/>
                </a:lnTo>
                <a:lnTo>
                  <a:pt x="262025" y="110712"/>
                </a:lnTo>
                <a:lnTo>
                  <a:pt x="268579" y="114007"/>
                </a:lnTo>
                <a:lnTo>
                  <a:pt x="280412" y="93421"/>
                </a:lnTo>
                <a:close/>
              </a:path>
              <a:path w="286385" h="274954">
                <a:moveTo>
                  <a:pt x="155778" y="0"/>
                </a:moveTo>
                <a:lnTo>
                  <a:pt x="128638" y="0"/>
                </a:lnTo>
                <a:lnTo>
                  <a:pt x="103921" y="24468"/>
                </a:lnTo>
                <a:lnTo>
                  <a:pt x="72153" y="47566"/>
                </a:lnTo>
                <a:lnTo>
                  <a:pt x="36467" y="67699"/>
                </a:lnTo>
                <a:lnTo>
                  <a:pt x="0" y="83273"/>
                </a:lnTo>
                <a:lnTo>
                  <a:pt x="17614" y="111925"/>
                </a:lnTo>
                <a:lnTo>
                  <a:pt x="25395" y="108235"/>
                </a:lnTo>
                <a:lnTo>
                  <a:pt x="33796" y="104125"/>
                </a:lnTo>
                <a:lnTo>
                  <a:pt x="43209" y="99289"/>
                </a:lnTo>
                <a:lnTo>
                  <a:pt x="54025" y="93421"/>
                </a:lnTo>
                <a:lnTo>
                  <a:pt x="280412" y="93421"/>
                </a:lnTo>
                <a:lnTo>
                  <a:pt x="285048" y="85356"/>
                </a:lnTo>
                <a:lnTo>
                  <a:pt x="68338" y="85356"/>
                </a:lnTo>
                <a:lnTo>
                  <a:pt x="89886" y="71533"/>
                </a:lnTo>
                <a:lnTo>
                  <a:pt x="108410" y="57792"/>
                </a:lnTo>
                <a:lnTo>
                  <a:pt x="125252" y="43435"/>
                </a:lnTo>
                <a:lnTo>
                  <a:pt x="141757" y="27762"/>
                </a:lnTo>
                <a:lnTo>
                  <a:pt x="188116" y="27762"/>
                </a:lnTo>
                <a:lnTo>
                  <a:pt x="174016" y="17016"/>
                </a:lnTo>
                <a:lnTo>
                  <a:pt x="155778" y="0"/>
                </a:lnTo>
                <a:close/>
              </a:path>
              <a:path w="286385" h="274954">
                <a:moveTo>
                  <a:pt x="188116" y="27762"/>
                </a:moveTo>
                <a:lnTo>
                  <a:pt x="141757" y="27762"/>
                </a:lnTo>
                <a:lnTo>
                  <a:pt x="152744" y="37941"/>
                </a:lnTo>
                <a:lnTo>
                  <a:pt x="168767" y="51639"/>
                </a:lnTo>
                <a:lnTo>
                  <a:pt x="189938" y="67797"/>
                </a:lnTo>
                <a:lnTo>
                  <a:pt x="216369" y="85356"/>
                </a:lnTo>
                <a:lnTo>
                  <a:pt x="285048" y="85356"/>
                </a:lnTo>
                <a:lnTo>
                  <a:pt x="285902" y="83870"/>
                </a:lnTo>
                <a:lnTo>
                  <a:pt x="244503" y="65354"/>
                </a:lnTo>
                <a:lnTo>
                  <a:pt x="205400" y="40935"/>
                </a:lnTo>
                <a:lnTo>
                  <a:pt x="188116" y="277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742876" y="6013755"/>
            <a:ext cx="253365" cy="258445"/>
          </a:xfrm>
          <a:custGeom>
            <a:avLst/>
            <a:gdLst/>
            <a:ahLst/>
            <a:cxnLst/>
            <a:rect l="l" t="t" r="r" b="b"/>
            <a:pathLst>
              <a:path w="253364" h="258445">
                <a:moveTo>
                  <a:pt x="171858" y="106540"/>
                </a:moveTo>
                <a:lnTo>
                  <a:pt x="121157" y="106540"/>
                </a:lnTo>
                <a:lnTo>
                  <a:pt x="131046" y="108083"/>
                </a:lnTo>
                <a:lnTo>
                  <a:pt x="137607" y="112172"/>
                </a:lnTo>
                <a:lnTo>
                  <a:pt x="141764" y="117995"/>
                </a:lnTo>
                <a:lnTo>
                  <a:pt x="144437" y="124739"/>
                </a:lnTo>
                <a:lnTo>
                  <a:pt x="110142" y="144101"/>
                </a:lnTo>
                <a:lnTo>
                  <a:pt x="84743" y="162790"/>
                </a:lnTo>
                <a:lnTo>
                  <a:pt x="68970" y="182148"/>
                </a:lnTo>
                <a:lnTo>
                  <a:pt x="63550" y="203517"/>
                </a:lnTo>
                <a:lnTo>
                  <a:pt x="65693" y="217460"/>
                </a:lnTo>
                <a:lnTo>
                  <a:pt x="99580" y="250708"/>
                </a:lnTo>
                <a:lnTo>
                  <a:pt x="142295" y="257790"/>
                </a:lnTo>
                <a:lnTo>
                  <a:pt x="166217" y="258140"/>
                </a:lnTo>
                <a:lnTo>
                  <a:pt x="183426" y="258032"/>
                </a:lnTo>
                <a:lnTo>
                  <a:pt x="218845" y="257256"/>
                </a:lnTo>
                <a:lnTo>
                  <a:pt x="236054" y="256641"/>
                </a:lnTo>
                <a:lnTo>
                  <a:pt x="236054" y="227698"/>
                </a:lnTo>
                <a:lnTo>
                  <a:pt x="161442" y="227698"/>
                </a:lnTo>
                <a:lnTo>
                  <a:pt x="139513" y="227288"/>
                </a:lnTo>
                <a:lnTo>
                  <a:pt x="119513" y="224528"/>
                </a:lnTo>
                <a:lnTo>
                  <a:pt x="104788" y="216998"/>
                </a:lnTo>
                <a:lnTo>
                  <a:pt x="99072" y="202336"/>
                </a:lnTo>
                <a:lnTo>
                  <a:pt x="104878" y="186709"/>
                </a:lnTo>
                <a:lnTo>
                  <a:pt x="118657" y="173383"/>
                </a:lnTo>
                <a:lnTo>
                  <a:pt x="134953" y="162967"/>
                </a:lnTo>
                <a:lnTo>
                  <a:pt x="148310" y="156070"/>
                </a:lnTo>
                <a:lnTo>
                  <a:pt x="181191" y="156070"/>
                </a:lnTo>
                <a:lnTo>
                  <a:pt x="181108" y="153382"/>
                </a:lnTo>
                <a:lnTo>
                  <a:pt x="225421" y="128096"/>
                </a:lnTo>
                <a:lnTo>
                  <a:pt x="253352" y="121157"/>
                </a:lnTo>
                <a:lnTo>
                  <a:pt x="251225" y="111607"/>
                </a:lnTo>
                <a:lnTo>
                  <a:pt x="174282" y="111607"/>
                </a:lnTo>
                <a:lnTo>
                  <a:pt x="171858" y="106540"/>
                </a:lnTo>
                <a:close/>
              </a:path>
              <a:path w="253364" h="258445">
                <a:moveTo>
                  <a:pt x="236054" y="224421"/>
                </a:moveTo>
                <a:lnTo>
                  <a:pt x="207819" y="226315"/>
                </a:lnTo>
                <a:lnTo>
                  <a:pt x="184985" y="227288"/>
                </a:lnTo>
                <a:lnTo>
                  <a:pt x="169032" y="227647"/>
                </a:lnTo>
                <a:lnTo>
                  <a:pt x="161442" y="227698"/>
                </a:lnTo>
                <a:lnTo>
                  <a:pt x="236054" y="227698"/>
                </a:lnTo>
                <a:lnTo>
                  <a:pt x="236054" y="224421"/>
                </a:lnTo>
                <a:close/>
              </a:path>
              <a:path w="253364" h="258445">
                <a:moveTo>
                  <a:pt x="181191" y="156070"/>
                </a:moveTo>
                <a:lnTo>
                  <a:pt x="148310" y="156070"/>
                </a:lnTo>
                <a:lnTo>
                  <a:pt x="148797" y="165328"/>
                </a:lnTo>
                <a:lnTo>
                  <a:pt x="148854" y="186709"/>
                </a:lnTo>
                <a:lnTo>
                  <a:pt x="148602" y="190398"/>
                </a:lnTo>
                <a:lnTo>
                  <a:pt x="147713" y="198158"/>
                </a:lnTo>
                <a:lnTo>
                  <a:pt x="181152" y="198158"/>
                </a:lnTo>
                <a:lnTo>
                  <a:pt x="181372" y="185927"/>
                </a:lnTo>
                <a:lnTo>
                  <a:pt x="181322" y="160270"/>
                </a:lnTo>
                <a:lnTo>
                  <a:pt x="181191" y="156070"/>
                </a:lnTo>
                <a:close/>
              </a:path>
              <a:path w="253364" h="258445">
                <a:moveTo>
                  <a:pt x="102057" y="59982"/>
                </a:moveTo>
                <a:lnTo>
                  <a:pt x="67449" y="59982"/>
                </a:lnTo>
                <a:lnTo>
                  <a:pt x="55351" y="89158"/>
                </a:lnTo>
                <a:lnTo>
                  <a:pt x="39873" y="116570"/>
                </a:lnTo>
                <a:lnTo>
                  <a:pt x="21320" y="142024"/>
                </a:lnTo>
                <a:lnTo>
                  <a:pt x="0" y="165328"/>
                </a:lnTo>
                <a:lnTo>
                  <a:pt x="24460" y="190703"/>
                </a:lnTo>
                <a:lnTo>
                  <a:pt x="33189" y="180144"/>
                </a:lnTo>
                <a:lnTo>
                  <a:pt x="40100" y="171186"/>
                </a:lnTo>
                <a:lnTo>
                  <a:pt x="47848" y="160270"/>
                </a:lnTo>
                <a:lnTo>
                  <a:pt x="59093" y="143840"/>
                </a:lnTo>
                <a:lnTo>
                  <a:pt x="68955" y="132348"/>
                </a:lnTo>
                <a:lnTo>
                  <a:pt x="83629" y="120156"/>
                </a:lnTo>
                <a:lnTo>
                  <a:pt x="101551" y="110480"/>
                </a:lnTo>
                <a:lnTo>
                  <a:pt x="121157" y="106540"/>
                </a:lnTo>
                <a:lnTo>
                  <a:pt x="171858" y="106540"/>
                </a:lnTo>
                <a:lnTo>
                  <a:pt x="166819" y="96004"/>
                </a:lnTo>
                <a:lnTo>
                  <a:pt x="157273" y="85648"/>
                </a:lnTo>
                <a:lnTo>
                  <a:pt x="91909" y="85648"/>
                </a:lnTo>
                <a:lnTo>
                  <a:pt x="94250" y="80713"/>
                </a:lnTo>
                <a:lnTo>
                  <a:pt x="96759" y="75053"/>
                </a:lnTo>
                <a:lnTo>
                  <a:pt x="99380" y="68275"/>
                </a:lnTo>
                <a:lnTo>
                  <a:pt x="102057" y="59982"/>
                </a:lnTo>
                <a:close/>
              </a:path>
              <a:path w="253364" h="258445">
                <a:moveTo>
                  <a:pt x="245910" y="87731"/>
                </a:moveTo>
                <a:lnTo>
                  <a:pt x="232032" y="91633"/>
                </a:lnTo>
                <a:lnTo>
                  <a:pt x="215020" y="96764"/>
                </a:lnTo>
                <a:lnTo>
                  <a:pt x="195546" y="103347"/>
                </a:lnTo>
                <a:lnTo>
                  <a:pt x="174282" y="111607"/>
                </a:lnTo>
                <a:lnTo>
                  <a:pt x="251225" y="111607"/>
                </a:lnTo>
                <a:lnTo>
                  <a:pt x="245910" y="87731"/>
                </a:lnTo>
                <a:close/>
              </a:path>
              <a:path w="253364" h="258445">
                <a:moveTo>
                  <a:pt x="126530" y="77000"/>
                </a:moveTo>
                <a:lnTo>
                  <a:pt x="116462" y="77638"/>
                </a:lnTo>
                <a:lnTo>
                  <a:pt x="107991" y="79424"/>
                </a:lnTo>
                <a:lnTo>
                  <a:pt x="100133" y="82159"/>
                </a:lnTo>
                <a:lnTo>
                  <a:pt x="91909" y="85648"/>
                </a:lnTo>
                <a:lnTo>
                  <a:pt x="157273" y="85648"/>
                </a:lnTo>
                <a:lnTo>
                  <a:pt x="156897" y="85240"/>
                </a:lnTo>
                <a:lnTo>
                  <a:pt x="143730" y="79008"/>
                </a:lnTo>
                <a:lnTo>
                  <a:pt x="126530" y="77000"/>
                </a:lnTo>
                <a:close/>
              </a:path>
              <a:path w="253364" h="258445">
                <a:moveTo>
                  <a:pt x="232181" y="29248"/>
                </a:moveTo>
                <a:lnTo>
                  <a:pt x="7454" y="29248"/>
                </a:lnTo>
                <a:lnTo>
                  <a:pt x="7454" y="59982"/>
                </a:lnTo>
                <a:lnTo>
                  <a:pt x="232181" y="59982"/>
                </a:lnTo>
                <a:lnTo>
                  <a:pt x="232181" y="29248"/>
                </a:lnTo>
                <a:close/>
              </a:path>
              <a:path w="253364" h="258445">
                <a:moveTo>
                  <a:pt x="79971" y="0"/>
                </a:moveTo>
                <a:lnTo>
                  <a:pt x="79491" y="6293"/>
                </a:lnTo>
                <a:lnTo>
                  <a:pt x="78816" y="12723"/>
                </a:lnTo>
                <a:lnTo>
                  <a:pt x="77743" y="20142"/>
                </a:lnTo>
                <a:lnTo>
                  <a:pt x="76098" y="29248"/>
                </a:lnTo>
                <a:lnTo>
                  <a:pt x="110705" y="29248"/>
                </a:lnTo>
                <a:lnTo>
                  <a:pt x="112595" y="20104"/>
                </a:lnTo>
                <a:lnTo>
                  <a:pt x="113976" y="12723"/>
                </a:lnTo>
                <a:lnTo>
                  <a:pt x="114790" y="7756"/>
                </a:lnTo>
                <a:lnTo>
                  <a:pt x="115493" y="2679"/>
                </a:lnTo>
                <a:lnTo>
                  <a:pt x="799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033871" y="6269456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0" y="16509"/>
                </a:moveTo>
                <a:lnTo>
                  <a:pt x="31635" y="16509"/>
                </a:lnTo>
                <a:lnTo>
                  <a:pt x="31635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33871" y="6254851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974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33871" y="6156426"/>
            <a:ext cx="31750" cy="83820"/>
          </a:xfrm>
          <a:custGeom>
            <a:avLst/>
            <a:gdLst/>
            <a:ahLst/>
            <a:cxnLst/>
            <a:rect l="l" t="t" r="r" b="b"/>
            <a:pathLst>
              <a:path w="31750" h="83820">
                <a:moveTo>
                  <a:pt x="0" y="83819"/>
                </a:moveTo>
                <a:lnTo>
                  <a:pt x="31635" y="83819"/>
                </a:lnTo>
                <a:lnTo>
                  <a:pt x="31635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255905" y="6269799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5" h="15875">
                <a:moveTo>
                  <a:pt x="31940" y="0"/>
                </a:moveTo>
                <a:lnTo>
                  <a:pt x="0" y="0"/>
                </a:lnTo>
                <a:lnTo>
                  <a:pt x="0" y="15532"/>
                </a:lnTo>
                <a:lnTo>
                  <a:pt x="31940" y="15532"/>
                </a:lnTo>
                <a:lnTo>
                  <a:pt x="31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60261" y="6137897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57"/>
                </a:lnTo>
              </a:path>
            </a:pathLst>
          </a:custGeom>
          <a:ln w="319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255905" y="6156401"/>
            <a:ext cx="32384" cy="83820"/>
          </a:xfrm>
          <a:custGeom>
            <a:avLst/>
            <a:gdLst/>
            <a:ahLst/>
            <a:cxnLst/>
            <a:rect l="l" t="t" r="r" b="b"/>
            <a:pathLst>
              <a:path w="32385" h="83820">
                <a:moveTo>
                  <a:pt x="31940" y="0"/>
                </a:moveTo>
                <a:lnTo>
                  <a:pt x="0" y="0"/>
                </a:lnTo>
                <a:lnTo>
                  <a:pt x="0" y="83553"/>
                </a:lnTo>
                <a:lnTo>
                  <a:pt x="31940" y="83553"/>
                </a:lnTo>
                <a:lnTo>
                  <a:pt x="31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044323" y="612277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83" y="0"/>
                </a:lnTo>
              </a:path>
            </a:pathLst>
          </a:custGeom>
          <a:ln w="292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44323" y="6026887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0" y="81279"/>
                </a:moveTo>
                <a:lnTo>
                  <a:pt x="31940" y="81279"/>
                </a:lnTo>
                <a:lnTo>
                  <a:pt x="31940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160261" y="6005398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654"/>
                </a:lnTo>
              </a:path>
            </a:pathLst>
          </a:custGeom>
          <a:ln w="319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45466" y="6026887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31940" y="0"/>
                </a:moveTo>
                <a:lnTo>
                  <a:pt x="0" y="0"/>
                </a:lnTo>
                <a:lnTo>
                  <a:pt x="0" y="81165"/>
                </a:lnTo>
                <a:lnTo>
                  <a:pt x="31940" y="81165"/>
                </a:lnTo>
                <a:lnTo>
                  <a:pt x="31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26657" y="6015837"/>
            <a:ext cx="261620" cy="260985"/>
          </a:xfrm>
          <a:custGeom>
            <a:avLst/>
            <a:gdLst/>
            <a:ahLst/>
            <a:cxnLst/>
            <a:rect l="l" t="t" r="r" b="b"/>
            <a:pathLst>
              <a:path w="261620" h="260985">
                <a:moveTo>
                  <a:pt x="174962" y="190093"/>
                </a:moveTo>
                <a:lnTo>
                  <a:pt x="145630" y="190093"/>
                </a:lnTo>
                <a:lnTo>
                  <a:pt x="138077" y="205644"/>
                </a:lnTo>
                <a:lnTo>
                  <a:pt x="122608" y="217555"/>
                </a:lnTo>
                <a:lnTo>
                  <a:pt x="94553" y="225435"/>
                </a:lnTo>
                <a:lnTo>
                  <a:pt x="49237" y="228892"/>
                </a:lnTo>
                <a:lnTo>
                  <a:pt x="59677" y="260527"/>
                </a:lnTo>
                <a:lnTo>
                  <a:pt x="100518" y="256419"/>
                </a:lnTo>
                <a:lnTo>
                  <a:pt x="139736" y="243779"/>
                </a:lnTo>
                <a:lnTo>
                  <a:pt x="169217" y="215418"/>
                </a:lnTo>
                <a:lnTo>
                  <a:pt x="174962" y="190093"/>
                </a:lnTo>
                <a:close/>
              </a:path>
              <a:path w="261620" h="260985">
                <a:moveTo>
                  <a:pt x="113690" y="78790"/>
                </a:moveTo>
                <a:lnTo>
                  <a:pt x="84832" y="84409"/>
                </a:lnTo>
                <a:lnTo>
                  <a:pt x="64979" y="98896"/>
                </a:lnTo>
                <a:lnTo>
                  <a:pt x="53518" y="118701"/>
                </a:lnTo>
                <a:lnTo>
                  <a:pt x="49834" y="140271"/>
                </a:lnTo>
                <a:lnTo>
                  <a:pt x="54385" y="164400"/>
                </a:lnTo>
                <a:lnTo>
                  <a:pt x="67216" y="184026"/>
                </a:lnTo>
                <a:lnTo>
                  <a:pt x="87098" y="197217"/>
                </a:lnTo>
                <a:lnTo>
                  <a:pt x="112801" y="202044"/>
                </a:lnTo>
                <a:lnTo>
                  <a:pt x="125187" y="200975"/>
                </a:lnTo>
                <a:lnTo>
                  <a:pt x="134021" y="198197"/>
                </a:lnTo>
                <a:lnTo>
                  <a:pt x="140453" y="194355"/>
                </a:lnTo>
                <a:lnTo>
                  <a:pt x="145630" y="190093"/>
                </a:lnTo>
                <a:lnTo>
                  <a:pt x="174962" y="190093"/>
                </a:lnTo>
                <a:lnTo>
                  <a:pt x="179361" y="170700"/>
                </a:lnTo>
                <a:lnTo>
                  <a:pt x="113398" y="170700"/>
                </a:lnTo>
                <a:lnTo>
                  <a:pt x="100286" y="168323"/>
                </a:lnTo>
                <a:lnTo>
                  <a:pt x="90644" y="161748"/>
                </a:lnTo>
                <a:lnTo>
                  <a:pt x="84696" y="151814"/>
                </a:lnTo>
                <a:lnTo>
                  <a:pt x="82664" y="139357"/>
                </a:lnTo>
                <a:lnTo>
                  <a:pt x="85716" y="124776"/>
                </a:lnTo>
                <a:lnTo>
                  <a:pt x="93438" y="115087"/>
                </a:lnTo>
                <a:lnTo>
                  <a:pt x="103682" y="109703"/>
                </a:lnTo>
                <a:lnTo>
                  <a:pt x="114299" y="108038"/>
                </a:lnTo>
                <a:lnTo>
                  <a:pt x="176060" y="108038"/>
                </a:lnTo>
                <a:lnTo>
                  <a:pt x="176060" y="85940"/>
                </a:lnTo>
                <a:lnTo>
                  <a:pt x="143243" y="85940"/>
                </a:lnTo>
                <a:lnTo>
                  <a:pt x="137112" y="83060"/>
                </a:lnTo>
                <a:lnTo>
                  <a:pt x="130481" y="80798"/>
                </a:lnTo>
                <a:lnTo>
                  <a:pt x="122842" y="79320"/>
                </a:lnTo>
                <a:lnTo>
                  <a:pt x="113690" y="78790"/>
                </a:lnTo>
                <a:close/>
              </a:path>
              <a:path w="261620" h="260985">
                <a:moveTo>
                  <a:pt x="176060" y="108038"/>
                </a:moveTo>
                <a:lnTo>
                  <a:pt x="114299" y="108038"/>
                </a:lnTo>
                <a:lnTo>
                  <a:pt x="120801" y="108656"/>
                </a:lnTo>
                <a:lnTo>
                  <a:pt x="127163" y="110529"/>
                </a:lnTo>
                <a:lnTo>
                  <a:pt x="133132" y="113691"/>
                </a:lnTo>
                <a:lnTo>
                  <a:pt x="138455" y="118173"/>
                </a:lnTo>
                <a:lnTo>
                  <a:pt x="142341" y="122364"/>
                </a:lnTo>
                <a:lnTo>
                  <a:pt x="144437" y="127126"/>
                </a:lnTo>
                <a:lnTo>
                  <a:pt x="144437" y="142049"/>
                </a:lnTo>
                <a:lnTo>
                  <a:pt x="141894" y="154712"/>
                </a:lnTo>
                <a:lnTo>
                  <a:pt x="135070" y="163652"/>
                </a:lnTo>
                <a:lnTo>
                  <a:pt x="125170" y="168952"/>
                </a:lnTo>
                <a:lnTo>
                  <a:pt x="113398" y="170700"/>
                </a:lnTo>
                <a:lnTo>
                  <a:pt x="179361" y="170700"/>
                </a:lnTo>
                <a:lnTo>
                  <a:pt x="180790" y="164400"/>
                </a:lnTo>
                <a:lnTo>
                  <a:pt x="180758" y="161748"/>
                </a:lnTo>
                <a:lnTo>
                  <a:pt x="180372" y="151814"/>
                </a:lnTo>
                <a:lnTo>
                  <a:pt x="179239" y="141830"/>
                </a:lnTo>
                <a:lnTo>
                  <a:pt x="177692" y="133332"/>
                </a:lnTo>
                <a:lnTo>
                  <a:pt x="176060" y="126237"/>
                </a:lnTo>
                <a:lnTo>
                  <a:pt x="176060" y="108038"/>
                </a:lnTo>
                <a:close/>
              </a:path>
              <a:path w="261620" h="260985">
                <a:moveTo>
                  <a:pt x="176060" y="62966"/>
                </a:moveTo>
                <a:lnTo>
                  <a:pt x="142646" y="62966"/>
                </a:lnTo>
                <a:lnTo>
                  <a:pt x="143243" y="85940"/>
                </a:lnTo>
                <a:lnTo>
                  <a:pt x="176060" y="85940"/>
                </a:lnTo>
                <a:lnTo>
                  <a:pt x="176060" y="62966"/>
                </a:lnTo>
                <a:close/>
              </a:path>
              <a:path w="261620" h="260985">
                <a:moveTo>
                  <a:pt x="261124" y="32232"/>
                </a:moveTo>
                <a:lnTo>
                  <a:pt x="0" y="32232"/>
                </a:lnTo>
                <a:lnTo>
                  <a:pt x="0" y="62966"/>
                </a:lnTo>
                <a:lnTo>
                  <a:pt x="261124" y="62966"/>
                </a:lnTo>
                <a:lnTo>
                  <a:pt x="261124" y="32232"/>
                </a:lnTo>
                <a:close/>
              </a:path>
              <a:path w="261620" h="260985">
                <a:moveTo>
                  <a:pt x="176060" y="0"/>
                </a:moveTo>
                <a:lnTo>
                  <a:pt x="141452" y="0"/>
                </a:lnTo>
                <a:lnTo>
                  <a:pt x="142049" y="32232"/>
                </a:lnTo>
                <a:lnTo>
                  <a:pt x="176060" y="32232"/>
                </a:lnTo>
                <a:lnTo>
                  <a:pt x="1760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17639" y="6005398"/>
            <a:ext cx="267335" cy="269240"/>
          </a:xfrm>
          <a:custGeom>
            <a:avLst/>
            <a:gdLst/>
            <a:ahLst/>
            <a:cxnLst/>
            <a:rect l="l" t="t" r="r" b="b"/>
            <a:pathLst>
              <a:path w="267334" h="269239">
                <a:moveTo>
                  <a:pt x="208597" y="10439"/>
                </a:moveTo>
                <a:lnTo>
                  <a:pt x="185623" y="18503"/>
                </a:lnTo>
                <a:lnTo>
                  <a:pt x="191018" y="29364"/>
                </a:lnTo>
                <a:lnTo>
                  <a:pt x="196105" y="42297"/>
                </a:lnTo>
                <a:lnTo>
                  <a:pt x="200351" y="55344"/>
                </a:lnTo>
                <a:lnTo>
                  <a:pt x="203225" y="66547"/>
                </a:lnTo>
                <a:lnTo>
                  <a:pt x="227698" y="57594"/>
                </a:lnTo>
                <a:lnTo>
                  <a:pt x="224460" y="46615"/>
                </a:lnTo>
                <a:lnTo>
                  <a:pt x="219938" y="34016"/>
                </a:lnTo>
                <a:lnTo>
                  <a:pt x="214521" y="21418"/>
                </a:lnTo>
                <a:lnTo>
                  <a:pt x="208597" y="10439"/>
                </a:lnTo>
                <a:close/>
              </a:path>
              <a:path w="267334" h="269239">
                <a:moveTo>
                  <a:pt x="245910" y="0"/>
                </a:moveTo>
                <a:lnTo>
                  <a:pt x="222923" y="8356"/>
                </a:lnTo>
                <a:lnTo>
                  <a:pt x="229138" y="19983"/>
                </a:lnTo>
                <a:lnTo>
                  <a:pt x="233478" y="29540"/>
                </a:lnTo>
                <a:lnTo>
                  <a:pt x="237315" y="39992"/>
                </a:lnTo>
                <a:lnTo>
                  <a:pt x="242023" y="54305"/>
                </a:lnTo>
                <a:lnTo>
                  <a:pt x="266801" y="45351"/>
                </a:lnTo>
                <a:lnTo>
                  <a:pt x="264544" y="38227"/>
                </a:lnTo>
                <a:lnTo>
                  <a:pt x="260832" y="28386"/>
                </a:lnTo>
                <a:lnTo>
                  <a:pt x="254882" y="15689"/>
                </a:lnTo>
                <a:lnTo>
                  <a:pt x="245910" y="0"/>
                </a:lnTo>
                <a:close/>
              </a:path>
              <a:path w="267334" h="269239">
                <a:moveTo>
                  <a:pt x="80873" y="79971"/>
                </a:moveTo>
                <a:lnTo>
                  <a:pt x="48945" y="79971"/>
                </a:lnTo>
                <a:lnTo>
                  <a:pt x="45771" y="98830"/>
                </a:lnTo>
                <a:lnTo>
                  <a:pt x="41888" y="119101"/>
                </a:lnTo>
                <a:lnTo>
                  <a:pt x="31330" y="164122"/>
                </a:lnTo>
                <a:lnTo>
                  <a:pt x="14108" y="222251"/>
                </a:lnTo>
                <a:lnTo>
                  <a:pt x="0" y="256654"/>
                </a:lnTo>
                <a:lnTo>
                  <a:pt x="31927" y="268884"/>
                </a:lnTo>
                <a:lnTo>
                  <a:pt x="43188" y="235669"/>
                </a:lnTo>
                <a:lnTo>
                  <a:pt x="55957" y="193449"/>
                </a:lnTo>
                <a:lnTo>
                  <a:pt x="68948" y="141718"/>
                </a:lnTo>
                <a:lnTo>
                  <a:pt x="80873" y="79971"/>
                </a:lnTo>
                <a:close/>
              </a:path>
              <a:path w="267334" h="269239">
                <a:moveTo>
                  <a:pt x="127723" y="156971"/>
                </a:moveTo>
                <a:lnTo>
                  <a:pt x="117629" y="169212"/>
                </a:lnTo>
                <a:lnTo>
                  <a:pt x="109377" y="182599"/>
                </a:lnTo>
                <a:lnTo>
                  <a:pt x="103808" y="197050"/>
                </a:lnTo>
                <a:lnTo>
                  <a:pt x="101765" y="212483"/>
                </a:lnTo>
                <a:lnTo>
                  <a:pt x="104055" y="226204"/>
                </a:lnTo>
                <a:lnTo>
                  <a:pt x="132803" y="255447"/>
                </a:lnTo>
                <a:lnTo>
                  <a:pt x="177797" y="264347"/>
                </a:lnTo>
                <a:lnTo>
                  <a:pt x="206819" y="264998"/>
                </a:lnTo>
                <a:lnTo>
                  <a:pt x="225535" y="264845"/>
                </a:lnTo>
                <a:lnTo>
                  <a:pt x="239272" y="264440"/>
                </a:lnTo>
                <a:lnTo>
                  <a:pt x="249540" y="263867"/>
                </a:lnTo>
                <a:lnTo>
                  <a:pt x="257848" y="263207"/>
                </a:lnTo>
                <a:lnTo>
                  <a:pt x="256216" y="234861"/>
                </a:lnTo>
                <a:lnTo>
                  <a:pt x="194868" y="234861"/>
                </a:lnTo>
                <a:lnTo>
                  <a:pt x="176486" y="234455"/>
                </a:lnTo>
                <a:lnTo>
                  <a:pt x="156116" y="231616"/>
                </a:lnTo>
                <a:lnTo>
                  <a:pt x="139606" y="223909"/>
                </a:lnTo>
                <a:lnTo>
                  <a:pt x="132803" y="208902"/>
                </a:lnTo>
                <a:lnTo>
                  <a:pt x="133354" y="204076"/>
                </a:lnTo>
                <a:lnTo>
                  <a:pt x="135863" y="196511"/>
                </a:lnTo>
                <a:lnTo>
                  <a:pt x="141617" y="186486"/>
                </a:lnTo>
                <a:lnTo>
                  <a:pt x="151904" y="174282"/>
                </a:lnTo>
                <a:lnTo>
                  <a:pt x="127723" y="156971"/>
                </a:lnTo>
                <a:close/>
              </a:path>
              <a:path w="267334" h="269239">
                <a:moveTo>
                  <a:pt x="256044" y="231876"/>
                </a:moveTo>
                <a:lnTo>
                  <a:pt x="240317" y="233098"/>
                </a:lnTo>
                <a:lnTo>
                  <a:pt x="226018" y="234040"/>
                </a:lnTo>
                <a:lnTo>
                  <a:pt x="211439" y="234646"/>
                </a:lnTo>
                <a:lnTo>
                  <a:pt x="194868" y="234861"/>
                </a:lnTo>
                <a:lnTo>
                  <a:pt x="256216" y="234861"/>
                </a:lnTo>
                <a:lnTo>
                  <a:pt x="256044" y="231876"/>
                </a:lnTo>
                <a:close/>
              </a:path>
              <a:path w="267334" h="269239">
                <a:moveTo>
                  <a:pt x="245313" y="85940"/>
                </a:moveTo>
                <a:lnTo>
                  <a:pt x="234264" y="85940"/>
                </a:lnTo>
                <a:lnTo>
                  <a:pt x="206594" y="87064"/>
                </a:lnTo>
                <a:lnTo>
                  <a:pt x="179171" y="90455"/>
                </a:lnTo>
                <a:lnTo>
                  <a:pt x="152139" y="96142"/>
                </a:lnTo>
                <a:lnTo>
                  <a:pt x="125641" y="104152"/>
                </a:lnTo>
                <a:lnTo>
                  <a:pt x="135483" y="131610"/>
                </a:lnTo>
                <a:lnTo>
                  <a:pt x="158305" y="125272"/>
                </a:lnTo>
                <a:lnTo>
                  <a:pt x="179538" y="121234"/>
                </a:lnTo>
                <a:lnTo>
                  <a:pt x="200825" y="119101"/>
                </a:lnTo>
                <a:lnTo>
                  <a:pt x="223812" y="118478"/>
                </a:lnTo>
                <a:lnTo>
                  <a:pt x="252441" y="118478"/>
                </a:lnTo>
                <a:lnTo>
                  <a:pt x="251282" y="86245"/>
                </a:lnTo>
                <a:lnTo>
                  <a:pt x="245313" y="85940"/>
                </a:lnTo>
                <a:close/>
              </a:path>
              <a:path w="267334" h="269239">
                <a:moveTo>
                  <a:pt x="252441" y="118478"/>
                </a:moveTo>
                <a:lnTo>
                  <a:pt x="223812" y="118478"/>
                </a:lnTo>
                <a:lnTo>
                  <a:pt x="232114" y="118528"/>
                </a:lnTo>
                <a:lnTo>
                  <a:pt x="239375" y="118662"/>
                </a:lnTo>
                <a:lnTo>
                  <a:pt x="252463" y="119075"/>
                </a:lnTo>
                <a:lnTo>
                  <a:pt x="252441" y="118478"/>
                </a:lnTo>
                <a:close/>
              </a:path>
              <a:path w="267334" h="269239">
                <a:moveTo>
                  <a:pt x="163842" y="49529"/>
                </a:moveTo>
                <a:lnTo>
                  <a:pt x="7454" y="49529"/>
                </a:lnTo>
                <a:lnTo>
                  <a:pt x="7454" y="79971"/>
                </a:lnTo>
                <a:lnTo>
                  <a:pt x="163842" y="79971"/>
                </a:lnTo>
                <a:lnTo>
                  <a:pt x="163842" y="49529"/>
                </a:lnTo>
                <a:close/>
              </a:path>
              <a:path w="267334" h="269239">
                <a:moveTo>
                  <a:pt x="56705" y="11633"/>
                </a:moveTo>
                <a:lnTo>
                  <a:pt x="56186" y="19022"/>
                </a:lnTo>
                <a:lnTo>
                  <a:pt x="55470" y="27562"/>
                </a:lnTo>
                <a:lnTo>
                  <a:pt x="54399" y="38258"/>
                </a:lnTo>
                <a:lnTo>
                  <a:pt x="53111" y="49529"/>
                </a:lnTo>
                <a:lnTo>
                  <a:pt x="85648" y="49529"/>
                </a:lnTo>
                <a:lnTo>
                  <a:pt x="87318" y="37611"/>
                </a:lnTo>
                <a:lnTo>
                  <a:pt x="88482" y="28721"/>
                </a:lnTo>
                <a:lnTo>
                  <a:pt x="89504" y="20412"/>
                </a:lnTo>
                <a:lnTo>
                  <a:pt x="90411" y="12826"/>
                </a:lnTo>
                <a:lnTo>
                  <a:pt x="56705" y="11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16686" y="6017933"/>
            <a:ext cx="248920" cy="257810"/>
          </a:xfrm>
          <a:custGeom>
            <a:avLst/>
            <a:gdLst/>
            <a:ahLst/>
            <a:cxnLst/>
            <a:rect l="l" t="t" r="r" b="b"/>
            <a:pathLst>
              <a:path w="248920" h="257810">
                <a:moveTo>
                  <a:pt x="198755" y="90119"/>
                </a:moveTo>
                <a:lnTo>
                  <a:pt x="165620" y="90119"/>
                </a:lnTo>
                <a:lnTo>
                  <a:pt x="164531" y="150212"/>
                </a:lnTo>
                <a:lnTo>
                  <a:pt x="152420" y="190358"/>
                </a:lnTo>
                <a:lnTo>
                  <a:pt x="122738" y="214557"/>
                </a:lnTo>
                <a:lnTo>
                  <a:pt x="68935" y="226809"/>
                </a:lnTo>
                <a:lnTo>
                  <a:pt x="79971" y="257251"/>
                </a:lnTo>
                <a:lnTo>
                  <a:pt x="146045" y="238410"/>
                </a:lnTo>
                <a:lnTo>
                  <a:pt x="187706" y="194271"/>
                </a:lnTo>
                <a:lnTo>
                  <a:pt x="198159" y="149810"/>
                </a:lnTo>
                <a:lnTo>
                  <a:pt x="199130" y="122850"/>
                </a:lnTo>
                <a:lnTo>
                  <a:pt x="198755" y="90119"/>
                </a:lnTo>
                <a:close/>
              </a:path>
              <a:path w="248920" h="257810">
                <a:moveTo>
                  <a:pt x="248297" y="59982"/>
                </a:moveTo>
                <a:lnTo>
                  <a:pt x="66255" y="59982"/>
                </a:lnTo>
                <a:lnTo>
                  <a:pt x="66255" y="90119"/>
                </a:lnTo>
                <a:lnTo>
                  <a:pt x="248297" y="90119"/>
                </a:lnTo>
                <a:lnTo>
                  <a:pt x="248297" y="59982"/>
                </a:lnTo>
                <a:close/>
              </a:path>
              <a:path w="248920" h="257810">
                <a:moveTo>
                  <a:pt x="197866" y="0"/>
                </a:moveTo>
                <a:lnTo>
                  <a:pt x="164426" y="0"/>
                </a:lnTo>
                <a:lnTo>
                  <a:pt x="164713" y="12395"/>
                </a:lnTo>
                <a:lnTo>
                  <a:pt x="165353" y="47797"/>
                </a:lnTo>
                <a:lnTo>
                  <a:pt x="165620" y="59982"/>
                </a:lnTo>
                <a:lnTo>
                  <a:pt x="198170" y="59982"/>
                </a:lnTo>
                <a:lnTo>
                  <a:pt x="197913" y="12395"/>
                </a:lnTo>
                <a:lnTo>
                  <a:pt x="197866" y="0"/>
                </a:lnTo>
                <a:close/>
              </a:path>
              <a:path w="248920" h="257810">
                <a:moveTo>
                  <a:pt x="9245" y="304"/>
                </a:moveTo>
                <a:lnTo>
                  <a:pt x="6541" y="24774"/>
                </a:lnTo>
                <a:lnTo>
                  <a:pt x="3503" y="57108"/>
                </a:lnTo>
                <a:lnTo>
                  <a:pt x="1024" y="94763"/>
                </a:lnTo>
                <a:lnTo>
                  <a:pt x="0" y="135191"/>
                </a:lnTo>
                <a:lnTo>
                  <a:pt x="562" y="165011"/>
                </a:lnTo>
                <a:lnTo>
                  <a:pt x="2270" y="194051"/>
                </a:lnTo>
                <a:lnTo>
                  <a:pt x="5154" y="222979"/>
                </a:lnTo>
                <a:lnTo>
                  <a:pt x="9245" y="252463"/>
                </a:lnTo>
                <a:lnTo>
                  <a:pt x="41770" y="248005"/>
                </a:lnTo>
                <a:lnTo>
                  <a:pt x="36619" y="221105"/>
                </a:lnTo>
                <a:lnTo>
                  <a:pt x="33421" y="193567"/>
                </a:lnTo>
                <a:lnTo>
                  <a:pt x="31788" y="165866"/>
                </a:lnTo>
                <a:lnTo>
                  <a:pt x="31330" y="138480"/>
                </a:lnTo>
                <a:lnTo>
                  <a:pt x="32688" y="91327"/>
                </a:lnTo>
                <a:lnTo>
                  <a:pt x="35920" y="52263"/>
                </a:lnTo>
                <a:lnTo>
                  <a:pt x="39769" y="22434"/>
                </a:lnTo>
                <a:lnTo>
                  <a:pt x="42976" y="2984"/>
                </a:lnTo>
                <a:lnTo>
                  <a:pt x="9245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200518" y="6028093"/>
            <a:ext cx="259715" cy="243840"/>
          </a:xfrm>
          <a:custGeom>
            <a:avLst/>
            <a:gdLst/>
            <a:ahLst/>
            <a:cxnLst/>
            <a:rect l="l" t="t" r="r" b="b"/>
            <a:pathLst>
              <a:path w="259715" h="243839">
                <a:moveTo>
                  <a:pt x="213487" y="33718"/>
                </a:moveTo>
                <a:lnTo>
                  <a:pt x="140258" y="33718"/>
                </a:lnTo>
                <a:lnTo>
                  <a:pt x="99315" y="64931"/>
                </a:lnTo>
                <a:lnTo>
                  <a:pt x="74123" y="96345"/>
                </a:lnTo>
                <a:lnTo>
                  <a:pt x="61409" y="125915"/>
                </a:lnTo>
                <a:lnTo>
                  <a:pt x="57899" y="151599"/>
                </a:lnTo>
                <a:lnTo>
                  <a:pt x="61071" y="172286"/>
                </a:lnTo>
                <a:lnTo>
                  <a:pt x="84088" y="208624"/>
                </a:lnTo>
                <a:lnTo>
                  <a:pt x="124052" y="230707"/>
                </a:lnTo>
                <a:lnTo>
                  <a:pt x="183107" y="241657"/>
                </a:lnTo>
                <a:lnTo>
                  <a:pt x="225615" y="243217"/>
                </a:lnTo>
                <a:lnTo>
                  <a:pt x="230390" y="207695"/>
                </a:lnTo>
                <a:lnTo>
                  <a:pt x="172544" y="206023"/>
                </a:lnTo>
                <a:lnTo>
                  <a:pt x="129074" y="196318"/>
                </a:lnTo>
                <a:lnTo>
                  <a:pt x="101719" y="177604"/>
                </a:lnTo>
                <a:lnTo>
                  <a:pt x="92214" y="148907"/>
                </a:lnTo>
                <a:lnTo>
                  <a:pt x="98800" y="118892"/>
                </a:lnTo>
                <a:lnTo>
                  <a:pt x="142079" y="65814"/>
                </a:lnTo>
                <a:lnTo>
                  <a:pt x="183867" y="41466"/>
                </a:lnTo>
                <a:lnTo>
                  <a:pt x="212991" y="33751"/>
                </a:lnTo>
                <a:lnTo>
                  <a:pt x="213487" y="33718"/>
                </a:lnTo>
                <a:close/>
              </a:path>
              <a:path w="259715" h="243839">
                <a:moveTo>
                  <a:pt x="193979" y="68033"/>
                </a:moveTo>
                <a:lnTo>
                  <a:pt x="173088" y="79070"/>
                </a:lnTo>
                <a:lnTo>
                  <a:pt x="178839" y="87238"/>
                </a:lnTo>
                <a:lnTo>
                  <a:pt x="184810" y="96466"/>
                </a:lnTo>
                <a:lnTo>
                  <a:pt x="191562" y="108041"/>
                </a:lnTo>
                <a:lnTo>
                  <a:pt x="199656" y="123253"/>
                </a:lnTo>
                <a:lnTo>
                  <a:pt x="221729" y="111010"/>
                </a:lnTo>
                <a:lnTo>
                  <a:pt x="214750" y="97873"/>
                </a:lnTo>
                <a:lnTo>
                  <a:pt x="207521" y="86274"/>
                </a:lnTo>
                <a:lnTo>
                  <a:pt x="200458" y="76299"/>
                </a:lnTo>
                <a:lnTo>
                  <a:pt x="193979" y="68033"/>
                </a:lnTo>
                <a:close/>
              </a:path>
              <a:path w="259715" h="243839">
                <a:moveTo>
                  <a:pt x="232778" y="52222"/>
                </a:moveTo>
                <a:lnTo>
                  <a:pt x="210693" y="63550"/>
                </a:lnTo>
                <a:lnTo>
                  <a:pt x="216282" y="70998"/>
                </a:lnTo>
                <a:lnTo>
                  <a:pt x="221365" y="78362"/>
                </a:lnTo>
                <a:lnTo>
                  <a:pt x="227904" y="88693"/>
                </a:lnTo>
                <a:lnTo>
                  <a:pt x="237858" y="105041"/>
                </a:lnTo>
                <a:lnTo>
                  <a:pt x="259334" y="92202"/>
                </a:lnTo>
                <a:lnTo>
                  <a:pt x="254806" y="83479"/>
                </a:lnTo>
                <a:lnTo>
                  <a:pt x="248180" y="72993"/>
                </a:lnTo>
                <a:lnTo>
                  <a:pt x="240492" y="62116"/>
                </a:lnTo>
                <a:lnTo>
                  <a:pt x="232778" y="52222"/>
                </a:lnTo>
                <a:close/>
              </a:path>
              <a:path w="259715" h="243839">
                <a:moveTo>
                  <a:pt x="256959" y="0"/>
                </a:moveTo>
                <a:lnTo>
                  <a:pt x="31781" y="9132"/>
                </a:lnTo>
                <a:lnTo>
                  <a:pt x="15725" y="9641"/>
                </a:lnTo>
                <a:lnTo>
                  <a:pt x="0" y="9842"/>
                </a:lnTo>
                <a:lnTo>
                  <a:pt x="1193" y="43865"/>
                </a:lnTo>
                <a:lnTo>
                  <a:pt x="105394" y="35888"/>
                </a:lnTo>
                <a:lnTo>
                  <a:pt x="140258" y="33718"/>
                </a:lnTo>
                <a:lnTo>
                  <a:pt x="213487" y="33718"/>
                </a:lnTo>
                <a:lnTo>
                  <a:pt x="231584" y="32524"/>
                </a:lnTo>
                <a:lnTo>
                  <a:pt x="257534" y="32524"/>
                </a:lnTo>
                <a:lnTo>
                  <a:pt x="256959" y="0"/>
                </a:lnTo>
                <a:close/>
              </a:path>
              <a:path w="259715" h="243839">
                <a:moveTo>
                  <a:pt x="257534" y="32524"/>
                </a:moveTo>
                <a:lnTo>
                  <a:pt x="231584" y="32524"/>
                </a:lnTo>
                <a:lnTo>
                  <a:pt x="240171" y="32627"/>
                </a:lnTo>
                <a:lnTo>
                  <a:pt x="247027" y="32897"/>
                </a:lnTo>
                <a:lnTo>
                  <a:pt x="252654" y="33280"/>
                </a:lnTo>
                <a:lnTo>
                  <a:pt x="257556" y="33718"/>
                </a:lnTo>
                <a:lnTo>
                  <a:pt x="257534" y="32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01661" y="6017349"/>
            <a:ext cx="251269" cy="25245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80705" y="6015837"/>
            <a:ext cx="267335" cy="258445"/>
          </a:xfrm>
          <a:custGeom>
            <a:avLst/>
            <a:gdLst/>
            <a:ahLst/>
            <a:cxnLst/>
            <a:rect l="l" t="t" r="r" b="b"/>
            <a:pathLst>
              <a:path w="267334" h="258445">
                <a:moveTo>
                  <a:pt x="157276" y="145338"/>
                </a:moveTo>
                <a:lnTo>
                  <a:pt x="145338" y="145338"/>
                </a:lnTo>
                <a:lnTo>
                  <a:pt x="113940" y="149426"/>
                </a:lnTo>
                <a:lnTo>
                  <a:pt x="90270" y="161039"/>
                </a:lnTo>
                <a:lnTo>
                  <a:pt x="75331" y="179200"/>
                </a:lnTo>
                <a:lnTo>
                  <a:pt x="70129" y="202933"/>
                </a:lnTo>
                <a:lnTo>
                  <a:pt x="72186" y="217683"/>
                </a:lnTo>
                <a:lnTo>
                  <a:pt x="81435" y="235870"/>
                </a:lnTo>
                <a:lnTo>
                  <a:pt x="102490" y="251314"/>
                </a:lnTo>
                <a:lnTo>
                  <a:pt x="139966" y="257835"/>
                </a:lnTo>
                <a:lnTo>
                  <a:pt x="156081" y="256624"/>
                </a:lnTo>
                <a:lnTo>
                  <a:pt x="172164" y="252618"/>
                </a:lnTo>
                <a:lnTo>
                  <a:pt x="186176" y="245255"/>
                </a:lnTo>
                <a:lnTo>
                  <a:pt x="196075" y="233972"/>
                </a:lnTo>
                <a:lnTo>
                  <a:pt x="198405" y="227406"/>
                </a:lnTo>
                <a:lnTo>
                  <a:pt x="137579" y="227406"/>
                </a:lnTo>
                <a:lnTo>
                  <a:pt x="126818" y="226472"/>
                </a:lnTo>
                <a:lnTo>
                  <a:pt x="115081" y="222853"/>
                </a:lnTo>
                <a:lnTo>
                  <a:pt x="105639" y="215318"/>
                </a:lnTo>
                <a:lnTo>
                  <a:pt x="101765" y="202641"/>
                </a:lnTo>
                <a:lnTo>
                  <a:pt x="104763" y="190388"/>
                </a:lnTo>
                <a:lnTo>
                  <a:pt x="113217" y="181187"/>
                </a:lnTo>
                <a:lnTo>
                  <a:pt x="126314" y="175402"/>
                </a:lnTo>
                <a:lnTo>
                  <a:pt x="143243" y="173393"/>
                </a:lnTo>
                <a:lnTo>
                  <a:pt x="232775" y="173393"/>
                </a:lnTo>
                <a:lnTo>
                  <a:pt x="229746" y="171505"/>
                </a:lnTo>
                <a:lnTo>
                  <a:pt x="202933" y="157860"/>
                </a:lnTo>
                <a:lnTo>
                  <a:pt x="202595" y="147726"/>
                </a:lnTo>
                <a:lnTo>
                  <a:pt x="170116" y="147726"/>
                </a:lnTo>
                <a:lnTo>
                  <a:pt x="164134" y="146532"/>
                </a:lnTo>
                <a:lnTo>
                  <a:pt x="157276" y="145338"/>
                </a:lnTo>
                <a:close/>
              </a:path>
              <a:path w="267334" h="258445">
                <a:moveTo>
                  <a:pt x="261616" y="193687"/>
                </a:moveTo>
                <a:lnTo>
                  <a:pt x="202336" y="193687"/>
                </a:lnTo>
                <a:lnTo>
                  <a:pt x="218309" y="204529"/>
                </a:lnTo>
                <a:lnTo>
                  <a:pt x="230982" y="214644"/>
                </a:lnTo>
                <a:lnTo>
                  <a:pt x="240525" y="223303"/>
                </a:lnTo>
                <a:lnTo>
                  <a:pt x="247103" y="229781"/>
                </a:lnTo>
                <a:lnTo>
                  <a:pt x="266801" y="198462"/>
                </a:lnTo>
                <a:lnTo>
                  <a:pt x="261616" y="193687"/>
                </a:lnTo>
                <a:close/>
              </a:path>
              <a:path w="267334" h="258445">
                <a:moveTo>
                  <a:pt x="232775" y="173393"/>
                </a:moveTo>
                <a:lnTo>
                  <a:pt x="143243" y="173393"/>
                </a:lnTo>
                <a:lnTo>
                  <a:pt x="151862" y="173801"/>
                </a:lnTo>
                <a:lnTo>
                  <a:pt x="159138" y="174878"/>
                </a:lnTo>
                <a:lnTo>
                  <a:pt x="165408" y="176404"/>
                </a:lnTo>
                <a:lnTo>
                  <a:pt x="171005" y="178155"/>
                </a:lnTo>
                <a:lnTo>
                  <a:pt x="171005" y="199059"/>
                </a:lnTo>
                <a:lnTo>
                  <a:pt x="170483" y="207014"/>
                </a:lnTo>
                <a:lnTo>
                  <a:pt x="166827" y="216366"/>
                </a:lnTo>
                <a:lnTo>
                  <a:pt x="156903" y="224152"/>
                </a:lnTo>
                <a:lnTo>
                  <a:pt x="137579" y="227406"/>
                </a:lnTo>
                <a:lnTo>
                  <a:pt x="198405" y="227406"/>
                </a:lnTo>
                <a:lnTo>
                  <a:pt x="199694" y="223773"/>
                </a:lnTo>
                <a:lnTo>
                  <a:pt x="201553" y="211924"/>
                </a:lnTo>
                <a:lnTo>
                  <a:pt x="202238" y="201028"/>
                </a:lnTo>
                <a:lnTo>
                  <a:pt x="202336" y="193687"/>
                </a:lnTo>
                <a:lnTo>
                  <a:pt x="261616" y="193687"/>
                </a:lnTo>
                <a:lnTo>
                  <a:pt x="259633" y="191861"/>
                </a:lnTo>
                <a:lnTo>
                  <a:pt x="247964" y="182857"/>
                </a:lnTo>
                <a:lnTo>
                  <a:pt x="232775" y="173393"/>
                </a:lnTo>
                <a:close/>
              </a:path>
              <a:path w="267334" h="258445">
                <a:moveTo>
                  <a:pt x="81178" y="67436"/>
                </a:moveTo>
                <a:lnTo>
                  <a:pt x="48348" y="67436"/>
                </a:lnTo>
                <a:lnTo>
                  <a:pt x="34747" y="119340"/>
                </a:lnTo>
                <a:lnTo>
                  <a:pt x="20364" y="162347"/>
                </a:lnTo>
                <a:lnTo>
                  <a:pt x="7886" y="193938"/>
                </a:lnTo>
                <a:lnTo>
                  <a:pt x="0" y="211594"/>
                </a:lnTo>
                <a:lnTo>
                  <a:pt x="31927" y="225907"/>
                </a:lnTo>
                <a:lnTo>
                  <a:pt x="45459" y="191038"/>
                </a:lnTo>
                <a:lnTo>
                  <a:pt x="59801" y="147462"/>
                </a:lnTo>
                <a:lnTo>
                  <a:pt x="72518" y="103492"/>
                </a:lnTo>
                <a:lnTo>
                  <a:pt x="81178" y="67436"/>
                </a:lnTo>
                <a:close/>
              </a:path>
              <a:path w="267334" h="258445">
                <a:moveTo>
                  <a:pt x="259638" y="32232"/>
                </a:moveTo>
                <a:lnTo>
                  <a:pt x="226126" y="32977"/>
                </a:lnTo>
                <a:lnTo>
                  <a:pt x="201898" y="34394"/>
                </a:lnTo>
                <a:lnTo>
                  <a:pt x="183261" y="36597"/>
                </a:lnTo>
                <a:lnTo>
                  <a:pt x="166522" y="39700"/>
                </a:lnTo>
                <a:lnTo>
                  <a:pt x="170116" y="147726"/>
                </a:lnTo>
                <a:lnTo>
                  <a:pt x="202595" y="147726"/>
                </a:lnTo>
                <a:lnTo>
                  <a:pt x="199948" y="68351"/>
                </a:lnTo>
                <a:lnTo>
                  <a:pt x="205987" y="67467"/>
                </a:lnTo>
                <a:lnTo>
                  <a:pt x="213082" y="66698"/>
                </a:lnTo>
                <a:lnTo>
                  <a:pt x="222189" y="66156"/>
                </a:lnTo>
                <a:lnTo>
                  <a:pt x="234264" y="65951"/>
                </a:lnTo>
                <a:lnTo>
                  <a:pt x="259920" y="65951"/>
                </a:lnTo>
                <a:lnTo>
                  <a:pt x="259638" y="32232"/>
                </a:lnTo>
                <a:close/>
              </a:path>
              <a:path w="267334" h="258445">
                <a:moveTo>
                  <a:pt x="149517" y="36410"/>
                </a:moveTo>
                <a:lnTo>
                  <a:pt x="0" y="36410"/>
                </a:lnTo>
                <a:lnTo>
                  <a:pt x="0" y="67436"/>
                </a:lnTo>
                <a:lnTo>
                  <a:pt x="149517" y="67436"/>
                </a:lnTo>
                <a:lnTo>
                  <a:pt x="149517" y="36410"/>
                </a:lnTo>
                <a:close/>
              </a:path>
              <a:path w="267334" h="258445">
                <a:moveTo>
                  <a:pt x="259920" y="65951"/>
                </a:moveTo>
                <a:lnTo>
                  <a:pt x="234264" y="65951"/>
                </a:lnTo>
                <a:lnTo>
                  <a:pt x="240919" y="66010"/>
                </a:lnTo>
                <a:lnTo>
                  <a:pt x="246988" y="66209"/>
                </a:lnTo>
                <a:lnTo>
                  <a:pt x="253111" y="66577"/>
                </a:lnTo>
                <a:lnTo>
                  <a:pt x="259930" y="67144"/>
                </a:lnTo>
                <a:lnTo>
                  <a:pt x="259920" y="65951"/>
                </a:lnTo>
                <a:close/>
              </a:path>
              <a:path w="267334" h="258445">
                <a:moveTo>
                  <a:pt x="59982" y="0"/>
                </a:moveTo>
                <a:lnTo>
                  <a:pt x="58677" y="9253"/>
                </a:lnTo>
                <a:lnTo>
                  <a:pt x="57373" y="18091"/>
                </a:lnTo>
                <a:lnTo>
                  <a:pt x="55958" y="26985"/>
                </a:lnTo>
                <a:lnTo>
                  <a:pt x="54317" y="36410"/>
                </a:lnTo>
                <a:lnTo>
                  <a:pt x="86842" y="36410"/>
                </a:lnTo>
                <a:lnTo>
                  <a:pt x="88136" y="30389"/>
                </a:lnTo>
                <a:lnTo>
                  <a:pt x="94310" y="596"/>
                </a:lnTo>
                <a:lnTo>
                  <a:pt x="599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077669" y="6010770"/>
            <a:ext cx="203835" cy="266700"/>
          </a:xfrm>
          <a:custGeom>
            <a:avLst/>
            <a:gdLst/>
            <a:ahLst/>
            <a:cxnLst/>
            <a:rect l="l" t="t" r="r" b="b"/>
            <a:pathLst>
              <a:path w="203834" h="266700">
                <a:moveTo>
                  <a:pt x="135178" y="0"/>
                </a:moveTo>
                <a:lnTo>
                  <a:pt x="120906" y="13929"/>
                </a:lnTo>
                <a:lnTo>
                  <a:pt x="105343" y="27943"/>
                </a:lnTo>
                <a:lnTo>
                  <a:pt x="82393" y="47380"/>
                </a:lnTo>
                <a:lnTo>
                  <a:pt x="45961" y="77584"/>
                </a:lnTo>
                <a:lnTo>
                  <a:pt x="25685" y="94990"/>
                </a:lnTo>
                <a:lnTo>
                  <a:pt x="11341" y="109342"/>
                </a:lnTo>
                <a:lnTo>
                  <a:pt x="2816" y="121620"/>
                </a:lnTo>
                <a:lnTo>
                  <a:pt x="0" y="132803"/>
                </a:lnTo>
                <a:lnTo>
                  <a:pt x="3733" y="146024"/>
                </a:lnTo>
                <a:lnTo>
                  <a:pt x="13760" y="157538"/>
                </a:lnTo>
                <a:lnTo>
                  <a:pt x="28321" y="168102"/>
                </a:lnTo>
                <a:lnTo>
                  <a:pt x="79051" y="198515"/>
                </a:lnTo>
                <a:lnTo>
                  <a:pt x="111607" y="219762"/>
                </a:lnTo>
                <a:lnTo>
                  <a:pt x="143268" y="242297"/>
                </a:lnTo>
                <a:lnTo>
                  <a:pt x="173977" y="266204"/>
                </a:lnTo>
                <a:lnTo>
                  <a:pt x="203517" y="241439"/>
                </a:lnTo>
                <a:lnTo>
                  <a:pt x="176083" y="220800"/>
                </a:lnTo>
                <a:lnTo>
                  <a:pt x="138912" y="196299"/>
                </a:lnTo>
                <a:lnTo>
                  <a:pt x="98607" y="171686"/>
                </a:lnTo>
                <a:lnTo>
                  <a:pt x="54667" y="146666"/>
                </a:lnTo>
                <a:lnTo>
                  <a:pt x="47482" y="141866"/>
                </a:lnTo>
                <a:lnTo>
                  <a:pt x="41920" y="136564"/>
                </a:lnTo>
                <a:lnTo>
                  <a:pt x="39687" y="131013"/>
                </a:lnTo>
                <a:lnTo>
                  <a:pt x="40848" y="126467"/>
                </a:lnTo>
                <a:lnTo>
                  <a:pt x="44499" y="121756"/>
                </a:lnTo>
                <a:lnTo>
                  <a:pt x="50890" y="116152"/>
                </a:lnTo>
                <a:lnTo>
                  <a:pt x="95605" y="81852"/>
                </a:lnTo>
                <a:lnTo>
                  <a:pt x="119740" y="62863"/>
                </a:lnTo>
                <a:lnTo>
                  <a:pt x="140853" y="45271"/>
                </a:lnTo>
                <a:lnTo>
                  <a:pt x="167119" y="22390"/>
                </a:lnTo>
                <a:lnTo>
                  <a:pt x="135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320608" y="6190132"/>
            <a:ext cx="84454" cy="85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1258" y="6378844"/>
            <a:ext cx="452120" cy="436245"/>
          </a:xfrm>
          <a:custGeom>
            <a:avLst/>
            <a:gdLst/>
            <a:ahLst/>
            <a:cxnLst/>
            <a:rect l="l" t="t" r="r" b="b"/>
            <a:pathLst>
              <a:path w="452119" h="436245">
                <a:moveTo>
                  <a:pt x="258953" y="0"/>
                </a:moveTo>
                <a:lnTo>
                  <a:pt x="195249" y="0"/>
                </a:lnTo>
                <a:lnTo>
                  <a:pt x="195249" y="58115"/>
                </a:lnTo>
                <a:lnTo>
                  <a:pt x="192664" y="102808"/>
                </a:lnTo>
                <a:lnTo>
                  <a:pt x="185024" y="147543"/>
                </a:lnTo>
                <a:lnTo>
                  <a:pt x="172505" y="191147"/>
                </a:lnTo>
                <a:lnTo>
                  <a:pt x="155282" y="232448"/>
                </a:lnTo>
                <a:lnTo>
                  <a:pt x="126894" y="279354"/>
                </a:lnTo>
                <a:lnTo>
                  <a:pt x="90709" y="320076"/>
                </a:lnTo>
                <a:lnTo>
                  <a:pt x="47990" y="354175"/>
                </a:lnTo>
                <a:lnTo>
                  <a:pt x="0" y="381215"/>
                </a:lnTo>
                <a:lnTo>
                  <a:pt x="41376" y="436067"/>
                </a:lnTo>
                <a:lnTo>
                  <a:pt x="75262" y="415004"/>
                </a:lnTo>
                <a:lnTo>
                  <a:pt x="110541" y="388270"/>
                </a:lnTo>
                <a:lnTo>
                  <a:pt x="145276" y="354769"/>
                </a:lnTo>
                <a:lnTo>
                  <a:pt x="177532" y="313404"/>
                </a:lnTo>
                <a:lnTo>
                  <a:pt x="205372" y="263077"/>
                </a:lnTo>
                <a:lnTo>
                  <a:pt x="226860" y="202692"/>
                </a:lnTo>
                <a:lnTo>
                  <a:pt x="286100" y="202692"/>
                </a:lnTo>
                <a:lnTo>
                  <a:pt x="280716" y="188829"/>
                </a:lnTo>
                <a:lnTo>
                  <a:pt x="268306" y="142135"/>
                </a:lnTo>
                <a:lnTo>
                  <a:pt x="261211" y="97360"/>
                </a:lnTo>
                <a:lnTo>
                  <a:pt x="259055" y="58115"/>
                </a:lnTo>
                <a:lnTo>
                  <a:pt x="258953" y="0"/>
                </a:lnTo>
                <a:close/>
              </a:path>
              <a:path w="452119" h="436245">
                <a:moveTo>
                  <a:pt x="286100" y="202692"/>
                </a:moveTo>
                <a:lnTo>
                  <a:pt x="226860" y="202692"/>
                </a:lnTo>
                <a:lnTo>
                  <a:pt x="241378" y="248031"/>
                </a:lnTo>
                <a:lnTo>
                  <a:pt x="263487" y="292519"/>
                </a:lnTo>
                <a:lnTo>
                  <a:pt x="292414" y="334837"/>
                </a:lnTo>
                <a:lnTo>
                  <a:pt x="327383" y="373667"/>
                </a:lnTo>
                <a:lnTo>
                  <a:pt x="367622" y="407693"/>
                </a:lnTo>
                <a:lnTo>
                  <a:pt x="412356" y="435597"/>
                </a:lnTo>
                <a:lnTo>
                  <a:pt x="451878" y="379818"/>
                </a:lnTo>
                <a:lnTo>
                  <a:pt x="421901" y="363838"/>
                </a:lnTo>
                <a:lnTo>
                  <a:pt x="380109" y="335653"/>
                </a:lnTo>
                <a:lnTo>
                  <a:pt x="335962" y="293520"/>
                </a:lnTo>
                <a:lnTo>
                  <a:pt x="298919" y="235699"/>
                </a:lnTo>
                <a:lnTo>
                  <a:pt x="286100" y="20269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05160" y="6411380"/>
            <a:ext cx="414655" cy="383540"/>
          </a:xfrm>
          <a:custGeom>
            <a:avLst/>
            <a:gdLst/>
            <a:ahLst/>
            <a:cxnLst/>
            <a:rect l="l" t="t" r="r" b="b"/>
            <a:pathLst>
              <a:path w="414655" h="383540">
                <a:moveTo>
                  <a:pt x="368987" y="57645"/>
                </a:moveTo>
                <a:lnTo>
                  <a:pt x="237553" y="57645"/>
                </a:lnTo>
                <a:lnTo>
                  <a:pt x="292945" y="72745"/>
                </a:lnTo>
                <a:lnTo>
                  <a:pt x="326410" y="103095"/>
                </a:lnTo>
                <a:lnTo>
                  <a:pt x="342875" y="141984"/>
                </a:lnTo>
                <a:lnTo>
                  <a:pt x="347268" y="182702"/>
                </a:lnTo>
                <a:lnTo>
                  <a:pt x="338530" y="240784"/>
                </a:lnTo>
                <a:lnTo>
                  <a:pt x="314619" y="280589"/>
                </a:lnTo>
                <a:lnTo>
                  <a:pt x="278993" y="305486"/>
                </a:lnTo>
                <a:lnTo>
                  <a:pt x="235108" y="318847"/>
                </a:lnTo>
                <a:lnTo>
                  <a:pt x="186423" y="324040"/>
                </a:lnTo>
                <a:lnTo>
                  <a:pt x="205943" y="383540"/>
                </a:lnTo>
                <a:lnTo>
                  <a:pt x="255832" y="377181"/>
                </a:lnTo>
                <a:lnTo>
                  <a:pt x="300500" y="364781"/>
                </a:lnTo>
                <a:lnTo>
                  <a:pt x="339051" y="345591"/>
                </a:lnTo>
                <a:lnTo>
                  <a:pt x="370602" y="318847"/>
                </a:lnTo>
                <a:lnTo>
                  <a:pt x="394228" y="283848"/>
                </a:lnTo>
                <a:lnTo>
                  <a:pt x="409065" y="239798"/>
                </a:lnTo>
                <a:lnTo>
                  <a:pt x="414210" y="185966"/>
                </a:lnTo>
                <a:lnTo>
                  <a:pt x="409739" y="138923"/>
                </a:lnTo>
                <a:lnTo>
                  <a:pt x="396657" y="98068"/>
                </a:lnTo>
                <a:lnTo>
                  <a:pt x="375459" y="63784"/>
                </a:lnTo>
                <a:lnTo>
                  <a:pt x="368987" y="57645"/>
                </a:lnTo>
                <a:close/>
              </a:path>
              <a:path w="414655" h="383540">
                <a:moveTo>
                  <a:pt x="219417" y="0"/>
                </a:moveTo>
                <a:lnTo>
                  <a:pt x="165987" y="5170"/>
                </a:lnTo>
                <a:lnTo>
                  <a:pt x="118590" y="20075"/>
                </a:lnTo>
                <a:lnTo>
                  <a:pt x="78023" y="43803"/>
                </a:lnTo>
                <a:lnTo>
                  <a:pt x="45083" y="75444"/>
                </a:lnTo>
                <a:lnTo>
                  <a:pt x="20568" y="114087"/>
                </a:lnTo>
                <a:lnTo>
                  <a:pt x="5275" y="158821"/>
                </a:lnTo>
                <a:lnTo>
                  <a:pt x="0" y="208737"/>
                </a:lnTo>
                <a:lnTo>
                  <a:pt x="5919" y="258679"/>
                </a:lnTo>
                <a:lnTo>
                  <a:pt x="23650" y="302825"/>
                </a:lnTo>
                <a:lnTo>
                  <a:pt x="53149" y="334331"/>
                </a:lnTo>
                <a:lnTo>
                  <a:pt x="94373" y="346354"/>
                </a:lnTo>
                <a:lnTo>
                  <a:pt x="130055" y="338515"/>
                </a:lnTo>
                <a:lnTo>
                  <a:pt x="175439" y="299473"/>
                </a:lnTo>
                <a:lnTo>
                  <a:pt x="98094" y="283121"/>
                </a:lnTo>
                <a:lnTo>
                  <a:pt x="87573" y="280535"/>
                </a:lnTo>
                <a:lnTo>
                  <a:pt x="75309" y="270452"/>
                </a:lnTo>
                <a:lnTo>
                  <a:pt x="65138" y="249388"/>
                </a:lnTo>
                <a:lnTo>
                  <a:pt x="60896" y="213855"/>
                </a:lnTo>
                <a:lnTo>
                  <a:pt x="64359" y="175717"/>
                </a:lnTo>
                <a:lnTo>
                  <a:pt x="75879" y="138496"/>
                </a:lnTo>
                <a:lnTo>
                  <a:pt x="97150" y="105001"/>
                </a:lnTo>
                <a:lnTo>
                  <a:pt x="129869" y="78045"/>
                </a:lnTo>
                <a:lnTo>
                  <a:pt x="175729" y="60439"/>
                </a:lnTo>
                <a:lnTo>
                  <a:pt x="237301" y="60439"/>
                </a:lnTo>
                <a:lnTo>
                  <a:pt x="237553" y="57645"/>
                </a:lnTo>
                <a:lnTo>
                  <a:pt x="368987" y="57645"/>
                </a:lnTo>
                <a:lnTo>
                  <a:pt x="346641" y="36452"/>
                </a:lnTo>
                <a:lnTo>
                  <a:pt x="310698" y="16456"/>
                </a:lnTo>
                <a:lnTo>
                  <a:pt x="268125" y="4177"/>
                </a:lnTo>
                <a:lnTo>
                  <a:pt x="219417" y="0"/>
                </a:lnTo>
                <a:close/>
              </a:path>
              <a:path w="414655" h="383540">
                <a:moveTo>
                  <a:pt x="237301" y="60439"/>
                </a:moveTo>
                <a:lnTo>
                  <a:pt x="175729" y="60439"/>
                </a:lnTo>
                <a:lnTo>
                  <a:pt x="166852" y="139296"/>
                </a:lnTo>
                <a:lnTo>
                  <a:pt x="153691" y="201483"/>
                </a:lnTo>
                <a:lnTo>
                  <a:pt x="137205" y="246510"/>
                </a:lnTo>
                <a:lnTo>
                  <a:pt x="118353" y="273886"/>
                </a:lnTo>
                <a:lnTo>
                  <a:pt x="98094" y="283121"/>
                </a:lnTo>
                <a:lnTo>
                  <a:pt x="185920" y="283121"/>
                </a:lnTo>
                <a:lnTo>
                  <a:pt x="205279" y="240869"/>
                </a:lnTo>
                <a:lnTo>
                  <a:pt x="219149" y="192309"/>
                </a:lnTo>
                <a:lnTo>
                  <a:pt x="228333" y="142699"/>
                </a:lnTo>
                <a:lnTo>
                  <a:pt x="234058" y="96367"/>
                </a:lnTo>
                <a:lnTo>
                  <a:pt x="237301" y="6043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48599" y="6376051"/>
            <a:ext cx="456565" cy="440690"/>
          </a:xfrm>
          <a:custGeom>
            <a:avLst/>
            <a:gdLst/>
            <a:ahLst/>
            <a:cxnLst/>
            <a:rect l="l" t="t" r="r" b="b"/>
            <a:pathLst>
              <a:path w="456564" h="440690">
                <a:moveTo>
                  <a:pt x="416090" y="192468"/>
                </a:moveTo>
                <a:lnTo>
                  <a:pt x="239890" y="192468"/>
                </a:lnTo>
                <a:lnTo>
                  <a:pt x="239890" y="440258"/>
                </a:lnTo>
                <a:lnTo>
                  <a:pt x="294741" y="440258"/>
                </a:lnTo>
                <a:lnTo>
                  <a:pt x="294741" y="244068"/>
                </a:lnTo>
                <a:lnTo>
                  <a:pt x="416090" y="244068"/>
                </a:lnTo>
                <a:lnTo>
                  <a:pt x="416090" y="192468"/>
                </a:lnTo>
                <a:close/>
              </a:path>
              <a:path w="456564" h="440690">
                <a:moveTo>
                  <a:pt x="416090" y="244068"/>
                </a:moveTo>
                <a:lnTo>
                  <a:pt x="360768" y="244068"/>
                </a:lnTo>
                <a:lnTo>
                  <a:pt x="360768" y="344030"/>
                </a:lnTo>
                <a:lnTo>
                  <a:pt x="310553" y="344030"/>
                </a:lnTo>
                <a:lnTo>
                  <a:pt x="320789" y="401675"/>
                </a:lnTo>
                <a:lnTo>
                  <a:pt x="379361" y="401675"/>
                </a:lnTo>
                <a:lnTo>
                  <a:pt x="398832" y="396786"/>
                </a:lnTo>
                <a:lnTo>
                  <a:pt x="409932" y="384879"/>
                </a:lnTo>
                <a:lnTo>
                  <a:pt x="414928" y="370096"/>
                </a:lnTo>
                <a:lnTo>
                  <a:pt x="416090" y="356577"/>
                </a:lnTo>
                <a:lnTo>
                  <a:pt x="416090" y="244068"/>
                </a:lnTo>
                <a:close/>
              </a:path>
              <a:path w="456564" h="440690">
                <a:moveTo>
                  <a:pt x="449037" y="130175"/>
                </a:moveTo>
                <a:lnTo>
                  <a:pt x="337515" y="130175"/>
                </a:lnTo>
                <a:lnTo>
                  <a:pt x="359246" y="142476"/>
                </a:lnTo>
                <a:lnTo>
                  <a:pt x="381282" y="153646"/>
                </a:lnTo>
                <a:lnTo>
                  <a:pt x="403752" y="163770"/>
                </a:lnTo>
                <a:lnTo>
                  <a:pt x="426783" y="172935"/>
                </a:lnTo>
                <a:lnTo>
                  <a:pt x="449037" y="130175"/>
                </a:lnTo>
                <a:close/>
              </a:path>
              <a:path w="456564" h="440690">
                <a:moveTo>
                  <a:pt x="260807" y="0"/>
                </a:moveTo>
                <a:lnTo>
                  <a:pt x="199440" y="0"/>
                </a:lnTo>
                <a:lnTo>
                  <a:pt x="169596" y="30601"/>
                </a:lnTo>
                <a:lnTo>
                  <a:pt x="134729" y="56584"/>
                </a:lnTo>
                <a:lnTo>
                  <a:pt x="94840" y="78795"/>
                </a:lnTo>
                <a:lnTo>
                  <a:pt x="49930" y="98082"/>
                </a:lnTo>
                <a:lnTo>
                  <a:pt x="0" y="115290"/>
                </a:lnTo>
                <a:lnTo>
                  <a:pt x="28829" y="172478"/>
                </a:lnTo>
                <a:lnTo>
                  <a:pt x="45343" y="165800"/>
                </a:lnTo>
                <a:lnTo>
                  <a:pt x="66428" y="156727"/>
                </a:lnTo>
                <a:lnTo>
                  <a:pt x="91260" y="144953"/>
                </a:lnTo>
                <a:lnTo>
                  <a:pt x="119011" y="130175"/>
                </a:lnTo>
                <a:lnTo>
                  <a:pt x="449037" y="130175"/>
                </a:lnTo>
                <a:lnTo>
                  <a:pt x="456539" y="115760"/>
                </a:lnTo>
                <a:lnTo>
                  <a:pt x="446225" y="112039"/>
                </a:lnTo>
                <a:lnTo>
                  <a:pt x="148310" y="112039"/>
                </a:lnTo>
                <a:lnTo>
                  <a:pt x="176893" y="92132"/>
                </a:lnTo>
                <a:lnTo>
                  <a:pt x="200202" y="73399"/>
                </a:lnTo>
                <a:lnTo>
                  <a:pt x="217672" y="57714"/>
                </a:lnTo>
                <a:lnTo>
                  <a:pt x="228739" y="46951"/>
                </a:lnTo>
                <a:lnTo>
                  <a:pt x="314576" y="46951"/>
                </a:lnTo>
                <a:lnTo>
                  <a:pt x="294823" y="32258"/>
                </a:lnTo>
                <a:lnTo>
                  <a:pt x="260807" y="0"/>
                </a:lnTo>
                <a:close/>
              </a:path>
              <a:path w="456564" h="440690">
                <a:moveTo>
                  <a:pt x="337515" y="130175"/>
                </a:moveTo>
                <a:lnTo>
                  <a:pt x="119011" y="130175"/>
                </a:lnTo>
                <a:lnTo>
                  <a:pt x="119011" y="163182"/>
                </a:lnTo>
                <a:lnTo>
                  <a:pt x="337515" y="163182"/>
                </a:lnTo>
                <a:lnTo>
                  <a:pt x="337515" y="130175"/>
                </a:lnTo>
                <a:close/>
              </a:path>
              <a:path w="456564" h="440690">
                <a:moveTo>
                  <a:pt x="314576" y="46951"/>
                </a:moveTo>
                <a:lnTo>
                  <a:pt x="228739" y="46951"/>
                </a:lnTo>
                <a:lnTo>
                  <a:pt x="245746" y="63140"/>
                </a:lnTo>
                <a:lnTo>
                  <a:pt x="263018" y="78105"/>
                </a:lnTo>
                <a:lnTo>
                  <a:pt x="283255" y="93764"/>
                </a:lnTo>
                <a:lnTo>
                  <a:pt x="309156" y="112039"/>
                </a:lnTo>
                <a:lnTo>
                  <a:pt x="446225" y="112039"/>
                </a:lnTo>
                <a:lnTo>
                  <a:pt x="409807" y="98900"/>
                </a:lnTo>
                <a:lnTo>
                  <a:pt x="368095" y="80301"/>
                </a:lnTo>
                <a:lnTo>
                  <a:pt x="330176" y="58556"/>
                </a:lnTo>
                <a:lnTo>
                  <a:pt x="314576" y="46951"/>
                </a:lnTo>
                <a:close/>
              </a:path>
              <a:path w="456564" h="440690">
                <a:moveTo>
                  <a:pt x="203631" y="192468"/>
                </a:moveTo>
                <a:lnTo>
                  <a:pt x="38125" y="192468"/>
                </a:lnTo>
                <a:lnTo>
                  <a:pt x="38125" y="417944"/>
                </a:lnTo>
                <a:lnTo>
                  <a:pt x="92519" y="417944"/>
                </a:lnTo>
                <a:lnTo>
                  <a:pt x="92519" y="393763"/>
                </a:lnTo>
                <a:lnTo>
                  <a:pt x="203631" y="393763"/>
                </a:lnTo>
                <a:lnTo>
                  <a:pt x="203631" y="341693"/>
                </a:lnTo>
                <a:lnTo>
                  <a:pt x="92519" y="341693"/>
                </a:lnTo>
                <a:lnTo>
                  <a:pt x="92519" y="243598"/>
                </a:lnTo>
                <a:lnTo>
                  <a:pt x="203631" y="243598"/>
                </a:lnTo>
                <a:lnTo>
                  <a:pt x="203631" y="192468"/>
                </a:lnTo>
                <a:close/>
              </a:path>
              <a:path w="456564" h="440690">
                <a:moveTo>
                  <a:pt x="203631" y="243598"/>
                </a:moveTo>
                <a:lnTo>
                  <a:pt x="150164" y="243598"/>
                </a:lnTo>
                <a:lnTo>
                  <a:pt x="150164" y="341693"/>
                </a:lnTo>
                <a:lnTo>
                  <a:pt x="203631" y="341693"/>
                </a:lnTo>
                <a:lnTo>
                  <a:pt x="203631" y="24359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3904" y="6390927"/>
            <a:ext cx="401320" cy="406400"/>
          </a:xfrm>
          <a:custGeom>
            <a:avLst/>
            <a:gdLst/>
            <a:ahLst/>
            <a:cxnLst/>
            <a:rect l="l" t="t" r="r" b="b"/>
            <a:pathLst>
              <a:path w="401319" h="406400">
                <a:moveTo>
                  <a:pt x="396345" y="174332"/>
                </a:moveTo>
                <a:lnTo>
                  <a:pt x="188290" y="174332"/>
                </a:lnTo>
                <a:lnTo>
                  <a:pt x="203070" y="176876"/>
                </a:lnTo>
                <a:lnTo>
                  <a:pt x="213099" y="182819"/>
                </a:lnTo>
                <a:lnTo>
                  <a:pt x="219204" y="189634"/>
                </a:lnTo>
                <a:lnTo>
                  <a:pt x="222211" y="194792"/>
                </a:lnTo>
                <a:lnTo>
                  <a:pt x="187618" y="213001"/>
                </a:lnTo>
                <a:lnTo>
                  <a:pt x="147312" y="239710"/>
                </a:lnTo>
                <a:lnTo>
                  <a:pt x="113889" y="274875"/>
                </a:lnTo>
                <a:lnTo>
                  <a:pt x="99949" y="318452"/>
                </a:lnTo>
                <a:lnTo>
                  <a:pt x="104409" y="343906"/>
                </a:lnTo>
                <a:lnTo>
                  <a:pt x="132508" y="380688"/>
                </a:lnTo>
                <a:lnTo>
                  <a:pt x="173260" y="397811"/>
                </a:lnTo>
                <a:lnTo>
                  <a:pt x="236081" y="405033"/>
                </a:lnTo>
                <a:lnTo>
                  <a:pt x="281266" y="405853"/>
                </a:lnTo>
                <a:lnTo>
                  <a:pt x="308013" y="405628"/>
                </a:lnTo>
                <a:lnTo>
                  <a:pt x="374230" y="403999"/>
                </a:lnTo>
                <a:lnTo>
                  <a:pt x="374230" y="349605"/>
                </a:lnTo>
                <a:lnTo>
                  <a:pt x="257086" y="349605"/>
                </a:lnTo>
                <a:lnTo>
                  <a:pt x="223233" y="349039"/>
                </a:lnTo>
                <a:lnTo>
                  <a:pt x="194089" y="345073"/>
                </a:lnTo>
                <a:lnTo>
                  <a:pt x="173663" y="334309"/>
                </a:lnTo>
                <a:lnTo>
                  <a:pt x="165963" y="313347"/>
                </a:lnTo>
                <a:lnTo>
                  <a:pt x="172740" y="292824"/>
                </a:lnTo>
                <a:lnTo>
                  <a:pt x="189498" y="275745"/>
                </a:lnTo>
                <a:lnTo>
                  <a:pt x="210878" y="261890"/>
                </a:lnTo>
                <a:lnTo>
                  <a:pt x="231521" y="251040"/>
                </a:lnTo>
                <a:lnTo>
                  <a:pt x="291564" y="251040"/>
                </a:lnTo>
                <a:lnTo>
                  <a:pt x="291545" y="250348"/>
                </a:lnTo>
                <a:lnTo>
                  <a:pt x="290969" y="238523"/>
                </a:lnTo>
                <a:lnTo>
                  <a:pt x="290093" y="226872"/>
                </a:lnTo>
                <a:lnTo>
                  <a:pt x="329682" y="213505"/>
                </a:lnTo>
                <a:lnTo>
                  <a:pt x="360641" y="204671"/>
                </a:lnTo>
                <a:lnTo>
                  <a:pt x="384105" y="199149"/>
                </a:lnTo>
                <a:lnTo>
                  <a:pt x="401205" y="195719"/>
                </a:lnTo>
                <a:lnTo>
                  <a:pt x="396345" y="174332"/>
                </a:lnTo>
                <a:close/>
              </a:path>
              <a:path w="401319" h="406400">
                <a:moveTo>
                  <a:pt x="374230" y="344030"/>
                </a:moveTo>
                <a:lnTo>
                  <a:pt x="345400" y="346465"/>
                </a:lnTo>
                <a:lnTo>
                  <a:pt x="315829" y="348208"/>
                </a:lnTo>
                <a:lnTo>
                  <a:pt x="286173" y="349255"/>
                </a:lnTo>
                <a:lnTo>
                  <a:pt x="257086" y="349605"/>
                </a:lnTo>
                <a:lnTo>
                  <a:pt x="374230" y="349605"/>
                </a:lnTo>
                <a:lnTo>
                  <a:pt x="374230" y="344030"/>
                </a:lnTo>
                <a:close/>
              </a:path>
              <a:path w="401319" h="406400">
                <a:moveTo>
                  <a:pt x="291564" y="251040"/>
                </a:moveTo>
                <a:lnTo>
                  <a:pt x="231521" y="251040"/>
                </a:lnTo>
                <a:lnTo>
                  <a:pt x="231849" y="261890"/>
                </a:lnTo>
                <a:lnTo>
                  <a:pt x="231844" y="283010"/>
                </a:lnTo>
                <a:lnTo>
                  <a:pt x="231453" y="295303"/>
                </a:lnTo>
                <a:lnTo>
                  <a:pt x="230593" y="309626"/>
                </a:lnTo>
                <a:lnTo>
                  <a:pt x="291477" y="309626"/>
                </a:lnTo>
                <a:lnTo>
                  <a:pt x="291724" y="300786"/>
                </a:lnTo>
                <a:lnTo>
                  <a:pt x="291830" y="295303"/>
                </a:lnTo>
                <a:lnTo>
                  <a:pt x="291954" y="280333"/>
                </a:lnTo>
                <a:lnTo>
                  <a:pt x="291855" y="261890"/>
                </a:lnTo>
                <a:lnTo>
                  <a:pt x="291564" y="251040"/>
                </a:lnTo>
                <a:close/>
              </a:path>
              <a:path w="401319" h="406400">
                <a:moveTo>
                  <a:pt x="165963" y="99021"/>
                </a:moveTo>
                <a:lnTo>
                  <a:pt x="102273" y="99021"/>
                </a:lnTo>
                <a:lnTo>
                  <a:pt x="75900" y="157555"/>
                </a:lnTo>
                <a:lnTo>
                  <a:pt x="47826" y="201882"/>
                </a:lnTo>
                <a:lnTo>
                  <a:pt x="21407" y="233831"/>
                </a:lnTo>
                <a:lnTo>
                  <a:pt x="0" y="255231"/>
                </a:lnTo>
                <a:lnTo>
                  <a:pt x="44170" y="300786"/>
                </a:lnTo>
                <a:lnTo>
                  <a:pt x="51379" y="293393"/>
                </a:lnTo>
                <a:lnTo>
                  <a:pt x="62468" y="280333"/>
                </a:lnTo>
                <a:lnTo>
                  <a:pt x="79400" y="257509"/>
                </a:lnTo>
                <a:lnTo>
                  <a:pt x="104140" y="220827"/>
                </a:lnTo>
                <a:lnTo>
                  <a:pt x="135919" y="193947"/>
                </a:lnTo>
                <a:lnTo>
                  <a:pt x="161378" y="180144"/>
                </a:lnTo>
                <a:lnTo>
                  <a:pt x="179256" y="175059"/>
                </a:lnTo>
                <a:lnTo>
                  <a:pt x="188290" y="174332"/>
                </a:lnTo>
                <a:lnTo>
                  <a:pt x="396345" y="174332"/>
                </a:lnTo>
                <a:lnTo>
                  <a:pt x="395607" y="171081"/>
                </a:lnTo>
                <a:lnTo>
                  <a:pt x="277545" y="171081"/>
                </a:lnTo>
                <a:lnTo>
                  <a:pt x="271297" y="159069"/>
                </a:lnTo>
                <a:lnTo>
                  <a:pt x="258248" y="142609"/>
                </a:lnTo>
                <a:lnTo>
                  <a:pt x="247297" y="135293"/>
                </a:lnTo>
                <a:lnTo>
                  <a:pt x="150622" y="135293"/>
                </a:lnTo>
                <a:lnTo>
                  <a:pt x="154304" y="127886"/>
                </a:lnTo>
                <a:lnTo>
                  <a:pt x="157945" y="120119"/>
                </a:lnTo>
                <a:lnTo>
                  <a:pt x="161868" y="110640"/>
                </a:lnTo>
                <a:lnTo>
                  <a:pt x="165963" y="99021"/>
                </a:lnTo>
                <a:close/>
              </a:path>
              <a:path w="401319" h="406400">
                <a:moveTo>
                  <a:pt x="387261" y="134353"/>
                </a:moveTo>
                <a:lnTo>
                  <a:pt x="368021" y="139700"/>
                </a:lnTo>
                <a:lnTo>
                  <a:pt x="343204" y="147140"/>
                </a:lnTo>
                <a:lnTo>
                  <a:pt x="312987" y="157368"/>
                </a:lnTo>
                <a:lnTo>
                  <a:pt x="277545" y="171081"/>
                </a:lnTo>
                <a:lnTo>
                  <a:pt x="395607" y="171081"/>
                </a:lnTo>
                <a:lnTo>
                  <a:pt x="387261" y="134353"/>
                </a:lnTo>
                <a:close/>
              </a:path>
              <a:path w="401319" h="406400">
                <a:moveTo>
                  <a:pt x="204089" y="121805"/>
                </a:moveTo>
                <a:lnTo>
                  <a:pt x="196779" y="122146"/>
                </a:lnTo>
                <a:lnTo>
                  <a:pt x="185027" y="123839"/>
                </a:lnTo>
                <a:lnTo>
                  <a:pt x="169440" y="127886"/>
                </a:lnTo>
                <a:lnTo>
                  <a:pt x="150622" y="135293"/>
                </a:lnTo>
                <a:lnTo>
                  <a:pt x="247297" y="135293"/>
                </a:lnTo>
                <a:lnTo>
                  <a:pt x="236483" y="128067"/>
                </a:lnTo>
                <a:lnTo>
                  <a:pt x="204089" y="121805"/>
                </a:lnTo>
                <a:close/>
              </a:path>
              <a:path w="401319" h="406400">
                <a:moveTo>
                  <a:pt x="365874" y="41846"/>
                </a:moveTo>
                <a:lnTo>
                  <a:pt x="14414" y="41846"/>
                </a:lnTo>
                <a:lnTo>
                  <a:pt x="14414" y="99021"/>
                </a:lnTo>
                <a:lnTo>
                  <a:pt x="365874" y="99021"/>
                </a:lnTo>
                <a:lnTo>
                  <a:pt x="365874" y="41846"/>
                </a:lnTo>
                <a:close/>
              </a:path>
              <a:path w="401319" h="406400">
                <a:moveTo>
                  <a:pt x="124587" y="0"/>
                </a:moveTo>
                <a:lnTo>
                  <a:pt x="123508" y="9610"/>
                </a:lnTo>
                <a:lnTo>
                  <a:pt x="122207" y="19351"/>
                </a:lnTo>
                <a:lnTo>
                  <a:pt x="120470" y="29878"/>
                </a:lnTo>
                <a:lnTo>
                  <a:pt x="118084" y="41846"/>
                </a:lnTo>
                <a:lnTo>
                  <a:pt x="182702" y="41846"/>
                </a:lnTo>
                <a:lnTo>
                  <a:pt x="185452" y="29878"/>
                </a:lnTo>
                <a:lnTo>
                  <a:pt x="187294" y="21156"/>
                </a:lnTo>
                <a:lnTo>
                  <a:pt x="188786" y="13076"/>
                </a:lnTo>
                <a:lnTo>
                  <a:pt x="190144" y="4648"/>
                </a:lnTo>
                <a:lnTo>
                  <a:pt x="12458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62948" y="6372794"/>
            <a:ext cx="451484" cy="444500"/>
          </a:xfrm>
          <a:custGeom>
            <a:avLst/>
            <a:gdLst/>
            <a:ahLst/>
            <a:cxnLst/>
            <a:rect l="l" t="t" r="r" b="b"/>
            <a:pathLst>
              <a:path w="451485" h="444500">
                <a:moveTo>
                  <a:pt x="421705" y="365404"/>
                </a:moveTo>
                <a:lnTo>
                  <a:pt x="341236" y="365404"/>
                </a:lnTo>
                <a:lnTo>
                  <a:pt x="360909" y="389781"/>
                </a:lnTo>
                <a:lnTo>
                  <a:pt x="380104" y="410449"/>
                </a:lnTo>
                <a:lnTo>
                  <a:pt x="398689" y="428239"/>
                </a:lnTo>
                <a:lnTo>
                  <a:pt x="416534" y="443979"/>
                </a:lnTo>
                <a:lnTo>
                  <a:pt x="450938" y="386334"/>
                </a:lnTo>
                <a:lnTo>
                  <a:pt x="437280" y="377233"/>
                </a:lnTo>
                <a:lnTo>
                  <a:pt x="421705" y="365404"/>
                </a:lnTo>
                <a:close/>
              </a:path>
              <a:path w="451485" h="444500">
                <a:moveTo>
                  <a:pt x="329256" y="223621"/>
                </a:moveTo>
                <a:lnTo>
                  <a:pt x="276618" y="223621"/>
                </a:lnTo>
                <a:lnTo>
                  <a:pt x="284005" y="250750"/>
                </a:lnTo>
                <a:lnTo>
                  <a:pt x="292180" y="274699"/>
                </a:lnTo>
                <a:lnTo>
                  <a:pt x="301059" y="296121"/>
                </a:lnTo>
                <a:lnTo>
                  <a:pt x="310553" y="315671"/>
                </a:lnTo>
                <a:lnTo>
                  <a:pt x="284891" y="343244"/>
                </a:lnTo>
                <a:lnTo>
                  <a:pt x="258362" y="364715"/>
                </a:lnTo>
                <a:lnTo>
                  <a:pt x="232357" y="381304"/>
                </a:lnTo>
                <a:lnTo>
                  <a:pt x="208267" y="394233"/>
                </a:lnTo>
                <a:lnTo>
                  <a:pt x="245935" y="443509"/>
                </a:lnTo>
                <a:lnTo>
                  <a:pt x="265071" y="431046"/>
                </a:lnTo>
                <a:lnTo>
                  <a:pt x="288523" y="414224"/>
                </a:lnTo>
                <a:lnTo>
                  <a:pt x="314506" y="392519"/>
                </a:lnTo>
                <a:lnTo>
                  <a:pt x="341236" y="365404"/>
                </a:lnTo>
                <a:lnTo>
                  <a:pt x="421705" y="365404"/>
                </a:lnTo>
                <a:lnTo>
                  <a:pt x="419042" y="363381"/>
                </a:lnTo>
                <a:lnTo>
                  <a:pt x="397928" y="344039"/>
                </a:lnTo>
                <a:lnTo>
                  <a:pt x="375640" y="318465"/>
                </a:lnTo>
                <a:lnTo>
                  <a:pt x="399885" y="262671"/>
                </a:lnTo>
                <a:lnTo>
                  <a:pt x="400339" y="260807"/>
                </a:lnTo>
                <a:lnTo>
                  <a:pt x="342620" y="260807"/>
                </a:lnTo>
                <a:lnTo>
                  <a:pt x="334176" y="238921"/>
                </a:lnTo>
                <a:lnTo>
                  <a:pt x="329256" y="223621"/>
                </a:lnTo>
                <a:close/>
              </a:path>
              <a:path w="451485" h="444500">
                <a:moveTo>
                  <a:pt x="155270" y="125984"/>
                </a:moveTo>
                <a:lnTo>
                  <a:pt x="101345" y="125984"/>
                </a:lnTo>
                <a:lnTo>
                  <a:pt x="101345" y="383540"/>
                </a:lnTo>
                <a:lnTo>
                  <a:pt x="99009" y="387731"/>
                </a:lnTo>
                <a:lnTo>
                  <a:pt x="33464" y="387731"/>
                </a:lnTo>
                <a:lnTo>
                  <a:pt x="46024" y="443052"/>
                </a:lnTo>
                <a:lnTo>
                  <a:pt x="120408" y="443052"/>
                </a:lnTo>
                <a:lnTo>
                  <a:pt x="130559" y="441867"/>
                </a:lnTo>
                <a:lnTo>
                  <a:pt x="142020" y="436714"/>
                </a:lnTo>
                <a:lnTo>
                  <a:pt x="151391" y="425199"/>
                </a:lnTo>
                <a:lnTo>
                  <a:pt x="155270" y="404926"/>
                </a:lnTo>
                <a:lnTo>
                  <a:pt x="155270" y="125984"/>
                </a:lnTo>
                <a:close/>
              </a:path>
              <a:path w="451485" h="444500">
                <a:moveTo>
                  <a:pt x="92049" y="266382"/>
                </a:moveTo>
                <a:lnTo>
                  <a:pt x="72694" y="279236"/>
                </a:lnTo>
                <a:lnTo>
                  <a:pt x="48110" y="292830"/>
                </a:lnTo>
                <a:lnTo>
                  <a:pt x="22483" y="305290"/>
                </a:lnTo>
                <a:lnTo>
                  <a:pt x="0" y="314744"/>
                </a:lnTo>
                <a:lnTo>
                  <a:pt x="10223" y="375640"/>
                </a:lnTo>
                <a:lnTo>
                  <a:pt x="30979" y="364480"/>
                </a:lnTo>
                <a:lnTo>
                  <a:pt x="56657" y="349837"/>
                </a:lnTo>
                <a:lnTo>
                  <a:pt x="81550" y="334846"/>
                </a:lnTo>
                <a:lnTo>
                  <a:pt x="99948" y="322643"/>
                </a:lnTo>
                <a:lnTo>
                  <a:pt x="92049" y="266382"/>
                </a:lnTo>
                <a:close/>
              </a:path>
              <a:path w="451485" h="444500">
                <a:moveTo>
                  <a:pt x="191998" y="258953"/>
                </a:moveTo>
                <a:lnTo>
                  <a:pt x="157606" y="294741"/>
                </a:lnTo>
                <a:lnTo>
                  <a:pt x="175413" y="312866"/>
                </a:lnTo>
                <a:lnTo>
                  <a:pt x="190258" y="329552"/>
                </a:lnTo>
                <a:lnTo>
                  <a:pt x="203884" y="346848"/>
                </a:lnTo>
                <a:lnTo>
                  <a:pt x="218033" y="366801"/>
                </a:lnTo>
                <a:lnTo>
                  <a:pt x="257555" y="328688"/>
                </a:lnTo>
                <a:lnTo>
                  <a:pt x="249632" y="318465"/>
                </a:lnTo>
                <a:lnTo>
                  <a:pt x="238893" y="306022"/>
                </a:lnTo>
                <a:lnTo>
                  <a:pt x="221001" y="287369"/>
                </a:lnTo>
                <a:lnTo>
                  <a:pt x="191998" y="258953"/>
                </a:lnTo>
                <a:close/>
              </a:path>
              <a:path w="451485" h="444500">
                <a:moveTo>
                  <a:pt x="421665" y="128778"/>
                </a:moveTo>
                <a:lnTo>
                  <a:pt x="367271" y="128778"/>
                </a:lnTo>
                <a:lnTo>
                  <a:pt x="364008" y="174316"/>
                </a:lnTo>
                <a:lnTo>
                  <a:pt x="358260" y="209961"/>
                </a:lnTo>
                <a:lnTo>
                  <a:pt x="350854" y="238022"/>
                </a:lnTo>
                <a:lnTo>
                  <a:pt x="342620" y="260807"/>
                </a:lnTo>
                <a:lnTo>
                  <a:pt x="400339" y="260807"/>
                </a:lnTo>
                <a:lnTo>
                  <a:pt x="413459" y="206881"/>
                </a:lnTo>
                <a:lnTo>
                  <a:pt x="419630" y="159461"/>
                </a:lnTo>
                <a:lnTo>
                  <a:pt x="421665" y="128778"/>
                </a:lnTo>
                <a:close/>
              </a:path>
              <a:path w="451485" h="444500">
                <a:moveTo>
                  <a:pt x="54394" y="138544"/>
                </a:moveTo>
                <a:lnTo>
                  <a:pt x="7912" y="160388"/>
                </a:lnTo>
                <a:lnTo>
                  <a:pt x="17974" y="182674"/>
                </a:lnTo>
                <a:lnTo>
                  <a:pt x="25334" y="202345"/>
                </a:lnTo>
                <a:lnTo>
                  <a:pt x="31302" y="222888"/>
                </a:lnTo>
                <a:lnTo>
                  <a:pt x="37185" y="247789"/>
                </a:lnTo>
                <a:lnTo>
                  <a:pt x="87388" y="225018"/>
                </a:lnTo>
                <a:lnTo>
                  <a:pt x="80859" y="198492"/>
                </a:lnTo>
                <a:lnTo>
                  <a:pt x="73153" y="176023"/>
                </a:lnTo>
                <a:lnTo>
                  <a:pt x="64316" y="156433"/>
                </a:lnTo>
                <a:lnTo>
                  <a:pt x="54394" y="138544"/>
                </a:lnTo>
                <a:close/>
              </a:path>
              <a:path w="451485" h="444500">
                <a:moveTo>
                  <a:pt x="191058" y="139014"/>
                </a:moveTo>
                <a:lnTo>
                  <a:pt x="187656" y="152716"/>
                </a:lnTo>
                <a:lnTo>
                  <a:pt x="181592" y="173701"/>
                </a:lnTo>
                <a:lnTo>
                  <a:pt x="172826" y="198957"/>
                </a:lnTo>
                <a:lnTo>
                  <a:pt x="161315" y="225475"/>
                </a:lnTo>
                <a:lnTo>
                  <a:pt x="209194" y="246862"/>
                </a:lnTo>
                <a:lnTo>
                  <a:pt x="212747" y="240515"/>
                </a:lnTo>
                <a:lnTo>
                  <a:pt x="216695" y="232335"/>
                </a:lnTo>
                <a:lnTo>
                  <a:pt x="221426" y="220843"/>
                </a:lnTo>
                <a:lnTo>
                  <a:pt x="227329" y="204558"/>
                </a:lnTo>
                <a:lnTo>
                  <a:pt x="323759" y="204558"/>
                </a:lnTo>
                <a:lnTo>
                  <a:pt x="318501" y="183468"/>
                </a:lnTo>
                <a:lnTo>
                  <a:pt x="317633" y="178523"/>
                </a:lnTo>
                <a:lnTo>
                  <a:pt x="235229" y="178523"/>
                </a:lnTo>
                <a:lnTo>
                  <a:pt x="238493" y="168757"/>
                </a:lnTo>
                <a:lnTo>
                  <a:pt x="239420" y="165506"/>
                </a:lnTo>
                <a:lnTo>
                  <a:pt x="241744" y="156210"/>
                </a:lnTo>
                <a:lnTo>
                  <a:pt x="191058" y="139014"/>
                </a:lnTo>
                <a:close/>
              </a:path>
              <a:path w="451485" h="444500">
                <a:moveTo>
                  <a:pt x="323759" y="204558"/>
                </a:moveTo>
                <a:lnTo>
                  <a:pt x="227329" y="204558"/>
                </a:lnTo>
                <a:lnTo>
                  <a:pt x="259867" y="246862"/>
                </a:lnTo>
                <a:lnTo>
                  <a:pt x="263922" y="241334"/>
                </a:lnTo>
                <a:lnTo>
                  <a:pt x="267542" y="236461"/>
                </a:lnTo>
                <a:lnTo>
                  <a:pt x="271513" y="230978"/>
                </a:lnTo>
                <a:lnTo>
                  <a:pt x="276618" y="223621"/>
                </a:lnTo>
                <a:lnTo>
                  <a:pt x="329256" y="223621"/>
                </a:lnTo>
                <a:lnTo>
                  <a:pt x="325947" y="213331"/>
                </a:lnTo>
                <a:lnTo>
                  <a:pt x="323759" y="204558"/>
                </a:lnTo>
                <a:close/>
              </a:path>
              <a:path w="451485" h="444500">
                <a:moveTo>
                  <a:pt x="289166" y="4660"/>
                </a:moveTo>
                <a:lnTo>
                  <a:pt x="280215" y="63334"/>
                </a:lnTo>
                <a:lnTo>
                  <a:pt x="266384" y="112509"/>
                </a:lnTo>
                <a:lnTo>
                  <a:pt x="250459" y="151225"/>
                </a:lnTo>
                <a:lnTo>
                  <a:pt x="235229" y="178523"/>
                </a:lnTo>
                <a:lnTo>
                  <a:pt x="317633" y="178523"/>
                </a:lnTo>
                <a:lnTo>
                  <a:pt x="312407" y="148767"/>
                </a:lnTo>
                <a:lnTo>
                  <a:pt x="315201" y="141795"/>
                </a:lnTo>
                <a:lnTo>
                  <a:pt x="319379" y="128778"/>
                </a:lnTo>
                <a:lnTo>
                  <a:pt x="442569" y="128778"/>
                </a:lnTo>
                <a:lnTo>
                  <a:pt x="442569" y="72529"/>
                </a:lnTo>
                <a:lnTo>
                  <a:pt x="333794" y="72529"/>
                </a:lnTo>
                <a:lnTo>
                  <a:pt x="336173" y="61077"/>
                </a:lnTo>
                <a:lnTo>
                  <a:pt x="338553" y="47885"/>
                </a:lnTo>
                <a:lnTo>
                  <a:pt x="341146" y="30923"/>
                </a:lnTo>
                <a:lnTo>
                  <a:pt x="344017" y="9296"/>
                </a:lnTo>
                <a:lnTo>
                  <a:pt x="289166" y="4660"/>
                </a:lnTo>
                <a:close/>
              </a:path>
              <a:path w="451485" h="444500">
                <a:moveTo>
                  <a:pt x="250570" y="72529"/>
                </a:moveTo>
                <a:lnTo>
                  <a:pt x="7429" y="72529"/>
                </a:lnTo>
                <a:lnTo>
                  <a:pt x="7429" y="125984"/>
                </a:lnTo>
                <a:lnTo>
                  <a:pt x="250570" y="125984"/>
                </a:lnTo>
                <a:lnTo>
                  <a:pt x="250570" y="72529"/>
                </a:lnTo>
                <a:close/>
              </a:path>
              <a:path w="451485" h="444500">
                <a:moveTo>
                  <a:pt x="155270" y="5118"/>
                </a:moveTo>
                <a:lnTo>
                  <a:pt x="101345" y="5118"/>
                </a:lnTo>
                <a:lnTo>
                  <a:pt x="101345" y="72529"/>
                </a:lnTo>
                <a:lnTo>
                  <a:pt x="155270" y="72529"/>
                </a:lnTo>
                <a:lnTo>
                  <a:pt x="155270" y="5118"/>
                </a:lnTo>
                <a:close/>
              </a:path>
              <a:path w="451485" h="444500">
                <a:moveTo>
                  <a:pt x="199910" y="0"/>
                </a:moveTo>
                <a:lnTo>
                  <a:pt x="164096" y="29298"/>
                </a:lnTo>
                <a:lnTo>
                  <a:pt x="175663" y="38339"/>
                </a:lnTo>
                <a:lnTo>
                  <a:pt x="187232" y="48294"/>
                </a:lnTo>
                <a:lnTo>
                  <a:pt x="198626" y="59559"/>
                </a:lnTo>
                <a:lnTo>
                  <a:pt x="209664" y="72529"/>
                </a:lnTo>
                <a:lnTo>
                  <a:pt x="216636" y="72529"/>
                </a:lnTo>
                <a:lnTo>
                  <a:pt x="249186" y="43700"/>
                </a:lnTo>
                <a:lnTo>
                  <a:pt x="237693" y="30923"/>
                </a:lnTo>
                <a:lnTo>
                  <a:pt x="225244" y="19235"/>
                </a:lnTo>
                <a:lnTo>
                  <a:pt x="212446" y="8855"/>
                </a:lnTo>
                <a:lnTo>
                  <a:pt x="19991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46857" y="6389072"/>
            <a:ext cx="323215" cy="415925"/>
          </a:xfrm>
          <a:custGeom>
            <a:avLst/>
            <a:gdLst/>
            <a:ahLst/>
            <a:cxnLst/>
            <a:rect l="l" t="t" r="r" b="b"/>
            <a:pathLst>
              <a:path w="323214" h="415925">
                <a:moveTo>
                  <a:pt x="64160" y="0"/>
                </a:moveTo>
                <a:lnTo>
                  <a:pt x="51600" y="56248"/>
                </a:lnTo>
                <a:lnTo>
                  <a:pt x="95580" y="59853"/>
                </a:lnTo>
                <a:lnTo>
                  <a:pt x="152422" y="66943"/>
                </a:lnTo>
                <a:lnTo>
                  <a:pt x="214059" y="78217"/>
                </a:lnTo>
                <a:lnTo>
                  <a:pt x="272427" y="94373"/>
                </a:lnTo>
                <a:lnTo>
                  <a:pt x="286384" y="33477"/>
                </a:lnTo>
                <a:lnTo>
                  <a:pt x="236233" y="21575"/>
                </a:lnTo>
                <a:lnTo>
                  <a:pt x="177363" y="10809"/>
                </a:lnTo>
                <a:lnTo>
                  <a:pt x="117447" y="3007"/>
                </a:lnTo>
                <a:lnTo>
                  <a:pt x="64160" y="0"/>
                </a:lnTo>
                <a:close/>
              </a:path>
              <a:path w="323214" h="415925">
                <a:moveTo>
                  <a:pt x="310300" y="173862"/>
                </a:moveTo>
                <a:lnTo>
                  <a:pt x="195719" y="173862"/>
                </a:lnTo>
                <a:lnTo>
                  <a:pt x="219238" y="175956"/>
                </a:lnTo>
                <a:lnTo>
                  <a:pt x="238785" y="184675"/>
                </a:lnTo>
                <a:lnTo>
                  <a:pt x="252141" y="203679"/>
                </a:lnTo>
                <a:lnTo>
                  <a:pt x="257086" y="236626"/>
                </a:lnTo>
                <a:lnTo>
                  <a:pt x="250917" y="278060"/>
                </a:lnTo>
                <a:lnTo>
                  <a:pt x="202807" y="331584"/>
                </a:lnTo>
                <a:lnTo>
                  <a:pt x="161694" y="346206"/>
                </a:lnTo>
                <a:lnTo>
                  <a:pt x="109761" y="354424"/>
                </a:lnTo>
                <a:lnTo>
                  <a:pt x="47421" y="357504"/>
                </a:lnTo>
                <a:lnTo>
                  <a:pt x="62763" y="415607"/>
                </a:lnTo>
                <a:lnTo>
                  <a:pt x="138660" y="409508"/>
                </a:lnTo>
                <a:lnTo>
                  <a:pt x="176257" y="402730"/>
                </a:lnTo>
                <a:lnTo>
                  <a:pt x="254065" y="374038"/>
                </a:lnTo>
                <a:lnTo>
                  <a:pt x="289745" y="343844"/>
                </a:lnTo>
                <a:lnTo>
                  <a:pt x="314093" y="299094"/>
                </a:lnTo>
                <a:lnTo>
                  <a:pt x="323100" y="236169"/>
                </a:lnTo>
                <a:lnTo>
                  <a:pt x="313366" y="178314"/>
                </a:lnTo>
                <a:lnTo>
                  <a:pt x="310300" y="173862"/>
                </a:lnTo>
                <a:close/>
              </a:path>
              <a:path w="323214" h="415925">
                <a:moveTo>
                  <a:pt x="205485" y="117614"/>
                </a:moveTo>
                <a:lnTo>
                  <a:pt x="175424" y="118821"/>
                </a:lnTo>
                <a:lnTo>
                  <a:pt x="141443" y="121683"/>
                </a:lnTo>
                <a:lnTo>
                  <a:pt x="34871" y="133423"/>
                </a:lnTo>
                <a:lnTo>
                  <a:pt x="17086" y="135035"/>
                </a:lnTo>
                <a:lnTo>
                  <a:pt x="0" y="136207"/>
                </a:lnTo>
                <a:lnTo>
                  <a:pt x="9753" y="200367"/>
                </a:lnTo>
                <a:lnTo>
                  <a:pt x="23943" y="198348"/>
                </a:lnTo>
                <a:lnTo>
                  <a:pt x="39919" y="195718"/>
                </a:lnTo>
                <a:lnTo>
                  <a:pt x="80886" y="188277"/>
                </a:lnTo>
                <a:lnTo>
                  <a:pt x="101315" y="184846"/>
                </a:lnTo>
                <a:lnTo>
                  <a:pt x="133426" y="180022"/>
                </a:lnTo>
                <a:lnTo>
                  <a:pt x="167975" y="175722"/>
                </a:lnTo>
                <a:lnTo>
                  <a:pt x="195719" y="173862"/>
                </a:lnTo>
                <a:lnTo>
                  <a:pt x="310300" y="173862"/>
                </a:lnTo>
                <a:lnTo>
                  <a:pt x="289194" y="143222"/>
                </a:lnTo>
                <a:lnTo>
                  <a:pt x="258128" y="125202"/>
                </a:lnTo>
                <a:lnTo>
                  <a:pt x="227710" y="118563"/>
                </a:lnTo>
                <a:lnTo>
                  <a:pt x="205485" y="11761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580371" y="6543436"/>
            <a:ext cx="222631" cy="23755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40632" y="6531195"/>
            <a:ext cx="233045" cy="255270"/>
          </a:xfrm>
          <a:custGeom>
            <a:avLst/>
            <a:gdLst/>
            <a:ahLst/>
            <a:cxnLst/>
            <a:rect l="l" t="t" r="r" b="b"/>
            <a:pathLst>
              <a:path w="233045" h="255270">
                <a:moveTo>
                  <a:pt x="102946" y="0"/>
                </a:moveTo>
                <a:lnTo>
                  <a:pt x="68033" y="0"/>
                </a:lnTo>
                <a:lnTo>
                  <a:pt x="68004" y="50801"/>
                </a:lnTo>
                <a:lnTo>
                  <a:pt x="70015" y="79192"/>
                </a:lnTo>
                <a:lnTo>
                  <a:pt x="73873" y="93202"/>
                </a:lnTo>
                <a:lnTo>
                  <a:pt x="79387" y="100863"/>
                </a:lnTo>
                <a:lnTo>
                  <a:pt x="55898" y="112382"/>
                </a:lnTo>
                <a:lnTo>
                  <a:pt x="29840" y="130721"/>
                </a:lnTo>
                <a:lnTo>
                  <a:pt x="8709" y="156441"/>
                </a:lnTo>
                <a:lnTo>
                  <a:pt x="0" y="190106"/>
                </a:lnTo>
                <a:lnTo>
                  <a:pt x="13597" y="226911"/>
                </a:lnTo>
                <a:lnTo>
                  <a:pt x="49912" y="246206"/>
                </a:lnTo>
                <a:lnTo>
                  <a:pt x="102232" y="253641"/>
                </a:lnTo>
                <a:lnTo>
                  <a:pt x="163842" y="254863"/>
                </a:lnTo>
                <a:lnTo>
                  <a:pt x="191348" y="254512"/>
                </a:lnTo>
                <a:lnTo>
                  <a:pt x="210688" y="253630"/>
                </a:lnTo>
                <a:lnTo>
                  <a:pt x="223762" y="252468"/>
                </a:lnTo>
                <a:lnTo>
                  <a:pt x="232473" y="251282"/>
                </a:lnTo>
                <a:lnTo>
                  <a:pt x="232473" y="221742"/>
                </a:lnTo>
                <a:lnTo>
                  <a:pt x="146532" y="221742"/>
                </a:lnTo>
                <a:lnTo>
                  <a:pt x="94539" y="220719"/>
                </a:lnTo>
                <a:lnTo>
                  <a:pt x="59899" y="216031"/>
                </a:lnTo>
                <a:lnTo>
                  <a:pt x="40594" y="205245"/>
                </a:lnTo>
                <a:lnTo>
                  <a:pt x="34607" y="185928"/>
                </a:lnTo>
                <a:lnTo>
                  <a:pt x="46827" y="157502"/>
                </a:lnTo>
                <a:lnTo>
                  <a:pt x="78787" y="135008"/>
                </a:lnTo>
                <a:lnTo>
                  <a:pt x="123440" y="118073"/>
                </a:lnTo>
                <a:lnTo>
                  <a:pt x="173737" y="106320"/>
                </a:lnTo>
                <a:lnTo>
                  <a:pt x="222630" y="99377"/>
                </a:lnTo>
                <a:lnTo>
                  <a:pt x="221544" y="89535"/>
                </a:lnTo>
                <a:lnTo>
                  <a:pt x="108623" y="89535"/>
                </a:lnTo>
                <a:lnTo>
                  <a:pt x="106852" y="86495"/>
                </a:lnTo>
                <a:lnTo>
                  <a:pt x="104967" y="81583"/>
                </a:lnTo>
                <a:lnTo>
                  <a:pt x="103417" y="73706"/>
                </a:lnTo>
                <a:lnTo>
                  <a:pt x="102654" y="61772"/>
                </a:lnTo>
                <a:lnTo>
                  <a:pt x="102576" y="21151"/>
                </a:lnTo>
                <a:lnTo>
                  <a:pt x="102734" y="8519"/>
                </a:lnTo>
                <a:lnTo>
                  <a:pt x="102946" y="0"/>
                </a:lnTo>
                <a:close/>
              </a:path>
              <a:path w="233045" h="255270">
                <a:moveTo>
                  <a:pt x="232473" y="216966"/>
                </a:moveTo>
                <a:lnTo>
                  <a:pt x="218286" y="218468"/>
                </a:lnTo>
                <a:lnTo>
                  <a:pt x="199566" y="220025"/>
                </a:lnTo>
                <a:lnTo>
                  <a:pt x="175814" y="221247"/>
                </a:lnTo>
                <a:lnTo>
                  <a:pt x="146532" y="221742"/>
                </a:lnTo>
                <a:lnTo>
                  <a:pt x="232473" y="221742"/>
                </a:lnTo>
                <a:lnTo>
                  <a:pt x="232473" y="216966"/>
                </a:lnTo>
                <a:close/>
              </a:path>
              <a:path w="233045" h="255270">
                <a:moveTo>
                  <a:pt x="218744" y="64173"/>
                </a:moveTo>
                <a:lnTo>
                  <a:pt x="190501" y="68469"/>
                </a:lnTo>
                <a:lnTo>
                  <a:pt x="162902" y="74163"/>
                </a:lnTo>
                <a:lnTo>
                  <a:pt x="135695" y="81202"/>
                </a:lnTo>
                <a:lnTo>
                  <a:pt x="108623" y="89535"/>
                </a:lnTo>
                <a:lnTo>
                  <a:pt x="221544" y="89535"/>
                </a:lnTo>
                <a:lnTo>
                  <a:pt x="218744" y="641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105046" y="6530901"/>
            <a:ext cx="267335" cy="258445"/>
          </a:xfrm>
          <a:custGeom>
            <a:avLst/>
            <a:gdLst/>
            <a:ahLst/>
            <a:cxnLst/>
            <a:rect l="l" t="t" r="r" b="b"/>
            <a:pathLst>
              <a:path w="267335" h="258445">
                <a:moveTo>
                  <a:pt x="157264" y="145338"/>
                </a:moveTo>
                <a:lnTo>
                  <a:pt x="145326" y="145338"/>
                </a:lnTo>
                <a:lnTo>
                  <a:pt x="113934" y="149426"/>
                </a:lnTo>
                <a:lnTo>
                  <a:pt x="90268" y="161039"/>
                </a:lnTo>
                <a:lnTo>
                  <a:pt x="75331" y="179200"/>
                </a:lnTo>
                <a:lnTo>
                  <a:pt x="70129" y="202933"/>
                </a:lnTo>
                <a:lnTo>
                  <a:pt x="72186" y="217683"/>
                </a:lnTo>
                <a:lnTo>
                  <a:pt x="81435" y="235870"/>
                </a:lnTo>
                <a:lnTo>
                  <a:pt x="102490" y="251314"/>
                </a:lnTo>
                <a:lnTo>
                  <a:pt x="139966" y="257835"/>
                </a:lnTo>
                <a:lnTo>
                  <a:pt x="156073" y="256624"/>
                </a:lnTo>
                <a:lnTo>
                  <a:pt x="172153" y="252618"/>
                </a:lnTo>
                <a:lnTo>
                  <a:pt x="186163" y="245255"/>
                </a:lnTo>
                <a:lnTo>
                  <a:pt x="196062" y="233972"/>
                </a:lnTo>
                <a:lnTo>
                  <a:pt x="198397" y="227406"/>
                </a:lnTo>
                <a:lnTo>
                  <a:pt x="137566" y="227406"/>
                </a:lnTo>
                <a:lnTo>
                  <a:pt x="126812" y="226472"/>
                </a:lnTo>
                <a:lnTo>
                  <a:pt x="115079" y="222853"/>
                </a:lnTo>
                <a:lnTo>
                  <a:pt x="105639" y="215318"/>
                </a:lnTo>
                <a:lnTo>
                  <a:pt x="101765" y="202641"/>
                </a:lnTo>
                <a:lnTo>
                  <a:pt x="104761" y="190386"/>
                </a:lnTo>
                <a:lnTo>
                  <a:pt x="113212" y="181181"/>
                </a:lnTo>
                <a:lnTo>
                  <a:pt x="126309" y="175391"/>
                </a:lnTo>
                <a:lnTo>
                  <a:pt x="143243" y="173380"/>
                </a:lnTo>
                <a:lnTo>
                  <a:pt x="232749" y="173380"/>
                </a:lnTo>
                <a:lnTo>
                  <a:pt x="229741" y="171505"/>
                </a:lnTo>
                <a:lnTo>
                  <a:pt x="202933" y="157860"/>
                </a:lnTo>
                <a:lnTo>
                  <a:pt x="202595" y="147726"/>
                </a:lnTo>
                <a:lnTo>
                  <a:pt x="170103" y="147726"/>
                </a:lnTo>
                <a:lnTo>
                  <a:pt x="164134" y="146532"/>
                </a:lnTo>
                <a:lnTo>
                  <a:pt x="157264" y="145338"/>
                </a:lnTo>
                <a:close/>
              </a:path>
              <a:path w="267335" h="258445">
                <a:moveTo>
                  <a:pt x="261614" y="193687"/>
                </a:moveTo>
                <a:lnTo>
                  <a:pt x="202336" y="193687"/>
                </a:lnTo>
                <a:lnTo>
                  <a:pt x="218309" y="204529"/>
                </a:lnTo>
                <a:lnTo>
                  <a:pt x="230981" y="214644"/>
                </a:lnTo>
                <a:lnTo>
                  <a:pt x="240519" y="223303"/>
                </a:lnTo>
                <a:lnTo>
                  <a:pt x="247091" y="229781"/>
                </a:lnTo>
                <a:lnTo>
                  <a:pt x="266801" y="198462"/>
                </a:lnTo>
                <a:lnTo>
                  <a:pt x="261614" y="193687"/>
                </a:lnTo>
                <a:close/>
              </a:path>
              <a:path w="267335" h="258445">
                <a:moveTo>
                  <a:pt x="232749" y="173380"/>
                </a:moveTo>
                <a:lnTo>
                  <a:pt x="143243" y="173380"/>
                </a:lnTo>
                <a:lnTo>
                  <a:pt x="151861" y="173792"/>
                </a:lnTo>
                <a:lnTo>
                  <a:pt x="159137" y="174878"/>
                </a:lnTo>
                <a:lnTo>
                  <a:pt x="165403" y="176412"/>
                </a:lnTo>
                <a:lnTo>
                  <a:pt x="170992" y="178168"/>
                </a:lnTo>
                <a:lnTo>
                  <a:pt x="170992" y="199059"/>
                </a:lnTo>
                <a:lnTo>
                  <a:pt x="170470" y="207014"/>
                </a:lnTo>
                <a:lnTo>
                  <a:pt x="166814" y="216366"/>
                </a:lnTo>
                <a:lnTo>
                  <a:pt x="156891" y="224152"/>
                </a:lnTo>
                <a:lnTo>
                  <a:pt x="137566" y="227406"/>
                </a:lnTo>
                <a:lnTo>
                  <a:pt x="198397" y="227406"/>
                </a:lnTo>
                <a:lnTo>
                  <a:pt x="199689" y="223773"/>
                </a:lnTo>
                <a:lnTo>
                  <a:pt x="201552" y="211924"/>
                </a:lnTo>
                <a:lnTo>
                  <a:pt x="202238" y="201028"/>
                </a:lnTo>
                <a:lnTo>
                  <a:pt x="202336" y="193687"/>
                </a:lnTo>
                <a:lnTo>
                  <a:pt x="261614" y="193687"/>
                </a:lnTo>
                <a:lnTo>
                  <a:pt x="259631" y="191861"/>
                </a:lnTo>
                <a:lnTo>
                  <a:pt x="247959" y="182857"/>
                </a:lnTo>
                <a:lnTo>
                  <a:pt x="232749" y="173380"/>
                </a:lnTo>
                <a:close/>
              </a:path>
              <a:path w="267335" h="258445">
                <a:moveTo>
                  <a:pt x="81165" y="67436"/>
                </a:moveTo>
                <a:lnTo>
                  <a:pt x="48348" y="67436"/>
                </a:lnTo>
                <a:lnTo>
                  <a:pt x="34747" y="119340"/>
                </a:lnTo>
                <a:lnTo>
                  <a:pt x="20364" y="162345"/>
                </a:lnTo>
                <a:lnTo>
                  <a:pt x="7886" y="193933"/>
                </a:lnTo>
                <a:lnTo>
                  <a:pt x="0" y="211581"/>
                </a:lnTo>
                <a:lnTo>
                  <a:pt x="31927" y="225920"/>
                </a:lnTo>
                <a:lnTo>
                  <a:pt x="45457" y="191041"/>
                </a:lnTo>
                <a:lnTo>
                  <a:pt x="59794" y="147459"/>
                </a:lnTo>
                <a:lnTo>
                  <a:pt x="72507" y="103487"/>
                </a:lnTo>
                <a:lnTo>
                  <a:pt x="81165" y="67436"/>
                </a:lnTo>
                <a:close/>
              </a:path>
              <a:path w="267335" h="258445">
                <a:moveTo>
                  <a:pt x="259626" y="32232"/>
                </a:moveTo>
                <a:lnTo>
                  <a:pt x="226113" y="32979"/>
                </a:lnTo>
                <a:lnTo>
                  <a:pt x="201885" y="34397"/>
                </a:lnTo>
                <a:lnTo>
                  <a:pt x="183248" y="36597"/>
                </a:lnTo>
                <a:lnTo>
                  <a:pt x="166509" y="39687"/>
                </a:lnTo>
                <a:lnTo>
                  <a:pt x="170103" y="147726"/>
                </a:lnTo>
                <a:lnTo>
                  <a:pt x="202595" y="147726"/>
                </a:lnTo>
                <a:lnTo>
                  <a:pt x="199948" y="68338"/>
                </a:lnTo>
                <a:lnTo>
                  <a:pt x="205980" y="67462"/>
                </a:lnTo>
                <a:lnTo>
                  <a:pt x="213071" y="66697"/>
                </a:lnTo>
                <a:lnTo>
                  <a:pt x="222176" y="66156"/>
                </a:lnTo>
                <a:lnTo>
                  <a:pt x="234251" y="65951"/>
                </a:lnTo>
                <a:lnTo>
                  <a:pt x="259920" y="65951"/>
                </a:lnTo>
                <a:lnTo>
                  <a:pt x="259626" y="32232"/>
                </a:lnTo>
                <a:close/>
              </a:path>
              <a:path w="267335" h="258445">
                <a:moveTo>
                  <a:pt x="149517" y="36410"/>
                </a:moveTo>
                <a:lnTo>
                  <a:pt x="0" y="36410"/>
                </a:lnTo>
                <a:lnTo>
                  <a:pt x="0" y="67436"/>
                </a:lnTo>
                <a:lnTo>
                  <a:pt x="149517" y="67436"/>
                </a:lnTo>
                <a:lnTo>
                  <a:pt x="149517" y="36410"/>
                </a:lnTo>
                <a:close/>
              </a:path>
              <a:path w="267335" h="258445">
                <a:moveTo>
                  <a:pt x="259920" y="65951"/>
                </a:moveTo>
                <a:lnTo>
                  <a:pt x="234251" y="65951"/>
                </a:lnTo>
                <a:lnTo>
                  <a:pt x="240908" y="66010"/>
                </a:lnTo>
                <a:lnTo>
                  <a:pt x="246981" y="66209"/>
                </a:lnTo>
                <a:lnTo>
                  <a:pt x="253109" y="66577"/>
                </a:lnTo>
                <a:lnTo>
                  <a:pt x="259930" y="67144"/>
                </a:lnTo>
                <a:lnTo>
                  <a:pt x="259920" y="65951"/>
                </a:lnTo>
                <a:close/>
              </a:path>
              <a:path w="267335" h="258445">
                <a:moveTo>
                  <a:pt x="59982" y="0"/>
                </a:moveTo>
                <a:lnTo>
                  <a:pt x="58677" y="9253"/>
                </a:lnTo>
                <a:lnTo>
                  <a:pt x="57372" y="18091"/>
                </a:lnTo>
                <a:lnTo>
                  <a:pt x="55953" y="26985"/>
                </a:lnTo>
                <a:lnTo>
                  <a:pt x="54305" y="36410"/>
                </a:lnTo>
                <a:lnTo>
                  <a:pt x="86842" y="36410"/>
                </a:lnTo>
                <a:lnTo>
                  <a:pt x="88134" y="30389"/>
                </a:lnTo>
                <a:lnTo>
                  <a:pt x="94297" y="596"/>
                </a:lnTo>
                <a:lnTo>
                  <a:pt x="599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99318" y="6543734"/>
            <a:ext cx="264795" cy="243204"/>
          </a:xfrm>
          <a:custGeom>
            <a:avLst/>
            <a:gdLst/>
            <a:ahLst/>
            <a:cxnLst/>
            <a:rect l="l" t="t" r="r" b="b"/>
            <a:pathLst>
              <a:path w="264795" h="243204">
                <a:moveTo>
                  <a:pt x="227304" y="31330"/>
                </a:moveTo>
                <a:lnTo>
                  <a:pt x="148628" y="31330"/>
                </a:lnTo>
                <a:lnTo>
                  <a:pt x="190603" y="42772"/>
                </a:lnTo>
                <a:lnTo>
                  <a:pt x="214277" y="65354"/>
                </a:lnTo>
                <a:lnTo>
                  <a:pt x="224744" y="91516"/>
                </a:lnTo>
                <a:lnTo>
                  <a:pt x="227101" y="113703"/>
                </a:lnTo>
                <a:lnTo>
                  <a:pt x="215171" y="167720"/>
                </a:lnTo>
                <a:lnTo>
                  <a:pt x="186262" y="196476"/>
                </a:lnTo>
                <a:lnTo>
                  <a:pt x="150693" y="208166"/>
                </a:lnTo>
                <a:lnTo>
                  <a:pt x="118783" y="210985"/>
                </a:lnTo>
                <a:lnTo>
                  <a:pt x="127444" y="242620"/>
                </a:lnTo>
                <a:lnTo>
                  <a:pt x="189061" y="231869"/>
                </a:lnTo>
                <a:lnTo>
                  <a:pt x="225136" y="211956"/>
                </a:lnTo>
                <a:lnTo>
                  <a:pt x="253147" y="175398"/>
                </a:lnTo>
                <a:lnTo>
                  <a:pt x="264414" y="116979"/>
                </a:lnTo>
                <a:lnTo>
                  <a:pt x="258809" y="78052"/>
                </a:lnTo>
                <a:lnTo>
                  <a:pt x="239048" y="40135"/>
                </a:lnTo>
                <a:lnTo>
                  <a:pt x="227304" y="31330"/>
                </a:lnTo>
                <a:close/>
              </a:path>
              <a:path w="264795" h="243204">
                <a:moveTo>
                  <a:pt x="139369" y="0"/>
                </a:moveTo>
                <a:lnTo>
                  <a:pt x="90845" y="6875"/>
                </a:lnTo>
                <a:lnTo>
                  <a:pt x="52027" y="25926"/>
                </a:lnTo>
                <a:lnTo>
                  <a:pt x="23535" y="54789"/>
                </a:lnTo>
                <a:lnTo>
                  <a:pt x="5986" y="91101"/>
                </a:lnTo>
                <a:lnTo>
                  <a:pt x="0" y="132499"/>
                </a:lnTo>
                <a:lnTo>
                  <a:pt x="3688" y="163649"/>
                </a:lnTo>
                <a:lnTo>
                  <a:pt x="14736" y="191442"/>
                </a:lnTo>
                <a:lnTo>
                  <a:pt x="33116" y="211401"/>
                </a:lnTo>
                <a:lnTo>
                  <a:pt x="58801" y="219049"/>
                </a:lnTo>
                <a:lnTo>
                  <a:pt x="81640" y="213775"/>
                </a:lnTo>
                <a:lnTo>
                  <a:pt x="98525" y="201477"/>
                </a:lnTo>
                <a:lnTo>
                  <a:pt x="109873" y="187443"/>
                </a:lnTo>
                <a:lnTo>
                  <a:pt x="110600" y="186220"/>
                </a:lnTo>
                <a:lnTo>
                  <a:pt x="59994" y="186220"/>
                </a:lnTo>
                <a:lnTo>
                  <a:pt x="49403" y="183057"/>
                </a:lnTo>
                <a:lnTo>
                  <a:pt x="40665" y="173683"/>
                </a:lnTo>
                <a:lnTo>
                  <a:pt x="34727" y="158268"/>
                </a:lnTo>
                <a:lnTo>
                  <a:pt x="32537" y="136982"/>
                </a:lnTo>
                <a:lnTo>
                  <a:pt x="35330" y="111389"/>
                </a:lnTo>
                <a:lnTo>
                  <a:pt x="46824" y="79752"/>
                </a:lnTo>
                <a:lnTo>
                  <a:pt x="71692" y="50692"/>
                </a:lnTo>
                <a:lnTo>
                  <a:pt x="114604" y="32829"/>
                </a:lnTo>
                <a:lnTo>
                  <a:pt x="148472" y="32829"/>
                </a:lnTo>
                <a:lnTo>
                  <a:pt x="148628" y="31330"/>
                </a:lnTo>
                <a:lnTo>
                  <a:pt x="227304" y="31330"/>
                </a:lnTo>
                <a:lnTo>
                  <a:pt x="200709" y="11395"/>
                </a:lnTo>
                <a:lnTo>
                  <a:pt x="139369" y="0"/>
                </a:lnTo>
                <a:close/>
              </a:path>
              <a:path w="264795" h="243204">
                <a:moveTo>
                  <a:pt x="148472" y="32829"/>
                </a:moveTo>
                <a:lnTo>
                  <a:pt x="114604" y="32829"/>
                </a:lnTo>
                <a:lnTo>
                  <a:pt x="110436" y="74418"/>
                </a:lnTo>
                <a:lnTo>
                  <a:pt x="101177" y="125188"/>
                </a:lnTo>
                <a:lnTo>
                  <a:pt x="84979" y="168126"/>
                </a:lnTo>
                <a:lnTo>
                  <a:pt x="59994" y="186220"/>
                </a:lnTo>
                <a:lnTo>
                  <a:pt x="110600" y="186220"/>
                </a:lnTo>
                <a:lnTo>
                  <a:pt x="116103" y="176961"/>
                </a:lnTo>
                <a:lnTo>
                  <a:pt x="130077" y="143171"/>
                </a:lnTo>
                <a:lnTo>
                  <a:pt x="139076" y="106722"/>
                </a:lnTo>
                <a:lnTo>
                  <a:pt x="144719" y="68985"/>
                </a:lnTo>
                <a:lnTo>
                  <a:pt x="148472" y="328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696866" y="6543144"/>
            <a:ext cx="259715" cy="243840"/>
          </a:xfrm>
          <a:custGeom>
            <a:avLst/>
            <a:gdLst/>
            <a:ahLst/>
            <a:cxnLst/>
            <a:rect l="l" t="t" r="r" b="b"/>
            <a:pathLst>
              <a:path w="259714" h="243840">
                <a:moveTo>
                  <a:pt x="213497" y="33718"/>
                </a:moveTo>
                <a:lnTo>
                  <a:pt x="140258" y="33718"/>
                </a:lnTo>
                <a:lnTo>
                  <a:pt x="99315" y="64931"/>
                </a:lnTo>
                <a:lnTo>
                  <a:pt x="74123" y="96343"/>
                </a:lnTo>
                <a:lnTo>
                  <a:pt x="61409" y="125910"/>
                </a:lnTo>
                <a:lnTo>
                  <a:pt x="57899" y="151587"/>
                </a:lnTo>
                <a:lnTo>
                  <a:pt x="61071" y="172280"/>
                </a:lnTo>
                <a:lnTo>
                  <a:pt x="84088" y="208624"/>
                </a:lnTo>
                <a:lnTo>
                  <a:pt x="124058" y="230707"/>
                </a:lnTo>
                <a:lnTo>
                  <a:pt x="183109" y="241657"/>
                </a:lnTo>
                <a:lnTo>
                  <a:pt x="225615" y="243217"/>
                </a:lnTo>
                <a:lnTo>
                  <a:pt x="230390" y="207695"/>
                </a:lnTo>
                <a:lnTo>
                  <a:pt x="172544" y="206023"/>
                </a:lnTo>
                <a:lnTo>
                  <a:pt x="129074" y="196318"/>
                </a:lnTo>
                <a:lnTo>
                  <a:pt x="101719" y="177604"/>
                </a:lnTo>
                <a:lnTo>
                  <a:pt x="92214" y="148907"/>
                </a:lnTo>
                <a:lnTo>
                  <a:pt x="98800" y="118897"/>
                </a:lnTo>
                <a:lnTo>
                  <a:pt x="142079" y="65811"/>
                </a:lnTo>
                <a:lnTo>
                  <a:pt x="183875" y="41461"/>
                </a:lnTo>
                <a:lnTo>
                  <a:pt x="213003" y="33751"/>
                </a:lnTo>
                <a:lnTo>
                  <a:pt x="213497" y="33718"/>
                </a:lnTo>
                <a:close/>
              </a:path>
              <a:path w="259714" h="243840">
                <a:moveTo>
                  <a:pt x="193992" y="68033"/>
                </a:moveTo>
                <a:lnTo>
                  <a:pt x="173088" y="79070"/>
                </a:lnTo>
                <a:lnTo>
                  <a:pt x="178839" y="87238"/>
                </a:lnTo>
                <a:lnTo>
                  <a:pt x="184810" y="96466"/>
                </a:lnTo>
                <a:lnTo>
                  <a:pt x="191562" y="108041"/>
                </a:lnTo>
                <a:lnTo>
                  <a:pt x="199656" y="123253"/>
                </a:lnTo>
                <a:lnTo>
                  <a:pt x="221741" y="111010"/>
                </a:lnTo>
                <a:lnTo>
                  <a:pt x="214762" y="97873"/>
                </a:lnTo>
                <a:lnTo>
                  <a:pt x="207533" y="86274"/>
                </a:lnTo>
                <a:lnTo>
                  <a:pt x="200471" y="76299"/>
                </a:lnTo>
                <a:lnTo>
                  <a:pt x="193992" y="68033"/>
                </a:lnTo>
                <a:close/>
              </a:path>
              <a:path w="259714" h="243840">
                <a:moveTo>
                  <a:pt x="232790" y="52222"/>
                </a:moveTo>
                <a:lnTo>
                  <a:pt x="210692" y="63550"/>
                </a:lnTo>
                <a:lnTo>
                  <a:pt x="216284" y="70998"/>
                </a:lnTo>
                <a:lnTo>
                  <a:pt x="221370" y="78362"/>
                </a:lnTo>
                <a:lnTo>
                  <a:pt x="227909" y="88693"/>
                </a:lnTo>
                <a:lnTo>
                  <a:pt x="237858" y="105041"/>
                </a:lnTo>
                <a:lnTo>
                  <a:pt x="259346" y="92201"/>
                </a:lnTo>
                <a:lnTo>
                  <a:pt x="254813" y="83479"/>
                </a:lnTo>
                <a:lnTo>
                  <a:pt x="248188" y="72993"/>
                </a:lnTo>
                <a:lnTo>
                  <a:pt x="240503" y="62116"/>
                </a:lnTo>
                <a:lnTo>
                  <a:pt x="232790" y="52222"/>
                </a:lnTo>
                <a:close/>
              </a:path>
              <a:path w="259714" h="243840">
                <a:moveTo>
                  <a:pt x="256959" y="0"/>
                </a:moveTo>
                <a:lnTo>
                  <a:pt x="31791" y="9132"/>
                </a:lnTo>
                <a:lnTo>
                  <a:pt x="15732" y="9641"/>
                </a:lnTo>
                <a:lnTo>
                  <a:pt x="0" y="9842"/>
                </a:lnTo>
                <a:lnTo>
                  <a:pt x="1193" y="43865"/>
                </a:lnTo>
                <a:lnTo>
                  <a:pt x="105394" y="35888"/>
                </a:lnTo>
                <a:lnTo>
                  <a:pt x="140258" y="33718"/>
                </a:lnTo>
                <a:lnTo>
                  <a:pt x="213497" y="33718"/>
                </a:lnTo>
                <a:lnTo>
                  <a:pt x="231597" y="32524"/>
                </a:lnTo>
                <a:lnTo>
                  <a:pt x="257534" y="32524"/>
                </a:lnTo>
                <a:lnTo>
                  <a:pt x="256959" y="0"/>
                </a:lnTo>
                <a:close/>
              </a:path>
              <a:path w="259714" h="243840">
                <a:moveTo>
                  <a:pt x="257534" y="32524"/>
                </a:moveTo>
                <a:lnTo>
                  <a:pt x="231597" y="32524"/>
                </a:lnTo>
                <a:lnTo>
                  <a:pt x="240184" y="32627"/>
                </a:lnTo>
                <a:lnTo>
                  <a:pt x="247038" y="32897"/>
                </a:lnTo>
                <a:lnTo>
                  <a:pt x="252662" y="33280"/>
                </a:lnTo>
                <a:lnTo>
                  <a:pt x="257555" y="33718"/>
                </a:lnTo>
                <a:lnTo>
                  <a:pt x="257534" y="32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89664" y="6530900"/>
            <a:ext cx="261620" cy="260985"/>
          </a:xfrm>
          <a:custGeom>
            <a:avLst/>
            <a:gdLst/>
            <a:ahLst/>
            <a:cxnLst/>
            <a:rect l="l" t="t" r="r" b="b"/>
            <a:pathLst>
              <a:path w="261620" h="260984">
                <a:moveTo>
                  <a:pt x="174962" y="190093"/>
                </a:moveTo>
                <a:lnTo>
                  <a:pt x="145630" y="190093"/>
                </a:lnTo>
                <a:lnTo>
                  <a:pt x="138077" y="205644"/>
                </a:lnTo>
                <a:lnTo>
                  <a:pt x="122608" y="217555"/>
                </a:lnTo>
                <a:lnTo>
                  <a:pt x="94553" y="225435"/>
                </a:lnTo>
                <a:lnTo>
                  <a:pt x="49237" y="228892"/>
                </a:lnTo>
                <a:lnTo>
                  <a:pt x="59677" y="260527"/>
                </a:lnTo>
                <a:lnTo>
                  <a:pt x="100518" y="256419"/>
                </a:lnTo>
                <a:lnTo>
                  <a:pt x="139736" y="243779"/>
                </a:lnTo>
                <a:lnTo>
                  <a:pt x="169217" y="215418"/>
                </a:lnTo>
                <a:lnTo>
                  <a:pt x="174962" y="190093"/>
                </a:lnTo>
                <a:close/>
              </a:path>
              <a:path w="261620" h="260984">
                <a:moveTo>
                  <a:pt x="113690" y="78790"/>
                </a:moveTo>
                <a:lnTo>
                  <a:pt x="84832" y="84409"/>
                </a:lnTo>
                <a:lnTo>
                  <a:pt x="64979" y="98896"/>
                </a:lnTo>
                <a:lnTo>
                  <a:pt x="53518" y="118701"/>
                </a:lnTo>
                <a:lnTo>
                  <a:pt x="49834" y="140271"/>
                </a:lnTo>
                <a:lnTo>
                  <a:pt x="54385" y="164398"/>
                </a:lnTo>
                <a:lnTo>
                  <a:pt x="67216" y="184019"/>
                </a:lnTo>
                <a:lnTo>
                  <a:pt x="87098" y="197207"/>
                </a:lnTo>
                <a:lnTo>
                  <a:pt x="112801" y="202031"/>
                </a:lnTo>
                <a:lnTo>
                  <a:pt x="125187" y="200964"/>
                </a:lnTo>
                <a:lnTo>
                  <a:pt x="134021" y="198191"/>
                </a:lnTo>
                <a:lnTo>
                  <a:pt x="140453" y="194353"/>
                </a:lnTo>
                <a:lnTo>
                  <a:pt x="145630" y="190093"/>
                </a:lnTo>
                <a:lnTo>
                  <a:pt x="174962" y="190093"/>
                </a:lnTo>
                <a:lnTo>
                  <a:pt x="179361" y="170700"/>
                </a:lnTo>
                <a:lnTo>
                  <a:pt x="113398" y="170700"/>
                </a:lnTo>
                <a:lnTo>
                  <a:pt x="100286" y="168323"/>
                </a:lnTo>
                <a:lnTo>
                  <a:pt x="90644" y="161748"/>
                </a:lnTo>
                <a:lnTo>
                  <a:pt x="84696" y="151814"/>
                </a:lnTo>
                <a:lnTo>
                  <a:pt x="82664" y="139357"/>
                </a:lnTo>
                <a:lnTo>
                  <a:pt x="85716" y="124776"/>
                </a:lnTo>
                <a:lnTo>
                  <a:pt x="93438" y="115087"/>
                </a:lnTo>
                <a:lnTo>
                  <a:pt x="103682" y="109703"/>
                </a:lnTo>
                <a:lnTo>
                  <a:pt x="114299" y="108038"/>
                </a:lnTo>
                <a:lnTo>
                  <a:pt x="176060" y="108038"/>
                </a:lnTo>
                <a:lnTo>
                  <a:pt x="176060" y="85940"/>
                </a:lnTo>
                <a:lnTo>
                  <a:pt x="143243" y="85940"/>
                </a:lnTo>
                <a:lnTo>
                  <a:pt x="137112" y="83060"/>
                </a:lnTo>
                <a:lnTo>
                  <a:pt x="130481" y="80798"/>
                </a:lnTo>
                <a:lnTo>
                  <a:pt x="122842" y="79320"/>
                </a:lnTo>
                <a:lnTo>
                  <a:pt x="113690" y="78790"/>
                </a:lnTo>
                <a:close/>
              </a:path>
              <a:path w="261620" h="260984">
                <a:moveTo>
                  <a:pt x="176060" y="108038"/>
                </a:moveTo>
                <a:lnTo>
                  <a:pt x="114299" y="108038"/>
                </a:lnTo>
                <a:lnTo>
                  <a:pt x="120801" y="108658"/>
                </a:lnTo>
                <a:lnTo>
                  <a:pt x="127163" y="110534"/>
                </a:lnTo>
                <a:lnTo>
                  <a:pt x="133132" y="113696"/>
                </a:lnTo>
                <a:lnTo>
                  <a:pt x="138455" y="118173"/>
                </a:lnTo>
                <a:lnTo>
                  <a:pt x="142341" y="122364"/>
                </a:lnTo>
                <a:lnTo>
                  <a:pt x="144437" y="127126"/>
                </a:lnTo>
                <a:lnTo>
                  <a:pt x="144437" y="142049"/>
                </a:lnTo>
                <a:lnTo>
                  <a:pt x="141894" y="154712"/>
                </a:lnTo>
                <a:lnTo>
                  <a:pt x="135070" y="163652"/>
                </a:lnTo>
                <a:lnTo>
                  <a:pt x="125170" y="168952"/>
                </a:lnTo>
                <a:lnTo>
                  <a:pt x="113398" y="170700"/>
                </a:lnTo>
                <a:lnTo>
                  <a:pt x="179361" y="170700"/>
                </a:lnTo>
                <a:lnTo>
                  <a:pt x="180791" y="164398"/>
                </a:lnTo>
                <a:lnTo>
                  <a:pt x="180758" y="161748"/>
                </a:lnTo>
                <a:lnTo>
                  <a:pt x="180372" y="151814"/>
                </a:lnTo>
                <a:lnTo>
                  <a:pt x="179239" y="141830"/>
                </a:lnTo>
                <a:lnTo>
                  <a:pt x="177692" y="133332"/>
                </a:lnTo>
                <a:lnTo>
                  <a:pt x="176060" y="126237"/>
                </a:lnTo>
                <a:lnTo>
                  <a:pt x="176060" y="108038"/>
                </a:lnTo>
                <a:close/>
              </a:path>
              <a:path w="261620" h="260984">
                <a:moveTo>
                  <a:pt x="176060" y="62966"/>
                </a:moveTo>
                <a:lnTo>
                  <a:pt x="142646" y="62966"/>
                </a:lnTo>
                <a:lnTo>
                  <a:pt x="143243" y="85940"/>
                </a:lnTo>
                <a:lnTo>
                  <a:pt x="176060" y="85940"/>
                </a:lnTo>
                <a:lnTo>
                  <a:pt x="176060" y="62966"/>
                </a:lnTo>
                <a:close/>
              </a:path>
              <a:path w="261620" h="260984">
                <a:moveTo>
                  <a:pt x="261124" y="32232"/>
                </a:moveTo>
                <a:lnTo>
                  <a:pt x="0" y="32232"/>
                </a:lnTo>
                <a:lnTo>
                  <a:pt x="0" y="62966"/>
                </a:lnTo>
                <a:lnTo>
                  <a:pt x="261124" y="62966"/>
                </a:lnTo>
                <a:lnTo>
                  <a:pt x="261124" y="32232"/>
                </a:lnTo>
                <a:close/>
              </a:path>
              <a:path w="261620" h="260984">
                <a:moveTo>
                  <a:pt x="176060" y="0"/>
                </a:moveTo>
                <a:lnTo>
                  <a:pt x="141452" y="0"/>
                </a:lnTo>
                <a:lnTo>
                  <a:pt x="142049" y="32232"/>
                </a:lnTo>
                <a:lnTo>
                  <a:pt x="176060" y="32232"/>
                </a:lnTo>
                <a:lnTo>
                  <a:pt x="1760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288114" y="6696823"/>
            <a:ext cx="92227" cy="9221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26411" y="627824"/>
            <a:ext cx="375920" cy="363855"/>
          </a:xfrm>
          <a:custGeom>
            <a:avLst/>
            <a:gdLst/>
            <a:ahLst/>
            <a:cxnLst/>
            <a:rect l="l" t="t" r="r" b="b"/>
            <a:pathLst>
              <a:path w="375919" h="363855">
                <a:moveTo>
                  <a:pt x="208191" y="202831"/>
                </a:moveTo>
                <a:lnTo>
                  <a:pt x="159464" y="210048"/>
                </a:lnTo>
                <a:lnTo>
                  <a:pt x="126919" y="228906"/>
                </a:lnTo>
                <a:lnTo>
                  <a:pt x="108730" y="255215"/>
                </a:lnTo>
                <a:lnTo>
                  <a:pt x="103073" y="284784"/>
                </a:lnTo>
                <a:lnTo>
                  <a:pt x="107937" y="311913"/>
                </a:lnTo>
                <a:lnTo>
                  <a:pt x="124286" y="337296"/>
                </a:lnTo>
                <a:lnTo>
                  <a:pt x="154760" y="356082"/>
                </a:lnTo>
                <a:lnTo>
                  <a:pt x="201993" y="363423"/>
                </a:lnTo>
                <a:lnTo>
                  <a:pt x="247113" y="355422"/>
                </a:lnTo>
                <a:lnTo>
                  <a:pt x="274532" y="336051"/>
                </a:lnTo>
                <a:lnTo>
                  <a:pt x="286808" y="314578"/>
                </a:lnTo>
                <a:lnTo>
                  <a:pt x="197040" y="314578"/>
                </a:lnTo>
                <a:lnTo>
                  <a:pt x="182842" y="313169"/>
                </a:lnTo>
                <a:lnTo>
                  <a:pt x="168570" y="308268"/>
                </a:lnTo>
                <a:lnTo>
                  <a:pt x="157560" y="298864"/>
                </a:lnTo>
                <a:lnTo>
                  <a:pt x="153149" y="283946"/>
                </a:lnTo>
                <a:lnTo>
                  <a:pt x="157921" y="267209"/>
                </a:lnTo>
                <a:lnTo>
                  <a:pt x="170222" y="256219"/>
                </a:lnTo>
                <a:lnTo>
                  <a:pt x="187026" y="250195"/>
                </a:lnTo>
                <a:lnTo>
                  <a:pt x="205308" y="248361"/>
                </a:lnTo>
                <a:lnTo>
                  <a:pt x="338897" y="248361"/>
                </a:lnTo>
                <a:lnTo>
                  <a:pt x="325402" y="239556"/>
                </a:lnTo>
                <a:lnTo>
                  <a:pt x="304308" y="227723"/>
                </a:lnTo>
                <a:lnTo>
                  <a:pt x="292646" y="221869"/>
                </a:lnTo>
                <a:lnTo>
                  <a:pt x="292112" y="204889"/>
                </a:lnTo>
                <a:lnTo>
                  <a:pt x="238010" y="204889"/>
                </a:lnTo>
                <a:lnTo>
                  <a:pt x="231897" y="204219"/>
                </a:lnTo>
                <a:lnTo>
                  <a:pt x="225120" y="203550"/>
                </a:lnTo>
                <a:lnTo>
                  <a:pt x="217333" y="203037"/>
                </a:lnTo>
                <a:lnTo>
                  <a:pt x="208191" y="202831"/>
                </a:lnTo>
                <a:close/>
              </a:path>
              <a:path w="375919" h="363855">
                <a:moveTo>
                  <a:pt x="371644" y="283540"/>
                </a:moveTo>
                <a:lnTo>
                  <a:pt x="291807" y="283540"/>
                </a:lnTo>
                <a:lnTo>
                  <a:pt x="307595" y="295310"/>
                </a:lnTo>
                <a:lnTo>
                  <a:pt x="320582" y="305995"/>
                </a:lnTo>
                <a:lnTo>
                  <a:pt x="332327" y="316835"/>
                </a:lnTo>
                <a:lnTo>
                  <a:pt x="344385" y="329069"/>
                </a:lnTo>
                <a:lnTo>
                  <a:pt x="371644" y="283540"/>
                </a:lnTo>
                <a:close/>
              </a:path>
              <a:path w="375919" h="363855">
                <a:moveTo>
                  <a:pt x="120865" y="101815"/>
                </a:moveTo>
                <a:lnTo>
                  <a:pt x="64579" y="101815"/>
                </a:lnTo>
                <a:lnTo>
                  <a:pt x="53263" y="152880"/>
                </a:lnTo>
                <a:lnTo>
                  <a:pt x="39271" y="203287"/>
                </a:lnTo>
                <a:lnTo>
                  <a:pt x="21780" y="252545"/>
                </a:lnTo>
                <a:lnTo>
                  <a:pt x="0" y="300101"/>
                </a:lnTo>
                <a:lnTo>
                  <a:pt x="55867" y="319138"/>
                </a:lnTo>
                <a:lnTo>
                  <a:pt x="66962" y="290009"/>
                </a:lnTo>
                <a:lnTo>
                  <a:pt x="83099" y="242295"/>
                </a:lnTo>
                <a:lnTo>
                  <a:pt x="101869" y="178672"/>
                </a:lnTo>
                <a:lnTo>
                  <a:pt x="120865" y="101815"/>
                </a:lnTo>
                <a:close/>
              </a:path>
              <a:path w="375919" h="363855">
                <a:moveTo>
                  <a:pt x="338897" y="248361"/>
                </a:moveTo>
                <a:lnTo>
                  <a:pt x="205308" y="248361"/>
                </a:lnTo>
                <a:lnTo>
                  <a:pt x="215971" y="248928"/>
                </a:lnTo>
                <a:lnTo>
                  <a:pt x="224813" y="250426"/>
                </a:lnTo>
                <a:lnTo>
                  <a:pt x="232491" y="252545"/>
                </a:lnTo>
                <a:lnTo>
                  <a:pt x="239661" y="254977"/>
                </a:lnTo>
                <a:lnTo>
                  <a:pt x="239661" y="278155"/>
                </a:lnTo>
                <a:lnTo>
                  <a:pt x="235970" y="296244"/>
                </a:lnTo>
                <a:lnTo>
                  <a:pt x="226266" y="307387"/>
                </a:lnTo>
                <a:lnTo>
                  <a:pt x="212604" y="313020"/>
                </a:lnTo>
                <a:lnTo>
                  <a:pt x="197040" y="314578"/>
                </a:lnTo>
                <a:lnTo>
                  <a:pt x="286808" y="314578"/>
                </a:lnTo>
                <a:lnTo>
                  <a:pt x="288136" y="312256"/>
                </a:lnTo>
                <a:lnTo>
                  <a:pt x="291807" y="290982"/>
                </a:lnTo>
                <a:lnTo>
                  <a:pt x="291807" y="283540"/>
                </a:lnTo>
                <a:lnTo>
                  <a:pt x="371644" y="283540"/>
                </a:lnTo>
                <a:lnTo>
                  <a:pt x="375856" y="276504"/>
                </a:lnTo>
                <a:lnTo>
                  <a:pt x="350921" y="256205"/>
                </a:lnTo>
                <a:lnTo>
                  <a:pt x="338897" y="248361"/>
                </a:lnTo>
                <a:close/>
              </a:path>
              <a:path w="375919" h="363855">
                <a:moveTo>
                  <a:pt x="365899" y="43878"/>
                </a:moveTo>
                <a:lnTo>
                  <a:pt x="316343" y="45223"/>
                </a:lnTo>
                <a:lnTo>
                  <a:pt x="281725" y="47497"/>
                </a:lnTo>
                <a:lnTo>
                  <a:pt x="256187" y="50857"/>
                </a:lnTo>
                <a:lnTo>
                  <a:pt x="233870" y="55460"/>
                </a:lnTo>
                <a:lnTo>
                  <a:pt x="238010" y="204889"/>
                </a:lnTo>
                <a:lnTo>
                  <a:pt x="292112" y="204889"/>
                </a:lnTo>
                <a:lnTo>
                  <a:pt x="288925" y="103479"/>
                </a:lnTo>
                <a:lnTo>
                  <a:pt x="296580" y="102325"/>
                </a:lnTo>
                <a:lnTo>
                  <a:pt x="305479" y="101407"/>
                </a:lnTo>
                <a:lnTo>
                  <a:pt x="316864" y="100802"/>
                </a:lnTo>
                <a:lnTo>
                  <a:pt x="331978" y="100583"/>
                </a:lnTo>
                <a:lnTo>
                  <a:pt x="366319" y="100583"/>
                </a:lnTo>
                <a:lnTo>
                  <a:pt x="365899" y="43878"/>
                </a:lnTo>
                <a:close/>
              </a:path>
              <a:path w="375919" h="363855">
                <a:moveTo>
                  <a:pt x="366319" y="100583"/>
                </a:moveTo>
                <a:lnTo>
                  <a:pt x="331978" y="100583"/>
                </a:lnTo>
                <a:lnTo>
                  <a:pt x="341476" y="100666"/>
                </a:lnTo>
                <a:lnTo>
                  <a:pt x="349931" y="100942"/>
                </a:lnTo>
                <a:lnTo>
                  <a:pt x="357997" y="101451"/>
                </a:lnTo>
                <a:lnTo>
                  <a:pt x="366331" y="102234"/>
                </a:lnTo>
                <a:lnTo>
                  <a:pt x="366319" y="100583"/>
                </a:lnTo>
                <a:close/>
              </a:path>
              <a:path w="375919" h="363855">
                <a:moveTo>
                  <a:pt x="210693" y="50088"/>
                </a:moveTo>
                <a:lnTo>
                  <a:pt x="4140" y="50088"/>
                </a:lnTo>
                <a:lnTo>
                  <a:pt x="4140" y="101815"/>
                </a:lnTo>
                <a:lnTo>
                  <a:pt x="210693" y="101815"/>
                </a:lnTo>
                <a:lnTo>
                  <a:pt x="210693" y="50088"/>
                </a:lnTo>
                <a:close/>
              </a:path>
              <a:path w="375919" h="363855">
                <a:moveTo>
                  <a:pt x="81127" y="0"/>
                </a:moveTo>
                <a:lnTo>
                  <a:pt x="77762" y="25506"/>
                </a:lnTo>
                <a:lnTo>
                  <a:pt x="76062" y="37660"/>
                </a:lnTo>
                <a:lnTo>
                  <a:pt x="74091" y="50088"/>
                </a:lnTo>
                <a:lnTo>
                  <a:pt x="131622" y="50088"/>
                </a:lnTo>
                <a:lnTo>
                  <a:pt x="133609" y="39466"/>
                </a:lnTo>
                <a:lnTo>
                  <a:pt x="135359" y="28767"/>
                </a:lnTo>
                <a:lnTo>
                  <a:pt x="137105" y="17136"/>
                </a:lnTo>
                <a:lnTo>
                  <a:pt x="139077" y="3721"/>
                </a:lnTo>
                <a:lnTo>
                  <a:pt x="81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42336" y="610438"/>
            <a:ext cx="385445" cy="377190"/>
          </a:xfrm>
          <a:custGeom>
            <a:avLst/>
            <a:gdLst/>
            <a:ahLst/>
            <a:cxnLst/>
            <a:rect l="l" t="t" r="r" b="b"/>
            <a:pathLst>
              <a:path w="385444" h="377190">
                <a:moveTo>
                  <a:pt x="113403" y="159372"/>
                </a:moveTo>
                <a:lnTo>
                  <a:pt x="60426" y="159372"/>
                </a:lnTo>
                <a:lnTo>
                  <a:pt x="59613" y="252501"/>
                </a:lnTo>
                <a:lnTo>
                  <a:pt x="63901" y="303571"/>
                </a:lnTo>
                <a:lnTo>
                  <a:pt x="82791" y="343153"/>
                </a:lnTo>
                <a:lnTo>
                  <a:pt x="130444" y="370471"/>
                </a:lnTo>
                <a:lnTo>
                  <a:pt x="170048" y="375400"/>
                </a:lnTo>
                <a:lnTo>
                  <a:pt x="226847" y="376681"/>
                </a:lnTo>
                <a:lnTo>
                  <a:pt x="254677" y="376527"/>
                </a:lnTo>
                <a:lnTo>
                  <a:pt x="280025" y="376061"/>
                </a:lnTo>
                <a:lnTo>
                  <a:pt x="331965" y="374192"/>
                </a:lnTo>
                <a:lnTo>
                  <a:pt x="330464" y="324523"/>
                </a:lnTo>
                <a:lnTo>
                  <a:pt x="216890" y="324523"/>
                </a:lnTo>
                <a:lnTo>
                  <a:pt x="176089" y="323695"/>
                </a:lnTo>
                <a:lnTo>
                  <a:pt x="133130" y="316143"/>
                </a:lnTo>
                <a:lnTo>
                  <a:pt x="113049" y="272533"/>
                </a:lnTo>
                <a:lnTo>
                  <a:pt x="112585" y="250850"/>
                </a:lnTo>
                <a:lnTo>
                  <a:pt x="113403" y="159372"/>
                </a:lnTo>
                <a:close/>
              </a:path>
              <a:path w="385444" h="377190">
                <a:moveTo>
                  <a:pt x="330314" y="319557"/>
                </a:moveTo>
                <a:lnTo>
                  <a:pt x="305555" y="321554"/>
                </a:lnTo>
                <a:lnTo>
                  <a:pt x="274078" y="323126"/>
                </a:lnTo>
                <a:lnTo>
                  <a:pt x="242364" y="324154"/>
                </a:lnTo>
                <a:lnTo>
                  <a:pt x="216890" y="324523"/>
                </a:lnTo>
                <a:lnTo>
                  <a:pt x="330464" y="324523"/>
                </a:lnTo>
                <a:lnTo>
                  <a:pt x="330314" y="319557"/>
                </a:lnTo>
                <a:close/>
              </a:path>
              <a:path w="385444" h="377190">
                <a:moveTo>
                  <a:pt x="163499" y="229323"/>
                </a:moveTo>
                <a:lnTo>
                  <a:pt x="163093" y="280644"/>
                </a:lnTo>
                <a:lnTo>
                  <a:pt x="205295" y="286291"/>
                </a:lnTo>
                <a:lnTo>
                  <a:pt x="219798" y="286854"/>
                </a:lnTo>
                <a:lnTo>
                  <a:pt x="261257" y="277587"/>
                </a:lnTo>
                <a:lnTo>
                  <a:pt x="283856" y="251207"/>
                </a:lnTo>
                <a:lnTo>
                  <a:pt x="287327" y="235940"/>
                </a:lnTo>
                <a:lnTo>
                  <a:pt x="206133" y="235940"/>
                </a:lnTo>
                <a:lnTo>
                  <a:pt x="195803" y="235372"/>
                </a:lnTo>
                <a:lnTo>
                  <a:pt x="184969" y="233875"/>
                </a:lnTo>
                <a:lnTo>
                  <a:pt x="174058" y="231756"/>
                </a:lnTo>
                <a:lnTo>
                  <a:pt x="163499" y="229323"/>
                </a:lnTo>
                <a:close/>
              </a:path>
              <a:path w="385444" h="377190">
                <a:moveTo>
                  <a:pt x="295106" y="156463"/>
                </a:moveTo>
                <a:lnTo>
                  <a:pt x="239242" y="156463"/>
                </a:lnTo>
                <a:lnTo>
                  <a:pt x="237619" y="197000"/>
                </a:lnTo>
                <a:lnTo>
                  <a:pt x="233089" y="221195"/>
                </a:lnTo>
                <a:lnTo>
                  <a:pt x="223358" y="232894"/>
                </a:lnTo>
                <a:lnTo>
                  <a:pt x="206133" y="235940"/>
                </a:lnTo>
                <a:lnTo>
                  <a:pt x="287327" y="235940"/>
                </a:lnTo>
                <a:lnTo>
                  <a:pt x="293259" y="209847"/>
                </a:lnTo>
                <a:lnTo>
                  <a:pt x="295106" y="156463"/>
                </a:lnTo>
                <a:close/>
              </a:path>
              <a:path w="385444" h="377190">
                <a:moveTo>
                  <a:pt x="115074" y="27330"/>
                </a:moveTo>
                <a:lnTo>
                  <a:pt x="60845" y="27330"/>
                </a:lnTo>
                <a:lnTo>
                  <a:pt x="60426" y="107632"/>
                </a:lnTo>
                <a:lnTo>
                  <a:pt x="0" y="108457"/>
                </a:lnTo>
                <a:lnTo>
                  <a:pt x="825" y="160197"/>
                </a:lnTo>
                <a:lnTo>
                  <a:pt x="60426" y="159372"/>
                </a:lnTo>
                <a:lnTo>
                  <a:pt x="113403" y="159372"/>
                </a:lnTo>
                <a:lnTo>
                  <a:pt x="113410" y="158546"/>
                </a:lnTo>
                <a:lnTo>
                  <a:pt x="239242" y="156463"/>
                </a:lnTo>
                <a:lnTo>
                  <a:pt x="295106" y="156463"/>
                </a:lnTo>
                <a:lnTo>
                  <a:pt x="295135" y="155638"/>
                </a:lnTo>
                <a:lnTo>
                  <a:pt x="363842" y="154393"/>
                </a:lnTo>
                <a:lnTo>
                  <a:pt x="363842" y="106794"/>
                </a:lnTo>
                <a:lnTo>
                  <a:pt x="114249" y="106794"/>
                </a:lnTo>
                <a:lnTo>
                  <a:pt x="115074" y="27330"/>
                </a:lnTo>
                <a:close/>
              </a:path>
              <a:path w="385444" h="377190">
                <a:moveTo>
                  <a:pt x="279399" y="24841"/>
                </a:moveTo>
                <a:lnTo>
                  <a:pt x="235521" y="26085"/>
                </a:lnTo>
                <a:lnTo>
                  <a:pt x="236268" y="41406"/>
                </a:lnTo>
                <a:lnTo>
                  <a:pt x="237271" y="69545"/>
                </a:lnTo>
                <a:lnTo>
                  <a:pt x="238429" y="105143"/>
                </a:lnTo>
                <a:lnTo>
                  <a:pt x="114249" y="106794"/>
                </a:lnTo>
                <a:lnTo>
                  <a:pt x="363842" y="106794"/>
                </a:lnTo>
                <a:lnTo>
                  <a:pt x="363842" y="104317"/>
                </a:lnTo>
                <a:lnTo>
                  <a:pt x="293890" y="104317"/>
                </a:lnTo>
                <a:lnTo>
                  <a:pt x="293761" y="96608"/>
                </a:lnTo>
                <a:lnTo>
                  <a:pt x="293194" y="75912"/>
                </a:lnTo>
                <a:lnTo>
                  <a:pt x="293072" y="69545"/>
                </a:lnTo>
                <a:lnTo>
                  <a:pt x="288505" y="69545"/>
                </a:lnTo>
                <a:lnTo>
                  <a:pt x="287372" y="62094"/>
                </a:lnTo>
                <a:lnTo>
                  <a:pt x="285655" y="52148"/>
                </a:lnTo>
                <a:lnTo>
                  <a:pt x="283090" y="39743"/>
                </a:lnTo>
                <a:lnTo>
                  <a:pt x="279399" y="24841"/>
                </a:lnTo>
                <a:close/>
              </a:path>
              <a:path w="385444" h="377190">
                <a:moveTo>
                  <a:pt x="363842" y="103492"/>
                </a:moveTo>
                <a:lnTo>
                  <a:pt x="293890" y="104317"/>
                </a:lnTo>
                <a:lnTo>
                  <a:pt x="363842" y="104317"/>
                </a:lnTo>
                <a:lnTo>
                  <a:pt x="363842" y="103492"/>
                </a:lnTo>
                <a:close/>
              </a:path>
              <a:path w="385444" h="377190">
                <a:moveTo>
                  <a:pt x="293065" y="69138"/>
                </a:moveTo>
                <a:lnTo>
                  <a:pt x="288505" y="69545"/>
                </a:lnTo>
                <a:lnTo>
                  <a:pt x="293072" y="69545"/>
                </a:lnTo>
                <a:lnTo>
                  <a:pt x="293065" y="69138"/>
                </a:lnTo>
                <a:close/>
              </a:path>
              <a:path w="385444" h="377190">
                <a:moveTo>
                  <a:pt x="322452" y="2908"/>
                </a:moveTo>
                <a:lnTo>
                  <a:pt x="289331" y="7454"/>
                </a:lnTo>
                <a:lnTo>
                  <a:pt x="294736" y="25549"/>
                </a:lnTo>
                <a:lnTo>
                  <a:pt x="299011" y="43257"/>
                </a:lnTo>
                <a:lnTo>
                  <a:pt x="301985" y="57962"/>
                </a:lnTo>
                <a:lnTo>
                  <a:pt x="303415" y="66649"/>
                </a:lnTo>
                <a:lnTo>
                  <a:pt x="337350" y="60858"/>
                </a:lnTo>
                <a:lnTo>
                  <a:pt x="335718" y="52148"/>
                </a:lnTo>
                <a:lnTo>
                  <a:pt x="332692" y="37774"/>
                </a:lnTo>
                <a:lnTo>
                  <a:pt x="328270" y="20455"/>
                </a:lnTo>
                <a:lnTo>
                  <a:pt x="322452" y="2908"/>
                </a:lnTo>
                <a:close/>
              </a:path>
              <a:path w="385444" h="377190">
                <a:moveTo>
                  <a:pt x="369646" y="0"/>
                </a:moveTo>
                <a:lnTo>
                  <a:pt x="337769" y="4978"/>
                </a:lnTo>
                <a:lnTo>
                  <a:pt x="342835" y="20670"/>
                </a:lnTo>
                <a:lnTo>
                  <a:pt x="346975" y="34618"/>
                </a:lnTo>
                <a:lnTo>
                  <a:pt x="350340" y="48335"/>
                </a:lnTo>
                <a:lnTo>
                  <a:pt x="353085" y="63334"/>
                </a:lnTo>
                <a:lnTo>
                  <a:pt x="384949" y="57962"/>
                </a:lnTo>
                <a:lnTo>
                  <a:pt x="382322" y="43198"/>
                </a:lnTo>
                <a:lnTo>
                  <a:pt x="378507" y="27330"/>
                </a:lnTo>
                <a:lnTo>
                  <a:pt x="374130" y="12435"/>
                </a:lnTo>
                <a:lnTo>
                  <a:pt x="369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38817" y="617067"/>
            <a:ext cx="402590" cy="391160"/>
          </a:xfrm>
          <a:custGeom>
            <a:avLst/>
            <a:gdLst/>
            <a:ahLst/>
            <a:cxnLst/>
            <a:rect l="l" t="t" r="r" b="b"/>
            <a:pathLst>
              <a:path w="402589" h="391159">
                <a:moveTo>
                  <a:pt x="230987" y="0"/>
                </a:moveTo>
                <a:lnTo>
                  <a:pt x="175514" y="0"/>
                </a:lnTo>
                <a:lnTo>
                  <a:pt x="146809" y="28661"/>
                </a:lnTo>
                <a:lnTo>
                  <a:pt x="108250" y="57635"/>
                </a:lnTo>
                <a:lnTo>
                  <a:pt x="59444" y="85214"/>
                </a:lnTo>
                <a:lnTo>
                  <a:pt x="0" y="109689"/>
                </a:lnTo>
                <a:lnTo>
                  <a:pt x="26085" y="159778"/>
                </a:lnTo>
                <a:lnTo>
                  <a:pt x="38514" y="154792"/>
                </a:lnTo>
                <a:lnTo>
                  <a:pt x="54127" y="147823"/>
                </a:lnTo>
                <a:lnTo>
                  <a:pt x="73931" y="137827"/>
                </a:lnTo>
                <a:lnTo>
                  <a:pt x="98933" y="123761"/>
                </a:lnTo>
                <a:lnTo>
                  <a:pt x="301345" y="123761"/>
                </a:lnTo>
                <a:lnTo>
                  <a:pt x="301345" y="123342"/>
                </a:lnTo>
                <a:lnTo>
                  <a:pt x="395004" y="123342"/>
                </a:lnTo>
                <a:lnTo>
                  <a:pt x="402336" y="109689"/>
                </a:lnTo>
                <a:lnTo>
                  <a:pt x="401297" y="109270"/>
                </a:lnTo>
                <a:lnTo>
                  <a:pt x="122529" y="109270"/>
                </a:lnTo>
                <a:lnTo>
                  <a:pt x="152171" y="88277"/>
                </a:lnTo>
                <a:lnTo>
                  <a:pt x="173702" y="70778"/>
                </a:lnTo>
                <a:lnTo>
                  <a:pt x="189411" y="56073"/>
                </a:lnTo>
                <a:lnTo>
                  <a:pt x="201587" y="43459"/>
                </a:lnTo>
                <a:lnTo>
                  <a:pt x="274606" y="43459"/>
                </a:lnTo>
                <a:lnTo>
                  <a:pt x="259853" y="31749"/>
                </a:lnTo>
                <a:lnTo>
                  <a:pt x="230987" y="0"/>
                </a:lnTo>
                <a:close/>
              </a:path>
              <a:path w="402589" h="391159">
                <a:moveTo>
                  <a:pt x="395004" y="123342"/>
                </a:moveTo>
                <a:lnTo>
                  <a:pt x="301345" y="123342"/>
                </a:lnTo>
                <a:lnTo>
                  <a:pt x="323638" y="136195"/>
                </a:lnTo>
                <a:lnTo>
                  <a:pt x="343363" y="146061"/>
                </a:lnTo>
                <a:lnTo>
                  <a:pt x="360603" y="153676"/>
                </a:lnTo>
                <a:lnTo>
                  <a:pt x="375437" y="159778"/>
                </a:lnTo>
                <a:lnTo>
                  <a:pt x="395004" y="123342"/>
                </a:lnTo>
                <a:close/>
              </a:path>
              <a:path w="402589" h="391159">
                <a:moveTo>
                  <a:pt x="301345" y="123761"/>
                </a:moveTo>
                <a:lnTo>
                  <a:pt x="98933" y="123761"/>
                </a:lnTo>
                <a:lnTo>
                  <a:pt x="98933" y="155625"/>
                </a:lnTo>
                <a:lnTo>
                  <a:pt x="301345" y="155625"/>
                </a:lnTo>
                <a:lnTo>
                  <a:pt x="301345" y="123761"/>
                </a:lnTo>
                <a:close/>
              </a:path>
              <a:path w="402589" h="391159">
                <a:moveTo>
                  <a:pt x="274606" y="43459"/>
                </a:moveTo>
                <a:lnTo>
                  <a:pt x="201587" y="43459"/>
                </a:lnTo>
                <a:lnTo>
                  <a:pt x="211755" y="54613"/>
                </a:lnTo>
                <a:lnTo>
                  <a:pt x="227356" y="69688"/>
                </a:lnTo>
                <a:lnTo>
                  <a:pt x="249323" y="88100"/>
                </a:lnTo>
                <a:lnTo>
                  <a:pt x="278587" y="109270"/>
                </a:lnTo>
                <a:lnTo>
                  <a:pt x="401297" y="109270"/>
                </a:lnTo>
                <a:lnTo>
                  <a:pt x="340408" y="84690"/>
                </a:lnTo>
                <a:lnTo>
                  <a:pt x="294620" y="59345"/>
                </a:lnTo>
                <a:lnTo>
                  <a:pt x="274606" y="43459"/>
                </a:lnTo>
                <a:close/>
              </a:path>
              <a:path w="402589" h="391159">
                <a:moveTo>
                  <a:pt x="369227" y="190411"/>
                </a:moveTo>
                <a:lnTo>
                  <a:pt x="24015" y="190411"/>
                </a:lnTo>
                <a:lnTo>
                  <a:pt x="24015" y="239242"/>
                </a:lnTo>
                <a:lnTo>
                  <a:pt x="301752" y="239242"/>
                </a:lnTo>
                <a:lnTo>
                  <a:pt x="270905" y="275360"/>
                </a:lnTo>
                <a:lnTo>
                  <a:pt x="228493" y="304025"/>
                </a:lnTo>
                <a:lnTo>
                  <a:pt x="175216" y="325860"/>
                </a:lnTo>
                <a:lnTo>
                  <a:pt x="111772" y="341490"/>
                </a:lnTo>
                <a:lnTo>
                  <a:pt x="137020" y="390740"/>
                </a:lnTo>
                <a:lnTo>
                  <a:pt x="192419" y="376474"/>
                </a:lnTo>
                <a:lnTo>
                  <a:pt x="241370" y="356343"/>
                </a:lnTo>
                <a:lnTo>
                  <a:pt x="283698" y="331450"/>
                </a:lnTo>
                <a:lnTo>
                  <a:pt x="319233" y="302901"/>
                </a:lnTo>
                <a:lnTo>
                  <a:pt x="347800" y="271797"/>
                </a:lnTo>
                <a:lnTo>
                  <a:pt x="369227" y="239242"/>
                </a:lnTo>
                <a:lnTo>
                  <a:pt x="369227" y="19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472967" y="867486"/>
            <a:ext cx="127901" cy="12625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696461" y="626173"/>
            <a:ext cx="367665" cy="368935"/>
          </a:xfrm>
          <a:custGeom>
            <a:avLst/>
            <a:gdLst/>
            <a:ahLst/>
            <a:cxnLst/>
            <a:rect l="l" t="t" r="r" b="b"/>
            <a:pathLst>
              <a:path w="367664" h="368934">
                <a:moveTo>
                  <a:pt x="216722" y="247116"/>
                </a:moveTo>
                <a:lnTo>
                  <a:pt x="159359" y="247116"/>
                </a:lnTo>
                <a:lnTo>
                  <a:pt x="172186" y="368388"/>
                </a:lnTo>
                <a:lnTo>
                  <a:pt x="229730" y="364248"/>
                </a:lnTo>
                <a:lnTo>
                  <a:pt x="216722" y="247116"/>
                </a:lnTo>
                <a:close/>
              </a:path>
              <a:path w="367664" h="368934">
                <a:moveTo>
                  <a:pt x="203505" y="126657"/>
                </a:moveTo>
                <a:lnTo>
                  <a:pt x="146532" y="126657"/>
                </a:lnTo>
                <a:lnTo>
                  <a:pt x="153581" y="194538"/>
                </a:lnTo>
                <a:lnTo>
                  <a:pt x="0" y="209854"/>
                </a:lnTo>
                <a:lnTo>
                  <a:pt x="4965" y="262420"/>
                </a:lnTo>
                <a:lnTo>
                  <a:pt x="159359" y="247116"/>
                </a:lnTo>
                <a:lnTo>
                  <a:pt x="216722" y="247116"/>
                </a:lnTo>
                <a:lnTo>
                  <a:pt x="216077" y="241312"/>
                </a:lnTo>
                <a:lnTo>
                  <a:pt x="367157" y="225996"/>
                </a:lnTo>
                <a:lnTo>
                  <a:pt x="363945" y="189166"/>
                </a:lnTo>
                <a:lnTo>
                  <a:pt x="210286" y="189166"/>
                </a:lnTo>
                <a:lnTo>
                  <a:pt x="203505" y="126657"/>
                </a:lnTo>
                <a:close/>
              </a:path>
              <a:path w="367664" h="368934">
                <a:moveTo>
                  <a:pt x="362610" y="173850"/>
                </a:moveTo>
                <a:lnTo>
                  <a:pt x="210286" y="189166"/>
                </a:lnTo>
                <a:lnTo>
                  <a:pt x="363945" y="189166"/>
                </a:lnTo>
                <a:lnTo>
                  <a:pt x="362610" y="173850"/>
                </a:lnTo>
                <a:close/>
              </a:path>
              <a:path w="367664" h="368934">
                <a:moveTo>
                  <a:pt x="189585" y="0"/>
                </a:moveTo>
                <a:lnTo>
                  <a:pt x="133286" y="4546"/>
                </a:lnTo>
                <a:lnTo>
                  <a:pt x="140741" y="74498"/>
                </a:lnTo>
                <a:lnTo>
                  <a:pt x="8280" y="88582"/>
                </a:lnTo>
                <a:lnTo>
                  <a:pt x="12839" y="140728"/>
                </a:lnTo>
                <a:lnTo>
                  <a:pt x="146532" y="126657"/>
                </a:lnTo>
                <a:lnTo>
                  <a:pt x="203505" y="126657"/>
                </a:lnTo>
                <a:lnTo>
                  <a:pt x="202831" y="120446"/>
                </a:lnTo>
                <a:lnTo>
                  <a:pt x="339839" y="105956"/>
                </a:lnTo>
                <a:lnTo>
                  <a:pt x="336547" y="68300"/>
                </a:lnTo>
                <a:lnTo>
                  <a:pt x="197040" y="68300"/>
                </a:lnTo>
                <a:lnTo>
                  <a:pt x="189585" y="0"/>
                </a:lnTo>
                <a:close/>
              </a:path>
              <a:path w="367664" h="368934">
                <a:moveTo>
                  <a:pt x="335280" y="53797"/>
                </a:moveTo>
                <a:lnTo>
                  <a:pt x="197040" y="68300"/>
                </a:lnTo>
                <a:lnTo>
                  <a:pt x="336547" y="68300"/>
                </a:lnTo>
                <a:lnTo>
                  <a:pt x="335280" y="53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104538" y="701510"/>
            <a:ext cx="294640" cy="297815"/>
          </a:xfrm>
          <a:custGeom>
            <a:avLst/>
            <a:gdLst/>
            <a:ahLst/>
            <a:cxnLst/>
            <a:rect l="l" t="t" r="r" b="b"/>
            <a:pathLst>
              <a:path w="294639" h="297815">
                <a:moveTo>
                  <a:pt x="137796" y="119202"/>
                </a:moveTo>
                <a:lnTo>
                  <a:pt x="86093" y="119202"/>
                </a:lnTo>
                <a:lnTo>
                  <a:pt x="113423" y="297192"/>
                </a:lnTo>
                <a:lnTo>
                  <a:pt x="165569" y="290576"/>
                </a:lnTo>
                <a:lnTo>
                  <a:pt x="137796" y="119202"/>
                </a:lnTo>
                <a:close/>
              </a:path>
              <a:path w="294639" h="297815">
                <a:moveTo>
                  <a:pt x="287331" y="96850"/>
                </a:moveTo>
                <a:lnTo>
                  <a:pt x="233451" y="96850"/>
                </a:lnTo>
                <a:lnTo>
                  <a:pt x="224383" y="121500"/>
                </a:lnTo>
                <a:lnTo>
                  <a:pt x="212755" y="140365"/>
                </a:lnTo>
                <a:lnTo>
                  <a:pt x="196780" y="156513"/>
                </a:lnTo>
                <a:lnTo>
                  <a:pt x="174675" y="173012"/>
                </a:lnTo>
                <a:lnTo>
                  <a:pt x="210680" y="206959"/>
                </a:lnTo>
                <a:lnTo>
                  <a:pt x="249770" y="172594"/>
                </a:lnTo>
                <a:lnTo>
                  <a:pt x="275310" y="133845"/>
                </a:lnTo>
                <a:lnTo>
                  <a:pt x="287331" y="96850"/>
                </a:lnTo>
                <a:close/>
              </a:path>
              <a:path w="294639" h="297815">
                <a:moveTo>
                  <a:pt x="118808" y="0"/>
                </a:moveTo>
                <a:lnTo>
                  <a:pt x="68300" y="5372"/>
                </a:lnTo>
                <a:lnTo>
                  <a:pt x="78638" y="71602"/>
                </a:lnTo>
                <a:lnTo>
                  <a:pt x="0" y="82372"/>
                </a:lnTo>
                <a:lnTo>
                  <a:pt x="7454" y="131203"/>
                </a:lnTo>
                <a:lnTo>
                  <a:pt x="86093" y="119202"/>
                </a:lnTo>
                <a:lnTo>
                  <a:pt x="137796" y="119202"/>
                </a:lnTo>
                <a:lnTo>
                  <a:pt x="136588" y="111747"/>
                </a:lnTo>
                <a:lnTo>
                  <a:pt x="233451" y="96850"/>
                </a:lnTo>
                <a:lnTo>
                  <a:pt x="287331" y="96850"/>
                </a:lnTo>
                <a:lnTo>
                  <a:pt x="289440" y="90362"/>
                </a:lnTo>
                <a:lnTo>
                  <a:pt x="292019" y="64566"/>
                </a:lnTo>
                <a:lnTo>
                  <a:pt x="129146" y="64566"/>
                </a:lnTo>
                <a:lnTo>
                  <a:pt x="118808" y="0"/>
                </a:lnTo>
                <a:close/>
              </a:path>
              <a:path w="294639" h="297815">
                <a:moveTo>
                  <a:pt x="294297" y="41795"/>
                </a:moveTo>
                <a:lnTo>
                  <a:pt x="129146" y="64566"/>
                </a:lnTo>
                <a:lnTo>
                  <a:pt x="292019" y="64566"/>
                </a:lnTo>
                <a:lnTo>
                  <a:pt x="294297" y="41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47628" y="653491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69">
                <a:moveTo>
                  <a:pt x="302996" y="26492"/>
                </a:moveTo>
                <a:lnTo>
                  <a:pt x="281832" y="85003"/>
                </a:lnTo>
                <a:lnTo>
                  <a:pt x="257348" y="133408"/>
                </a:lnTo>
                <a:lnTo>
                  <a:pt x="229686" y="172673"/>
                </a:lnTo>
                <a:lnTo>
                  <a:pt x="198988" y="203760"/>
                </a:lnTo>
                <a:lnTo>
                  <a:pt x="165399" y="227635"/>
                </a:lnTo>
                <a:lnTo>
                  <a:pt x="129059" y="245262"/>
                </a:lnTo>
                <a:lnTo>
                  <a:pt x="90112" y="257604"/>
                </a:lnTo>
                <a:lnTo>
                  <a:pt x="48700" y="265627"/>
                </a:lnTo>
                <a:lnTo>
                  <a:pt x="4965" y="270294"/>
                </a:lnTo>
                <a:lnTo>
                  <a:pt x="23190" y="331139"/>
                </a:lnTo>
                <a:lnTo>
                  <a:pt x="70518" y="323453"/>
                </a:lnTo>
                <a:lnTo>
                  <a:pt x="114471" y="312898"/>
                </a:lnTo>
                <a:lnTo>
                  <a:pt x="155151" y="298865"/>
                </a:lnTo>
                <a:lnTo>
                  <a:pt x="192659" y="280747"/>
                </a:lnTo>
                <a:lnTo>
                  <a:pt x="227098" y="257933"/>
                </a:lnTo>
                <a:lnTo>
                  <a:pt x="258568" y="229817"/>
                </a:lnTo>
                <a:lnTo>
                  <a:pt x="287172" y="195790"/>
                </a:lnTo>
                <a:lnTo>
                  <a:pt x="313012" y="155244"/>
                </a:lnTo>
                <a:lnTo>
                  <a:pt x="336190" y="107569"/>
                </a:lnTo>
                <a:lnTo>
                  <a:pt x="356806" y="52158"/>
                </a:lnTo>
                <a:lnTo>
                  <a:pt x="302996" y="26492"/>
                </a:lnTo>
                <a:close/>
              </a:path>
              <a:path w="356870" h="331469">
                <a:moveTo>
                  <a:pt x="25666" y="0"/>
                </a:moveTo>
                <a:lnTo>
                  <a:pt x="0" y="47599"/>
                </a:lnTo>
                <a:lnTo>
                  <a:pt x="44526" y="64629"/>
                </a:lnTo>
                <a:lnTo>
                  <a:pt x="82996" y="83559"/>
                </a:lnTo>
                <a:lnTo>
                  <a:pt x="111533" y="99927"/>
                </a:lnTo>
                <a:lnTo>
                  <a:pt x="126263" y="109270"/>
                </a:lnTo>
                <a:lnTo>
                  <a:pt x="155638" y="57124"/>
                </a:lnTo>
                <a:lnTo>
                  <a:pt x="132187" y="43132"/>
                </a:lnTo>
                <a:lnTo>
                  <a:pt x="102758" y="28405"/>
                </a:lnTo>
                <a:lnTo>
                  <a:pt x="67277" y="13756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832108" y="629488"/>
            <a:ext cx="392430" cy="316865"/>
          </a:xfrm>
          <a:custGeom>
            <a:avLst/>
            <a:gdLst/>
            <a:ahLst/>
            <a:cxnLst/>
            <a:rect l="l" t="t" r="r" b="b"/>
            <a:pathLst>
              <a:path w="392429" h="316865">
                <a:moveTo>
                  <a:pt x="241165" y="110096"/>
                </a:moveTo>
                <a:lnTo>
                  <a:pt x="150672" y="110096"/>
                </a:lnTo>
                <a:lnTo>
                  <a:pt x="157081" y="111474"/>
                </a:lnTo>
                <a:lnTo>
                  <a:pt x="164069" y="115531"/>
                </a:lnTo>
                <a:lnTo>
                  <a:pt x="171912" y="122151"/>
                </a:lnTo>
                <a:lnTo>
                  <a:pt x="180886" y="131216"/>
                </a:lnTo>
                <a:lnTo>
                  <a:pt x="350596" y="316649"/>
                </a:lnTo>
                <a:lnTo>
                  <a:pt x="392391" y="265328"/>
                </a:lnTo>
                <a:lnTo>
                  <a:pt x="241165" y="110096"/>
                </a:lnTo>
                <a:close/>
              </a:path>
              <a:path w="392429" h="316865">
                <a:moveTo>
                  <a:pt x="149440" y="46354"/>
                </a:moveTo>
                <a:lnTo>
                  <a:pt x="99954" y="73947"/>
                </a:lnTo>
                <a:lnTo>
                  <a:pt x="15797" y="171882"/>
                </a:lnTo>
                <a:lnTo>
                  <a:pt x="0" y="189991"/>
                </a:lnTo>
                <a:lnTo>
                  <a:pt x="42621" y="239661"/>
                </a:lnTo>
                <a:lnTo>
                  <a:pt x="58672" y="218061"/>
                </a:lnTo>
                <a:lnTo>
                  <a:pt x="84696" y="183621"/>
                </a:lnTo>
                <a:lnTo>
                  <a:pt x="111729" y="148330"/>
                </a:lnTo>
                <a:lnTo>
                  <a:pt x="130810" y="124180"/>
                </a:lnTo>
                <a:lnTo>
                  <a:pt x="137426" y="115900"/>
                </a:lnTo>
                <a:lnTo>
                  <a:pt x="142392" y="110096"/>
                </a:lnTo>
                <a:lnTo>
                  <a:pt x="241165" y="110096"/>
                </a:lnTo>
                <a:lnTo>
                  <a:pt x="219798" y="88163"/>
                </a:lnTo>
                <a:lnTo>
                  <a:pt x="197800" y="67834"/>
                </a:lnTo>
                <a:lnTo>
                  <a:pt x="179181" y="54995"/>
                </a:lnTo>
                <a:lnTo>
                  <a:pt x="163281" y="48288"/>
                </a:lnTo>
                <a:lnTo>
                  <a:pt x="149440" y="46354"/>
                </a:lnTo>
                <a:close/>
              </a:path>
              <a:path w="392429" h="316865">
                <a:moveTo>
                  <a:pt x="323278" y="0"/>
                </a:moveTo>
                <a:lnTo>
                  <a:pt x="306404" y="3369"/>
                </a:lnTo>
                <a:lnTo>
                  <a:pt x="292287" y="12674"/>
                </a:lnTo>
                <a:lnTo>
                  <a:pt x="282594" y="26714"/>
                </a:lnTo>
                <a:lnTo>
                  <a:pt x="278993" y="44284"/>
                </a:lnTo>
                <a:lnTo>
                  <a:pt x="282478" y="61338"/>
                </a:lnTo>
                <a:lnTo>
                  <a:pt x="291977" y="75439"/>
                </a:lnTo>
                <a:lnTo>
                  <a:pt x="306055" y="85038"/>
                </a:lnTo>
                <a:lnTo>
                  <a:pt x="323278" y="88582"/>
                </a:lnTo>
                <a:lnTo>
                  <a:pt x="340677" y="85038"/>
                </a:lnTo>
                <a:lnTo>
                  <a:pt x="354736" y="75439"/>
                </a:lnTo>
                <a:lnTo>
                  <a:pt x="362805" y="63334"/>
                </a:lnTo>
                <a:lnTo>
                  <a:pt x="323278" y="63334"/>
                </a:lnTo>
                <a:lnTo>
                  <a:pt x="315760" y="61754"/>
                </a:lnTo>
                <a:lnTo>
                  <a:pt x="309721" y="57534"/>
                </a:lnTo>
                <a:lnTo>
                  <a:pt x="305701" y="51451"/>
                </a:lnTo>
                <a:lnTo>
                  <a:pt x="304241" y="44284"/>
                </a:lnTo>
                <a:lnTo>
                  <a:pt x="305644" y="37055"/>
                </a:lnTo>
                <a:lnTo>
                  <a:pt x="309568" y="30832"/>
                </a:lnTo>
                <a:lnTo>
                  <a:pt x="315589" y="26471"/>
                </a:lnTo>
                <a:lnTo>
                  <a:pt x="323278" y="24828"/>
                </a:lnTo>
                <a:lnTo>
                  <a:pt x="362688" y="24828"/>
                </a:lnTo>
                <a:lnTo>
                  <a:pt x="354579" y="12826"/>
                </a:lnTo>
                <a:lnTo>
                  <a:pt x="340501" y="3426"/>
                </a:lnTo>
                <a:lnTo>
                  <a:pt x="323278" y="0"/>
                </a:lnTo>
                <a:close/>
              </a:path>
              <a:path w="392429" h="316865">
                <a:moveTo>
                  <a:pt x="362688" y="24828"/>
                </a:moveTo>
                <a:lnTo>
                  <a:pt x="323278" y="24828"/>
                </a:lnTo>
                <a:lnTo>
                  <a:pt x="330791" y="26355"/>
                </a:lnTo>
                <a:lnTo>
                  <a:pt x="336830" y="30522"/>
                </a:lnTo>
                <a:lnTo>
                  <a:pt x="340853" y="36706"/>
                </a:lnTo>
                <a:lnTo>
                  <a:pt x="342315" y="44284"/>
                </a:lnTo>
                <a:lnTo>
                  <a:pt x="340794" y="51804"/>
                </a:lnTo>
                <a:lnTo>
                  <a:pt x="336673" y="57848"/>
                </a:lnTo>
                <a:lnTo>
                  <a:pt x="330614" y="61872"/>
                </a:lnTo>
                <a:lnTo>
                  <a:pt x="323278" y="63334"/>
                </a:lnTo>
                <a:lnTo>
                  <a:pt x="362805" y="63334"/>
                </a:lnTo>
                <a:lnTo>
                  <a:pt x="364137" y="61338"/>
                </a:lnTo>
                <a:lnTo>
                  <a:pt x="367563" y="44284"/>
                </a:lnTo>
                <a:lnTo>
                  <a:pt x="364078" y="26885"/>
                </a:lnTo>
                <a:lnTo>
                  <a:pt x="362688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59628" y="81160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73915" y="653491"/>
            <a:ext cx="356870" cy="331470"/>
          </a:xfrm>
          <a:custGeom>
            <a:avLst/>
            <a:gdLst/>
            <a:ahLst/>
            <a:cxnLst/>
            <a:rect l="l" t="t" r="r" b="b"/>
            <a:pathLst>
              <a:path w="356870" h="331469">
                <a:moveTo>
                  <a:pt x="302996" y="26492"/>
                </a:moveTo>
                <a:lnTo>
                  <a:pt x="281832" y="85003"/>
                </a:lnTo>
                <a:lnTo>
                  <a:pt x="257348" y="133408"/>
                </a:lnTo>
                <a:lnTo>
                  <a:pt x="229686" y="172673"/>
                </a:lnTo>
                <a:lnTo>
                  <a:pt x="198988" y="203760"/>
                </a:lnTo>
                <a:lnTo>
                  <a:pt x="165399" y="227635"/>
                </a:lnTo>
                <a:lnTo>
                  <a:pt x="129059" y="245262"/>
                </a:lnTo>
                <a:lnTo>
                  <a:pt x="90112" y="257604"/>
                </a:lnTo>
                <a:lnTo>
                  <a:pt x="48700" y="265627"/>
                </a:lnTo>
                <a:lnTo>
                  <a:pt x="4965" y="270294"/>
                </a:lnTo>
                <a:lnTo>
                  <a:pt x="23190" y="331139"/>
                </a:lnTo>
                <a:lnTo>
                  <a:pt x="70518" y="323453"/>
                </a:lnTo>
                <a:lnTo>
                  <a:pt x="114471" y="312898"/>
                </a:lnTo>
                <a:lnTo>
                  <a:pt x="155151" y="298865"/>
                </a:lnTo>
                <a:lnTo>
                  <a:pt x="192659" y="280747"/>
                </a:lnTo>
                <a:lnTo>
                  <a:pt x="227098" y="257933"/>
                </a:lnTo>
                <a:lnTo>
                  <a:pt x="258568" y="229817"/>
                </a:lnTo>
                <a:lnTo>
                  <a:pt x="287172" y="195790"/>
                </a:lnTo>
                <a:lnTo>
                  <a:pt x="313012" y="155244"/>
                </a:lnTo>
                <a:lnTo>
                  <a:pt x="336190" y="107569"/>
                </a:lnTo>
                <a:lnTo>
                  <a:pt x="356806" y="52158"/>
                </a:lnTo>
                <a:lnTo>
                  <a:pt x="302996" y="26492"/>
                </a:lnTo>
                <a:close/>
              </a:path>
              <a:path w="356870" h="331469">
                <a:moveTo>
                  <a:pt x="25666" y="0"/>
                </a:moveTo>
                <a:lnTo>
                  <a:pt x="0" y="47599"/>
                </a:lnTo>
                <a:lnTo>
                  <a:pt x="44526" y="64629"/>
                </a:lnTo>
                <a:lnTo>
                  <a:pt x="82996" y="83559"/>
                </a:lnTo>
                <a:lnTo>
                  <a:pt x="111533" y="99927"/>
                </a:lnTo>
                <a:lnTo>
                  <a:pt x="126263" y="109270"/>
                </a:lnTo>
                <a:lnTo>
                  <a:pt x="155638" y="57124"/>
                </a:lnTo>
                <a:lnTo>
                  <a:pt x="132187" y="43132"/>
                </a:lnTo>
                <a:lnTo>
                  <a:pt x="102758" y="28405"/>
                </a:lnTo>
                <a:lnTo>
                  <a:pt x="67277" y="13756"/>
                </a:lnTo>
                <a:lnTo>
                  <a:pt x="2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17354" y="69479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5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23813" y="6687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516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383286" y="639419"/>
            <a:ext cx="273050" cy="333375"/>
          </a:xfrm>
          <a:custGeom>
            <a:avLst/>
            <a:gdLst/>
            <a:ahLst/>
            <a:cxnLst/>
            <a:rect l="l" t="t" r="r" b="b"/>
            <a:pathLst>
              <a:path w="273050" h="333375">
                <a:moveTo>
                  <a:pt x="136601" y="0"/>
                </a:moveTo>
                <a:lnTo>
                  <a:pt x="87672" y="3558"/>
                </a:lnTo>
                <a:lnTo>
                  <a:pt x="26385" y="35853"/>
                </a:lnTo>
                <a:lnTo>
                  <a:pt x="2356" y="110232"/>
                </a:lnTo>
                <a:lnTo>
                  <a:pt x="0" y="166395"/>
                </a:lnTo>
                <a:lnTo>
                  <a:pt x="2385" y="222844"/>
                </a:lnTo>
                <a:lnTo>
                  <a:pt x="10669" y="266013"/>
                </a:lnTo>
                <a:lnTo>
                  <a:pt x="51695" y="317890"/>
                </a:lnTo>
                <a:lnTo>
                  <a:pt x="136601" y="332790"/>
                </a:lnTo>
                <a:lnTo>
                  <a:pt x="185347" y="329260"/>
                </a:lnTo>
                <a:lnTo>
                  <a:pt x="221389" y="317797"/>
                </a:lnTo>
                <a:lnTo>
                  <a:pt x="246438" y="297089"/>
                </a:lnTo>
                <a:lnTo>
                  <a:pt x="254734" y="280644"/>
                </a:lnTo>
                <a:lnTo>
                  <a:pt x="139484" y="280644"/>
                </a:lnTo>
                <a:lnTo>
                  <a:pt x="120433" y="280159"/>
                </a:lnTo>
                <a:lnTo>
                  <a:pt x="70777" y="260769"/>
                </a:lnTo>
                <a:lnTo>
                  <a:pt x="59856" y="216220"/>
                </a:lnTo>
                <a:lnTo>
                  <a:pt x="57937" y="166395"/>
                </a:lnTo>
                <a:lnTo>
                  <a:pt x="58255" y="143909"/>
                </a:lnTo>
                <a:lnTo>
                  <a:pt x="63707" y="90550"/>
                </a:lnTo>
                <a:lnTo>
                  <a:pt x="101974" y="54946"/>
                </a:lnTo>
                <a:lnTo>
                  <a:pt x="136601" y="52158"/>
                </a:lnTo>
                <a:lnTo>
                  <a:pt x="254667" y="52158"/>
                </a:lnTo>
                <a:lnTo>
                  <a:pt x="246124" y="35391"/>
                </a:lnTo>
                <a:lnTo>
                  <a:pt x="221016" y="14810"/>
                </a:lnTo>
                <a:lnTo>
                  <a:pt x="185056" y="3472"/>
                </a:lnTo>
                <a:lnTo>
                  <a:pt x="136601" y="0"/>
                </a:lnTo>
                <a:close/>
              </a:path>
              <a:path w="273050" h="333375">
                <a:moveTo>
                  <a:pt x="254667" y="52158"/>
                </a:moveTo>
                <a:lnTo>
                  <a:pt x="136601" y="52158"/>
                </a:lnTo>
                <a:lnTo>
                  <a:pt x="152177" y="52583"/>
                </a:lnTo>
                <a:lnTo>
                  <a:pt x="170895" y="54946"/>
                </a:lnTo>
                <a:lnTo>
                  <a:pt x="209228" y="90550"/>
                </a:lnTo>
                <a:lnTo>
                  <a:pt x="214519" y="143909"/>
                </a:lnTo>
                <a:lnTo>
                  <a:pt x="214833" y="166395"/>
                </a:lnTo>
                <a:lnTo>
                  <a:pt x="214519" y="188881"/>
                </a:lnTo>
                <a:lnTo>
                  <a:pt x="209228" y="242240"/>
                </a:lnTo>
                <a:lnTo>
                  <a:pt x="171408" y="277845"/>
                </a:lnTo>
                <a:lnTo>
                  <a:pt x="139484" y="280644"/>
                </a:lnTo>
                <a:lnTo>
                  <a:pt x="254734" y="280644"/>
                </a:lnTo>
                <a:lnTo>
                  <a:pt x="262209" y="265826"/>
                </a:lnTo>
                <a:lnTo>
                  <a:pt x="270415" y="222699"/>
                </a:lnTo>
                <a:lnTo>
                  <a:pt x="272770" y="166395"/>
                </a:lnTo>
                <a:lnTo>
                  <a:pt x="270357" y="109805"/>
                </a:lnTo>
                <a:lnTo>
                  <a:pt x="262023" y="66596"/>
                </a:lnTo>
                <a:lnTo>
                  <a:pt x="254667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697408" y="639419"/>
            <a:ext cx="273050" cy="333375"/>
          </a:xfrm>
          <a:custGeom>
            <a:avLst/>
            <a:gdLst/>
            <a:ahLst/>
            <a:cxnLst/>
            <a:rect l="l" t="t" r="r" b="b"/>
            <a:pathLst>
              <a:path w="273050" h="333375">
                <a:moveTo>
                  <a:pt x="136601" y="0"/>
                </a:moveTo>
                <a:lnTo>
                  <a:pt x="87677" y="3558"/>
                </a:lnTo>
                <a:lnTo>
                  <a:pt x="26390" y="35853"/>
                </a:lnTo>
                <a:lnTo>
                  <a:pt x="2357" y="110232"/>
                </a:lnTo>
                <a:lnTo>
                  <a:pt x="0" y="166395"/>
                </a:lnTo>
                <a:lnTo>
                  <a:pt x="2385" y="222844"/>
                </a:lnTo>
                <a:lnTo>
                  <a:pt x="10669" y="266013"/>
                </a:lnTo>
                <a:lnTo>
                  <a:pt x="51695" y="317890"/>
                </a:lnTo>
                <a:lnTo>
                  <a:pt x="136601" y="332790"/>
                </a:lnTo>
                <a:lnTo>
                  <a:pt x="185348" y="329260"/>
                </a:lnTo>
                <a:lnTo>
                  <a:pt x="221392" y="317797"/>
                </a:lnTo>
                <a:lnTo>
                  <a:pt x="246445" y="297089"/>
                </a:lnTo>
                <a:lnTo>
                  <a:pt x="254742" y="280644"/>
                </a:lnTo>
                <a:lnTo>
                  <a:pt x="139484" y="280644"/>
                </a:lnTo>
                <a:lnTo>
                  <a:pt x="120433" y="280159"/>
                </a:lnTo>
                <a:lnTo>
                  <a:pt x="70777" y="260769"/>
                </a:lnTo>
                <a:lnTo>
                  <a:pt x="59863" y="216220"/>
                </a:lnTo>
                <a:lnTo>
                  <a:pt x="57950" y="166395"/>
                </a:lnTo>
                <a:lnTo>
                  <a:pt x="58266" y="143909"/>
                </a:lnTo>
                <a:lnTo>
                  <a:pt x="63709" y="90550"/>
                </a:lnTo>
                <a:lnTo>
                  <a:pt x="101979" y="54946"/>
                </a:lnTo>
                <a:lnTo>
                  <a:pt x="136601" y="52158"/>
                </a:lnTo>
                <a:lnTo>
                  <a:pt x="254679" y="52158"/>
                </a:lnTo>
                <a:lnTo>
                  <a:pt x="246135" y="35391"/>
                </a:lnTo>
                <a:lnTo>
                  <a:pt x="221025" y="14810"/>
                </a:lnTo>
                <a:lnTo>
                  <a:pt x="185062" y="3472"/>
                </a:lnTo>
                <a:lnTo>
                  <a:pt x="136601" y="0"/>
                </a:lnTo>
                <a:close/>
              </a:path>
              <a:path w="273050" h="333375">
                <a:moveTo>
                  <a:pt x="254679" y="52158"/>
                </a:moveTo>
                <a:lnTo>
                  <a:pt x="136601" y="52158"/>
                </a:lnTo>
                <a:lnTo>
                  <a:pt x="152184" y="52583"/>
                </a:lnTo>
                <a:lnTo>
                  <a:pt x="170907" y="54946"/>
                </a:lnTo>
                <a:lnTo>
                  <a:pt x="209239" y="90550"/>
                </a:lnTo>
                <a:lnTo>
                  <a:pt x="214521" y="143909"/>
                </a:lnTo>
                <a:lnTo>
                  <a:pt x="214833" y="166395"/>
                </a:lnTo>
                <a:lnTo>
                  <a:pt x="214521" y="188881"/>
                </a:lnTo>
                <a:lnTo>
                  <a:pt x="209239" y="242240"/>
                </a:lnTo>
                <a:lnTo>
                  <a:pt x="171419" y="277845"/>
                </a:lnTo>
                <a:lnTo>
                  <a:pt x="139484" y="280644"/>
                </a:lnTo>
                <a:lnTo>
                  <a:pt x="254742" y="280644"/>
                </a:lnTo>
                <a:lnTo>
                  <a:pt x="262219" y="265826"/>
                </a:lnTo>
                <a:lnTo>
                  <a:pt x="270427" y="222699"/>
                </a:lnTo>
                <a:lnTo>
                  <a:pt x="272783" y="166395"/>
                </a:lnTo>
                <a:lnTo>
                  <a:pt x="270370" y="109805"/>
                </a:lnTo>
                <a:lnTo>
                  <a:pt x="262035" y="66596"/>
                </a:lnTo>
                <a:lnTo>
                  <a:pt x="254679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012355" y="627824"/>
            <a:ext cx="375920" cy="363855"/>
          </a:xfrm>
          <a:custGeom>
            <a:avLst/>
            <a:gdLst/>
            <a:ahLst/>
            <a:cxnLst/>
            <a:rect l="l" t="t" r="r" b="b"/>
            <a:pathLst>
              <a:path w="375920" h="363855">
                <a:moveTo>
                  <a:pt x="208191" y="202831"/>
                </a:moveTo>
                <a:lnTo>
                  <a:pt x="159462" y="210048"/>
                </a:lnTo>
                <a:lnTo>
                  <a:pt x="126912" y="228906"/>
                </a:lnTo>
                <a:lnTo>
                  <a:pt x="108719" y="255215"/>
                </a:lnTo>
                <a:lnTo>
                  <a:pt x="103060" y="284784"/>
                </a:lnTo>
                <a:lnTo>
                  <a:pt x="107924" y="311913"/>
                </a:lnTo>
                <a:lnTo>
                  <a:pt x="124274" y="337296"/>
                </a:lnTo>
                <a:lnTo>
                  <a:pt x="154747" y="356082"/>
                </a:lnTo>
                <a:lnTo>
                  <a:pt x="201980" y="363423"/>
                </a:lnTo>
                <a:lnTo>
                  <a:pt x="247102" y="355422"/>
                </a:lnTo>
                <a:lnTo>
                  <a:pt x="274526" y="336051"/>
                </a:lnTo>
                <a:lnTo>
                  <a:pt x="286806" y="314578"/>
                </a:lnTo>
                <a:lnTo>
                  <a:pt x="197027" y="314578"/>
                </a:lnTo>
                <a:lnTo>
                  <a:pt x="182829" y="313169"/>
                </a:lnTo>
                <a:lnTo>
                  <a:pt x="168557" y="308268"/>
                </a:lnTo>
                <a:lnTo>
                  <a:pt x="157547" y="298864"/>
                </a:lnTo>
                <a:lnTo>
                  <a:pt x="153136" y="283946"/>
                </a:lnTo>
                <a:lnTo>
                  <a:pt x="157911" y="267209"/>
                </a:lnTo>
                <a:lnTo>
                  <a:pt x="170216" y="256219"/>
                </a:lnTo>
                <a:lnTo>
                  <a:pt x="187024" y="250195"/>
                </a:lnTo>
                <a:lnTo>
                  <a:pt x="205308" y="248361"/>
                </a:lnTo>
                <a:lnTo>
                  <a:pt x="338889" y="248361"/>
                </a:lnTo>
                <a:lnTo>
                  <a:pt x="325396" y="239556"/>
                </a:lnTo>
                <a:lnTo>
                  <a:pt x="304306" y="227723"/>
                </a:lnTo>
                <a:lnTo>
                  <a:pt x="292646" y="221869"/>
                </a:lnTo>
                <a:lnTo>
                  <a:pt x="292110" y="204889"/>
                </a:lnTo>
                <a:lnTo>
                  <a:pt x="237997" y="204889"/>
                </a:lnTo>
                <a:lnTo>
                  <a:pt x="231886" y="204219"/>
                </a:lnTo>
                <a:lnTo>
                  <a:pt x="225113" y="203550"/>
                </a:lnTo>
                <a:lnTo>
                  <a:pt x="217331" y="203037"/>
                </a:lnTo>
                <a:lnTo>
                  <a:pt x="208191" y="202831"/>
                </a:lnTo>
                <a:close/>
              </a:path>
              <a:path w="375920" h="363855">
                <a:moveTo>
                  <a:pt x="371633" y="283540"/>
                </a:moveTo>
                <a:lnTo>
                  <a:pt x="291807" y="283540"/>
                </a:lnTo>
                <a:lnTo>
                  <a:pt x="307590" y="295310"/>
                </a:lnTo>
                <a:lnTo>
                  <a:pt x="320578" y="305995"/>
                </a:lnTo>
                <a:lnTo>
                  <a:pt x="332325" y="316835"/>
                </a:lnTo>
                <a:lnTo>
                  <a:pt x="344385" y="329069"/>
                </a:lnTo>
                <a:lnTo>
                  <a:pt x="371633" y="283540"/>
                </a:lnTo>
                <a:close/>
              </a:path>
              <a:path w="375920" h="363855">
                <a:moveTo>
                  <a:pt x="120865" y="101815"/>
                </a:moveTo>
                <a:lnTo>
                  <a:pt x="64566" y="101815"/>
                </a:lnTo>
                <a:lnTo>
                  <a:pt x="53253" y="152880"/>
                </a:lnTo>
                <a:lnTo>
                  <a:pt x="39265" y="203287"/>
                </a:lnTo>
                <a:lnTo>
                  <a:pt x="21779" y="252545"/>
                </a:lnTo>
                <a:lnTo>
                  <a:pt x="0" y="300101"/>
                </a:lnTo>
                <a:lnTo>
                  <a:pt x="55867" y="319138"/>
                </a:lnTo>
                <a:lnTo>
                  <a:pt x="66960" y="290009"/>
                </a:lnTo>
                <a:lnTo>
                  <a:pt x="83094" y="242295"/>
                </a:lnTo>
                <a:lnTo>
                  <a:pt x="101864" y="178672"/>
                </a:lnTo>
                <a:lnTo>
                  <a:pt x="120865" y="101815"/>
                </a:lnTo>
                <a:close/>
              </a:path>
              <a:path w="375920" h="363855">
                <a:moveTo>
                  <a:pt x="338889" y="248361"/>
                </a:moveTo>
                <a:lnTo>
                  <a:pt x="205308" y="248361"/>
                </a:lnTo>
                <a:lnTo>
                  <a:pt x="215969" y="248928"/>
                </a:lnTo>
                <a:lnTo>
                  <a:pt x="224809" y="250426"/>
                </a:lnTo>
                <a:lnTo>
                  <a:pt x="232486" y="252545"/>
                </a:lnTo>
                <a:lnTo>
                  <a:pt x="239661" y="254977"/>
                </a:lnTo>
                <a:lnTo>
                  <a:pt x="239661" y="278155"/>
                </a:lnTo>
                <a:lnTo>
                  <a:pt x="235968" y="296244"/>
                </a:lnTo>
                <a:lnTo>
                  <a:pt x="226260" y="307387"/>
                </a:lnTo>
                <a:lnTo>
                  <a:pt x="212594" y="313020"/>
                </a:lnTo>
                <a:lnTo>
                  <a:pt x="197027" y="314578"/>
                </a:lnTo>
                <a:lnTo>
                  <a:pt x="286806" y="314578"/>
                </a:lnTo>
                <a:lnTo>
                  <a:pt x="288134" y="312256"/>
                </a:lnTo>
                <a:lnTo>
                  <a:pt x="291807" y="290982"/>
                </a:lnTo>
                <a:lnTo>
                  <a:pt x="291807" y="283540"/>
                </a:lnTo>
                <a:lnTo>
                  <a:pt x="371633" y="283540"/>
                </a:lnTo>
                <a:lnTo>
                  <a:pt x="375843" y="276504"/>
                </a:lnTo>
                <a:lnTo>
                  <a:pt x="350910" y="256205"/>
                </a:lnTo>
                <a:lnTo>
                  <a:pt x="338889" y="248361"/>
                </a:lnTo>
                <a:close/>
              </a:path>
              <a:path w="375920" h="363855">
                <a:moveTo>
                  <a:pt x="365899" y="43878"/>
                </a:moveTo>
                <a:lnTo>
                  <a:pt x="316343" y="45223"/>
                </a:lnTo>
                <a:lnTo>
                  <a:pt x="281724" y="47497"/>
                </a:lnTo>
                <a:lnTo>
                  <a:pt x="256182" y="50857"/>
                </a:lnTo>
                <a:lnTo>
                  <a:pt x="233857" y="55460"/>
                </a:lnTo>
                <a:lnTo>
                  <a:pt x="237997" y="204889"/>
                </a:lnTo>
                <a:lnTo>
                  <a:pt x="292110" y="204889"/>
                </a:lnTo>
                <a:lnTo>
                  <a:pt x="288912" y="103479"/>
                </a:lnTo>
                <a:lnTo>
                  <a:pt x="296568" y="102325"/>
                </a:lnTo>
                <a:lnTo>
                  <a:pt x="305466" y="101407"/>
                </a:lnTo>
                <a:lnTo>
                  <a:pt x="316851" y="100802"/>
                </a:lnTo>
                <a:lnTo>
                  <a:pt x="331965" y="100583"/>
                </a:lnTo>
                <a:lnTo>
                  <a:pt x="366306" y="100583"/>
                </a:lnTo>
                <a:lnTo>
                  <a:pt x="365899" y="43878"/>
                </a:lnTo>
                <a:close/>
              </a:path>
              <a:path w="375920" h="363855">
                <a:moveTo>
                  <a:pt x="366306" y="100583"/>
                </a:moveTo>
                <a:lnTo>
                  <a:pt x="331965" y="100583"/>
                </a:lnTo>
                <a:lnTo>
                  <a:pt x="341469" y="100666"/>
                </a:lnTo>
                <a:lnTo>
                  <a:pt x="349923" y="100942"/>
                </a:lnTo>
                <a:lnTo>
                  <a:pt x="357986" y="101451"/>
                </a:lnTo>
                <a:lnTo>
                  <a:pt x="366318" y="102234"/>
                </a:lnTo>
                <a:lnTo>
                  <a:pt x="366306" y="100583"/>
                </a:lnTo>
                <a:close/>
              </a:path>
              <a:path w="375920" h="363855">
                <a:moveTo>
                  <a:pt x="210692" y="50088"/>
                </a:moveTo>
                <a:lnTo>
                  <a:pt x="4127" y="50088"/>
                </a:lnTo>
                <a:lnTo>
                  <a:pt x="4127" y="101815"/>
                </a:lnTo>
                <a:lnTo>
                  <a:pt x="210692" y="101815"/>
                </a:lnTo>
                <a:lnTo>
                  <a:pt x="210692" y="50088"/>
                </a:lnTo>
                <a:close/>
              </a:path>
              <a:path w="375920" h="363855">
                <a:moveTo>
                  <a:pt x="81127" y="0"/>
                </a:moveTo>
                <a:lnTo>
                  <a:pt x="77757" y="25506"/>
                </a:lnTo>
                <a:lnTo>
                  <a:pt x="76057" y="37660"/>
                </a:lnTo>
                <a:lnTo>
                  <a:pt x="74091" y="50088"/>
                </a:lnTo>
                <a:lnTo>
                  <a:pt x="131622" y="50088"/>
                </a:lnTo>
                <a:lnTo>
                  <a:pt x="133602" y="39466"/>
                </a:lnTo>
                <a:lnTo>
                  <a:pt x="135350" y="28767"/>
                </a:lnTo>
                <a:lnTo>
                  <a:pt x="137098" y="17136"/>
                </a:lnTo>
                <a:lnTo>
                  <a:pt x="139077" y="3721"/>
                </a:lnTo>
                <a:lnTo>
                  <a:pt x="81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427455" y="646443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4" h="341630">
                <a:moveTo>
                  <a:pt x="328136" y="51333"/>
                </a:moveTo>
                <a:lnTo>
                  <a:pt x="211518" y="51333"/>
                </a:lnTo>
                <a:lnTo>
                  <a:pt x="260831" y="64772"/>
                </a:lnTo>
                <a:lnTo>
                  <a:pt x="290628" y="91792"/>
                </a:lnTo>
                <a:lnTo>
                  <a:pt x="305292" y="126417"/>
                </a:lnTo>
                <a:lnTo>
                  <a:pt x="309206" y="162674"/>
                </a:lnTo>
                <a:lnTo>
                  <a:pt x="301425" y="214383"/>
                </a:lnTo>
                <a:lnTo>
                  <a:pt x="280132" y="249821"/>
                </a:lnTo>
                <a:lnTo>
                  <a:pt x="248409" y="271987"/>
                </a:lnTo>
                <a:lnTo>
                  <a:pt x="209334" y="283881"/>
                </a:lnTo>
                <a:lnTo>
                  <a:pt x="165988" y="288505"/>
                </a:lnTo>
                <a:lnTo>
                  <a:pt x="183375" y="341490"/>
                </a:lnTo>
                <a:lnTo>
                  <a:pt x="234766" y="334384"/>
                </a:lnTo>
                <a:lnTo>
                  <a:pt x="279651" y="319802"/>
                </a:lnTo>
                <a:lnTo>
                  <a:pt x="316764" y="296687"/>
                </a:lnTo>
                <a:lnTo>
                  <a:pt x="344841" y="263982"/>
                </a:lnTo>
                <a:lnTo>
                  <a:pt x="362614" y="220629"/>
                </a:lnTo>
                <a:lnTo>
                  <a:pt x="368820" y="165569"/>
                </a:lnTo>
                <a:lnTo>
                  <a:pt x="363418" y="117233"/>
                </a:lnTo>
                <a:lnTo>
                  <a:pt x="347678" y="76472"/>
                </a:lnTo>
                <a:lnTo>
                  <a:pt x="328136" y="51333"/>
                </a:lnTo>
                <a:close/>
              </a:path>
              <a:path w="368934" h="341630">
                <a:moveTo>
                  <a:pt x="195364" y="0"/>
                </a:moveTo>
                <a:lnTo>
                  <a:pt x="147792" y="4603"/>
                </a:lnTo>
                <a:lnTo>
                  <a:pt x="105592" y="17875"/>
                </a:lnTo>
                <a:lnTo>
                  <a:pt x="69472" y="39002"/>
                </a:lnTo>
                <a:lnTo>
                  <a:pt x="40143" y="67175"/>
                </a:lnTo>
                <a:lnTo>
                  <a:pt x="18314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0" y="230318"/>
                </a:lnTo>
                <a:lnTo>
                  <a:pt x="21058" y="269624"/>
                </a:lnTo>
                <a:lnTo>
                  <a:pt x="47325" y="297676"/>
                </a:lnTo>
                <a:lnTo>
                  <a:pt x="84035" y="308381"/>
                </a:lnTo>
                <a:lnTo>
                  <a:pt x="115803" y="301403"/>
                </a:lnTo>
                <a:lnTo>
                  <a:pt x="156207" y="266644"/>
                </a:lnTo>
                <a:lnTo>
                  <a:pt x="87337" y="252082"/>
                </a:lnTo>
                <a:lnTo>
                  <a:pt x="77974" y="249779"/>
                </a:lnTo>
                <a:lnTo>
                  <a:pt x="67059" y="240801"/>
                </a:lnTo>
                <a:lnTo>
                  <a:pt x="58005" y="222046"/>
                </a:lnTo>
                <a:lnTo>
                  <a:pt x="54228" y="190411"/>
                </a:lnTo>
                <a:lnTo>
                  <a:pt x="59143" y="147996"/>
                </a:lnTo>
                <a:lnTo>
                  <a:pt x="75853" y="107832"/>
                </a:lnTo>
                <a:lnTo>
                  <a:pt x="107314" y="74807"/>
                </a:lnTo>
                <a:lnTo>
                  <a:pt x="156476" y="53809"/>
                </a:lnTo>
                <a:lnTo>
                  <a:pt x="211285" y="53809"/>
                </a:lnTo>
                <a:lnTo>
                  <a:pt x="211518" y="51333"/>
                </a:lnTo>
                <a:lnTo>
                  <a:pt x="328136" y="51333"/>
                </a:lnTo>
                <a:lnTo>
                  <a:pt x="322302" y="43827"/>
                </a:lnTo>
                <a:lnTo>
                  <a:pt x="287990" y="19839"/>
                </a:lnTo>
                <a:lnTo>
                  <a:pt x="245444" y="5050"/>
                </a:lnTo>
                <a:lnTo>
                  <a:pt x="195364" y="0"/>
                </a:lnTo>
                <a:close/>
              </a:path>
              <a:path w="368934" h="341630">
                <a:moveTo>
                  <a:pt x="211285" y="53809"/>
                </a:moveTo>
                <a:lnTo>
                  <a:pt x="156476" y="53809"/>
                </a:lnTo>
                <a:lnTo>
                  <a:pt x="148570" y="124022"/>
                </a:lnTo>
                <a:lnTo>
                  <a:pt x="136850" y="179392"/>
                </a:lnTo>
                <a:lnTo>
                  <a:pt x="122170" y="219484"/>
                </a:lnTo>
                <a:lnTo>
                  <a:pt x="105381" y="243860"/>
                </a:lnTo>
                <a:lnTo>
                  <a:pt x="87337" y="252082"/>
                </a:lnTo>
                <a:lnTo>
                  <a:pt x="165507" y="252082"/>
                </a:lnTo>
                <a:lnTo>
                  <a:pt x="186306" y="203948"/>
                </a:lnTo>
                <a:lnTo>
                  <a:pt x="199664" y="149015"/>
                </a:lnTo>
                <a:lnTo>
                  <a:pt x="207357" y="95634"/>
                </a:lnTo>
                <a:lnTo>
                  <a:pt x="211285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840916" y="627824"/>
            <a:ext cx="376555" cy="361950"/>
          </a:xfrm>
          <a:custGeom>
            <a:avLst/>
            <a:gdLst/>
            <a:ahLst/>
            <a:cxnLst/>
            <a:rect l="l" t="t" r="r" b="b"/>
            <a:pathLst>
              <a:path w="376554" h="361950">
                <a:moveTo>
                  <a:pt x="103479" y="303809"/>
                </a:moveTo>
                <a:lnTo>
                  <a:pt x="106794" y="357212"/>
                </a:lnTo>
                <a:lnTo>
                  <a:pt x="154228" y="361056"/>
                </a:lnTo>
                <a:lnTo>
                  <a:pt x="168046" y="361353"/>
                </a:lnTo>
                <a:lnTo>
                  <a:pt x="188994" y="359827"/>
                </a:lnTo>
                <a:lnTo>
                  <a:pt x="206757" y="355042"/>
                </a:lnTo>
                <a:lnTo>
                  <a:pt x="221722" y="346688"/>
                </a:lnTo>
                <a:lnTo>
                  <a:pt x="234276" y="334454"/>
                </a:lnTo>
                <a:lnTo>
                  <a:pt x="247470" y="309194"/>
                </a:lnTo>
                <a:lnTo>
                  <a:pt x="157289" y="309194"/>
                </a:lnTo>
                <a:lnTo>
                  <a:pt x="143818" y="308702"/>
                </a:lnTo>
                <a:lnTo>
                  <a:pt x="129922" y="307435"/>
                </a:lnTo>
                <a:lnTo>
                  <a:pt x="116257" y="305700"/>
                </a:lnTo>
                <a:lnTo>
                  <a:pt x="103479" y="303809"/>
                </a:lnTo>
                <a:close/>
              </a:path>
              <a:path w="376554" h="361950">
                <a:moveTo>
                  <a:pt x="122026" y="127063"/>
                </a:moveTo>
                <a:lnTo>
                  <a:pt x="67462" y="127063"/>
                </a:lnTo>
                <a:lnTo>
                  <a:pt x="56948" y="180886"/>
                </a:lnTo>
                <a:lnTo>
                  <a:pt x="42579" y="233449"/>
                </a:lnTo>
                <a:lnTo>
                  <a:pt x="23753" y="284581"/>
                </a:lnTo>
                <a:lnTo>
                  <a:pt x="0" y="333616"/>
                </a:lnTo>
                <a:lnTo>
                  <a:pt x="53809" y="358457"/>
                </a:lnTo>
                <a:lnTo>
                  <a:pt x="62383" y="341860"/>
                </a:lnTo>
                <a:lnTo>
                  <a:pt x="74216" y="313997"/>
                </a:lnTo>
                <a:lnTo>
                  <a:pt x="88591" y="271253"/>
                </a:lnTo>
                <a:lnTo>
                  <a:pt x="104795" y="210011"/>
                </a:lnTo>
                <a:lnTo>
                  <a:pt x="122026" y="127063"/>
                </a:lnTo>
                <a:close/>
              </a:path>
              <a:path w="376554" h="361950">
                <a:moveTo>
                  <a:pt x="253628" y="126250"/>
                </a:moveTo>
                <a:lnTo>
                  <a:pt x="162661" y="126250"/>
                </a:lnTo>
                <a:lnTo>
                  <a:pt x="181065" y="127391"/>
                </a:lnTo>
                <a:lnTo>
                  <a:pt x="196516" y="134161"/>
                </a:lnTo>
                <a:lnTo>
                  <a:pt x="207152" y="150634"/>
                </a:lnTo>
                <a:lnTo>
                  <a:pt x="211112" y="180886"/>
                </a:lnTo>
                <a:lnTo>
                  <a:pt x="210457" y="199822"/>
                </a:lnTo>
                <a:lnTo>
                  <a:pt x="203246" y="262840"/>
                </a:lnTo>
                <a:lnTo>
                  <a:pt x="189247" y="299244"/>
                </a:lnTo>
                <a:lnTo>
                  <a:pt x="157289" y="309194"/>
                </a:lnTo>
                <a:lnTo>
                  <a:pt x="247470" y="309194"/>
                </a:lnTo>
                <a:lnTo>
                  <a:pt x="247624" y="308897"/>
                </a:lnTo>
                <a:lnTo>
                  <a:pt x="257203" y="273446"/>
                </a:lnTo>
                <a:lnTo>
                  <a:pt x="262976" y="234038"/>
                </a:lnTo>
                <a:lnTo>
                  <a:pt x="264909" y="196608"/>
                </a:lnTo>
                <a:lnTo>
                  <a:pt x="262166" y="154020"/>
                </a:lnTo>
                <a:lnTo>
                  <a:pt x="253628" y="126250"/>
                </a:lnTo>
                <a:close/>
              </a:path>
              <a:path w="376554" h="361950">
                <a:moveTo>
                  <a:pt x="307962" y="37249"/>
                </a:moveTo>
                <a:lnTo>
                  <a:pt x="260769" y="61671"/>
                </a:lnTo>
                <a:lnTo>
                  <a:pt x="277385" y="85166"/>
                </a:lnTo>
                <a:lnTo>
                  <a:pt x="294617" y="119259"/>
                </a:lnTo>
                <a:lnTo>
                  <a:pt x="309207" y="168020"/>
                </a:lnTo>
                <a:lnTo>
                  <a:pt x="317893" y="235521"/>
                </a:lnTo>
                <a:lnTo>
                  <a:pt x="376262" y="225996"/>
                </a:lnTo>
                <a:lnTo>
                  <a:pt x="365765" y="156456"/>
                </a:lnTo>
                <a:lnTo>
                  <a:pt x="349408" y="104924"/>
                </a:lnTo>
                <a:lnTo>
                  <a:pt x="329403" y="66740"/>
                </a:lnTo>
                <a:lnTo>
                  <a:pt x="307962" y="37249"/>
                </a:lnTo>
                <a:close/>
              </a:path>
              <a:path w="376554" h="361950">
                <a:moveTo>
                  <a:pt x="175094" y="74917"/>
                </a:moveTo>
                <a:lnTo>
                  <a:pt x="6210" y="74917"/>
                </a:lnTo>
                <a:lnTo>
                  <a:pt x="6210" y="127901"/>
                </a:lnTo>
                <a:lnTo>
                  <a:pt x="67462" y="127063"/>
                </a:lnTo>
                <a:lnTo>
                  <a:pt x="122026" y="127063"/>
                </a:lnTo>
                <a:lnTo>
                  <a:pt x="122110" y="126657"/>
                </a:lnTo>
                <a:lnTo>
                  <a:pt x="162661" y="126250"/>
                </a:lnTo>
                <a:lnTo>
                  <a:pt x="253628" y="126250"/>
                </a:lnTo>
                <a:lnTo>
                  <a:pt x="250110" y="114807"/>
                </a:lnTo>
                <a:lnTo>
                  <a:pt x="223000" y="86073"/>
                </a:lnTo>
                <a:lnTo>
                  <a:pt x="175094" y="74917"/>
                </a:lnTo>
                <a:close/>
              </a:path>
              <a:path w="376554" h="361950">
                <a:moveTo>
                  <a:pt x="82372" y="0"/>
                </a:moveTo>
                <a:lnTo>
                  <a:pt x="81506" y="14263"/>
                </a:lnTo>
                <a:lnTo>
                  <a:pt x="80095" y="30934"/>
                </a:lnTo>
                <a:lnTo>
                  <a:pt x="78060" y="50867"/>
                </a:lnTo>
                <a:lnTo>
                  <a:pt x="75323" y="74917"/>
                </a:lnTo>
                <a:lnTo>
                  <a:pt x="130809" y="74917"/>
                </a:lnTo>
                <a:lnTo>
                  <a:pt x="133566" y="57380"/>
                </a:lnTo>
                <a:lnTo>
                  <a:pt x="135823" y="40195"/>
                </a:lnTo>
                <a:lnTo>
                  <a:pt x="137846" y="22467"/>
                </a:lnTo>
                <a:lnTo>
                  <a:pt x="139903" y="3301"/>
                </a:lnTo>
                <a:lnTo>
                  <a:pt x="82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249818" y="639407"/>
            <a:ext cx="226060" cy="329565"/>
          </a:xfrm>
          <a:custGeom>
            <a:avLst/>
            <a:gdLst/>
            <a:ahLst/>
            <a:cxnLst/>
            <a:rect l="l" t="t" r="r" b="b"/>
            <a:pathLst>
              <a:path w="226059" h="329565">
                <a:moveTo>
                  <a:pt x="125018" y="271132"/>
                </a:moveTo>
                <a:lnTo>
                  <a:pt x="67894" y="271132"/>
                </a:lnTo>
                <a:lnTo>
                  <a:pt x="67894" y="329501"/>
                </a:lnTo>
                <a:lnTo>
                  <a:pt x="125018" y="329501"/>
                </a:lnTo>
                <a:lnTo>
                  <a:pt x="125018" y="271132"/>
                </a:lnTo>
                <a:close/>
              </a:path>
              <a:path w="226059" h="329565">
                <a:moveTo>
                  <a:pt x="219542" y="49682"/>
                </a:moveTo>
                <a:lnTo>
                  <a:pt x="114668" y="49682"/>
                </a:lnTo>
                <a:lnTo>
                  <a:pt x="142400" y="51239"/>
                </a:lnTo>
                <a:lnTo>
                  <a:pt x="160245" y="57489"/>
                </a:lnTo>
                <a:lnTo>
                  <a:pt x="169789" y="70802"/>
                </a:lnTo>
                <a:lnTo>
                  <a:pt x="172618" y="93548"/>
                </a:lnTo>
                <a:lnTo>
                  <a:pt x="170993" y="108897"/>
                </a:lnTo>
                <a:lnTo>
                  <a:pt x="166147" y="119160"/>
                </a:lnTo>
                <a:lnTo>
                  <a:pt x="158120" y="126552"/>
                </a:lnTo>
                <a:lnTo>
                  <a:pt x="146951" y="133286"/>
                </a:lnTo>
                <a:lnTo>
                  <a:pt x="98526" y="160604"/>
                </a:lnTo>
                <a:lnTo>
                  <a:pt x="82014" y="173143"/>
                </a:lnTo>
                <a:lnTo>
                  <a:pt x="73534" y="188283"/>
                </a:lnTo>
                <a:lnTo>
                  <a:pt x="70410" y="208624"/>
                </a:lnTo>
                <a:lnTo>
                  <a:pt x="69964" y="236766"/>
                </a:lnTo>
                <a:lnTo>
                  <a:pt x="122936" y="236766"/>
                </a:lnTo>
                <a:lnTo>
                  <a:pt x="123214" y="218613"/>
                </a:lnTo>
                <a:lnTo>
                  <a:pt x="125161" y="207327"/>
                </a:lnTo>
                <a:lnTo>
                  <a:pt x="130447" y="199690"/>
                </a:lnTo>
                <a:lnTo>
                  <a:pt x="140741" y="192481"/>
                </a:lnTo>
                <a:lnTo>
                  <a:pt x="183375" y="167233"/>
                </a:lnTo>
                <a:lnTo>
                  <a:pt x="204354" y="151828"/>
                </a:lnTo>
                <a:lnTo>
                  <a:pt x="217424" y="134327"/>
                </a:lnTo>
                <a:lnTo>
                  <a:pt x="224130" y="112169"/>
                </a:lnTo>
                <a:lnTo>
                  <a:pt x="226021" y="82791"/>
                </a:lnTo>
                <a:lnTo>
                  <a:pt x="219542" y="49682"/>
                </a:lnTo>
                <a:close/>
              </a:path>
              <a:path w="226059" h="329565">
                <a:moveTo>
                  <a:pt x="114668" y="0"/>
                </a:moveTo>
                <a:lnTo>
                  <a:pt x="52913" y="6157"/>
                </a:lnTo>
                <a:lnTo>
                  <a:pt x="18367" y="25663"/>
                </a:lnTo>
                <a:lnTo>
                  <a:pt x="3304" y="60071"/>
                </a:lnTo>
                <a:lnTo>
                  <a:pt x="0" y="110934"/>
                </a:lnTo>
                <a:lnTo>
                  <a:pt x="53403" y="110934"/>
                </a:lnTo>
                <a:lnTo>
                  <a:pt x="54767" y="81984"/>
                </a:lnTo>
                <a:lnTo>
                  <a:pt x="62147" y="63082"/>
                </a:lnTo>
                <a:lnTo>
                  <a:pt x="80471" y="52793"/>
                </a:lnTo>
                <a:lnTo>
                  <a:pt x="114668" y="49682"/>
                </a:lnTo>
                <a:lnTo>
                  <a:pt x="219542" y="49682"/>
                </a:lnTo>
                <a:lnTo>
                  <a:pt x="217236" y="37901"/>
                </a:lnTo>
                <a:lnTo>
                  <a:pt x="193314" y="12992"/>
                </a:lnTo>
                <a:lnTo>
                  <a:pt x="157908" y="2284"/>
                </a:lnTo>
                <a:lnTo>
                  <a:pt x="1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82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90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91990" y="0"/>
                </a:lnTo>
                <a:lnTo>
                  <a:pt x="10691990" y="7559992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356013" y="6344145"/>
            <a:ext cx="1116863" cy="69916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578809" y="6469100"/>
            <a:ext cx="465213" cy="4902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642055" y="6491973"/>
            <a:ext cx="412267" cy="2137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578758" y="6515341"/>
            <a:ext cx="103212" cy="2043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479443" y="70052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77"/>
                </a:lnTo>
                <a:lnTo>
                  <a:pt x="14145" y="977"/>
                </a:lnTo>
                <a:lnTo>
                  <a:pt x="13969" y="279"/>
                </a:lnTo>
                <a:close/>
              </a:path>
              <a:path w="23495" h="15240">
                <a:moveTo>
                  <a:pt x="14145" y="977"/>
                </a:moveTo>
                <a:lnTo>
                  <a:pt x="12750" y="977"/>
                </a:lnTo>
                <a:lnTo>
                  <a:pt x="13045" y="2362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67" y="12141"/>
                </a:lnTo>
                <a:lnTo>
                  <a:pt x="16789" y="11506"/>
                </a:lnTo>
                <a:lnTo>
                  <a:pt x="14145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577" y="977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70" y="279"/>
                </a:lnTo>
                <a:lnTo>
                  <a:pt x="17487" y="11506"/>
                </a:lnTo>
                <a:lnTo>
                  <a:pt x="17335" y="12217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1" y="1600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17"/>
                </a:lnTo>
                <a:lnTo>
                  <a:pt x="2806" y="15024"/>
                </a:lnTo>
                <a:lnTo>
                  <a:pt x="6997" y="15024"/>
                </a:lnTo>
                <a:lnTo>
                  <a:pt x="8547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299" y="1447"/>
                </a:lnTo>
                <a:lnTo>
                  <a:pt x="253" y="5613"/>
                </a:lnTo>
                <a:lnTo>
                  <a:pt x="520" y="6502"/>
                </a:lnTo>
                <a:lnTo>
                  <a:pt x="2654" y="7607"/>
                </a:lnTo>
                <a:lnTo>
                  <a:pt x="3924" y="7988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47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5" y="6502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794" y="2565"/>
                </a:lnTo>
                <a:lnTo>
                  <a:pt x="6692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303878" y="361759"/>
            <a:ext cx="180797" cy="2224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518457" y="546760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" y="0"/>
            <a:ext cx="10687050" cy="7547609"/>
          </a:xfrm>
          <a:custGeom>
            <a:avLst/>
            <a:gdLst/>
            <a:ahLst/>
            <a:cxnLst/>
            <a:rect l="l" t="t" r="r" b="b"/>
            <a:pathLst>
              <a:path w="10687050" h="7547609">
                <a:moveTo>
                  <a:pt x="10686745" y="7547292"/>
                </a:moveTo>
                <a:lnTo>
                  <a:pt x="0" y="7547292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" y="241300"/>
            <a:ext cx="10686745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" y="7102526"/>
            <a:ext cx="10686745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7726" y="5421605"/>
            <a:ext cx="311785" cy="310515"/>
          </a:xfrm>
          <a:custGeom>
            <a:avLst/>
            <a:gdLst/>
            <a:ahLst/>
            <a:cxnLst/>
            <a:rect l="l" t="t" r="r" b="b"/>
            <a:pathLst>
              <a:path w="311785" h="310514">
                <a:moveTo>
                  <a:pt x="173877" y="199478"/>
                </a:moveTo>
                <a:lnTo>
                  <a:pt x="141617" y="199478"/>
                </a:lnTo>
                <a:lnTo>
                  <a:pt x="153898" y="310260"/>
                </a:lnTo>
                <a:lnTo>
                  <a:pt x="186143" y="308152"/>
                </a:lnTo>
                <a:lnTo>
                  <a:pt x="173877" y="199478"/>
                </a:lnTo>
                <a:close/>
              </a:path>
              <a:path w="311785" h="310514">
                <a:moveTo>
                  <a:pt x="162657" y="97459"/>
                </a:moveTo>
                <a:lnTo>
                  <a:pt x="130403" y="97459"/>
                </a:lnTo>
                <a:lnTo>
                  <a:pt x="138468" y="169671"/>
                </a:lnTo>
                <a:lnTo>
                  <a:pt x="0" y="183349"/>
                </a:lnTo>
                <a:lnTo>
                  <a:pt x="2451" y="213499"/>
                </a:lnTo>
                <a:lnTo>
                  <a:pt x="141617" y="199478"/>
                </a:lnTo>
                <a:lnTo>
                  <a:pt x="173877" y="199478"/>
                </a:lnTo>
                <a:lnTo>
                  <a:pt x="173520" y="196316"/>
                </a:lnTo>
                <a:lnTo>
                  <a:pt x="311645" y="182651"/>
                </a:lnTo>
                <a:lnTo>
                  <a:pt x="310126" y="166522"/>
                </a:lnTo>
                <a:lnTo>
                  <a:pt x="170370" y="166522"/>
                </a:lnTo>
                <a:lnTo>
                  <a:pt x="162657" y="97459"/>
                </a:lnTo>
                <a:close/>
              </a:path>
              <a:path w="311785" h="310514">
                <a:moveTo>
                  <a:pt x="308838" y="152844"/>
                </a:moveTo>
                <a:lnTo>
                  <a:pt x="170370" y="166522"/>
                </a:lnTo>
                <a:lnTo>
                  <a:pt x="310126" y="166522"/>
                </a:lnTo>
                <a:lnTo>
                  <a:pt x="308838" y="152844"/>
                </a:lnTo>
                <a:close/>
              </a:path>
              <a:path w="311785" h="310514">
                <a:moveTo>
                  <a:pt x="151434" y="0"/>
                </a:moveTo>
                <a:lnTo>
                  <a:pt x="119887" y="3162"/>
                </a:lnTo>
                <a:lnTo>
                  <a:pt x="126911" y="67665"/>
                </a:lnTo>
                <a:lnTo>
                  <a:pt x="8762" y="79933"/>
                </a:lnTo>
                <a:lnTo>
                  <a:pt x="11569" y="109740"/>
                </a:lnTo>
                <a:lnTo>
                  <a:pt x="130403" y="97459"/>
                </a:lnTo>
                <a:lnTo>
                  <a:pt x="162657" y="97459"/>
                </a:lnTo>
                <a:lnTo>
                  <a:pt x="162305" y="94310"/>
                </a:lnTo>
                <a:lnTo>
                  <a:pt x="283248" y="81686"/>
                </a:lnTo>
                <a:lnTo>
                  <a:pt x="281822" y="64160"/>
                </a:lnTo>
                <a:lnTo>
                  <a:pt x="158800" y="64160"/>
                </a:lnTo>
                <a:lnTo>
                  <a:pt x="151434" y="0"/>
                </a:lnTo>
                <a:close/>
              </a:path>
              <a:path w="311785" h="310514">
                <a:moveTo>
                  <a:pt x="280797" y="51549"/>
                </a:moveTo>
                <a:lnTo>
                  <a:pt x="158800" y="64160"/>
                </a:lnTo>
                <a:lnTo>
                  <a:pt x="281822" y="64160"/>
                </a:lnTo>
                <a:lnTo>
                  <a:pt x="280797" y="51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4081" y="5485765"/>
            <a:ext cx="244335" cy="245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6288" y="5446154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5" h="271779">
                <a:moveTo>
                  <a:pt x="264680" y="23495"/>
                </a:moveTo>
                <a:lnTo>
                  <a:pt x="241736" y="82888"/>
                </a:lnTo>
                <a:lnTo>
                  <a:pt x="214429" y="130048"/>
                </a:lnTo>
                <a:lnTo>
                  <a:pt x="183523" y="166413"/>
                </a:lnTo>
                <a:lnTo>
                  <a:pt x="149782" y="193421"/>
                </a:lnTo>
                <a:lnTo>
                  <a:pt x="113971" y="212508"/>
                </a:lnTo>
                <a:lnTo>
                  <a:pt x="76855" y="225113"/>
                </a:lnTo>
                <a:lnTo>
                  <a:pt x="39198" y="232673"/>
                </a:lnTo>
                <a:lnTo>
                  <a:pt x="1765" y="236626"/>
                </a:lnTo>
                <a:lnTo>
                  <a:pt x="14033" y="271335"/>
                </a:lnTo>
                <a:lnTo>
                  <a:pt x="77724" y="260154"/>
                </a:lnTo>
                <a:lnTo>
                  <a:pt x="130537" y="242211"/>
                </a:lnTo>
                <a:lnTo>
                  <a:pt x="173671" y="218817"/>
                </a:lnTo>
                <a:lnTo>
                  <a:pt x="208321" y="191286"/>
                </a:lnTo>
                <a:lnTo>
                  <a:pt x="235687" y="160929"/>
                </a:lnTo>
                <a:lnTo>
                  <a:pt x="256964" y="129060"/>
                </a:lnTo>
                <a:lnTo>
                  <a:pt x="286043" y="66034"/>
                </a:lnTo>
                <a:lnTo>
                  <a:pt x="296240" y="37503"/>
                </a:lnTo>
                <a:lnTo>
                  <a:pt x="264680" y="23495"/>
                </a:lnTo>
                <a:close/>
              </a:path>
              <a:path w="296545" h="271779">
                <a:moveTo>
                  <a:pt x="15786" y="0"/>
                </a:moveTo>
                <a:lnTo>
                  <a:pt x="0" y="28041"/>
                </a:lnTo>
                <a:lnTo>
                  <a:pt x="23575" y="36045"/>
                </a:lnTo>
                <a:lnTo>
                  <a:pt x="52635" y="48156"/>
                </a:lnTo>
                <a:lnTo>
                  <a:pt x="82285" y="63094"/>
                </a:lnTo>
                <a:lnTo>
                  <a:pt x="107632" y="79578"/>
                </a:lnTo>
                <a:lnTo>
                  <a:pt x="127266" y="49072"/>
                </a:lnTo>
                <a:lnTo>
                  <a:pt x="90422" y="28642"/>
                </a:lnTo>
                <a:lnTo>
                  <a:pt x="55748" y="13630"/>
                </a:lnTo>
                <a:lnTo>
                  <a:pt x="28963" y="4070"/>
                </a:lnTo>
                <a:lnTo>
                  <a:pt x="157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9000" y="5427231"/>
            <a:ext cx="334010" cy="255904"/>
          </a:xfrm>
          <a:custGeom>
            <a:avLst/>
            <a:gdLst/>
            <a:ahLst/>
            <a:cxnLst/>
            <a:rect l="l" t="t" r="r" b="b"/>
            <a:pathLst>
              <a:path w="334010" h="255904">
                <a:moveTo>
                  <a:pt x="182653" y="77825"/>
                </a:moveTo>
                <a:lnTo>
                  <a:pt x="125856" y="77825"/>
                </a:lnTo>
                <a:lnTo>
                  <a:pt x="133445" y="79451"/>
                </a:lnTo>
                <a:lnTo>
                  <a:pt x="140084" y="83211"/>
                </a:lnTo>
                <a:lnTo>
                  <a:pt x="145212" y="87432"/>
                </a:lnTo>
                <a:lnTo>
                  <a:pt x="148272" y="90436"/>
                </a:lnTo>
                <a:lnTo>
                  <a:pt x="307784" y="255549"/>
                </a:lnTo>
                <a:lnTo>
                  <a:pt x="333730" y="228218"/>
                </a:lnTo>
                <a:lnTo>
                  <a:pt x="182653" y="77825"/>
                </a:lnTo>
                <a:close/>
              </a:path>
              <a:path w="334010" h="255904">
                <a:moveTo>
                  <a:pt x="127596" y="44513"/>
                </a:moveTo>
                <a:lnTo>
                  <a:pt x="92256" y="59890"/>
                </a:lnTo>
                <a:lnTo>
                  <a:pt x="17279" y="147571"/>
                </a:lnTo>
                <a:lnTo>
                  <a:pt x="0" y="167563"/>
                </a:lnTo>
                <a:lnTo>
                  <a:pt x="24891" y="195960"/>
                </a:lnTo>
                <a:lnTo>
                  <a:pt x="26288" y="194551"/>
                </a:lnTo>
                <a:lnTo>
                  <a:pt x="30848" y="189293"/>
                </a:lnTo>
                <a:lnTo>
                  <a:pt x="33997" y="185788"/>
                </a:lnTo>
                <a:lnTo>
                  <a:pt x="44910" y="171516"/>
                </a:lnTo>
                <a:lnTo>
                  <a:pt x="61380" y="149156"/>
                </a:lnTo>
                <a:lnTo>
                  <a:pt x="77919" y="126532"/>
                </a:lnTo>
                <a:lnTo>
                  <a:pt x="89039" y="111467"/>
                </a:lnTo>
                <a:lnTo>
                  <a:pt x="98933" y="98672"/>
                </a:lnTo>
                <a:lnTo>
                  <a:pt x="108234" y="87945"/>
                </a:lnTo>
                <a:lnTo>
                  <a:pt x="117141" y="80569"/>
                </a:lnTo>
                <a:lnTo>
                  <a:pt x="125856" y="77825"/>
                </a:lnTo>
                <a:lnTo>
                  <a:pt x="182653" y="77825"/>
                </a:lnTo>
                <a:lnTo>
                  <a:pt x="179476" y="74663"/>
                </a:lnTo>
                <a:lnTo>
                  <a:pt x="160774" y="57827"/>
                </a:lnTo>
                <a:lnTo>
                  <a:pt x="146835" y="48810"/>
                </a:lnTo>
                <a:lnTo>
                  <a:pt x="136247" y="45182"/>
                </a:lnTo>
                <a:lnTo>
                  <a:pt x="127596" y="44513"/>
                </a:lnTo>
                <a:close/>
              </a:path>
              <a:path w="334010" h="255904">
                <a:moveTo>
                  <a:pt x="270268" y="0"/>
                </a:moveTo>
                <a:lnTo>
                  <a:pt x="256295" y="2787"/>
                </a:lnTo>
                <a:lnTo>
                  <a:pt x="244686" y="10471"/>
                </a:lnTo>
                <a:lnTo>
                  <a:pt x="236755" y="22031"/>
                </a:lnTo>
                <a:lnTo>
                  <a:pt x="233819" y="36448"/>
                </a:lnTo>
                <a:lnTo>
                  <a:pt x="236707" y="50573"/>
                </a:lnTo>
                <a:lnTo>
                  <a:pt x="244557" y="62171"/>
                </a:lnTo>
                <a:lnTo>
                  <a:pt x="256151" y="70022"/>
                </a:lnTo>
                <a:lnTo>
                  <a:pt x="270268" y="72910"/>
                </a:lnTo>
                <a:lnTo>
                  <a:pt x="284693" y="70022"/>
                </a:lnTo>
                <a:lnTo>
                  <a:pt x="296257" y="62171"/>
                </a:lnTo>
                <a:lnTo>
                  <a:pt x="300990" y="55029"/>
                </a:lnTo>
                <a:lnTo>
                  <a:pt x="270268" y="55029"/>
                </a:lnTo>
                <a:lnTo>
                  <a:pt x="263079" y="53556"/>
                </a:lnTo>
                <a:lnTo>
                  <a:pt x="257168" y="49553"/>
                </a:lnTo>
                <a:lnTo>
                  <a:pt x="253162" y="43643"/>
                </a:lnTo>
                <a:lnTo>
                  <a:pt x="251688" y="36448"/>
                </a:lnTo>
                <a:lnTo>
                  <a:pt x="253162" y="29109"/>
                </a:lnTo>
                <a:lnTo>
                  <a:pt x="257168" y="23215"/>
                </a:lnTo>
                <a:lnTo>
                  <a:pt x="263079" y="19293"/>
                </a:lnTo>
                <a:lnTo>
                  <a:pt x="270268" y="17868"/>
                </a:lnTo>
                <a:lnTo>
                  <a:pt x="300924" y="17868"/>
                </a:lnTo>
                <a:lnTo>
                  <a:pt x="295995" y="10599"/>
                </a:lnTo>
                <a:lnTo>
                  <a:pt x="284399" y="2835"/>
                </a:lnTo>
                <a:lnTo>
                  <a:pt x="270268" y="0"/>
                </a:lnTo>
                <a:close/>
              </a:path>
              <a:path w="334010" h="255904">
                <a:moveTo>
                  <a:pt x="300924" y="17868"/>
                </a:moveTo>
                <a:lnTo>
                  <a:pt x="270268" y="17868"/>
                </a:lnTo>
                <a:lnTo>
                  <a:pt x="277519" y="19293"/>
                </a:lnTo>
                <a:lnTo>
                  <a:pt x="283551" y="23215"/>
                </a:lnTo>
                <a:lnTo>
                  <a:pt x="287676" y="29109"/>
                </a:lnTo>
                <a:lnTo>
                  <a:pt x="289204" y="36448"/>
                </a:lnTo>
                <a:lnTo>
                  <a:pt x="287724" y="43643"/>
                </a:lnTo>
                <a:lnTo>
                  <a:pt x="283679" y="49553"/>
                </a:lnTo>
                <a:lnTo>
                  <a:pt x="277663" y="53556"/>
                </a:lnTo>
                <a:lnTo>
                  <a:pt x="270268" y="55029"/>
                </a:lnTo>
                <a:lnTo>
                  <a:pt x="300990" y="55029"/>
                </a:lnTo>
                <a:lnTo>
                  <a:pt x="303942" y="50573"/>
                </a:lnTo>
                <a:lnTo>
                  <a:pt x="306730" y="36448"/>
                </a:lnTo>
                <a:lnTo>
                  <a:pt x="303844" y="22175"/>
                </a:lnTo>
                <a:lnTo>
                  <a:pt x="300924" y="178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0073" y="55741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2054" y="5446154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5" h="271779">
                <a:moveTo>
                  <a:pt x="264668" y="23495"/>
                </a:moveTo>
                <a:lnTo>
                  <a:pt x="241720" y="82888"/>
                </a:lnTo>
                <a:lnTo>
                  <a:pt x="214412" y="130048"/>
                </a:lnTo>
                <a:lnTo>
                  <a:pt x="183507" y="166413"/>
                </a:lnTo>
                <a:lnTo>
                  <a:pt x="149767" y="193421"/>
                </a:lnTo>
                <a:lnTo>
                  <a:pt x="113957" y="212508"/>
                </a:lnTo>
                <a:lnTo>
                  <a:pt x="76840" y="225113"/>
                </a:lnTo>
                <a:lnTo>
                  <a:pt x="39180" y="232673"/>
                </a:lnTo>
                <a:lnTo>
                  <a:pt x="1739" y="236626"/>
                </a:lnTo>
                <a:lnTo>
                  <a:pt x="14020" y="271335"/>
                </a:lnTo>
                <a:lnTo>
                  <a:pt x="77710" y="260154"/>
                </a:lnTo>
                <a:lnTo>
                  <a:pt x="130523" y="242211"/>
                </a:lnTo>
                <a:lnTo>
                  <a:pt x="173655" y="218817"/>
                </a:lnTo>
                <a:lnTo>
                  <a:pt x="208305" y="191286"/>
                </a:lnTo>
                <a:lnTo>
                  <a:pt x="235669" y="160929"/>
                </a:lnTo>
                <a:lnTo>
                  <a:pt x="256946" y="129060"/>
                </a:lnTo>
                <a:lnTo>
                  <a:pt x="286027" y="66034"/>
                </a:lnTo>
                <a:lnTo>
                  <a:pt x="296227" y="37503"/>
                </a:lnTo>
                <a:lnTo>
                  <a:pt x="264668" y="23495"/>
                </a:lnTo>
                <a:close/>
              </a:path>
              <a:path w="296545" h="271779">
                <a:moveTo>
                  <a:pt x="15773" y="0"/>
                </a:moveTo>
                <a:lnTo>
                  <a:pt x="0" y="28041"/>
                </a:lnTo>
                <a:lnTo>
                  <a:pt x="23562" y="36045"/>
                </a:lnTo>
                <a:lnTo>
                  <a:pt x="52619" y="48156"/>
                </a:lnTo>
                <a:lnTo>
                  <a:pt x="82270" y="63094"/>
                </a:lnTo>
                <a:lnTo>
                  <a:pt x="107619" y="79578"/>
                </a:lnTo>
                <a:lnTo>
                  <a:pt x="127254" y="49072"/>
                </a:lnTo>
                <a:lnTo>
                  <a:pt x="90414" y="28642"/>
                </a:lnTo>
                <a:lnTo>
                  <a:pt x="55740" y="13630"/>
                </a:lnTo>
                <a:lnTo>
                  <a:pt x="28952" y="4070"/>
                </a:lnTo>
                <a:lnTo>
                  <a:pt x="15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0592" y="546296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340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1009" y="5447728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88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1702" y="54296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3" y="198598"/>
                </a:lnTo>
                <a:lnTo>
                  <a:pt x="15823" y="240188"/>
                </a:lnTo>
                <a:lnTo>
                  <a:pt x="69411" y="278220"/>
                </a:lnTo>
                <a:lnTo>
                  <a:pt x="113233" y="281838"/>
                </a:lnTo>
                <a:lnTo>
                  <a:pt x="157544" y="278033"/>
                </a:lnTo>
                <a:lnTo>
                  <a:pt x="189609" y="264855"/>
                </a:lnTo>
                <a:lnTo>
                  <a:pt x="200689" y="251688"/>
                </a:lnTo>
                <a:lnTo>
                  <a:pt x="114630" y="251688"/>
                </a:lnTo>
                <a:lnTo>
                  <a:pt x="74326" y="247750"/>
                </a:lnTo>
                <a:lnTo>
                  <a:pt x="49563" y="232014"/>
                </a:lnTo>
                <a:lnTo>
                  <a:pt x="37090" y="198598"/>
                </a:lnTo>
                <a:lnTo>
                  <a:pt x="33718" y="142671"/>
                </a:lnTo>
                <a:lnTo>
                  <a:pt x="33695" y="140906"/>
                </a:lnTo>
                <a:lnTo>
                  <a:pt x="36912" y="84711"/>
                </a:lnTo>
                <a:lnTo>
                  <a:pt x="48944" y="50777"/>
                </a:lnTo>
                <a:lnTo>
                  <a:pt x="73136" y="34393"/>
                </a:lnTo>
                <a:lnTo>
                  <a:pt x="112877" y="30137"/>
                </a:lnTo>
                <a:lnTo>
                  <a:pt x="200564" y="30137"/>
                </a:lnTo>
                <a:lnTo>
                  <a:pt x="189461" y="16800"/>
                </a:lnTo>
                <a:lnTo>
                  <a:pt x="157412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64" y="30137"/>
                </a:moveTo>
                <a:lnTo>
                  <a:pt x="112877" y="30137"/>
                </a:lnTo>
                <a:lnTo>
                  <a:pt x="151934" y="33917"/>
                </a:lnTo>
                <a:lnTo>
                  <a:pt x="176331" y="49595"/>
                </a:lnTo>
                <a:lnTo>
                  <a:pt x="188896" y="83677"/>
                </a:lnTo>
                <a:lnTo>
                  <a:pt x="192455" y="142671"/>
                </a:lnTo>
                <a:lnTo>
                  <a:pt x="189169" y="197713"/>
                </a:lnTo>
                <a:lnTo>
                  <a:pt x="177207" y="230965"/>
                </a:lnTo>
                <a:lnTo>
                  <a:pt x="153413" y="247324"/>
                </a:lnTo>
                <a:lnTo>
                  <a:pt x="114630" y="251688"/>
                </a:lnTo>
                <a:lnTo>
                  <a:pt x="200689" y="251688"/>
                </a:lnTo>
                <a:lnTo>
                  <a:pt x="210806" y="239664"/>
                </a:lnTo>
                <a:lnTo>
                  <a:pt x="222514" y="199817"/>
                </a:lnTo>
                <a:lnTo>
                  <a:pt x="226110" y="142671"/>
                </a:lnTo>
                <a:lnTo>
                  <a:pt x="222481" y="83274"/>
                </a:lnTo>
                <a:lnTo>
                  <a:pt x="210708" y="42322"/>
                </a:lnTo>
                <a:lnTo>
                  <a:pt x="200564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7780" y="54296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3" y="198598"/>
                </a:lnTo>
                <a:lnTo>
                  <a:pt x="15823" y="240188"/>
                </a:lnTo>
                <a:lnTo>
                  <a:pt x="69411" y="278220"/>
                </a:lnTo>
                <a:lnTo>
                  <a:pt x="113233" y="281838"/>
                </a:lnTo>
                <a:lnTo>
                  <a:pt x="157543" y="278033"/>
                </a:lnTo>
                <a:lnTo>
                  <a:pt x="189605" y="264855"/>
                </a:lnTo>
                <a:lnTo>
                  <a:pt x="200682" y="251688"/>
                </a:lnTo>
                <a:lnTo>
                  <a:pt x="114617" y="251688"/>
                </a:lnTo>
                <a:lnTo>
                  <a:pt x="74313" y="247750"/>
                </a:lnTo>
                <a:lnTo>
                  <a:pt x="49550" y="232014"/>
                </a:lnTo>
                <a:lnTo>
                  <a:pt x="37077" y="198598"/>
                </a:lnTo>
                <a:lnTo>
                  <a:pt x="33705" y="142671"/>
                </a:lnTo>
                <a:lnTo>
                  <a:pt x="33683" y="140906"/>
                </a:lnTo>
                <a:lnTo>
                  <a:pt x="36901" y="84711"/>
                </a:lnTo>
                <a:lnTo>
                  <a:pt x="48936" y="50777"/>
                </a:lnTo>
                <a:lnTo>
                  <a:pt x="73129" y="34393"/>
                </a:lnTo>
                <a:lnTo>
                  <a:pt x="112864" y="30137"/>
                </a:lnTo>
                <a:lnTo>
                  <a:pt x="200557" y="30137"/>
                </a:lnTo>
                <a:lnTo>
                  <a:pt x="189457" y="16800"/>
                </a:lnTo>
                <a:lnTo>
                  <a:pt x="157411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57" y="30137"/>
                </a:moveTo>
                <a:lnTo>
                  <a:pt x="112864" y="30137"/>
                </a:lnTo>
                <a:lnTo>
                  <a:pt x="151923" y="33917"/>
                </a:lnTo>
                <a:lnTo>
                  <a:pt x="176325" y="49595"/>
                </a:lnTo>
                <a:lnTo>
                  <a:pt x="188894" y="83677"/>
                </a:lnTo>
                <a:lnTo>
                  <a:pt x="192455" y="142671"/>
                </a:lnTo>
                <a:lnTo>
                  <a:pt x="189167" y="197713"/>
                </a:lnTo>
                <a:lnTo>
                  <a:pt x="177201" y="230965"/>
                </a:lnTo>
                <a:lnTo>
                  <a:pt x="153402" y="247324"/>
                </a:lnTo>
                <a:lnTo>
                  <a:pt x="114617" y="251688"/>
                </a:lnTo>
                <a:lnTo>
                  <a:pt x="200682" y="251688"/>
                </a:lnTo>
                <a:lnTo>
                  <a:pt x="210798" y="239664"/>
                </a:lnTo>
                <a:lnTo>
                  <a:pt x="222503" y="199817"/>
                </a:lnTo>
                <a:lnTo>
                  <a:pt x="226098" y="142671"/>
                </a:lnTo>
                <a:lnTo>
                  <a:pt x="222470" y="83274"/>
                </a:lnTo>
                <a:lnTo>
                  <a:pt x="210700" y="42322"/>
                </a:lnTo>
                <a:lnTo>
                  <a:pt x="200557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3489" y="5437746"/>
            <a:ext cx="311150" cy="285750"/>
          </a:xfrm>
          <a:custGeom>
            <a:avLst/>
            <a:gdLst/>
            <a:ahLst/>
            <a:cxnLst/>
            <a:rect l="l" t="t" r="r" b="b"/>
            <a:pathLst>
              <a:path w="311150" h="285750">
                <a:moveTo>
                  <a:pt x="260998" y="28384"/>
                </a:moveTo>
                <a:lnTo>
                  <a:pt x="170014" y="28384"/>
                </a:lnTo>
                <a:lnTo>
                  <a:pt x="223045" y="40254"/>
                </a:lnTo>
                <a:lnTo>
                  <a:pt x="255635" y="67043"/>
                </a:lnTo>
                <a:lnTo>
                  <a:pt x="272056" y="101061"/>
                </a:lnTo>
                <a:lnTo>
                  <a:pt x="276580" y="134619"/>
                </a:lnTo>
                <a:lnTo>
                  <a:pt x="275613" y="153643"/>
                </a:lnTo>
                <a:lnTo>
                  <a:pt x="262248" y="200772"/>
                </a:lnTo>
                <a:lnTo>
                  <a:pt x="229336" y="235750"/>
                </a:lnTo>
                <a:lnTo>
                  <a:pt x="178990" y="251743"/>
                </a:lnTo>
                <a:lnTo>
                  <a:pt x="142316" y="256260"/>
                </a:lnTo>
                <a:lnTo>
                  <a:pt x="152488" y="285699"/>
                </a:lnTo>
                <a:lnTo>
                  <a:pt x="214135" y="275118"/>
                </a:lnTo>
                <a:lnTo>
                  <a:pt x="249066" y="259846"/>
                </a:lnTo>
                <a:lnTo>
                  <a:pt x="280139" y="233766"/>
                </a:lnTo>
                <a:lnTo>
                  <a:pt x="302411" y="193761"/>
                </a:lnTo>
                <a:lnTo>
                  <a:pt x="310934" y="136715"/>
                </a:lnTo>
                <a:lnTo>
                  <a:pt x="305124" y="92880"/>
                </a:lnTo>
                <a:lnTo>
                  <a:pt x="287673" y="55272"/>
                </a:lnTo>
                <a:lnTo>
                  <a:pt x="260998" y="28384"/>
                </a:lnTo>
                <a:close/>
              </a:path>
              <a:path w="311150" h="285750">
                <a:moveTo>
                  <a:pt x="165112" y="0"/>
                </a:moveTo>
                <a:lnTo>
                  <a:pt x="116726" y="5596"/>
                </a:lnTo>
                <a:lnTo>
                  <a:pt x="76026" y="21398"/>
                </a:lnTo>
                <a:lnTo>
                  <a:pt x="43508" y="45924"/>
                </a:lnTo>
                <a:lnTo>
                  <a:pt x="19667" y="77695"/>
                </a:lnTo>
                <a:lnTo>
                  <a:pt x="4999" y="115230"/>
                </a:lnTo>
                <a:lnTo>
                  <a:pt x="0" y="157048"/>
                </a:lnTo>
                <a:lnTo>
                  <a:pt x="4474" y="194510"/>
                </a:lnTo>
                <a:lnTo>
                  <a:pt x="17394" y="226679"/>
                </a:lnTo>
                <a:lnTo>
                  <a:pt x="38002" y="249184"/>
                </a:lnTo>
                <a:lnTo>
                  <a:pt x="65544" y="257657"/>
                </a:lnTo>
                <a:lnTo>
                  <a:pt x="100134" y="245568"/>
                </a:lnTo>
                <a:lnTo>
                  <a:pt x="116570" y="226110"/>
                </a:lnTo>
                <a:lnTo>
                  <a:pt x="66255" y="226110"/>
                </a:lnTo>
                <a:lnTo>
                  <a:pt x="49073" y="219455"/>
                </a:lnTo>
                <a:lnTo>
                  <a:pt x="37944" y="202841"/>
                </a:lnTo>
                <a:lnTo>
                  <a:pt x="31944" y="181298"/>
                </a:lnTo>
                <a:lnTo>
                  <a:pt x="30149" y="159854"/>
                </a:lnTo>
                <a:lnTo>
                  <a:pt x="30933" y="144477"/>
                </a:lnTo>
                <a:lnTo>
                  <a:pt x="51297" y="83884"/>
                </a:lnTo>
                <a:lnTo>
                  <a:pt x="80276" y="52933"/>
                </a:lnTo>
                <a:lnTo>
                  <a:pt x="127591" y="32177"/>
                </a:lnTo>
                <a:lnTo>
                  <a:pt x="138811" y="30149"/>
                </a:lnTo>
                <a:lnTo>
                  <a:pt x="169904" y="30149"/>
                </a:lnTo>
                <a:lnTo>
                  <a:pt x="170014" y="28384"/>
                </a:lnTo>
                <a:lnTo>
                  <a:pt x="260998" y="28384"/>
                </a:lnTo>
                <a:lnTo>
                  <a:pt x="258544" y="25911"/>
                </a:lnTo>
                <a:lnTo>
                  <a:pt x="217702" y="6814"/>
                </a:lnTo>
                <a:lnTo>
                  <a:pt x="165112" y="0"/>
                </a:lnTo>
                <a:close/>
              </a:path>
              <a:path w="311150" h="285750">
                <a:moveTo>
                  <a:pt x="169904" y="30149"/>
                </a:moveTo>
                <a:lnTo>
                  <a:pt x="138811" y="30149"/>
                </a:lnTo>
                <a:lnTo>
                  <a:pt x="133723" y="87625"/>
                </a:lnTo>
                <a:lnTo>
                  <a:pt x="124131" y="135310"/>
                </a:lnTo>
                <a:lnTo>
                  <a:pt x="103403" y="194208"/>
                </a:lnTo>
                <a:lnTo>
                  <a:pt x="66255" y="226110"/>
                </a:lnTo>
                <a:lnTo>
                  <a:pt x="116570" y="226110"/>
                </a:lnTo>
                <a:lnTo>
                  <a:pt x="126905" y="213876"/>
                </a:lnTo>
                <a:lnTo>
                  <a:pt x="146569" y="169448"/>
                </a:lnTo>
                <a:lnTo>
                  <a:pt x="159835" y="119146"/>
                </a:lnTo>
                <a:lnTo>
                  <a:pt x="167413" y="69837"/>
                </a:lnTo>
                <a:lnTo>
                  <a:pt x="169904" y="301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5640" y="5412854"/>
            <a:ext cx="326390" cy="327025"/>
          </a:xfrm>
          <a:custGeom>
            <a:avLst/>
            <a:gdLst/>
            <a:ahLst/>
            <a:cxnLst/>
            <a:rect l="l" t="t" r="r" b="b"/>
            <a:pathLst>
              <a:path w="326389" h="327025">
                <a:moveTo>
                  <a:pt x="195262" y="225412"/>
                </a:moveTo>
                <a:lnTo>
                  <a:pt x="165112" y="225412"/>
                </a:lnTo>
                <a:lnTo>
                  <a:pt x="186775" y="258102"/>
                </a:lnTo>
                <a:lnTo>
                  <a:pt x="218266" y="286319"/>
                </a:lnTo>
                <a:lnTo>
                  <a:pt x="260604" y="309410"/>
                </a:lnTo>
                <a:lnTo>
                  <a:pt x="314807" y="326720"/>
                </a:lnTo>
                <a:lnTo>
                  <a:pt x="326021" y="297624"/>
                </a:lnTo>
                <a:lnTo>
                  <a:pt x="272807" y="283380"/>
                </a:lnTo>
                <a:lnTo>
                  <a:pt x="236058" y="265718"/>
                </a:lnTo>
                <a:lnTo>
                  <a:pt x="211600" y="245957"/>
                </a:lnTo>
                <a:lnTo>
                  <a:pt x="195262" y="225412"/>
                </a:lnTo>
                <a:close/>
              </a:path>
              <a:path w="326389" h="327025">
                <a:moveTo>
                  <a:pt x="161607" y="225412"/>
                </a:moveTo>
                <a:lnTo>
                  <a:pt x="131114" y="225412"/>
                </a:lnTo>
                <a:lnTo>
                  <a:pt x="112006" y="249745"/>
                </a:lnTo>
                <a:lnTo>
                  <a:pt x="83959" y="269446"/>
                </a:lnTo>
                <a:lnTo>
                  <a:pt x="46711" y="285009"/>
                </a:lnTo>
                <a:lnTo>
                  <a:pt x="0" y="296926"/>
                </a:lnTo>
                <a:lnTo>
                  <a:pt x="12623" y="325678"/>
                </a:lnTo>
                <a:lnTo>
                  <a:pt x="82194" y="301873"/>
                </a:lnTo>
                <a:lnTo>
                  <a:pt x="125634" y="274092"/>
                </a:lnTo>
                <a:lnTo>
                  <a:pt x="149815" y="247038"/>
                </a:lnTo>
                <a:lnTo>
                  <a:pt x="161607" y="225412"/>
                </a:lnTo>
                <a:close/>
              </a:path>
              <a:path w="326389" h="327025">
                <a:moveTo>
                  <a:pt x="325678" y="199466"/>
                </a:moveTo>
                <a:lnTo>
                  <a:pt x="2451" y="199466"/>
                </a:lnTo>
                <a:lnTo>
                  <a:pt x="2451" y="225412"/>
                </a:lnTo>
                <a:lnTo>
                  <a:pt x="325678" y="225412"/>
                </a:lnTo>
                <a:lnTo>
                  <a:pt x="325678" y="199466"/>
                </a:lnTo>
                <a:close/>
              </a:path>
              <a:path w="326389" h="327025">
                <a:moveTo>
                  <a:pt x="175983" y="167563"/>
                </a:moveTo>
                <a:lnTo>
                  <a:pt x="147231" y="167563"/>
                </a:lnTo>
                <a:lnTo>
                  <a:pt x="146847" y="171957"/>
                </a:lnTo>
                <a:lnTo>
                  <a:pt x="145969" y="178519"/>
                </a:lnTo>
                <a:lnTo>
                  <a:pt x="144236" y="187578"/>
                </a:lnTo>
                <a:lnTo>
                  <a:pt x="141287" y="199466"/>
                </a:lnTo>
                <a:lnTo>
                  <a:pt x="170726" y="199466"/>
                </a:lnTo>
                <a:lnTo>
                  <a:pt x="172038" y="194090"/>
                </a:lnTo>
                <a:lnTo>
                  <a:pt x="173350" y="187463"/>
                </a:lnTo>
                <a:lnTo>
                  <a:pt x="174704" y="178519"/>
                </a:lnTo>
                <a:lnTo>
                  <a:pt x="175983" y="167563"/>
                </a:lnTo>
                <a:close/>
              </a:path>
              <a:path w="326389" h="327025">
                <a:moveTo>
                  <a:pt x="292366" y="143370"/>
                </a:moveTo>
                <a:lnTo>
                  <a:pt x="35420" y="143370"/>
                </a:lnTo>
                <a:lnTo>
                  <a:pt x="35420" y="167563"/>
                </a:lnTo>
                <a:lnTo>
                  <a:pt x="292366" y="167563"/>
                </a:lnTo>
                <a:lnTo>
                  <a:pt x="292366" y="143370"/>
                </a:lnTo>
                <a:close/>
              </a:path>
              <a:path w="326389" h="327025">
                <a:moveTo>
                  <a:pt x="176682" y="113233"/>
                </a:moveTo>
                <a:lnTo>
                  <a:pt x="148285" y="113233"/>
                </a:lnTo>
                <a:lnTo>
                  <a:pt x="148285" y="143370"/>
                </a:lnTo>
                <a:lnTo>
                  <a:pt x="176682" y="143370"/>
                </a:lnTo>
                <a:lnTo>
                  <a:pt x="176682" y="113233"/>
                </a:lnTo>
                <a:close/>
              </a:path>
              <a:path w="326389" h="327025">
                <a:moveTo>
                  <a:pt x="279742" y="88341"/>
                </a:moveTo>
                <a:lnTo>
                  <a:pt x="47320" y="88341"/>
                </a:lnTo>
                <a:lnTo>
                  <a:pt x="47320" y="113233"/>
                </a:lnTo>
                <a:lnTo>
                  <a:pt x="279742" y="113233"/>
                </a:lnTo>
                <a:lnTo>
                  <a:pt x="279742" y="88341"/>
                </a:lnTo>
                <a:close/>
              </a:path>
              <a:path w="326389" h="327025">
                <a:moveTo>
                  <a:pt x="317969" y="26644"/>
                </a:moveTo>
                <a:lnTo>
                  <a:pt x="10160" y="26644"/>
                </a:lnTo>
                <a:lnTo>
                  <a:pt x="10160" y="99555"/>
                </a:lnTo>
                <a:lnTo>
                  <a:pt x="38912" y="99555"/>
                </a:lnTo>
                <a:lnTo>
                  <a:pt x="38912" y="53276"/>
                </a:lnTo>
                <a:lnTo>
                  <a:pt x="317969" y="53276"/>
                </a:lnTo>
                <a:lnTo>
                  <a:pt x="317969" y="26644"/>
                </a:lnTo>
                <a:close/>
              </a:path>
              <a:path w="326389" h="327025">
                <a:moveTo>
                  <a:pt x="317969" y="53276"/>
                </a:moveTo>
                <a:lnTo>
                  <a:pt x="288874" y="53276"/>
                </a:lnTo>
                <a:lnTo>
                  <a:pt x="288874" y="99555"/>
                </a:lnTo>
                <a:lnTo>
                  <a:pt x="317969" y="99555"/>
                </a:lnTo>
                <a:lnTo>
                  <a:pt x="317969" y="53276"/>
                </a:lnTo>
                <a:close/>
              </a:path>
              <a:path w="326389" h="327025">
                <a:moveTo>
                  <a:pt x="176682" y="63449"/>
                </a:moveTo>
                <a:lnTo>
                  <a:pt x="148285" y="63449"/>
                </a:lnTo>
                <a:lnTo>
                  <a:pt x="148285" y="88341"/>
                </a:lnTo>
                <a:lnTo>
                  <a:pt x="176682" y="88341"/>
                </a:lnTo>
                <a:lnTo>
                  <a:pt x="176682" y="63449"/>
                </a:lnTo>
                <a:close/>
              </a:path>
              <a:path w="326389" h="327025">
                <a:moveTo>
                  <a:pt x="179133" y="0"/>
                </a:moveTo>
                <a:lnTo>
                  <a:pt x="148285" y="0"/>
                </a:lnTo>
                <a:lnTo>
                  <a:pt x="148285" y="26644"/>
                </a:lnTo>
                <a:lnTo>
                  <a:pt x="179133" y="26644"/>
                </a:lnTo>
                <a:lnTo>
                  <a:pt x="1791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4103" y="5412143"/>
            <a:ext cx="328295" cy="325755"/>
          </a:xfrm>
          <a:custGeom>
            <a:avLst/>
            <a:gdLst/>
            <a:ahLst/>
            <a:cxnLst/>
            <a:rect l="l" t="t" r="r" b="b"/>
            <a:pathLst>
              <a:path w="328295" h="325754">
                <a:moveTo>
                  <a:pt x="125127" y="147942"/>
                </a:moveTo>
                <a:lnTo>
                  <a:pt x="97815" y="147942"/>
                </a:lnTo>
                <a:lnTo>
                  <a:pt x="97050" y="187001"/>
                </a:lnTo>
                <a:lnTo>
                  <a:pt x="95397" y="229838"/>
                </a:lnTo>
                <a:lnTo>
                  <a:pt x="93023" y="266692"/>
                </a:lnTo>
                <a:lnTo>
                  <a:pt x="90093" y="287807"/>
                </a:lnTo>
                <a:lnTo>
                  <a:pt x="86944" y="297281"/>
                </a:lnTo>
                <a:lnTo>
                  <a:pt x="47332" y="297281"/>
                </a:lnTo>
                <a:lnTo>
                  <a:pt x="52590" y="325323"/>
                </a:lnTo>
                <a:lnTo>
                  <a:pt x="79578" y="325323"/>
                </a:lnTo>
                <a:lnTo>
                  <a:pt x="94550" y="323998"/>
                </a:lnTo>
                <a:lnTo>
                  <a:pt x="119038" y="283732"/>
                </a:lnTo>
                <a:lnTo>
                  <a:pt x="122651" y="240404"/>
                </a:lnTo>
                <a:lnTo>
                  <a:pt x="124620" y="184589"/>
                </a:lnTo>
                <a:lnTo>
                  <a:pt x="125127" y="147942"/>
                </a:lnTo>
                <a:close/>
              </a:path>
              <a:path w="328295" h="325754">
                <a:moveTo>
                  <a:pt x="63093" y="74675"/>
                </a:moveTo>
                <a:lnTo>
                  <a:pt x="36448" y="74675"/>
                </a:lnTo>
                <a:lnTo>
                  <a:pt x="36371" y="155405"/>
                </a:lnTo>
                <a:lnTo>
                  <a:pt x="32577" y="211656"/>
                </a:lnTo>
                <a:lnTo>
                  <a:pt x="23087" y="253023"/>
                </a:lnTo>
                <a:lnTo>
                  <a:pt x="11165" y="281639"/>
                </a:lnTo>
                <a:lnTo>
                  <a:pt x="0" y="300786"/>
                </a:lnTo>
                <a:lnTo>
                  <a:pt x="19989" y="323926"/>
                </a:lnTo>
                <a:lnTo>
                  <a:pt x="40033" y="287558"/>
                </a:lnTo>
                <a:lnTo>
                  <a:pt x="53371" y="247019"/>
                </a:lnTo>
                <a:lnTo>
                  <a:pt x="60794" y="202602"/>
                </a:lnTo>
                <a:lnTo>
                  <a:pt x="62976" y="157048"/>
                </a:lnTo>
                <a:lnTo>
                  <a:pt x="63093" y="147942"/>
                </a:lnTo>
                <a:lnTo>
                  <a:pt x="125127" y="147942"/>
                </a:lnTo>
                <a:lnTo>
                  <a:pt x="125501" y="120954"/>
                </a:lnTo>
                <a:lnTo>
                  <a:pt x="63093" y="120954"/>
                </a:lnTo>
                <a:lnTo>
                  <a:pt x="63093" y="74675"/>
                </a:lnTo>
                <a:close/>
              </a:path>
              <a:path w="328295" h="325754">
                <a:moveTo>
                  <a:pt x="186842" y="172478"/>
                </a:moveTo>
                <a:lnTo>
                  <a:pt x="159854" y="172478"/>
                </a:lnTo>
                <a:lnTo>
                  <a:pt x="159854" y="291668"/>
                </a:lnTo>
                <a:lnTo>
                  <a:pt x="162599" y="306108"/>
                </a:lnTo>
                <a:lnTo>
                  <a:pt x="169978" y="314634"/>
                </a:lnTo>
                <a:lnTo>
                  <a:pt x="180712" y="318691"/>
                </a:lnTo>
                <a:lnTo>
                  <a:pt x="193522" y="319722"/>
                </a:lnTo>
                <a:lnTo>
                  <a:pt x="290614" y="319722"/>
                </a:lnTo>
                <a:lnTo>
                  <a:pt x="308952" y="316983"/>
                </a:lnTo>
                <a:lnTo>
                  <a:pt x="319763" y="307276"/>
                </a:lnTo>
                <a:lnTo>
                  <a:pt x="323984" y="293065"/>
                </a:lnTo>
                <a:lnTo>
                  <a:pt x="192100" y="293065"/>
                </a:lnTo>
                <a:lnTo>
                  <a:pt x="186842" y="291325"/>
                </a:lnTo>
                <a:lnTo>
                  <a:pt x="186842" y="172478"/>
                </a:lnTo>
                <a:close/>
              </a:path>
              <a:path w="328295" h="325754">
                <a:moveTo>
                  <a:pt x="300431" y="249961"/>
                </a:moveTo>
                <a:lnTo>
                  <a:pt x="299352" y="274880"/>
                </a:lnTo>
                <a:lnTo>
                  <a:pt x="295743" y="287677"/>
                </a:lnTo>
                <a:lnTo>
                  <a:pt x="289045" y="292391"/>
                </a:lnTo>
                <a:lnTo>
                  <a:pt x="278701" y="293065"/>
                </a:lnTo>
                <a:lnTo>
                  <a:pt x="323984" y="293065"/>
                </a:lnTo>
                <a:lnTo>
                  <a:pt x="325379" y="288368"/>
                </a:lnTo>
                <a:lnTo>
                  <a:pt x="328129" y="258025"/>
                </a:lnTo>
                <a:lnTo>
                  <a:pt x="300431" y="249961"/>
                </a:lnTo>
                <a:close/>
              </a:path>
              <a:path w="328295" h="325754">
                <a:moveTo>
                  <a:pt x="249250" y="157048"/>
                </a:moveTo>
                <a:lnTo>
                  <a:pt x="222961" y="157048"/>
                </a:lnTo>
                <a:lnTo>
                  <a:pt x="222961" y="263969"/>
                </a:lnTo>
                <a:lnTo>
                  <a:pt x="249250" y="263969"/>
                </a:lnTo>
                <a:lnTo>
                  <a:pt x="249250" y="157048"/>
                </a:lnTo>
                <a:close/>
              </a:path>
              <a:path w="328295" h="325754">
                <a:moveTo>
                  <a:pt x="256616" y="212090"/>
                </a:moveTo>
                <a:lnTo>
                  <a:pt x="260464" y="238734"/>
                </a:lnTo>
                <a:lnTo>
                  <a:pt x="281851" y="238734"/>
                </a:lnTo>
                <a:lnTo>
                  <a:pt x="313093" y="212445"/>
                </a:lnTo>
                <a:lnTo>
                  <a:pt x="276237" y="212445"/>
                </a:lnTo>
                <a:lnTo>
                  <a:pt x="256616" y="212090"/>
                </a:lnTo>
                <a:close/>
              </a:path>
              <a:path w="328295" h="325754">
                <a:moveTo>
                  <a:pt x="315104" y="140576"/>
                </a:moveTo>
                <a:lnTo>
                  <a:pt x="288861" y="140576"/>
                </a:lnTo>
                <a:lnTo>
                  <a:pt x="288855" y="145846"/>
                </a:lnTo>
                <a:lnTo>
                  <a:pt x="288732" y="172478"/>
                </a:lnTo>
                <a:lnTo>
                  <a:pt x="288416" y="189141"/>
                </a:lnTo>
                <a:lnTo>
                  <a:pt x="287807" y="199834"/>
                </a:lnTo>
                <a:lnTo>
                  <a:pt x="286753" y="211035"/>
                </a:lnTo>
                <a:lnTo>
                  <a:pt x="282193" y="212445"/>
                </a:lnTo>
                <a:lnTo>
                  <a:pt x="313093" y="212445"/>
                </a:lnTo>
                <a:lnTo>
                  <a:pt x="313212" y="211035"/>
                </a:lnTo>
                <a:lnTo>
                  <a:pt x="314190" y="195176"/>
                </a:lnTo>
                <a:lnTo>
                  <a:pt x="314847" y="162497"/>
                </a:lnTo>
                <a:lnTo>
                  <a:pt x="315104" y="140576"/>
                </a:lnTo>
                <a:close/>
              </a:path>
              <a:path w="328295" h="325754">
                <a:moveTo>
                  <a:pt x="186842" y="96405"/>
                </a:moveTo>
                <a:lnTo>
                  <a:pt x="159854" y="96405"/>
                </a:lnTo>
                <a:lnTo>
                  <a:pt x="159854" y="145846"/>
                </a:lnTo>
                <a:lnTo>
                  <a:pt x="134264" y="152501"/>
                </a:lnTo>
                <a:lnTo>
                  <a:pt x="138823" y="177736"/>
                </a:lnTo>
                <a:lnTo>
                  <a:pt x="159854" y="172478"/>
                </a:lnTo>
                <a:lnTo>
                  <a:pt x="186842" y="172478"/>
                </a:lnTo>
                <a:lnTo>
                  <a:pt x="186842" y="166166"/>
                </a:lnTo>
                <a:lnTo>
                  <a:pt x="222961" y="157048"/>
                </a:lnTo>
                <a:lnTo>
                  <a:pt x="249250" y="157048"/>
                </a:lnTo>
                <a:lnTo>
                  <a:pt x="249250" y="150393"/>
                </a:lnTo>
                <a:lnTo>
                  <a:pt x="288861" y="140576"/>
                </a:lnTo>
                <a:lnTo>
                  <a:pt x="315104" y="140576"/>
                </a:lnTo>
                <a:lnTo>
                  <a:pt x="315124" y="138823"/>
                </a:lnTo>
                <a:lnTo>
                  <a:pt x="186842" y="138823"/>
                </a:lnTo>
                <a:lnTo>
                  <a:pt x="186842" y="96405"/>
                </a:lnTo>
                <a:close/>
              </a:path>
              <a:path w="328295" h="325754">
                <a:moveTo>
                  <a:pt x="249250" y="77482"/>
                </a:moveTo>
                <a:lnTo>
                  <a:pt x="222961" y="77482"/>
                </a:lnTo>
                <a:lnTo>
                  <a:pt x="222961" y="129717"/>
                </a:lnTo>
                <a:lnTo>
                  <a:pt x="186842" y="138823"/>
                </a:lnTo>
                <a:lnTo>
                  <a:pt x="315124" y="138823"/>
                </a:lnTo>
                <a:lnTo>
                  <a:pt x="315309" y="123062"/>
                </a:lnTo>
                <a:lnTo>
                  <a:pt x="249250" y="123062"/>
                </a:lnTo>
                <a:lnTo>
                  <a:pt x="249250" y="77482"/>
                </a:lnTo>
                <a:close/>
              </a:path>
              <a:path w="328295" h="325754">
                <a:moveTo>
                  <a:pt x="315506" y="106222"/>
                </a:moveTo>
                <a:lnTo>
                  <a:pt x="249250" y="123062"/>
                </a:lnTo>
                <a:lnTo>
                  <a:pt x="315309" y="123062"/>
                </a:lnTo>
                <a:lnTo>
                  <a:pt x="315506" y="106222"/>
                </a:lnTo>
                <a:close/>
              </a:path>
              <a:path w="328295" h="325754">
                <a:moveTo>
                  <a:pt x="134264" y="47675"/>
                </a:moveTo>
                <a:lnTo>
                  <a:pt x="4902" y="47675"/>
                </a:lnTo>
                <a:lnTo>
                  <a:pt x="4902" y="74675"/>
                </a:lnTo>
                <a:lnTo>
                  <a:pt x="133565" y="74675"/>
                </a:lnTo>
                <a:lnTo>
                  <a:pt x="127609" y="80276"/>
                </a:lnTo>
                <a:lnTo>
                  <a:pt x="125501" y="81686"/>
                </a:lnTo>
                <a:lnTo>
                  <a:pt x="119189" y="86588"/>
                </a:lnTo>
                <a:lnTo>
                  <a:pt x="137071" y="108318"/>
                </a:lnTo>
                <a:lnTo>
                  <a:pt x="144721" y="101555"/>
                </a:lnTo>
                <a:lnTo>
                  <a:pt x="154338" y="92289"/>
                </a:lnTo>
                <a:lnTo>
                  <a:pt x="165662" y="79734"/>
                </a:lnTo>
                <a:lnTo>
                  <a:pt x="170094" y="73964"/>
                </a:lnTo>
                <a:lnTo>
                  <a:pt x="134264" y="73964"/>
                </a:lnTo>
                <a:lnTo>
                  <a:pt x="134264" y="47675"/>
                </a:lnTo>
                <a:close/>
              </a:path>
              <a:path w="328295" h="325754">
                <a:moveTo>
                  <a:pt x="180200" y="0"/>
                </a:moveTo>
                <a:lnTo>
                  <a:pt x="166657" y="30198"/>
                </a:lnTo>
                <a:lnTo>
                  <a:pt x="152365" y="52765"/>
                </a:lnTo>
                <a:lnTo>
                  <a:pt x="140506" y="67440"/>
                </a:lnTo>
                <a:lnTo>
                  <a:pt x="134264" y="73964"/>
                </a:lnTo>
                <a:lnTo>
                  <a:pt x="170094" y="73964"/>
                </a:lnTo>
                <a:lnTo>
                  <a:pt x="178434" y="63106"/>
                </a:lnTo>
                <a:lnTo>
                  <a:pt x="327431" y="63106"/>
                </a:lnTo>
                <a:lnTo>
                  <a:pt x="327431" y="37160"/>
                </a:lnTo>
                <a:lnTo>
                  <a:pt x="194563" y="37160"/>
                </a:lnTo>
                <a:lnTo>
                  <a:pt x="199358" y="27474"/>
                </a:lnTo>
                <a:lnTo>
                  <a:pt x="202933" y="18805"/>
                </a:lnTo>
                <a:lnTo>
                  <a:pt x="205651" y="10989"/>
                </a:lnTo>
                <a:lnTo>
                  <a:pt x="207873" y="3860"/>
                </a:lnTo>
                <a:lnTo>
                  <a:pt x="180200" y="0"/>
                </a:lnTo>
                <a:close/>
              </a:path>
              <a:path w="328295" h="325754">
                <a:moveTo>
                  <a:pt x="83781" y="1765"/>
                </a:moveTo>
                <a:lnTo>
                  <a:pt x="55397" y="1765"/>
                </a:lnTo>
                <a:lnTo>
                  <a:pt x="55397" y="47675"/>
                </a:lnTo>
                <a:lnTo>
                  <a:pt x="83781" y="47675"/>
                </a:lnTo>
                <a:lnTo>
                  <a:pt x="83781" y="17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7284" y="54230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4">
                <a:moveTo>
                  <a:pt x="119189" y="0"/>
                </a:moveTo>
                <a:lnTo>
                  <a:pt x="85191" y="0"/>
                </a:lnTo>
                <a:lnTo>
                  <a:pt x="85746" y="56701"/>
                </a:lnTo>
                <a:lnTo>
                  <a:pt x="87514" y="89215"/>
                </a:lnTo>
                <a:lnTo>
                  <a:pt x="91451" y="107268"/>
                </a:lnTo>
                <a:lnTo>
                  <a:pt x="98513" y="120586"/>
                </a:lnTo>
                <a:lnTo>
                  <a:pt x="62557" y="137704"/>
                </a:lnTo>
                <a:lnTo>
                  <a:pt x="30978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9" y="244335"/>
                </a:lnTo>
                <a:lnTo>
                  <a:pt x="43472" y="285356"/>
                </a:lnTo>
                <a:lnTo>
                  <a:pt x="88471" y="296092"/>
                </a:lnTo>
                <a:lnTo>
                  <a:pt x="127225" y="298816"/>
                </a:lnTo>
                <a:lnTo>
                  <a:pt x="185800" y="299732"/>
                </a:lnTo>
                <a:lnTo>
                  <a:pt x="217407" y="299474"/>
                </a:lnTo>
                <a:lnTo>
                  <a:pt x="239348" y="298721"/>
                </a:lnTo>
                <a:lnTo>
                  <a:pt x="255897" y="297509"/>
                </a:lnTo>
                <a:lnTo>
                  <a:pt x="271322" y="295871"/>
                </a:lnTo>
                <a:lnTo>
                  <a:pt x="271038" y="268871"/>
                </a:lnTo>
                <a:lnTo>
                  <a:pt x="163360" y="268871"/>
                </a:lnTo>
                <a:lnTo>
                  <a:pt x="106590" y="267700"/>
                </a:lnTo>
                <a:lnTo>
                  <a:pt x="65427" y="261862"/>
                </a:lnTo>
                <a:lnTo>
                  <a:pt x="40366" y="247874"/>
                </a:lnTo>
                <a:lnTo>
                  <a:pt x="31902" y="222249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7" y="135221"/>
                </a:lnTo>
                <a:lnTo>
                  <a:pt x="218883" y="119409"/>
                </a:lnTo>
                <a:lnTo>
                  <a:pt x="259422" y="113931"/>
                </a:lnTo>
                <a:lnTo>
                  <a:pt x="259010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4">
                <a:moveTo>
                  <a:pt x="270979" y="263258"/>
                </a:moveTo>
                <a:lnTo>
                  <a:pt x="254807" y="265030"/>
                </a:lnTo>
                <a:lnTo>
                  <a:pt x="232028" y="266860"/>
                </a:lnTo>
                <a:lnTo>
                  <a:pt x="201821" y="268292"/>
                </a:lnTo>
                <a:lnTo>
                  <a:pt x="163360" y="268871"/>
                </a:lnTo>
                <a:lnTo>
                  <a:pt x="271038" y="268871"/>
                </a:lnTo>
                <a:lnTo>
                  <a:pt x="270979" y="263258"/>
                </a:lnTo>
                <a:close/>
              </a:path>
              <a:path w="271779" h="300354">
                <a:moveTo>
                  <a:pt x="255904" y="80975"/>
                </a:moveTo>
                <a:lnTo>
                  <a:pt x="209713" y="88671"/>
                </a:lnTo>
                <a:lnTo>
                  <a:pt x="173745" y="96570"/>
                </a:lnTo>
                <a:lnTo>
                  <a:pt x="146516" y="103945"/>
                </a:lnTo>
                <a:lnTo>
                  <a:pt x="126542" y="110070"/>
                </a:lnTo>
                <a:lnTo>
                  <a:pt x="259010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4909" y="5412143"/>
            <a:ext cx="333375" cy="329565"/>
          </a:xfrm>
          <a:custGeom>
            <a:avLst/>
            <a:gdLst/>
            <a:ahLst/>
            <a:cxnLst/>
            <a:rect l="l" t="t" r="r" b="b"/>
            <a:pathLst>
              <a:path w="333375" h="329564">
                <a:moveTo>
                  <a:pt x="216992" y="83426"/>
                </a:moveTo>
                <a:lnTo>
                  <a:pt x="187896" y="83426"/>
                </a:lnTo>
                <a:lnTo>
                  <a:pt x="190664" y="120114"/>
                </a:lnTo>
                <a:lnTo>
                  <a:pt x="195305" y="159199"/>
                </a:lnTo>
                <a:lnTo>
                  <a:pt x="202639" y="199138"/>
                </a:lnTo>
                <a:lnTo>
                  <a:pt x="213486" y="238391"/>
                </a:lnTo>
                <a:lnTo>
                  <a:pt x="184442" y="263934"/>
                </a:lnTo>
                <a:lnTo>
                  <a:pt x="156478" y="282379"/>
                </a:lnTo>
                <a:lnTo>
                  <a:pt x="132392" y="294779"/>
                </a:lnTo>
                <a:lnTo>
                  <a:pt x="114985" y="302183"/>
                </a:lnTo>
                <a:lnTo>
                  <a:pt x="132499" y="329184"/>
                </a:lnTo>
                <a:lnTo>
                  <a:pt x="159689" y="316193"/>
                </a:lnTo>
                <a:lnTo>
                  <a:pt x="183032" y="302317"/>
                </a:lnTo>
                <a:lnTo>
                  <a:pt x="204336" y="286535"/>
                </a:lnTo>
                <a:lnTo>
                  <a:pt x="225412" y="267830"/>
                </a:lnTo>
                <a:lnTo>
                  <a:pt x="257628" y="267830"/>
                </a:lnTo>
                <a:lnTo>
                  <a:pt x="254305" y="262455"/>
                </a:lnTo>
                <a:lnTo>
                  <a:pt x="246087" y="245046"/>
                </a:lnTo>
                <a:lnTo>
                  <a:pt x="267897" y="212090"/>
                </a:lnTo>
                <a:lnTo>
                  <a:pt x="235216" y="212090"/>
                </a:lnTo>
                <a:lnTo>
                  <a:pt x="228431" y="181977"/>
                </a:lnTo>
                <a:lnTo>
                  <a:pt x="222956" y="148415"/>
                </a:lnTo>
                <a:lnTo>
                  <a:pt x="219055" y="114524"/>
                </a:lnTo>
                <a:lnTo>
                  <a:pt x="216992" y="83426"/>
                </a:lnTo>
                <a:close/>
              </a:path>
              <a:path w="333375" h="329564">
                <a:moveTo>
                  <a:pt x="257628" y="267830"/>
                </a:moveTo>
                <a:lnTo>
                  <a:pt x="225412" y="267830"/>
                </a:lnTo>
                <a:lnTo>
                  <a:pt x="232437" y="280804"/>
                </a:lnTo>
                <a:lnTo>
                  <a:pt x="246135" y="301137"/>
                </a:lnTo>
                <a:lnTo>
                  <a:pt x="264895" y="319892"/>
                </a:lnTo>
                <a:lnTo>
                  <a:pt x="287108" y="328129"/>
                </a:lnTo>
                <a:lnTo>
                  <a:pt x="299810" y="325866"/>
                </a:lnTo>
                <a:lnTo>
                  <a:pt x="312480" y="315550"/>
                </a:lnTo>
                <a:lnTo>
                  <a:pt x="322087" y="295871"/>
                </a:lnTo>
                <a:lnTo>
                  <a:pt x="285699" y="295871"/>
                </a:lnTo>
                <a:lnTo>
                  <a:pt x="275323" y="291086"/>
                </a:lnTo>
                <a:lnTo>
                  <a:pt x="264455" y="278874"/>
                </a:lnTo>
                <a:lnTo>
                  <a:pt x="257628" y="267830"/>
                </a:lnTo>
                <a:close/>
              </a:path>
              <a:path w="333375" h="329564">
                <a:moveTo>
                  <a:pt x="328117" y="56095"/>
                </a:moveTo>
                <a:lnTo>
                  <a:pt x="29438" y="56095"/>
                </a:lnTo>
                <a:lnTo>
                  <a:pt x="29420" y="181977"/>
                </a:lnTo>
                <a:lnTo>
                  <a:pt x="29023" y="190568"/>
                </a:lnTo>
                <a:lnTo>
                  <a:pt x="25302" y="229808"/>
                </a:lnTo>
                <a:lnTo>
                  <a:pt x="16612" y="270059"/>
                </a:lnTo>
                <a:lnTo>
                  <a:pt x="0" y="306387"/>
                </a:lnTo>
                <a:lnTo>
                  <a:pt x="24536" y="327787"/>
                </a:lnTo>
                <a:lnTo>
                  <a:pt x="49998" y="257311"/>
                </a:lnTo>
                <a:lnTo>
                  <a:pt x="55945" y="218630"/>
                </a:lnTo>
                <a:lnTo>
                  <a:pt x="57848" y="157048"/>
                </a:lnTo>
                <a:lnTo>
                  <a:pt x="157954" y="157048"/>
                </a:lnTo>
                <a:lnTo>
                  <a:pt x="158204" y="148415"/>
                </a:lnTo>
                <a:lnTo>
                  <a:pt x="158445" y="131114"/>
                </a:lnTo>
                <a:lnTo>
                  <a:pt x="57848" y="131114"/>
                </a:lnTo>
                <a:lnTo>
                  <a:pt x="57848" y="83426"/>
                </a:lnTo>
                <a:lnTo>
                  <a:pt x="328117" y="83426"/>
                </a:lnTo>
                <a:lnTo>
                  <a:pt x="328117" y="56095"/>
                </a:lnTo>
                <a:close/>
              </a:path>
              <a:path w="333375" h="329564">
                <a:moveTo>
                  <a:pt x="307797" y="237337"/>
                </a:moveTo>
                <a:lnTo>
                  <a:pt x="305378" y="254316"/>
                </a:lnTo>
                <a:lnTo>
                  <a:pt x="301086" y="273567"/>
                </a:lnTo>
                <a:lnTo>
                  <a:pt x="294625" y="289336"/>
                </a:lnTo>
                <a:lnTo>
                  <a:pt x="285699" y="295871"/>
                </a:lnTo>
                <a:lnTo>
                  <a:pt x="322087" y="295871"/>
                </a:lnTo>
                <a:lnTo>
                  <a:pt x="324031" y="291889"/>
                </a:lnTo>
                <a:lnTo>
                  <a:pt x="333374" y="249593"/>
                </a:lnTo>
                <a:lnTo>
                  <a:pt x="307797" y="237337"/>
                </a:lnTo>
                <a:close/>
              </a:path>
              <a:path w="333375" h="329564">
                <a:moveTo>
                  <a:pt x="157954" y="157048"/>
                </a:moveTo>
                <a:lnTo>
                  <a:pt x="129349" y="157048"/>
                </a:lnTo>
                <a:lnTo>
                  <a:pt x="128861" y="172778"/>
                </a:lnTo>
                <a:lnTo>
                  <a:pt x="127781" y="196886"/>
                </a:lnTo>
                <a:lnTo>
                  <a:pt x="125909" y="221583"/>
                </a:lnTo>
                <a:lnTo>
                  <a:pt x="123050" y="239077"/>
                </a:lnTo>
                <a:lnTo>
                  <a:pt x="121297" y="244335"/>
                </a:lnTo>
                <a:lnTo>
                  <a:pt x="118833" y="252056"/>
                </a:lnTo>
                <a:lnTo>
                  <a:pt x="71920" y="252056"/>
                </a:lnTo>
                <a:lnTo>
                  <a:pt x="77114" y="281152"/>
                </a:lnTo>
                <a:lnTo>
                  <a:pt x="112534" y="281152"/>
                </a:lnTo>
                <a:lnTo>
                  <a:pt x="129874" y="278193"/>
                </a:lnTo>
                <a:lnTo>
                  <a:pt x="140877" y="271157"/>
                </a:lnTo>
                <a:lnTo>
                  <a:pt x="147085" y="262807"/>
                </a:lnTo>
                <a:lnTo>
                  <a:pt x="150037" y="255904"/>
                </a:lnTo>
                <a:lnTo>
                  <a:pt x="150643" y="252056"/>
                </a:lnTo>
                <a:lnTo>
                  <a:pt x="106578" y="252056"/>
                </a:lnTo>
                <a:lnTo>
                  <a:pt x="71856" y="251701"/>
                </a:lnTo>
                <a:lnTo>
                  <a:pt x="150699" y="251701"/>
                </a:lnTo>
                <a:lnTo>
                  <a:pt x="154609" y="226848"/>
                </a:lnTo>
                <a:lnTo>
                  <a:pt x="157137" y="185366"/>
                </a:lnTo>
                <a:lnTo>
                  <a:pt x="157954" y="157048"/>
                </a:lnTo>
                <a:close/>
              </a:path>
              <a:path w="333375" h="329564">
                <a:moveTo>
                  <a:pt x="280441" y="108318"/>
                </a:moveTo>
                <a:lnTo>
                  <a:pt x="271606" y="136860"/>
                </a:lnTo>
                <a:lnTo>
                  <a:pt x="261781" y="162837"/>
                </a:lnTo>
                <a:lnTo>
                  <a:pt x="249980" y="187497"/>
                </a:lnTo>
                <a:lnTo>
                  <a:pt x="235216" y="212090"/>
                </a:lnTo>
                <a:lnTo>
                  <a:pt x="267897" y="212090"/>
                </a:lnTo>
                <a:lnTo>
                  <a:pt x="270726" y="207814"/>
                </a:lnTo>
                <a:lnTo>
                  <a:pt x="288559" y="172258"/>
                </a:lnTo>
                <a:lnTo>
                  <a:pt x="300673" y="141371"/>
                </a:lnTo>
                <a:lnTo>
                  <a:pt x="308152" y="118148"/>
                </a:lnTo>
                <a:lnTo>
                  <a:pt x="280441" y="108318"/>
                </a:lnTo>
                <a:close/>
              </a:path>
              <a:path w="333375" h="329564">
                <a:moveTo>
                  <a:pt x="214896" y="1054"/>
                </a:moveTo>
                <a:lnTo>
                  <a:pt x="185432" y="1054"/>
                </a:lnTo>
                <a:lnTo>
                  <a:pt x="185479" y="9045"/>
                </a:lnTo>
                <a:lnTo>
                  <a:pt x="185584" y="17664"/>
                </a:lnTo>
                <a:lnTo>
                  <a:pt x="185704" y="24765"/>
                </a:lnTo>
                <a:lnTo>
                  <a:pt x="186047" y="39019"/>
                </a:lnTo>
                <a:lnTo>
                  <a:pt x="186499" y="56095"/>
                </a:lnTo>
                <a:lnTo>
                  <a:pt x="215595" y="56095"/>
                </a:lnTo>
                <a:lnTo>
                  <a:pt x="215191" y="39019"/>
                </a:lnTo>
                <a:lnTo>
                  <a:pt x="215048" y="29274"/>
                </a:lnTo>
                <a:lnTo>
                  <a:pt x="214939" y="17664"/>
                </a:lnTo>
                <a:lnTo>
                  <a:pt x="214896" y="1054"/>
                </a:lnTo>
                <a:close/>
              </a:path>
              <a:path w="333375" h="329564">
                <a:moveTo>
                  <a:pt x="258711" y="0"/>
                </a:moveTo>
                <a:lnTo>
                  <a:pt x="241896" y="21031"/>
                </a:lnTo>
                <a:lnTo>
                  <a:pt x="255720" y="29274"/>
                </a:lnTo>
                <a:lnTo>
                  <a:pt x="266817" y="36725"/>
                </a:lnTo>
                <a:lnTo>
                  <a:pt x="277719" y="45094"/>
                </a:lnTo>
                <a:lnTo>
                  <a:pt x="290956" y="56095"/>
                </a:lnTo>
                <a:lnTo>
                  <a:pt x="295516" y="56095"/>
                </a:lnTo>
                <a:lnTo>
                  <a:pt x="312356" y="36118"/>
                </a:lnTo>
                <a:lnTo>
                  <a:pt x="300274" y="26480"/>
                </a:lnTo>
                <a:lnTo>
                  <a:pt x="288029" y="17664"/>
                </a:lnTo>
                <a:lnTo>
                  <a:pt x="274537" y="9045"/>
                </a:lnTo>
                <a:lnTo>
                  <a:pt x="2587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6876" y="5422658"/>
            <a:ext cx="332105" cy="316230"/>
          </a:xfrm>
          <a:custGeom>
            <a:avLst/>
            <a:gdLst/>
            <a:ahLst/>
            <a:cxnLst/>
            <a:rect l="l" t="t" r="r" b="b"/>
            <a:pathLst>
              <a:path w="332104" h="316229">
                <a:moveTo>
                  <a:pt x="211461" y="208940"/>
                </a:moveTo>
                <a:lnTo>
                  <a:pt x="151447" y="208940"/>
                </a:lnTo>
                <a:lnTo>
                  <a:pt x="151447" y="315861"/>
                </a:lnTo>
                <a:lnTo>
                  <a:pt x="179844" y="315861"/>
                </a:lnTo>
                <a:lnTo>
                  <a:pt x="179844" y="211035"/>
                </a:lnTo>
                <a:lnTo>
                  <a:pt x="213692" y="211035"/>
                </a:lnTo>
                <a:lnTo>
                  <a:pt x="211461" y="208940"/>
                </a:lnTo>
                <a:close/>
              </a:path>
              <a:path w="332104" h="316229">
                <a:moveTo>
                  <a:pt x="213692" y="211035"/>
                </a:moveTo>
                <a:lnTo>
                  <a:pt x="179844" y="211035"/>
                </a:lnTo>
                <a:lnTo>
                  <a:pt x="197557" y="231578"/>
                </a:lnTo>
                <a:lnTo>
                  <a:pt x="224013" y="255211"/>
                </a:lnTo>
                <a:lnTo>
                  <a:pt x="262563" y="280946"/>
                </a:lnTo>
                <a:lnTo>
                  <a:pt x="316560" y="307797"/>
                </a:lnTo>
                <a:lnTo>
                  <a:pt x="331978" y="279057"/>
                </a:lnTo>
                <a:lnTo>
                  <a:pt x="298996" y="267220"/>
                </a:lnTo>
                <a:lnTo>
                  <a:pt x="265779" y="251182"/>
                </a:lnTo>
                <a:lnTo>
                  <a:pt x="232361" y="228574"/>
                </a:lnTo>
                <a:lnTo>
                  <a:pt x="213692" y="211035"/>
                </a:lnTo>
                <a:close/>
              </a:path>
              <a:path w="332104" h="316229">
                <a:moveTo>
                  <a:pt x="198780" y="197027"/>
                </a:moveTo>
                <a:lnTo>
                  <a:pt x="130759" y="197027"/>
                </a:lnTo>
                <a:lnTo>
                  <a:pt x="116982" y="212620"/>
                </a:lnTo>
                <a:lnTo>
                  <a:pt x="92592" y="233740"/>
                </a:lnTo>
                <a:lnTo>
                  <a:pt x="54596" y="257360"/>
                </a:lnTo>
                <a:lnTo>
                  <a:pt x="0" y="280454"/>
                </a:lnTo>
                <a:lnTo>
                  <a:pt x="14719" y="307441"/>
                </a:lnTo>
                <a:lnTo>
                  <a:pt x="69162" y="280268"/>
                </a:lnTo>
                <a:lnTo>
                  <a:pt x="107400" y="254642"/>
                </a:lnTo>
                <a:lnTo>
                  <a:pt x="133480" y="230790"/>
                </a:lnTo>
                <a:lnTo>
                  <a:pt x="151447" y="208940"/>
                </a:lnTo>
                <a:lnTo>
                  <a:pt x="211461" y="208940"/>
                </a:lnTo>
                <a:lnTo>
                  <a:pt x="198780" y="197027"/>
                </a:lnTo>
                <a:close/>
              </a:path>
              <a:path w="332104" h="316229">
                <a:moveTo>
                  <a:pt x="328472" y="170738"/>
                </a:moveTo>
                <a:lnTo>
                  <a:pt x="3162" y="170738"/>
                </a:lnTo>
                <a:lnTo>
                  <a:pt x="3162" y="197027"/>
                </a:lnTo>
                <a:lnTo>
                  <a:pt x="328472" y="197027"/>
                </a:lnTo>
                <a:lnTo>
                  <a:pt x="328472" y="170738"/>
                </a:lnTo>
                <a:close/>
              </a:path>
              <a:path w="332104" h="316229">
                <a:moveTo>
                  <a:pt x="179844" y="141985"/>
                </a:moveTo>
                <a:lnTo>
                  <a:pt x="151447" y="141985"/>
                </a:lnTo>
                <a:lnTo>
                  <a:pt x="151447" y="170738"/>
                </a:lnTo>
                <a:lnTo>
                  <a:pt x="179844" y="170738"/>
                </a:lnTo>
                <a:lnTo>
                  <a:pt x="179844" y="141985"/>
                </a:lnTo>
                <a:close/>
              </a:path>
              <a:path w="332104" h="316229">
                <a:moveTo>
                  <a:pt x="300431" y="0"/>
                </a:moveTo>
                <a:lnTo>
                  <a:pt x="31559" y="0"/>
                </a:lnTo>
                <a:lnTo>
                  <a:pt x="31559" y="141985"/>
                </a:lnTo>
                <a:lnTo>
                  <a:pt x="300431" y="141985"/>
                </a:lnTo>
                <a:lnTo>
                  <a:pt x="300431" y="117792"/>
                </a:lnTo>
                <a:lnTo>
                  <a:pt x="60299" y="117792"/>
                </a:lnTo>
                <a:lnTo>
                  <a:pt x="60299" y="81686"/>
                </a:lnTo>
                <a:lnTo>
                  <a:pt x="300431" y="81686"/>
                </a:lnTo>
                <a:lnTo>
                  <a:pt x="300431" y="58902"/>
                </a:lnTo>
                <a:lnTo>
                  <a:pt x="60299" y="58902"/>
                </a:lnTo>
                <a:lnTo>
                  <a:pt x="60299" y="24549"/>
                </a:lnTo>
                <a:lnTo>
                  <a:pt x="300431" y="24549"/>
                </a:lnTo>
                <a:lnTo>
                  <a:pt x="300431" y="0"/>
                </a:lnTo>
                <a:close/>
              </a:path>
              <a:path w="332104" h="316229">
                <a:moveTo>
                  <a:pt x="179857" y="81686"/>
                </a:moveTo>
                <a:lnTo>
                  <a:pt x="151447" y="81686"/>
                </a:lnTo>
                <a:lnTo>
                  <a:pt x="151447" y="117792"/>
                </a:lnTo>
                <a:lnTo>
                  <a:pt x="179857" y="117792"/>
                </a:lnTo>
                <a:lnTo>
                  <a:pt x="179857" y="81686"/>
                </a:lnTo>
                <a:close/>
              </a:path>
              <a:path w="332104" h="316229">
                <a:moveTo>
                  <a:pt x="300431" y="81686"/>
                </a:moveTo>
                <a:lnTo>
                  <a:pt x="271691" y="81686"/>
                </a:lnTo>
                <a:lnTo>
                  <a:pt x="271691" y="117792"/>
                </a:lnTo>
                <a:lnTo>
                  <a:pt x="300431" y="117792"/>
                </a:lnTo>
                <a:lnTo>
                  <a:pt x="300431" y="81686"/>
                </a:lnTo>
                <a:close/>
              </a:path>
              <a:path w="332104" h="316229">
                <a:moveTo>
                  <a:pt x="179857" y="24549"/>
                </a:moveTo>
                <a:lnTo>
                  <a:pt x="151447" y="24549"/>
                </a:lnTo>
                <a:lnTo>
                  <a:pt x="151447" y="58902"/>
                </a:lnTo>
                <a:lnTo>
                  <a:pt x="179857" y="58902"/>
                </a:lnTo>
                <a:lnTo>
                  <a:pt x="179857" y="24549"/>
                </a:lnTo>
                <a:close/>
              </a:path>
              <a:path w="332104" h="316229">
                <a:moveTo>
                  <a:pt x="300431" y="24549"/>
                </a:moveTo>
                <a:lnTo>
                  <a:pt x="271691" y="24549"/>
                </a:lnTo>
                <a:lnTo>
                  <a:pt x="271691" y="58902"/>
                </a:lnTo>
                <a:lnTo>
                  <a:pt x="300431" y="58902"/>
                </a:lnTo>
                <a:lnTo>
                  <a:pt x="300431" y="24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6041" y="5427916"/>
            <a:ext cx="276225" cy="295910"/>
          </a:xfrm>
          <a:custGeom>
            <a:avLst/>
            <a:gdLst/>
            <a:ahLst/>
            <a:cxnLst/>
            <a:rect l="l" t="t" r="r" b="b"/>
            <a:pathLst>
              <a:path w="276225" h="295910">
                <a:moveTo>
                  <a:pt x="269227" y="27355"/>
                </a:moveTo>
                <a:lnTo>
                  <a:pt x="99555" y="27355"/>
                </a:lnTo>
                <a:lnTo>
                  <a:pt x="99555" y="57505"/>
                </a:lnTo>
                <a:lnTo>
                  <a:pt x="269227" y="57505"/>
                </a:lnTo>
                <a:lnTo>
                  <a:pt x="269227" y="27355"/>
                </a:lnTo>
                <a:close/>
              </a:path>
              <a:path w="276225" h="295910">
                <a:moveTo>
                  <a:pt x="108661" y="145478"/>
                </a:moveTo>
                <a:lnTo>
                  <a:pt x="103136" y="155304"/>
                </a:lnTo>
                <a:lnTo>
                  <a:pt x="96788" y="169105"/>
                </a:lnTo>
                <a:lnTo>
                  <a:pt x="91557" y="186256"/>
                </a:lnTo>
                <a:lnTo>
                  <a:pt x="89382" y="206133"/>
                </a:lnTo>
                <a:lnTo>
                  <a:pt x="102286" y="246060"/>
                </a:lnTo>
                <a:lnTo>
                  <a:pt x="133988" y="266563"/>
                </a:lnTo>
                <a:lnTo>
                  <a:pt x="173971" y="274117"/>
                </a:lnTo>
                <a:lnTo>
                  <a:pt x="211721" y="275196"/>
                </a:lnTo>
                <a:lnTo>
                  <a:pt x="234174" y="274905"/>
                </a:lnTo>
                <a:lnTo>
                  <a:pt x="251691" y="274188"/>
                </a:lnTo>
                <a:lnTo>
                  <a:pt x="265260" y="273272"/>
                </a:lnTo>
                <a:lnTo>
                  <a:pt x="275869" y="272389"/>
                </a:lnTo>
                <a:lnTo>
                  <a:pt x="275869" y="244335"/>
                </a:lnTo>
                <a:lnTo>
                  <a:pt x="197713" y="244335"/>
                </a:lnTo>
                <a:lnTo>
                  <a:pt x="161735" y="242273"/>
                </a:lnTo>
                <a:lnTo>
                  <a:pt x="137625" y="235448"/>
                </a:lnTo>
                <a:lnTo>
                  <a:pt x="124099" y="222904"/>
                </a:lnTo>
                <a:lnTo>
                  <a:pt x="119875" y="203682"/>
                </a:lnTo>
                <a:lnTo>
                  <a:pt x="121666" y="188516"/>
                </a:lnTo>
                <a:lnTo>
                  <a:pt x="126055" y="175720"/>
                </a:lnTo>
                <a:lnTo>
                  <a:pt x="131560" y="165424"/>
                </a:lnTo>
                <a:lnTo>
                  <a:pt x="136702" y="157759"/>
                </a:lnTo>
                <a:lnTo>
                  <a:pt x="108661" y="145478"/>
                </a:lnTo>
                <a:close/>
              </a:path>
              <a:path w="276225" h="295910">
                <a:moveTo>
                  <a:pt x="275869" y="240842"/>
                </a:moveTo>
                <a:lnTo>
                  <a:pt x="253556" y="242717"/>
                </a:lnTo>
                <a:lnTo>
                  <a:pt x="232190" y="243770"/>
                </a:lnTo>
                <a:lnTo>
                  <a:pt x="213125" y="244232"/>
                </a:lnTo>
                <a:lnTo>
                  <a:pt x="197713" y="244335"/>
                </a:lnTo>
                <a:lnTo>
                  <a:pt x="275869" y="244335"/>
                </a:lnTo>
                <a:lnTo>
                  <a:pt x="275869" y="240842"/>
                </a:lnTo>
                <a:close/>
              </a:path>
              <a:path w="276225" h="295910">
                <a:moveTo>
                  <a:pt x="13309" y="0"/>
                </a:moveTo>
                <a:lnTo>
                  <a:pt x="9601" y="22038"/>
                </a:lnTo>
                <a:lnTo>
                  <a:pt x="5206" y="56397"/>
                </a:lnTo>
                <a:lnTo>
                  <a:pt x="1536" y="104363"/>
                </a:lnTo>
                <a:lnTo>
                  <a:pt x="0" y="167220"/>
                </a:lnTo>
                <a:lnTo>
                  <a:pt x="1071" y="217690"/>
                </a:lnTo>
                <a:lnTo>
                  <a:pt x="3849" y="252844"/>
                </a:lnTo>
                <a:lnTo>
                  <a:pt x="7677" y="277348"/>
                </a:lnTo>
                <a:lnTo>
                  <a:pt x="11899" y="295871"/>
                </a:lnTo>
                <a:lnTo>
                  <a:pt x="44500" y="292011"/>
                </a:lnTo>
                <a:lnTo>
                  <a:pt x="38195" y="261076"/>
                </a:lnTo>
                <a:lnTo>
                  <a:pt x="34218" y="228788"/>
                </a:lnTo>
                <a:lnTo>
                  <a:pt x="32143" y="195250"/>
                </a:lnTo>
                <a:lnTo>
                  <a:pt x="31546" y="160566"/>
                </a:lnTo>
                <a:lnTo>
                  <a:pt x="32371" y="120587"/>
                </a:lnTo>
                <a:lnTo>
                  <a:pt x="35002" y="81073"/>
                </a:lnTo>
                <a:lnTo>
                  <a:pt x="39674" y="41954"/>
                </a:lnTo>
                <a:lnTo>
                  <a:pt x="46621" y="3162"/>
                </a:lnTo>
                <a:lnTo>
                  <a:pt x="1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5395" y="5424424"/>
            <a:ext cx="294005" cy="301625"/>
          </a:xfrm>
          <a:custGeom>
            <a:avLst/>
            <a:gdLst/>
            <a:ahLst/>
            <a:cxnLst/>
            <a:rect l="l" t="t" r="r" b="b"/>
            <a:pathLst>
              <a:path w="294004" h="301625">
                <a:moveTo>
                  <a:pt x="99212" y="167208"/>
                </a:moveTo>
                <a:lnTo>
                  <a:pt x="60489" y="171848"/>
                </a:lnTo>
                <a:lnTo>
                  <a:pt x="28965" y="185396"/>
                </a:lnTo>
                <a:lnTo>
                  <a:pt x="7761" y="207289"/>
                </a:lnTo>
                <a:lnTo>
                  <a:pt x="0" y="236969"/>
                </a:lnTo>
                <a:lnTo>
                  <a:pt x="2061" y="252380"/>
                </a:lnTo>
                <a:lnTo>
                  <a:pt x="12538" y="273965"/>
                </a:lnTo>
                <a:lnTo>
                  <a:pt x="37869" y="293181"/>
                </a:lnTo>
                <a:lnTo>
                  <a:pt x="84493" y="301485"/>
                </a:lnTo>
                <a:lnTo>
                  <a:pt x="118394" y="296741"/>
                </a:lnTo>
                <a:lnTo>
                  <a:pt x="141712" y="282990"/>
                </a:lnTo>
                <a:lnTo>
                  <a:pt x="147980" y="272732"/>
                </a:lnTo>
                <a:lnTo>
                  <a:pt x="82727" y="272732"/>
                </a:lnTo>
                <a:lnTo>
                  <a:pt x="53809" y="268219"/>
                </a:lnTo>
                <a:lnTo>
                  <a:pt x="38036" y="257660"/>
                </a:lnTo>
                <a:lnTo>
                  <a:pt x="31464" y="245525"/>
                </a:lnTo>
                <a:lnTo>
                  <a:pt x="30149" y="236283"/>
                </a:lnTo>
                <a:lnTo>
                  <a:pt x="35688" y="218038"/>
                </a:lnTo>
                <a:lnTo>
                  <a:pt x="50265" y="205252"/>
                </a:lnTo>
                <a:lnTo>
                  <a:pt x="70820" y="197726"/>
                </a:lnTo>
                <a:lnTo>
                  <a:pt x="94297" y="195262"/>
                </a:lnTo>
                <a:lnTo>
                  <a:pt x="206388" y="195262"/>
                </a:lnTo>
                <a:lnTo>
                  <a:pt x="192708" y="188394"/>
                </a:lnTo>
                <a:lnTo>
                  <a:pt x="159499" y="175628"/>
                </a:lnTo>
                <a:lnTo>
                  <a:pt x="159447" y="169316"/>
                </a:lnTo>
                <a:lnTo>
                  <a:pt x="127952" y="169316"/>
                </a:lnTo>
                <a:lnTo>
                  <a:pt x="122626" y="168692"/>
                </a:lnTo>
                <a:lnTo>
                  <a:pt x="116077" y="168000"/>
                </a:lnTo>
                <a:lnTo>
                  <a:pt x="108282" y="167439"/>
                </a:lnTo>
                <a:lnTo>
                  <a:pt x="99212" y="167208"/>
                </a:lnTo>
                <a:close/>
              </a:path>
              <a:path w="294004" h="301625">
                <a:moveTo>
                  <a:pt x="229615" y="207187"/>
                </a:moveTo>
                <a:lnTo>
                  <a:pt x="159499" y="207187"/>
                </a:lnTo>
                <a:lnTo>
                  <a:pt x="199314" y="225929"/>
                </a:lnTo>
                <a:lnTo>
                  <a:pt x="231635" y="246745"/>
                </a:lnTo>
                <a:lnTo>
                  <a:pt x="255936" y="266184"/>
                </a:lnTo>
                <a:lnTo>
                  <a:pt x="271691" y="280796"/>
                </a:lnTo>
                <a:lnTo>
                  <a:pt x="293763" y="254152"/>
                </a:lnTo>
                <a:lnTo>
                  <a:pt x="262140" y="227984"/>
                </a:lnTo>
                <a:lnTo>
                  <a:pt x="229615" y="207187"/>
                </a:lnTo>
                <a:close/>
              </a:path>
              <a:path w="294004" h="301625">
                <a:moveTo>
                  <a:pt x="206388" y="195262"/>
                </a:moveTo>
                <a:lnTo>
                  <a:pt x="94297" y="195262"/>
                </a:lnTo>
                <a:lnTo>
                  <a:pt x="104837" y="195617"/>
                </a:lnTo>
                <a:lnTo>
                  <a:pt x="113931" y="196529"/>
                </a:lnTo>
                <a:lnTo>
                  <a:pt x="121711" y="197769"/>
                </a:lnTo>
                <a:lnTo>
                  <a:pt x="128308" y="199110"/>
                </a:lnTo>
                <a:lnTo>
                  <a:pt x="128197" y="231368"/>
                </a:lnTo>
                <a:lnTo>
                  <a:pt x="127545" y="243746"/>
                </a:lnTo>
                <a:lnTo>
                  <a:pt x="122477" y="257835"/>
                </a:lnTo>
                <a:lnTo>
                  <a:pt x="108928" y="268504"/>
                </a:lnTo>
                <a:lnTo>
                  <a:pt x="82727" y="272732"/>
                </a:lnTo>
                <a:lnTo>
                  <a:pt x="147980" y="272732"/>
                </a:lnTo>
                <a:lnTo>
                  <a:pt x="155173" y="260958"/>
                </a:lnTo>
                <a:lnTo>
                  <a:pt x="159499" y="231368"/>
                </a:lnTo>
                <a:lnTo>
                  <a:pt x="159499" y="207187"/>
                </a:lnTo>
                <a:lnTo>
                  <a:pt x="229615" y="207187"/>
                </a:lnTo>
                <a:lnTo>
                  <a:pt x="227688" y="205955"/>
                </a:lnTo>
                <a:lnTo>
                  <a:pt x="206388" y="195262"/>
                </a:lnTo>
                <a:close/>
              </a:path>
              <a:path w="294004" h="301625">
                <a:moveTo>
                  <a:pt x="157746" y="0"/>
                </a:moveTo>
                <a:lnTo>
                  <a:pt x="125856" y="0"/>
                </a:lnTo>
                <a:lnTo>
                  <a:pt x="127952" y="169316"/>
                </a:lnTo>
                <a:lnTo>
                  <a:pt x="159447" y="169316"/>
                </a:lnTo>
                <a:lnTo>
                  <a:pt x="158800" y="89750"/>
                </a:lnTo>
                <a:lnTo>
                  <a:pt x="281863" y="89750"/>
                </a:lnTo>
                <a:lnTo>
                  <a:pt x="281863" y="59232"/>
                </a:lnTo>
                <a:lnTo>
                  <a:pt x="158800" y="59232"/>
                </a:lnTo>
                <a:lnTo>
                  <a:pt x="157746" y="0"/>
                </a:lnTo>
                <a:close/>
              </a:path>
              <a:path w="294004" h="301625">
                <a:moveTo>
                  <a:pt x="281863" y="58546"/>
                </a:moveTo>
                <a:lnTo>
                  <a:pt x="158800" y="59232"/>
                </a:lnTo>
                <a:lnTo>
                  <a:pt x="281863" y="59232"/>
                </a:lnTo>
                <a:lnTo>
                  <a:pt x="281863" y="585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4843" y="5424424"/>
            <a:ext cx="222885" cy="300990"/>
          </a:xfrm>
          <a:custGeom>
            <a:avLst/>
            <a:gdLst/>
            <a:ahLst/>
            <a:cxnLst/>
            <a:rect l="l" t="t" r="r" b="b"/>
            <a:pathLst>
              <a:path w="222884" h="300989">
                <a:moveTo>
                  <a:pt x="191925" y="57823"/>
                </a:moveTo>
                <a:lnTo>
                  <a:pt x="128902" y="57823"/>
                </a:lnTo>
                <a:lnTo>
                  <a:pt x="164570" y="70910"/>
                </a:lnTo>
                <a:lnTo>
                  <a:pt x="182886" y="100991"/>
                </a:lnTo>
                <a:lnTo>
                  <a:pt x="189634" y="134295"/>
                </a:lnTo>
                <a:lnTo>
                  <a:pt x="190598" y="157048"/>
                </a:lnTo>
                <a:lnTo>
                  <a:pt x="182729" y="207323"/>
                </a:lnTo>
                <a:lnTo>
                  <a:pt x="160288" y="240505"/>
                </a:lnTo>
                <a:lnTo>
                  <a:pt x="125025" y="259942"/>
                </a:lnTo>
                <a:lnTo>
                  <a:pt x="78690" y="268984"/>
                </a:lnTo>
                <a:lnTo>
                  <a:pt x="23034" y="270979"/>
                </a:lnTo>
                <a:lnTo>
                  <a:pt x="28991" y="300761"/>
                </a:lnTo>
                <a:lnTo>
                  <a:pt x="89336" y="297483"/>
                </a:lnTo>
                <a:lnTo>
                  <a:pt x="138054" y="287039"/>
                </a:lnTo>
                <a:lnTo>
                  <a:pt x="175438" y="268512"/>
                </a:lnTo>
                <a:lnTo>
                  <a:pt x="217369" y="203550"/>
                </a:lnTo>
                <a:lnTo>
                  <a:pt x="222501" y="155282"/>
                </a:lnTo>
                <a:lnTo>
                  <a:pt x="215619" y="101067"/>
                </a:lnTo>
                <a:lnTo>
                  <a:pt x="196642" y="61771"/>
                </a:lnTo>
                <a:lnTo>
                  <a:pt x="191925" y="57823"/>
                </a:lnTo>
                <a:close/>
              </a:path>
              <a:path w="222884" h="300989">
                <a:moveTo>
                  <a:pt x="15313" y="0"/>
                </a:moveTo>
                <a:lnTo>
                  <a:pt x="6399" y="60717"/>
                </a:lnTo>
                <a:lnTo>
                  <a:pt x="1822" y="111118"/>
                </a:lnTo>
                <a:lnTo>
                  <a:pt x="58" y="155282"/>
                </a:lnTo>
                <a:lnTo>
                  <a:pt x="0" y="178158"/>
                </a:lnTo>
                <a:lnTo>
                  <a:pt x="80" y="184684"/>
                </a:lnTo>
                <a:lnTo>
                  <a:pt x="592" y="197046"/>
                </a:lnTo>
                <a:lnTo>
                  <a:pt x="1368" y="207371"/>
                </a:lnTo>
                <a:lnTo>
                  <a:pt x="2346" y="216280"/>
                </a:lnTo>
                <a:lnTo>
                  <a:pt x="33550" y="211721"/>
                </a:lnTo>
                <a:lnTo>
                  <a:pt x="31653" y="191088"/>
                </a:lnTo>
                <a:lnTo>
                  <a:pt x="30530" y="178158"/>
                </a:lnTo>
                <a:lnTo>
                  <a:pt x="37437" y="137678"/>
                </a:lnTo>
                <a:lnTo>
                  <a:pt x="61126" y="98488"/>
                </a:lnTo>
                <a:lnTo>
                  <a:pt x="32140" y="98488"/>
                </a:lnTo>
                <a:lnTo>
                  <a:pt x="33678" y="82963"/>
                </a:lnTo>
                <a:lnTo>
                  <a:pt x="36528" y="61515"/>
                </a:lnTo>
                <a:lnTo>
                  <a:pt x="41229" y="34750"/>
                </a:lnTo>
                <a:lnTo>
                  <a:pt x="48269" y="3492"/>
                </a:lnTo>
                <a:lnTo>
                  <a:pt x="15313" y="0"/>
                </a:lnTo>
                <a:close/>
              </a:path>
              <a:path w="222884" h="300989">
                <a:moveTo>
                  <a:pt x="132407" y="29781"/>
                </a:moveTo>
                <a:lnTo>
                  <a:pt x="100472" y="34750"/>
                </a:lnTo>
                <a:lnTo>
                  <a:pt x="72810" y="48756"/>
                </a:lnTo>
                <a:lnTo>
                  <a:pt x="49880" y="70452"/>
                </a:lnTo>
                <a:lnTo>
                  <a:pt x="32140" y="98488"/>
                </a:lnTo>
                <a:lnTo>
                  <a:pt x="61126" y="98488"/>
                </a:lnTo>
                <a:lnTo>
                  <a:pt x="70096" y="86883"/>
                </a:lnTo>
                <a:lnTo>
                  <a:pt x="95750" y="66551"/>
                </a:lnTo>
                <a:lnTo>
                  <a:pt x="128902" y="57823"/>
                </a:lnTo>
                <a:lnTo>
                  <a:pt x="191925" y="57823"/>
                </a:lnTo>
                <a:lnTo>
                  <a:pt x="168071" y="37855"/>
                </a:lnTo>
                <a:lnTo>
                  <a:pt x="132407" y="29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3110" y="5635104"/>
            <a:ext cx="89039" cy="92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5240" y="5908497"/>
            <a:ext cx="330200" cy="325120"/>
          </a:xfrm>
          <a:custGeom>
            <a:avLst/>
            <a:gdLst/>
            <a:ahLst/>
            <a:cxnLst/>
            <a:rect l="l" t="t" r="r" b="b"/>
            <a:pathLst>
              <a:path w="330200" h="325120">
                <a:moveTo>
                  <a:pt x="321817" y="283248"/>
                </a:moveTo>
                <a:lnTo>
                  <a:pt x="122694" y="283248"/>
                </a:lnTo>
                <a:lnTo>
                  <a:pt x="122694" y="311988"/>
                </a:lnTo>
                <a:lnTo>
                  <a:pt x="321817" y="311988"/>
                </a:lnTo>
                <a:lnTo>
                  <a:pt x="321817" y="283248"/>
                </a:lnTo>
                <a:close/>
              </a:path>
              <a:path w="330200" h="325120">
                <a:moveTo>
                  <a:pt x="234530" y="131457"/>
                </a:moveTo>
                <a:lnTo>
                  <a:pt x="204723" y="131457"/>
                </a:lnTo>
                <a:lnTo>
                  <a:pt x="204723" y="283248"/>
                </a:lnTo>
                <a:lnTo>
                  <a:pt x="234530" y="283248"/>
                </a:lnTo>
                <a:lnTo>
                  <a:pt x="234530" y="131457"/>
                </a:lnTo>
                <a:close/>
              </a:path>
              <a:path w="330200" h="325120">
                <a:moveTo>
                  <a:pt x="329882" y="103060"/>
                </a:moveTo>
                <a:lnTo>
                  <a:pt x="112534" y="103060"/>
                </a:lnTo>
                <a:lnTo>
                  <a:pt x="112534" y="131457"/>
                </a:lnTo>
                <a:lnTo>
                  <a:pt x="329882" y="131457"/>
                </a:lnTo>
                <a:lnTo>
                  <a:pt x="329882" y="103060"/>
                </a:lnTo>
                <a:close/>
              </a:path>
              <a:path w="330200" h="325120">
                <a:moveTo>
                  <a:pt x="234530" y="0"/>
                </a:moveTo>
                <a:lnTo>
                  <a:pt x="204723" y="0"/>
                </a:lnTo>
                <a:lnTo>
                  <a:pt x="204723" y="103060"/>
                </a:lnTo>
                <a:lnTo>
                  <a:pt x="234530" y="103060"/>
                </a:lnTo>
                <a:lnTo>
                  <a:pt x="234530" y="0"/>
                </a:lnTo>
                <a:close/>
              </a:path>
              <a:path w="330200" h="325120">
                <a:moveTo>
                  <a:pt x="96748" y="217690"/>
                </a:moveTo>
                <a:lnTo>
                  <a:pt x="67309" y="217690"/>
                </a:lnTo>
                <a:lnTo>
                  <a:pt x="67309" y="324611"/>
                </a:lnTo>
                <a:lnTo>
                  <a:pt x="96748" y="324611"/>
                </a:lnTo>
                <a:lnTo>
                  <a:pt x="96748" y="217690"/>
                </a:lnTo>
                <a:close/>
              </a:path>
              <a:path w="330200" h="325120">
                <a:moveTo>
                  <a:pt x="96748" y="0"/>
                </a:moveTo>
                <a:lnTo>
                  <a:pt x="67309" y="0"/>
                </a:lnTo>
                <a:lnTo>
                  <a:pt x="67309" y="184391"/>
                </a:lnTo>
                <a:lnTo>
                  <a:pt x="45653" y="197746"/>
                </a:lnTo>
                <a:lnTo>
                  <a:pt x="26820" y="208405"/>
                </a:lnTo>
                <a:lnTo>
                  <a:pt x="11404" y="216432"/>
                </a:lnTo>
                <a:lnTo>
                  <a:pt x="0" y="221894"/>
                </a:lnTo>
                <a:lnTo>
                  <a:pt x="7365" y="255193"/>
                </a:lnTo>
                <a:lnTo>
                  <a:pt x="25853" y="244510"/>
                </a:lnTo>
                <a:lnTo>
                  <a:pt x="43781" y="233294"/>
                </a:lnTo>
                <a:lnTo>
                  <a:pt x="58488" y="223652"/>
                </a:lnTo>
                <a:lnTo>
                  <a:pt x="67309" y="217690"/>
                </a:lnTo>
                <a:lnTo>
                  <a:pt x="96748" y="217690"/>
                </a:lnTo>
                <a:lnTo>
                  <a:pt x="96748" y="0"/>
                </a:lnTo>
                <a:close/>
              </a:path>
              <a:path w="330200" h="325120">
                <a:moveTo>
                  <a:pt x="29095" y="42062"/>
                </a:moveTo>
                <a:lnTo>
                  <a:pt x="1752" y="54330"/>
                </a:lnTo>
                <a:lnTo>
                  <a:pt x="8511" y="67058"/>
                </a:lnTo>
                <a:lnTo>
                  <a:pt x="15600" y="82775"/>
                </a:lnTo>
                <a:lnTo>
                  <a:pt x="22953" y="102497"/>
                </a:lnTo>
                <a:lnTo>
                  <a:pt x="30505" y="127241"/>
                </a:lnTo>
                <a:lnTo>
                  <a:pt x="57505" y="115684"/>
                </a:lnTo>
                <a:lnTo>
                  <a:pt x="52273" y="98019"/>
                </a:lnTo>
                <a:lnTo>
                  <a:pt x="45662" y="79006"/>
                </a:lnTo>
                <a:lnTo>
                  <a:pt x="37871" y="59927"/>
                </a:lnTo>
                <a:lnTo>
                  <a:pt x="29095" y="420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8961" y="5908497"/>
            <a:ext cx="332740" cy="323850"/>
          </a:xfrm>
          <a:custGeom>
            <a:avLst/>
            <a:gdLst/>
            <a:ahLst/>
            <a:cxnLst/>
            <a:rect l="l" t="t" r="r" b="b"/>
            <a:pathLst>
              <a:path w="332739" h="323850">
                <a:moveTo>
                  <a:pt x="195743" y="155308"/>
                </a:moveTo>
                <a:lnTo>
                  <a:pt x="166522" y="155308"/>
                </a:lnTo>
                <a:lnTo>
                  <a:pt x="183515" y="202080"/>
                </a:lnTo>
                <a:lnTo>
                  <a:pt x="206948" y="241282"/>
                </a:lnTo>
                <a:lnTo>
                  <a:pt x="236540" y="273925"/>
                </a:lnTo>
                <a:lnTo>
                  <a:pt x="272007" y="301017"/>
                </a:lnTo>
                <a:lnTo>
                  <a:pt x="313067" y="323570"/>
                </a:lnTo>
                <a:lnTo>
                  <a:pt x="332689" y="294119"/>
                </a:lnTo>
                <a:lnTo>
                  <a:pt x="285726" y="270441"/>
                </a:lnTo>
                <a:lnTo>
                  <a:pt x="248675" y="241918"/>
                </a:lnTo>
                <a:lnTo>
                  <a:pt x="220171" y="207319"/>
                </a:lnTo>
                <a:lnTo>
                  <a:pt x="198850" y="165418"/>
                </a:lnTo>
                <a:lnTo>
                  <a:pt x="195743" y="155308"/>
                </a:lnTo>
                <a:close/>
              </a:path>
              <a:path w="332739" h="323850">
                <a:moveTo>
                  <a:pt x="183349" y="114985"/>
                </a:moveTo>
                <a:lnTo>
                  <a:pt x="145478" y="114985"/>
                </a:lnTo>
                <a:lnTo>
                  <a:pt x="128229" y="175403"/>
                </a:lnTo>
                <a:lnTo>
                  <a:pt x="101290" y="221061"/>
                </a:lnTo>
                <a:lnTo>
                  <a:pt x="68428" y="254284"/>
                </a:lnTo>
                <a:lnTo>
                  <a:pt x="33409" y="277396"/>
                </a:lnTo>
                <a:lnTo>
                  <a:pt x="0" y="292722"/>
                </a:lnTo>
                <a:lnTo>
                  <a:pt x="16827" y="322872"/>
                </a:lnTo>
                <a:lnTo>
                  <a:pt x="76237" y="288017"/>
                </a:lnTo>
                <a:lnTo>
                  <a:pt x="110651" y="256539"/>
                </a:lnTo>
                <a:lnTo>
                  <a:pt x="142238" y="212981"/>
                </a:lnTo>
                <a:lnTo>
                  <a:pt x="166522" y="155308"/>
                </a:lnTo>
                <a:lnTo>
                  <a:pt x="195743" y="155308"/>
                </a:lnTo>
                <a:lnTo>
                  <a:pt x="183349" y="114985"/>
                </a:lnTo>
                <a:close/>
              </a:path>
              <a:path w="332739" h="323850">
                <a:moveTo>
                  <a:pt x="327774" y="85890"/>
                </a:moveTo>
                <a:lnTo>
                  <a:pt x="3149" y="85890"/>
                </a:lnTo>
                <a:lnTo>
                  <a:pt x="3149" y="114985"/>
                </a:lnTo>
                <a:lnTo>
                  <a:pt x="327774" y="114985"/>
                </a:lnTo>
                <a:lnTo>
                  <a:pt x="327774" y="85890"/>
                </a:lnTo>
                <a:close/>
              </a:path>
              <a:path w="332739" h="323850">
                <a:moveTo>
                  <a:pt x="178447" y="0"/>
                </a:moveTo>
                <a:lnTo>
                  <a:pt x="147243" y="0"/>
                </a:lnTo>
                <a:lnTo>
                  <a:pt x="147243" y="85890"/>
                </a:lnTo>
                <a:lnTo>
                  <a:pt x="178447" y="85890"/>
                </a:lnTo>
                <a:lnTo>
                  <a:pt x="1784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7596" y="5917273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165468" y="174917"/>
                </a:moveTo>
                <a:lnTo>
                  <a:pt x="108418" y="192095"/>
                </a:lnTo>
                <a:lnTo>
                  <a:pt x="83525" y="240474"/>
                </a:lnTo>
                <a:lnTo>
                  <a:pt x="83493" y="241173"/>
                </a:lnTo>
                <a:lnTo>
                  <a:pt x="86340" y="259171"/>
                </a:lnTo>
                <a:lnTo>
                  <a:pt x="97983" y="280046"/>
                </a:lnTo>
                <a:lnTo>
                  <a:pt x="122776" y="297174"/>
                </a:lnTo>
                <a:lnTo>
                  <a:pt x="165125" y="304279"/>
                </a:lnTo>
                <a:lnTo>
                  <a:pt x="206263" y="296348"/>
                </a:lnTo>
                <a:lnTo>
                  <a:pt x="227388" y="277112"/>
                </a:lnTo>
                <a:lnTo>
                  <a:pt x="227905" y="275539"/>
                </a:lnTo>
                <a:lnTo>
                  <a:pt x="163715" y="275539"/>
                </a:lnTo>
                <a:lnTo>
                  <a:pt x="153220" y="274991"/>
                </a:lnTo>
                <a:lnTo>
                  <a:pt x="136285" y="271156"/>
                </a:lnTo>
                <a:lnTo>
                  <a:pt x="120533" y="260746"/>
                </a:lnTo>
                <a:lnTo>
                  <a:pt x="113588" y="240474"/>
                </a:lnTo>
                <a:lnTo>
                  <a:pt x="117339" y="224632"/>
                </a:lnTo>
                <a:lnTo>
                  <a:pt x="128090" y="212340"/>
                </a:lnTo>
                <a:lnTo>
                  <a:pt x="145087" y="204387"/>
                </a:lnTo>
                <a:lnTo>
                  <a:pt x="167576" y="201561"/>
                </a:lnTo>
                <a:lnTo>
                  <a:pt x="260331" y="201561"/>
                </a:lnTo>
                <a:lnTo>
                  <a:pt x="236639" y="188595"/>
                </a:lnTo>
                <a:lnTo>
                  <a:pt x="236300" y="178777"/>
                </a:lnTo>
                <a:lnTo>
                  <a:pt x="206844" y="178777"/>
                </a:lnTo>
                <a:lnTo>
                  <a:pt x="198843" y="177585"/>
                </a:lnTo>
                <a:lnTo>
                  <a:pt x="188909" y="176323"/>
                </a:lnTo>
                <a:lnTo>
                  <a:pt x="177598" y="175323"/>
                </a:lnTo>
                <a:lnTo>
                  <a:pt x="165468" y="174917"/>
                </a:lnTo>
                <a:close/>
              </a:path>
              <a:path w="314325" h="304800">
                <a:moveTo>
                  <a:pt x="260331" y="201561"/>
                </a:moveTo>
                <a:lnTo>
                  <a:pt x="167576" y="201561"/>
                </a:lnTo>
                <a:lnTo>
                  <a:pt x="179623" y="202153"/>
                </a:lnTo>
                <a:lnTo>
                  <a:pt x="190096" y="203665"/>
                </a:lnTo>
                <a:lnTo>
                  <a:pt x="199126" y="205703"/>
                </a:lnTo>
                <a:lnTo>
                  <a:pt x="206844" y="207873"/>
                </a:lnTo>
                <a:lnTo>
                  <a:pt x="206832" y="233585"/>
                </a:lnTo>
                <a:lnTo>
                  <a:pt x="204642" y="252023"/>
                </a:lnTo>
                <a:lnTo>
                  <a:pt x="197377" y="265152"/>
                </a:lnTo>
                <a:lnTo>
                  <a:pt x="184063" y="272958"/>
                </a:lnTo>
                <a:lnTo>
                  <a:pt x="163715" y="275539"/>
                </a:lnTo>
                <a:lnTo>
                  <a:pt x="227905" y="275539"/>
                </a:lnTo>
                <a:lnTo>
                  <a:pt x="235171" y="253406"/>
                </a:lnTo>
                <a:lnTo>
                  <a:pt x="236204" y="233585"/>
                </a:lnTo>
                <a:lnTo>
                  <a:pt x="236283" y="221894"/>
                </a:lnTo>
                <a:lnTo>
                  <a:pt x="290782" y="221894"/>
                </a:lnTo>
                <a:lnTo>
                  <a:pt x="280101" y="213969"/>
                </a:lnTo>
                <a:lnTo>
                  <a:pt x="260571" y="201693"/>
                </a:lnTo>
                <a:lnTo>
                  <a:pt x="260331" y="201561"/>
                </a:lnTo>
                <a:close/>
              </a:path>
              <a:path w="314325" h="304800">
                <a:moveTo>
                  <a:pt x="290782" y="221894"/>
                </a:moveTo>
                <a:lnTo>
                  <a:pt x="236283" y="221894"/>
                </a:lnTo>
                <a:lnTo>
                  <a:pt x="253959" y="233585"/>
                </a:lnTo>
                <a:lnTo>
                  <a:pt x="267790" y="243632"/>
                </a:lnTo>
                <a:lnTo>
                  <a:pt x="280505" y="254728"/>
                </a:lnTo>
                <a:lnTo>
                  <a:pt x="294830" y="269570"/>
                </a:lnTo>
                <a:lnTo>
                  <a:pt x="314096" y="241173"/>
                </a:lnTo>
                <a:lnTo>
                  <a:pt x="297264" y="226703"/>
                </a:lnTo>
                <a:lnTo>
                  <a:pt x="290782" y="221894"/>
                </a:lnTo>
                <a:close/>
              </a:path>
              <a:path w="314325" h="304800">
                <a:moveTo>
                  <a:pt x="93268" y="75717"/>
                </a:moveTo>
                <a:lnTo>
                  <a:pt x="61709" y="75717"/>
                </a:lnTo>
                <a:lnTo>
                  <a:pt x="55908" y="100126"/>
                </a:lnTo>
                <a:lnTo>
                  <a:pt x="43470" y="144514"/>
                </a:lnTo>
                <a:lnTo>
                  <a:pt x="24724" y="197973"/>
                </a:lnTo>
                <a:lnTo>
                  <a:pt x="0" y="249593"/>
                </a:lnTo>
                <a:lnTo>
                  <a:pt x="30505" y="263969"/>
                </a:lnTo>
                <a:lnTo>
                  <a:pt x="50822" y="218463"/>
                </a:lnTo>
                <a:lnTo>
                  <a:pt x="66145" y="174315"/>
                </a:lnTo>
                <a:lnTo>
                  <a:pt x="86016" y="105517"/>
                </a:lnTo>
                <a:lnTo>
                  <a:pt x="93268" y="75717"/>
                </a:lnTo>
                <a:close/>
              </a:path>
              <a:path w="314325" h="304800">
                <a:moveTo>
                  <a:pt x="306044" y="42418"/>
                </a:moveTo>
                <a:lnTo>
                  <a:pt x="264769" y="43277"/>
                </a:lnTo>
                <a:lnTo>
                  <a:pt x="235097" y="45353"/>
                </a:lnTo>
                <a:lnTo>
                  <a:pt x="214695" y="47888"/>
                </a:lnTo>
                <a:lnTo>
                  <a:pt x="201231" y="50126"/>
                </a:lnTo>
                <a:lnTo>
                  <a:pt x="206844" y="178777"/>
                </a:lnTo>
                <a:lnTo>
                  <a:pt x="236300" y="178777"/>
                </a:lnTo>
                <a:lnTo>
                  <a:pt x="232778" y="76771"/>
                </a:lnTo>
                <a:lnTo>
                  <a:pt x="239049" y="75888"/>
                </a:lnTo>
                <a:lnTo>
                  <a:pt x="247983" y="74972"/>
                </a:lnTo>
                <a:lnTo>
                  <a:pt x="260531" y="74255"/>
                </a:lnTo>
                <a:lnTo>
                  <a:pt x="277647" y="73964"/>
                </a:lnTo>
                <a:lnTo>
                  <a:pt x="306044" y="73964"/>
                </a:lnTo>
                <a:lnTo>
                  <a:pt x="306044" y="42418"/>
                </a:lnTo>
                <a:close/>
              </a:path>
              <a:path w="314325" h="304800">
                <a:moveTo>
                  <a:pt x="175983" y="46621"/>
                </a:moveTo>
                <a:lnTo>
                  <a:pt x="355" y="46621"/>
                </a:lnTo>
                <a:lnTo>
                  <a:pt x="355" y="75717"/>
                </a:lnTo>
                <a:lnTo>
                  <a:pt x="175983" y="75717"/>
                </a:lnTo>
                <a:lnTo>
                  <a:pt x="175983" y="46621"/>
                </a:lnTo>
                <a:close/>
              </a:path>
              <a:path w="314325" h="304800">
                <a:moveTo>
                  <a:pt x="306044" y="73964"/>
                </a:moveTo>
                <a:lnTo>
                  <a:pt x="277647" y="73964"/>
                </a:lnTo>
                <a:lnTo>
                  <a:pt x="285586" y="74029"/>
                </a:lnTo>
                <a:lnTo>
                  <a:pt x="292241" y="74225"/>
                </a:lnTo>
                <a:lnTo>
                  <a:pt x="298698" y="74554"/>
                </a:lnTo>
                <a:lnTo>
                  <a:pt x="306044" y="75018"/>
                </a:lnTo>
                <a:lnTo>
                  <a:pt x="306044" y="73964"/>
                </a:lnTo>
                <a:close/>
              </a:path>
              <a:path w="314325" h="304800">
                <a:moveTo>
                  <a:pt x="72580" y="0"/>
                </a:moveTo>
                <a:lnTo>
                  <a:pt x="71305" y="12460"/>
                </a:lnTo>
                <a:lnTo>
                  <a:pt x="70035" y="23968"/>
                </a:lnTo>
                <a:lnTo>
                  <a:pt x="68635" y="35147"/>
                </a:lnTo>
                <a:lnTo>
                  <a:pt x="66967" y="46621"/>
                </a:lnTo>
                <a:lnTo>
                  <a:pt x="98526" y="46621"/>
                </a:lnTo>
                <a:lnTo>
                  <a:pt x="103030" y="22823"/>
                </a:lnTo>
                <a:lnTo>
                  <a:pt x="105761" y="8608"/>
                </a:lnTo>
                <a:lnTo>
                  <a:pt x="107276" y="1397"/>
                </a:lnTo>
                <a:lnTo>
                  <a:pt x="725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9048" y="5901131"/>
            <a:ext cx="311785" cy="321310"/>
          </a:xfrm>
          <a:custGeom>
            <a:avLst/>
            <a:gdLst/>
            <a:ahLst/>
            <a:cxnLst/>
            <a:rect l="l" t="t" r="r" b="b"/>
            <a:pathLst>
              <a:path w="311785" h="321310">
                <a:moveTo>
                  <a:pt x="270446" y="96418"/>
                </a:moveTo>
                <a:lnTo>
                  <a:pt x="238721" y="96418"/>
                </a:lnTo>
                <a:lnTo>
                  <a:pt x="217754" y="154730"/>
                </a:lnTo>
                <a:lnTo>
                  <a:pt x="190943" y="199877"/>
                </a:lnTo>
                <a:lnTo>
                  <a:pt x="159697" y="233674"/>
                </a:lnTo>
                <a:lnTo>
                  <a:pt x="125428" y="257938"/>
                </a:lnTo>
                <a:lnTo>
                  <a:pt x="89545" y="274483"/>
                </a:lnTo>
                <a:lnTo>
                  <a:pt x="18580" y="291680"/>
                </a:lnTo>
                <a:lnTo>
                  <a:pt x="32245" y="320776"/>
                </a:lnTo>
                <a:lnTo>
                  <a:pt x="90020" y="306696"/>
                </a:lnTo>
                <a:lnTo>
                  <a:pt x="125995" y="292254"/>
                </a:lnTo>
                <a:lnTo>
                  <a:pt x="163404" y="270241"/>
                </a:lnTo>
                <a:lnTo>
                  <a:pt x="199777" y="238681"/>
                </a:lnTo>
                <a:lnTo>
                  <a:pt x="232645" y="195598"/>
                </a:lnTo>
                <a:lnTo>
                  <a:pt x="259539" y="139014"/>
                </a:lnTo>
                <a:lnTo>
                  <a:pt x="270446" y="96418"/>
                </a:lnTo>
                <a:close/>
              </a:path>
              <a:path w="311785" h="321310">
                <a:moveTo>
                  <a:pt x="110782" y="14732"/>
                </a:moveTo>
                <a:lnTo>
                  <a:pt x="93518" y="54085"/>
                </a:lnTo>
                <a:lnTo>
                  <a:pt x="69716" y="90843"/>
                </a:lnTo>
                <a:lnTo>
                  <a:pt x="38751" y="123724"/>
                </a:lnTo>
                <a:lnTo>
                  <a:pt x="0" y="151447"/>
                </a:lnTo>
                <a:lnTo>
                  <a:pt x="20320" y="175641"/>
                </a:lnTo>
                <a:lnTo>
                  <a:pt x="35048" y="166464"/>
                </a:lnTo>
                <a:lnTo>
                  <a:pt x="54244" y="151931"/>
                </a:lnTo>
                <a:lnTo>
                  <a:pt x="77512" y="129447"/>
                </a:lnTo>
                <a:lnTo>
                  <a:pt x="104457" y="96418"/>
                </a:lnTo>
                <a:lnTo>
                  <a:pt x="270446" y="96418"/>
                </a:lnTo>
                <a:lnTo>
                  <a:pt x="277990" y="66954"/>
                </a:lnTo>
                <a:lnTo>
                  <a:pt x="123405" y="66954"/>
                </a:lnTo>
                <a:lnTo>
                  <a:pt x="131094" y="53117"/>
                </a:lnTo>
                <a:lnTo>
                  <a:pt x="137109" y="40887"/>
                </a:lnTo>
                <a:lnTo>
                  <a:pt x="141876" y="30039"/>
                </a:lnTo>
                <a:lnTo>
                  <a:pt x="145821" y="20345"/>
                </a:lnTo>
                <a:lnTo>
                  <a:pt x="110782" y="14732"/>
                </a:lnTo>
                <a:close/>
              </a:path>
              <a:path w="311785" h="321310">
                <a:moveTo>
                  <a:pt x="242938" y="2451"/>
                </a:moveTo>
                <a:lnTo>
                  <a:pt x="219798" y="8420"/>
                </a:lnTo>
                <a:lnTo>
                  <a:pt x="225468" y="20681"/>
                </a:lnTo>
                <a:lnTo>
                  <a:pt x="229922" y="31557"/>
                </a:lnTo>
                <a:lnTo>
                  <a:pt x="234045" y="43222"/>
                </a:lnTo>
                <a:lnTo>
                  <a:pt x="238721" y="57848"/>
                </a:lnTo>
                <a:lnTo>
                  <a:pt x="263271" y="51549"/>
                </a:lnTo>
                <a:lnTo>
                  <a:pt x="259058" y="39287"/>
                </a:lnTo>
                <a:lnTo>
                  <a:pt x="254285" y="26866"/>
                </a:lnTo>
                <a:lnTo>
                  <a:pt x="248922" y="14512"/>
                </a:lnTo>
                <a:lnTo>
                  <a:pt x="242938" y="2451"/>
                </a:lnTo>
                <a:close/>
              </a:path>
              <a:path w="311785" h="321310">
                <a:moveTo>
                  <a:pt x="290258" y="0"/>
                </a:moveTo>
                <a:lnTo>
                  <a:pt x="266776" y="5969"/>
                </a:lnTo>
                <a:lnTo>
                  <a:pt x="274333" y="21916"/>
                </a:lnTo>
                <a:lnTo>
                  <a:pt x="280184" y="36287"/>
                </a:lnTo>
                <a:lnTo>
                  <a:pt x="284413" y="48031"/>
                </a:lnTo>
                <a:lnTo>
                  <a:pt x="286753" y="55041"/>
                </a:lnTo>
                <a:lnTo>
                  <a:pt x="311302" y="48031"/>
                </a:lnTo>
                <a:lnTo>
                  <a:pt x="306780" y="35645"/>
                </a:lnTo>
                <a:lnTo>
                  <a:pt x="301699" y="23620"/>
                </a:lnTo>
                <a:lnTo>
                  <a:pt x="296159" y="11792"/>
                </a:lnTo>
                <a:lnTo>
                  <a:pt x="2902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2596" y="618464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7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9081" y="597890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2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2596" y="596366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79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1147" y="597895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715"/>
                </a:lnTo>
              </a:path>
            </a:pathLst>
          </a:custGeom>
          <a:ln w="33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20909" y="60694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2005" y="5903239"/>
            <a:ext cx="331470" cy="311785"/>
          </a:xfrm>
          <a:custGeom>
            <a:avLst/>
            <a:gdLst/>
            <a:ahLst/>
            <a:cxnLst/>
            <a:rect l="l" t="t" r="r" b="b"/>
            <a:pathLst>
              <a:path w="331470" h="311785">
                <a:moveTo>
                  <a:pt x="231025" y="31902"/>
                </a:moveTo>
                <a:lnTo>
                  <a:pt x="199466" y="35750"/>
                </a:lnTo>
                <a:lnTo>
                  <a:pt x="207179" y="104341"/>
                </a:lnTo>
                <a:lnTo>
                  <a:pt x="218759" y="161568"/>
                </a:lnTo>
                <a:lnTo>
                  <a:pt x="233691" y="209154"/>
                </a:lnTo>
                <a:lnTo>
                  <a:pt x="251458" y="248823"/>
                </a:lnTo>
                <a:lnTo>
                  <a:pt x="271544" y="282298"/>
                </a:lnTo>
                <a:lnTo>
                  <a:pt x="293433" y="311302"/>
                </a:lnTo>
                <a:lnTo>
                  <a:pt x="321817" y="288861"/>
                </a:lnTo>
                <a:lnTo>
                  <a:pt x="308571" y="273307"/>
                </a:lnTo>
                <a:lnTo>
                  <a:pt x="291195" y="248805"/>
                </a:lnTo>
                <a:lnTo>
                  <a:pt x="272221" y="213883"/>
                </a:lnTo>
                <a:lnTo>
                  <a:pt x="254180" y="167073"/>
                </a:lnTo>
                <a:lnTo>
                  <a:pt x="239604" y="106902"/>
                </a:lnTo>
                <a:lnTo>
                  <a:pt x="231025" y="31902"/>
                </a:lnTo>
                <a:close/>
              </a:path>
              <a:path w="331470" h="311785">
                <a:moveTo>
                  <a:pt x="266776" y="9817"/>
                </a:moveTo>
                <a:lnTo>
                  <a:pt x="243992" y="16484"/>
                </a:lnTo>
                <a:lnTo>
                  <a:pt x="247804" y="25015"/>
                </a:lnTo>
                <a:lnTo>
                  <a:pt x="253195" y="38252"/>
                </a:lnTo>
                <a:lnTo>
                  <a:pt x="258978" y="54975"/>
                </a:lnTo>
                <a:lnTo>
                  <a:pt x="263969" y="73964"/>
                </a:lnTo>
                <a:lnTo>
                  <a:pt x="287807" y="65557"/>
                </a:lnTo>
                <a:lnTo>
                  <a:pt x="284574" y="53938"/>
                </a:lnTo>
                <a:lnTo>
                  <a:pt x="280285" y="40621"/>
                </a:lnTo>
                <a:lnTo>
                  <a:pt x="274552" y="25972"/>
                </a:lnTo>
                <a:lnTo>
                  <a:pt x="266776" y="9817"/>
                </a:lnTo>
                <a:close/>
              </a:path>
              <a:path w="331470" h="311785">
                <a:moveTo>
                  <a:pt x="309549" y="0"/>
                </a:moveTo>
                <a:lnTo>
                  <a:pt x="287108" y="7365"/>
                </a:lnTo>
                <a:lnTo>
                  <a:pt x="293552" y="20698"/>
                </a:lnTo>
                <a:lnTo>
                  <a:pt x="298415" y="32256"/>
                </a:lnTo>
                <a:lnTo>
                  <a:pt x="302882" y="45126"/>
                </a:lnTo>
                <a:lnTo>
                  <a:pt x="308140" y="62395"/>
                </a:lnTo>
                <a:lnTo>
                  <a:pt x="331279" y="54330"/>
                </a:lnTo>
                <a:lnTo>
                  <a:pt x="327146" y="40621"/>
                </a:lnTo>
                <a:lnTo>
                  <a:pt x="322648" y="28484"/>
                </a:lnTo>
                <a:lnTo>
                  <a:pt x="317033" y="15688"/>
                </a:lnTo>
                <a:lnTo>
                  <a:pt x="309549" y="0"/>
                </a:lnTo>
                <a:close/>
              </a:path>
              <a:path w="331470" h="311785">
                <a:moveTo>
                  <a:pt x="78524" y="32257"/>
                </a:moveTo>
                <a:lnTo>
                  <a:pt x="71301" y="111806"/>
                </a:lnTo>
                <a:lnTo>
                  <a:pt x="58506" y="174125"/>
                </a:lnTo>
                <a:lnTo>
                  <a:pt x="41469" y="222260"/>
                </a:lnTo>
                <a:lnTo>
                  <a:pt x="21524" y="259253"/>
                </a:lnTo>
                <a:lnTo>
                  <a:pt x="0" y="288150"/>
                </a:lnTo>
                <a:lnTo>
                  <a:pt x="25946" y="310591"/>
                </a:lnTo>
                <a:lnTo>
                  <a:pt x="66674" y="248600"/>
                </a:lnTo>
                <a:lnTo>
                  <a:pt x="82559" y="209813"/>
                </a:lnTo>
                <a:lnTo>
                  <a:pt x="95407" y="162845"/>
                </a:lnTo>
                <a:lnTo>
                  <a:pt x="105179" y="105457"/>
                </a:lnTo>
                <a:lnTo>
                  <a:pt x="111836" y="35407"/>
                </a:lnTo>
                <a:lnTo>
                  <a:pt x="78524" y="322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7318" y="5920765"/>
            <a:ext cx="328930" cy="305435"/>
          </a:xfrm>
          <a:custGeom>
            <a:avLst/>
            <a:gdLst/>
            <a:ahLst/>
            <a:cxnLst/>
            <a:rect l="l" t="t" r="r" b="b"/>
            <a:pathLst>
              <a:path w="328929" h="305435">
                <a:moveTo>
                  <a:pt x="187553" y="0"/>
                </a:moveTo>
                <a:lnTo>
                  <a:pt x="154952" y="0"/>
                </a:lnTo>
                <a:lnTo>
                  <a:pt x="154952" y="295884"/>
                </a:lnTo>
                <a:lnTo>
                  <a:pt x="179392" y="292676"/>
                </a:lnTo>
                <a:lnTo>
                  <a:pt x="210844" y="284482"/>
                </a:lnTo>
                <a:lnTo>
                  <a:pt x="245395" y="267662"/>
                </a:lnTo>
                <a:lnTo>
                  <a:pt x="255774" y="258711"/>
                </a:lnTo>
                <a:lnTo>
                  <a:pt x="187553" y="258711"/>
                </a:lnTo>
                <a:lnTo>
                  <a:pt x="187553" y="0"/>
                </a:lnTo>
                <a:close/>
              </a:path>
              <a:path w="328929" h="305435">
                <a:moveTo>
                  <a:pt x="299034" y="117093"/>
                </a:moveTo>
                <a:lnTo>
                  <a:pt x="284621" y="170130"/>
                </a:lnTo>
                <a:lnTo>
                  <a:pt x="262091" y="211434"/>
                </a:lnTo>
                <a:lnTo>
                  <a:pt x="230163" y="240971"/>
                </a:lnTo>
                <a:lnTo>
                  <a:pt x="187553" y="258711"/>
                </a:lnTo>
                <a:lnTo>
                  <a:pt x="255774" y="258711"/>
                </a:lnTo>
                <a:lnTo>
                  <a:pt x="279129" y="238570"/>
                </a:lnTo>
                <a:lnTo>
                  <a:pt x="308131" y="193566"/>
                </a:lnTo>
                <a:lnTo>
                  <a:pt x="328485" y="129006"/>
                </a:lnTo>
                <a:lnTo>
                  <a:pt x="299034" y="117093"/>
                </a:lnTo>
                <a:close/>
              </a:path>
              <a:path w="328929" h="305435">
                <a:moveTo>
                  <a:pt x="93611" y="10515"/>
                </a:moveTo>
                <a:lnTo>
                  <a:pt x="60655" y="10515"/>
                </a:lnTo>
                <a:lnTo>
                  <a:pt x="60655" y="109372"/>
                </a:lnTo>
                <a:lnTo>
                  <a:pt x="59592" y="132025"/>
                </a:lnTo>
                <a:lnTo>
                  <a:pt x="53256" y="180613"/>
                </a:lnTo>
                <a:lnTo>
                  <a:pt x="39195" y="228656"/>
                </a:lnTo>
                <a:lnTo>
                  <a:pt x="12411" y="268926"/>
                </a:lnTo>
                <a:lnTo>
                  <a:pt x="0" y="281508"/>
                </a:lnTo>
                <a:lnTo>
                  <a:pt x="23139" y="304990"/>
                </a:lnTo>
                <a:lnTo>
                  <a:pt x="62880" y="255303"/>
                </a:lnTo>
                <a:lnTo>
                  <a:pt x="82960" y="197949"/>
                </a:lnTo>
                <a:lnTo>
                  <a:pt x="92383" y="135032"/>
                </a:lnTo>
                <a:lnTo>
                  <a:pt x="93611" y="104825"/>
                </a:lnTo>
                <a:lnTo>
                  <a:pt x="93611" y="10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5794" y="5906033"/>
            <a:ext cx="333375" cy="327660"/>
          </a:xfrm>
          <a:custGeom>
            <a:avLst/>
            <a:gdLst/>
            <a:ahLst/>
            <a:cxnLst/>
            <a:rect l="l" t="t" r="r" b="b"/>
            <a:pathLst>
              <a:path w="333375" h="327660">
                <a:moveTo>
                  <a:pt x="180873" y="271335"/>
                </a:moveTo>
                <a:lnTo>
                  <a:pt x="151777" y="271335"/>
                </a:lnTo>
                <a:lnTo>
                  <a:pt x="151777" y="327075"/>
                </a:lnTo>
                <a:lnTo>
                  <a:pt x="180873" y="327075"/>
                </a:lnTo>
                <a:lnTo>
                  <a:pt x="180873" y="271335"/>
                </a:lnTo>
                <a:close/>
              </a:path>
              <a:path w="333375" h="327660">
                <a:moveTo>
                  <a:pt x="303225" y="245744"/>
                </a:moveTo>
                <a:lnTo>
                  <a:pt x="29794" y="245744"/>
                </a:lnTo>
                <a:lnTo>
                  <a:pt x="29794" y="271335"/>
                </a:lnTo>
                <a:lnTo>
                  <a:pt x="303225" y="271335"/>
                </a:lnTo>
                <a:lnTo>
                  <a:pt x="303225" y="245744"/>
                </a:lnTo>
                <a:close/>
              </a:path>
              <a:path w="333375" h="327660">
                <a:moveTo>
                  <a:pt x="180873" y="212788"/>
                </a:moveTo>
                <a:lnTo>
                  <a:pt x="151777" y="212788"/>
                </a:lnTo>
                <a:lnTo>
                  <a:pt x="151777" y="245744"/>
                </a:lnTo>
                <a:lnTo>
                  <a:pt x="180873" y="245744"/>
                </a:lnTo>
                <a:lnTo>
                  <a:pt x="180873" y="212788"/>
                </a:lnTo>
                <a:close/>
              </a:path>
              <a:path w="333375" h="327660">
                <a:moveTo>
                  <a:pt x="262204" y="148996"/>
                </a:moveTo>
                <a:lnTo>
                  <a:pt x="225056" y="148996"/>
                </a:lnTo>
                <a:lnTo>
                  <a:pt x="248893" y="174176"/>
                </a:lnTo>
                <a:lnTo>
                  <a:pt x="272729" y="194563"/>
                </a:lnTo>
                <a:lnTo>
                  <a:pt x="296037" y="211007"/>
                </a:lnTo>
                <a:lnTo>
                  <a:pt x="318287" y="224358"/>
                </a:lnTo>
                <a:lnTo>
                  <a:pt x="333375" y="197370"/>
                </a:lnTo>
                <a:lnTo>
                  <a:pt x="321068" y="191187"/>
                </a:lnTo>
                <a:lnTo>
                  <a:pt x="303837" y="181327"/>
                </a:lnTo>
                <a:lnTo>
                  <a:pt x="283558" y="167374"/>
                </a:lnTo>
                <a:lnTo>
                  <a:pt x="262204" y="148996"/>
                </a:lnTo>
                <a:close/>
              </a:path>
              <a:path w="333375" h="327660">
                <a:moveTo>
                  <a:pt x="109715" y="148996"/>
                </a:moveTo>
                <a:lnTo>
                  <a:pt x="71856" y="148996"/>
                </a:lnTo>
                <a:lnTo>
                  <a:pt x="50837" y="167395"/>
                </a:lnTo>
                <a:lnTo>
                  <a:pt x="31194" y="181417"/>
                </a:lnTo>
                <a:lnTo>
                  <a:pt x="13888" y="191782"/>
                </a:lnTo>
                <a:lnTo>
                  <a:pt x="0" y="199123"/>
                </a:lnTo>
                <a:lnTo>
                  <a:pt x="18211" y="222961"/>
                </a:lnTo>
                <a:lnTo>
                  <a:pt x="43156" y="207309"/>
                </a:lnTo>
                <a:lnTo>
                  <a:pt x="66592" y="190574"/>
                </a:lnTo>
                <a:lnTo>
                  <a:pt x="88713" y="171542"/>
                </a:lnTo>
                <a:lnTo>
                  <a:pt x="109715" y="148996"/>
                </a:lnTo>
                <a:close/>
              </a:path>
              <a:path w="333375" h="327660">
                <a:moveTo>
                  <a:pt x="254152" y="187909"/>
                </a:moveTo>
                <a:lnTo>
                  <a:pt x="78155" y="187909"/>
                </a:lnTo>
                <a:lnTo>
                  <a:pt x="78155" y="212788"/>
                </a:lnTo>
                <a:lnTo>
                  <a:pt x="254152" y="212788"/>
                </a:lnTo>
                <a:lnTo>
                  <a:pt x="254152" y="187909"/>
                </a:lnTo>
                <a:close/>
              </a:path>
              <a:path w="333375" h="327660">
                <a:moveTo>
                  <a:pt x="180873" y="161620"/>
                </a:moveTo>
                <a:lnTo>
                  <a:pt x="151777" y="161620"/>
                </a:lnTo>
                <a:lnTo>
                  <a:pt x="151777" y="187909"/>
                </a:lnTo>
                <a:lnTo>
                  <a:pt x="180873" y="187909"/>
                </a:lnTo>
                <a:lnTo>
                  <a:pt x="180873" y="161620"/>
                </a:lnTo>
                <a:close/>
              </a:path>
              <a:path w="333375" h="327660">
                <a:moveTo>
                  <a:pt x="328460" y="124459"/>
                </a:moveTo>
                <a:lnTo>
                  <a:pt x="4546" y="124459"/>
                </a:lnTo>
                <a:lnTo>
                  <a:pt x="4546" y="148996"/>
                </a:lnTo>
                <a:lnTo>
                  <a:pt x="328460" y="148996"/>
                </a:lnTo>
                <a:lnTo>
                  <a:pt x="328460" y="124459"/>
                </a:lnTo>
                <a:close/>
              </a:path>
              <a:path w="333375" h="327660">
                <a:moveTo>
                  <a:pt x="141973" y="98856"/>
                </a:moveTo>
                <a:lnTo>
                  <a:pt x="110413" y="98856"/>
                </a:lnTo>
                <a:lnTo>
                  <a:pt x="106898" y="104880"/>
                </a:lnTo>
                <a:lnTo>
                  <a:pt x="103314" y="110739"/>
                </a:lnTo>
                <a:lnTo>
                  <a:pt x="99073" y="117057"/>
                </a:lnTo>
                <a:lnTo>
                  <a:pt x="93586" y="124459"/>
                </a:lnTo>
                <a:lnTo>
                  <a:pt x="127241" y="124459"/>
                </a:lnTo>
                <a:lnTo>
                  <a:pt x="130280" y="119964"/>
                </a:lnTo>
                <a:lnTo>
                  <a:pt x="133945" y="114025"/>
                </a:lnTo>
                <a:lnTo>
                  <a:pt x="137940" y="106902"/>
                </a:lnTo>
                <a:lnTo>
                  <a:pt x="141973" y="98856"/>
                </a:lnTo>
                <a:close/>
              </a:path>
              <a:path w="333375" h="327660">
                <a:moveTo>
                  <a:pt x="221907" y="98856"/>
                </a:moveTo>
                <a:lnTo>
                  <a:pt x="191731" y="98856"/>
                </a:lnTo>
                <a:lnTo>
                  <a:pt x="196509" y="107838"/>
                </a:lnTo>
                <a:lnTo>
                  <a:pt x="200461" y="114682"/>
                </a:lnTo>
                <a:lnTo>
                  <a:pt x="203820" y="120014"/>
                </a:lnTo>
                <a:lnTo>
                  <a:pt x="206819" y="124459"/>
                </a:lnTo>
                <a:lnTo>
                  <a:pt x="240474" y="124459"/>
                </a:lnTo>
                <a:lnTo>
                  <a:pt x="234315" y="116316"/>
                </a:lnTo>
                <a:lnTo>
                  <a:pt x="229342" y="109553"/>
                </a:lnTo>
                <a:lnTo>
                  <a:pt x="225294" y="103843"/>
                </a:lnTo>
                <a:lnTo>
                  <a:pt x="221907" y="98856"/>
                </a:lnTo>
                <a:close/>
              </a:path>
              <a:path w="333375" h="327660">
                <a:moveTo>
                  <a:pt x="306387" y="75374"/>
                </a:moveTo>
                <a:lnTo>
                  <a:pt x="26631" y="75374"/>
                </a:lnTo>
                <a:lnTo>
                  <a:pt x="26631" y="98856"/>
                </a:lnTo>
                <a:lnTo>
                  <a:pt x="306387" y="98856"/>
                </a:lnTo>
                <a:lnTo>
                  <a:pt x="306387" y="75374"/>
                </a:lnTo>
                <a:close/>
              </a:path>
              <a:path w="333375" h="327660">
                <a:moveTo>
                  <a:pt x="160909" y="52590"/>
                </a:moveTo>
                <a:lnTo>
                  <a:pt x="130048" y="52590"/>
                </a:lnTo>
                <a:lnTo>
                  <a:pt x="127241" y="60655"/>
                </a:lnTo>
                <a:lnTo>
                  <a:pt x="125133" y="66611"/>
                </a:lnTo>
                <a:lnTo>
                  <a:pt x="121297" y="75374"/>
                </a:lnTo>
                <a:lnTo>
                  <a:pt x="152488" y="75374"/>
                </a:lnTo>
                <a:lnTo>
                  <a:pt x="155994" y="67652"/>
                </a:lnTo>
                <a:lnTo>
                  <a:pt x="157035" y="64503"/>
                </a:lnTo>
                <a:lnTo>
                  <a:pt x="160909" y="52590"/>
                </a:lnTo>
                <a:close/>
              </a:path>
              <a:path w="333375" h="327660">
                <a:moveTo>
                  <a:pt x="319709" y="28041"/>
                </a:moveTo>
                <a:lnTo>
                  <a:pt x="13322" y="28041"/>
                </a:lnTo>
                <a:lnTo>
                  <a:pt x="13322" y="52590"/>
                </a:lnTo>
                <a:lnTo>
                  <a:pt x="319709" y="52590"/>
                </a:lnTo>
                <a:lnTo>
                  <a:pt x="319709" y="28041"/>
                </a:lnTo>
                <a:close/>
              </a:path>
              <a:path w="333375" h="327660">
                <a:moveTo>
                  <a:pt x="144068" y="0"/>
                </a:moveTo>
                <a:lnTo>
                  <a:pt x="141265" y="12449"/>
                </a:lnTo>
                <a:lnTo>
                  <a:pt x="139536" y="19720"/>
                </a:lnTo>
                <a:lnTo>
                  <a:pt x="137414" y="28041"/>
                </a:lnTo>
                <a:lnTo>
                  <a:pt x="168262" y="28041"/>
                </a:lnTo>
                <a:lnTo>
                  <a:pt x="169289" y="23850"/>
                </a:lnTo>
                <a:lnTo>
                  <a:pt x="170451" y="18934"/>
                </a:lnTo>
                <a:lnTo>
                  <a:pt x="174231" y="2463"/>
                </a:lnTo>
                <a:lnTo>
                  <a:pt x="1440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4942" y="5906744"/>
            <a:ext cx="329565" cy="327025"/>
          </a:xfrm>
          <a:custGeom>
            <a:avLst/>
            <a:gdLst/>
            <a:ahLst/>
            <a:cxnLst/>
            <a:rect l="l" t="t" r="r" b="b"/>
            <a:pathLst>
              <a:path w="329564" h="327025">
                <a:moveTo>
                  <a:pt x="75730" y="138823"/>
                </a:moveTo>
                <a:lnTo>
                  <a:pt x="46977" y="138823"/>
                </a:lnTo>
                <a:lnTo>
                  <a:pt x="46977" y="326720"/>
                </a:lnTo>
                <a:lnTo>
                  <a:pt x="75730" y="326720"/>
                </a:lnTo>
                <a:lnTo>
                  <a:pt x="75730" y="138823"/>
                </a:lnTo>
                <a:close/>
              </a:path>
              <a:path w="329564" h="327025">
                <a:moveTo>
                  <a:pt x="319354" y="285356"/>
                </a:moveTo>
                <a:lnTo>
                  <a:pt x="106933" y="285356"/>
                </a:lnTo>
                <a:lnTo>
                  <a:pt x="106933" y="313397"/>
                </a:lnTo>
                <a:lnTo>
                  <a:pt x="319354" y="313397"/>
                </a:lnTo>
                <a:lnTo>
                  <a:pt x="319354" y="285356"/>
                </a:lnTo>
                <a:close/>
              </a:path>
              <a:path w="329564" h="327025">
                <a:moveTo>
                  <a:pt x="227507" y="131813"/>
                </a:moveTo>
                <a:lnTo>
                  <a:pt x="197713" y="131813"/>
                </a:lnTo>
                <a:lnTo>
                  <a:pt x="197713" y="285356"/>
                </a:lnTo>
                <a:lnTo>
                  <a:pt x="227507" y="285356"/>
                </a:lnTo>
                <a:lnTo>
                  <a:pt x="227507" y="131813"/>
                </a:lnTo>
                <a:close/>
              </a:path>
              <a:path w="329564" h="327025">
                <a:moveTo>
                  <a:pt x="77482" y="0"/>
                </a:moveTo>
                <a:lnTo>
                  <a:pt x="64783" y="40968"/>
                </a:lnTo>
                <a:lnTo>
                  <a:pt x="46628" y="81638"/>
                </a:lnTo>
                <a:lnTo>
                  <a:pt x="24529" y="118561"/>
                </a:lnTo>
                <a:lnTo>
                  <a:pt x="0" y="148285"/>
                </a:lnTo>
                <a:lnTo>
                  <a:pt x="16116" y="178777"/>
                </a:lnTo>
                <a:lnTo>
                  <a:pt x="21336" y="173479"/>
                </a:lnTo>
                <a:lnTo>
                  <a:pt x="28132" y="165777"/>
                </a:lnTo>
                <a:lnTo>
                  <a:pt x="36634" y="154587"/>
                </a:lnTo>
                <a:lnTo>
                  <a:pt x="46977" y="138823"/>
                </a:lnTo>
                <a:lnTo>
                  <a:pt x="75730" y="138823"/>
                </a:lnTo>
                <a:lnTo>
                  <a:pt x="75730" y="88696"/>
                </a:lnTo>
                <a:lnTo>
                  <a:pt x="89018" y="59150"/>
                </a:lnTo>
                <a:lnTo>
                  <a:pt x="97677" y="36148"/>
                </a:lnTo>
                <a:lnTo>
                  <a:pt x="102985" y="18736"/>
                </a:lnTo>
                <a:lnTo>
                  <a:pt x="106222" y="5956"/>
                </a:lnTo>
                <a:lnTo>
                  <a:pt x="77482" y="0"/>
                </a:lnTo>
                <a:close/>
              </a:path>
              <a:path w="329564" h="327025">
                <a:moveTo>
                  <a:pt x="329526" y="103416"/>
                </a:moveTo>
                <a:lnTo>
                  <a:pt x="94310" y="103416"/>
                </a:lnTo>
                <a:lnTo>
                  <a:pt x="94310" y="131813"/>
                </a:lnTo>
                <a:lnTo>
                  <a:pt x="329526" y="131813"/>
                </a:lnTo>
                <a:lnTo>
                  <a:pt x="329526" y="103416"/>
                </a:lnTo>
                <a:close/>
              </a:path>
              <a:path w="329564" h="327025">
                <a:moveTo>
                  <a:pt x="227507" y="1752"/>
                </a:moveTo>
                <a:lnTo>
                  <a:pt x="197713" y="1752"/>
                </a:lnTo>
                <a:lnTo>
                  <a:pt x="197713" y="103416"/>
                </a:lnTo>
                <a:lnTo>
                  <a:pt x="227507" y="103416"/>
                </a:lnTo>
                <a:lnTo>
                  <a:pt x="227507" y="17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6727" y="5905690"/>
            <a:ext cx="318135" cy="311150"/>
          </a:xfrm>
          <a:custGeom>
            <a:avLst/>
            <a:gdLst/>
            <a:ahLst/>
            <a:cxnLst/>
            <a:rect l="l" t="t" r="r" b="b"/>
            <a:pathLst>
              <a:path w="318135" h="311150">
                <a:moveTo>
                  <a:pt x="245744" y="7721"/>
                </a:moveTo>
                <a:lnTo>
                  <a:pt x="222948" y="15074"/>
                </a:lnTo>
                <a:lnTo>
                  <a:pt x="227295" y="22133"/>
                </a:lnTo>
                <a:lnTo>
                  <a:pt x="232987" y="32645"/>
                </a:lnTo>
                <a:lnTo>
                  <a:pt x="240092" y="48035"/>
                </a:lnTo>
                <a:lnTo>
                  <a:pt x="248551" y="69418"/>
                </a:lnTo>
                <a:lnTo>
                  <a:pt x="272732" y="60998"/>
                </a:lnTo>
                <a:lnTo>
                  <a:pt x="267537" y="47542"/>
                </a:lnTo>
                <a:lnTo>
                  <a:pt x="261086" y="33564"/>
                </a:lnTo>
                <a:lnTo>
                  <a:pt x="253712" y="19984"/>
                </a:lnTo>
                <a:lnTo>
                  <a:pt x="245744" y="7721"/>
                </a:lnTo>
                <a:close/>
              </a:path>
              <a:path w="318135" h="311150">
                <a:moveTo>
                  <a:pt x="290969" y="0"/>
                </a:moveTo>
                <a:lnTo>
                  <a:pt x="268173" y="7365"/>
                </a:lnTo>
                <a:lnTo>
                  <a:pt x="275484" y="19742"/>
                </a:lnTo>
                <a:lnTo>
                  <a:pt x="282727" y="33791"/>
                </a:lnTo>
                <a:lnTo>
                  <a:pt x="289179" y="48035"/>
                </a:lnTo>
                <a:lnTo>
                  <a:pt x="294119" y="60998"/>
                </a:lnTo>
                <a:lnTo>
                  <a:pt x="317614" y="52933"/>
                </a:lnTo>
                <a:lnTo>
                  <a:pt x="312311" y="39885"/>
                </a:lnTo>
                <a:lnTo>
                  <a:pt x="306520" y="27128"/>
                </a:lnTo>
                <a:lnTo>
                  <a:pt x="299615" y="14041"/>
                </a:lnTo>
                <a:lnTo>
                  <a:pt x="290969" y="0"/>
                </a:lnTo>
                <a:close/>
              </a:path>
              <a:path w="318135" h="311150">
                <a:moveTo>
                  <a:pt x="263626" y="78524"/>
                </a:moveTo>
                <a:lnTo>
                  <a:pt x="234530" y="90804"/>
                </a:lnTo>
                <a:lnTo>
                  <a:pt x="244687" y="102541"/>
                </a:lnTo>
                <a:lnTo>
                  <a:pt x="257479" y="124236"/>
                </a:lnTo>
                <a:lnTo>
                  <a:pt x="269224" y="159272"/>
                </a:lnTo>
                <a:lnTo>
                  <a:pt x="276237" y="211035"/>
                </a:lnTo>
                <a:lnTo>
                  <a:pt x="310946" y="207187"/>
                </a:lnTo>
                <a:lnTo>
                  <a:pt x="304047" y="161054"/>
                </a:lnTo>
                <a:lnTo>
                  <a:pt x="293597" y="126553"/>
                </a:lnTo>
                <a:lnTo>
                  <a:pt x="279991" y="100204"/>
                </a:lnTo>
                <a:lnTo>
                  <a:pt x="263626" y="78524"/>
                </a:lnTo>
                <a:close/>
              </a:path>
              <a:path w="318135" h="311150">
                <a:moveTo>
                  <a:pt x="82727" y="270281"/>
                </a:moveTo>
                <a:lnTo>
                  <a:pt x="107970" y="307320"/>
                </a:lnTo>
                <a:lnTo>
                  <a:pt x="139865" y="310959"/>
                </a:lnTo>
                <a:lnTo>
                  <a:pt x="152313" y="310070"/>
                </a:lnTo>
                <a:lnTo>
                  <a:pt x="164758" y="307009"/>
                </a:lnTo>
                <a:lnTo>
                  <a:pt x="176939" y="301186"/>
                </a:lnTo>
                <a:lnTo>
                  <a:pt x="188594" y="292011"/>
                </a:lnTo>
                <a:lnTo>
                  <a:pt x="194352" y="281495"/>
                </a:lnTo>
                <a:lnTo>
                  <a:pt x="135318" y="281495"/>
                </a:lnTo>
                <a:lnTo>
                  <a:pt x="123452" y="280484"/>
                </a:lnTo>
                <a:lnTo>
                  <a:pt x="110075" y="277864"/>
                </a:lnTo>
                <a:lnTo>
                  <a:pt x="96172" y="274257"/>
                </a:lnTo>
                <a:lnTo>
                  <a:pt x="82727" y="270281"/>
                </a:lnTo>
                <a:close/>
              </a:path>
              <a:path w="318135" h="311150">
                <a:moveTo>
                  <a:pt x="97299" y="107632"/>
                </a:moveTo>
                <a:lnTo>
                  <a:pt x="66268" y="107632"/>
                </a:lnTo>
                <a:lnTo>
                  <a:pt x="48815" y="182200"/>
                </a:lnTo>
                <a:lnTo>
                  <a:pt x="32081" y="233565"/>
                </a:lnTo>
                <a:lnTo>
                  <a:pt x="15874" y="269024"/>
                </a:lnTo>
                <a:lnTo>
                  <a:pt x="0" y="295871"/>
                </a:lnTo>
                <a:lnTo>
                  <a:pt x="29451" y="308495"/>
                </a:lnTo>
                <a:lnTo>
                  <a:pt x="44313" y="280251"/>
                </a:lnTo>
                <a:lnTo>
                  <a:pt x="61874" y="239783"/>
                </a:lnTo>
                <a:lnTo>
                  <a:pt x="80225" y="183278"/>
                </a:lnTo>
                <a:lnTo>
                  <a:pt x="97299" y="107632"/>
                </a:lnTo>
                <a:close/>
              </a:path>
              <a:path w="318135" h="311150">
                <a:moveTo>
                  <a:pt x="202275" y="106222"/>
                </a:moveTo>
                <a:lnTo>
                  <a:pt x="140919" y="106222"/>
                </a:lnTo>
                <a:lnTo>
                  <a:pt x="162893" y="109772"/>
                </a:lnTo>
                <a:lnTo>
                  <a:pt x="176021" y="120945"/>
                </a:lnTo>
                <a:lnTo>
                  <a:pt x="182377" y="138951"/>
                </a:lnTo>
                <a:lnTo>
                  <a:pt x="184035" y="163004"/>
                </a:lnTo>
                <a:lnTo>
                  <a:pt x="183368" y="183509"/>
                </a:lnTo>
                <a:lnTo>
                  <a:pt x="176647" y="240164"/>
                </a:lnTo>
                <a:lnTo>
                  <a:pt x="155514" y="277685"/>
                </a:lnTo>
                <a:lnTo>
                  <a:pt x="135318" y="281495"/>
                </a:lnTo>
                <a:lnTo>
                  <a:pt x="194352" y="281495"/>
                </a:lnTo>
                <a:lnTo>
                  <a:pt x="201395" y="268633"/>
                </a:lnTo>
                <a:lnTo>
                  <a:pt x="209718" y="234570"/>
                </a:lnTo>
                <a:lnTo>
                  <a:pt x="214226" y="198204"/>
                </a:lnTo>
                <a:lnTo>
                  <a:pt x="215582" y="167919"/>
                </a:lnTo>
                <a:lnTo>
                  <a:pt x="211739" y="127615"/>
                </a:lnTo>
                <a:lnTo>
                  <a:pt x="202275" y="106222"/>
                </a:lnTo>
                <a:close/>
              </a:path>
              <a:path w="318135" h="311150">
                <a:moveTo>
                  <a:pt x="78168" y="14033"/>
                </a:moveTo>
                <a:lnTo>
                  <a:pt x="75221" y="53515"/>
                </a:lnTo>
                <a:lnTo>
                  <a:pt x="1396" y="78879"/>
                </a:lnTo>
                <a:lnTo>
                  <a:pt x="1752" y="108673"/>
                </a:lnTo>
                <a:lnTo>
                  <a:pt x="66268" y="107632"/>
                </a:lnTo>
                <a:lnTo>
                  <a:pt x="97299" y="107632"/>
                </a:lnTo>
                <a:lnTo>
                  <a:pt x="97459" y="106921"/>
                </a:lnTo>
                <a:lnTo>
                  <a:pt x="140919" y="106222"/>
                </a:lnTo>
                <a:lnTo>
                  <a:pt x="202275" y="106222"/>
                </a:lnTo>
                <a:lnTo>
                  <a:pt x="199289" y="99474"/>
                </a:lnTo>
                <a:lnTo>
                  <a:pt x="176850" y="83032"/>
                </a:lnTo>
                <a:lnTo>
                  <a:pt x="145349" y="78181"/>
                </a:lnTo>
                <a:lnTo>
                  <a:pt x="102717" y="78181"/>
                </a:lnTo>
                <a:lnTo>
                  <a:pt x="105962" y="57072"/>
                </a:lnTo>
                <a:lnTo>
                  <a:pt x="108451" y="40273"/>
                </a:lnTo>
                <a:lnTo>
                  <a:pt x="110350" y="26562"/>
                </a:lnTo>
                <a:lnTo>
                  <a:pt x="111823" y="14719"/>
                </a:lnTo>
                <a:lnTo>
                  <a:pt x="78168" y="14033"/>
                </a:lnTo>
                <a:close/>
              </a:path>
              <a:path w="318135" h="311150">
                <a:moveTo>
                  <a:pt x="143040" y="77825"/>
                </a:moveTo>
                <a:lnTo>
                  <a:pt x="102717" y="78181"/>
                </a:lnTo>
                <a:lnTo>
                  <a:pt x="145349" y="78181"/>
                </a:lnTo>
                <a:lnTo>
                  <a:pt x="143040" y="778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4686" y="5921121"/>
            <a:ext cx="325120" cy="312420"/>
          </a:xfrm>
          <a:custGeom>
            <a:avLst/>
            <a:gdLst/>
            <a:ahLst/>
            <a:cxnLst/>
            <a:rect l="l" t="t" r="r" b="b"/>
            <a:pathLst>
              <a:path w="325120" h="312420">
                <a:moveTo>
                  <a:pt x="278676" y="28740"/>
                </a:moveTo>
                <a:lnTo>
                  <a:pt x="249237" y="28740"/>
                </a:lnTo>
                <a:lnTo>
                  <a:pt x="249237" y="280098"/>
                </a:lnTo>
                <a:lnTo>
                  <a:pt x="245732" y="282549"/>
                </a:lnTo>
                <a:lnTo>
                  <a:pt x="172172" y="282549"/>
                </a:lnTo>
                <a:lnTo>
                  <a:pt x="177368" y="312343"/>
                </a:lnTo>
                <a:lnTo>
                  <a:pt x="244678" y="312343"/>
                </a:lnTo>
                <a:lnTo>
                  <a:pt x="260636" y="310433"/>
                </a:lnTo>
                <a:lnTo>
                  <a:pt x="271140" y="304677"/>
                </a:lnTo>
                <a:lnTo>
                  <a:pt x="276912" y="295043"/>
                </a:lnTo>
                <a:lnTo>
                  <a:pt x="278538" y="282549"/>
                </a:lnTo>
                <a:lnTo>
                  <a:pt x="238366" y="282549"/>
                </a:lnTo>
                <a:lnTo>
                  <a:pt x="278585" y="282194"/>
                </a:lnTo>
                <a:lnTo>
                  <a:pt x="278676" y="28740"/>
                </a:lnTo>
                <a:close/>
              </a:path>
              <a:path w="325120" h="312420">
                <a:moveTo>
                  <a:pt x="192100" y="70459"/>
                </a:moveTo>
                <a:lnTo>
                  <a:pt x="31546" y="70459"/>
                </a:lnTo>
                <a:lnTo>
                  <a:pt x="31546" y="242938"/>
                </a:lnTo>
                <a:lnTo>
                  <a:pt x="59575" y="242938"/>
                </a:lnTo>
                <a:lnTo>
                  <a:pt x="59575" y="222250"/>
                </a:lnTo>
                <a:lnTo>
                  <a:pt x="192100" y="222250"/>
                </a:lnTo>
                <a:lnTo>
                  <a:pt x="192100" y="196303"/>
                </a:lnTo>
                <a:lnTo>
                  <a:pt x="59575" y="196303"/>
                </a:lnTo>
                <a:lnTo>
                  <a:pt x="59575" y="96748"/>
                </a:lnTo>
                <a:lnTo>
                  <a:pt x="192100" y="96748"/>
                </a:lnTo>
                <a:lnTo>
                  <a:pt x="192100" y="70459"/>
                </a:lnTo>
                <a:close/>
              </a:path>
              <a:path w="325120" h="312420">
                <a:moveTo>
                  <a:pt x="192100" y="96748"/>
                </a:moveTo>
                <a:lnTo>
                  <a:pt x="163360" y="96748"/>
                </a:lnTo>
                <a:lnTo>
                  <a:pt x="163360" y="196303"/>
                </a:lnTo>
                <a:lnTo>
                  <a:pt x="192100" y="196303"/>
                </a:lnTo>
                <a:lnTo>
                  <a:pt x="192100" y="96748"/>
                </a:lnTo>
                <a:close/>
              </a:path>
              <a:path w="325120" h="312420">
                <a:moveTo>
                  <a:pt x="324612" y="0"/>
                </a:moveTo>
                <a:lnTo>
                  <a:pt x="0" y="0"/>
                </a:lnTo>
                <a:lnTo>
                  <a:pt x="0" y="28740"/>
                </a:lnTo>
                <a:lnTo>
                  <a:pt x="324612" y="28740"/>
                </a:lnTo>
                <a:lnTo>
                  <a:pt x="3246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4889" y="5907811"/>
            <a:ext cx="325120" cy="326390"/>
          </a:xfrm>
          <a:custGeom>
            <a:avLst/>
            <a:gdLst/>
            <a:ahLst/>
            <a:cxnLst/>
            <a:rect l="l" t="t" r="r" b="b"/>
            <a:pathLst>
              <a:path w="325120" h="326389">
                <a:moveTo>
                  <a:pt x="212432" y="163347"/>
                </a:moveTo>
                <a:lnTo>
                  <a:pt x="183337" y="163347"/>
                </a:lnTo>
                <a:lnTo>
                  <a:pt x="183337" y="292354"/>
                </a:lnTo>
                <a:lnTo>
                  <a:pt x="187073" y="309586"/>
                </a:lnTo>
                <a:lnTo>
                  <a:pt x="195872" y="318435"/>
                </a:lnTo>
                <a:lnTo>
                  <a:pt x="206118" y="321695"/>
                </a:lnTo>
                <a:lnTo>
                  <a:pt x="214198" y="322160"/>
                </a:lnTo>
                <a:lnTo>
                  <a:pt x="283946" y="322160"/>
                </a:lnTo>
                <a:lnTo>
                  <a:pt x="303714" y="318999"/>
                </a:lnTo>
                <a:lnTo>
                  <a:pt x="315067" y="307916"/>
                </a:lnTo>
                <a:lnTo>
                  <a:pt x="318525" y="295503"/>
                </a:lnTo>
                <a:lnTo>
                  <a:pt x="214883" y="295503"/>
                </a:lnTo>
                <a:lnTo>
                  <a:pt x="212432" y="292354"/>
                </a:lnTo>
                <a:lnTo>
                  <a:pt x="212432" y="238366"/>
                </a:lnTo>
                <a:lnTo>
                  <a:pt x="225832" y="234504"/>
                </a:lnTo>
                <a:lnTo>
                  <a:pt x="251782" y="225839"/>
                </a:lnTo>
                <a:lnTo>
                  <a:pt x="279722" y="214528"/>
                </a:lnTo>
                <a:lnTo>
                  <a:pt x="212432" y="214528"/>
                </a:lnTo>
                <a:lnTo>
                  <a:pt x="212432" y="163347"/>
                </a:lnTo>
                <a:close/>
              </a:path>
              <a:path w="325120" h="326389">
                <a:moveTo>
                  <a:pt x="297624" y="245033"/>
                </a:moveTo>
                <a:lnTo>
                  <a:pt x="295128" y="273622"/>
                </a:lnTo>
                <a:lnTo>
                  <a:pt x="291880" y="288671"/>
                </a:lnTo>
                <a:lnTo>
                  <a:pt x="287123" y="294518"/>
                </a:lnTo>
                <a:lnTo>
                  <a:pt x="280098" y="295503"/>
                </a:lnTo>
                <a:lnTo>
                  <a:pt x="318525" y="295503"/>
                </a:lnTo>
                <a:lnTo>
                  <a:pt x="321029" y="286515"/>
                </a:lnTo>
                <a:lnTo>
                  <a:pt x="324624" y="252399"/>
                </a:lnTo>
                <a:lnTo>
                  <a:pt x="297624" y="245033"/>
                </a:lnTo>
                <a:close/>
              </a:path>
              <a:path w="325120" h="326389">
                <a:moveTo>
                  <a:pt x="298678" y="173863"/>
                </a:moveTo>
                <a:lnTo>
                  <a:pt x="279530" y="185640"/>
                </a:lnTo>
                <a:lnTo>
                  <a:pt x="259889" y="196038"/>
                </a:lnTo>
                <a:lnTo>
                  <a:pt x="238081" y="205515"/>
                </a:lnTo>
                <a:lnTo>
                  <a:pt x="212432" y="214528"/>
                </a:lnTo>
                <a:lnTo>
                  <a:pt x="279722" y="214528"/>
                </a:lnTo>
                <a:lnTo>
                  <a:pt x="283911" y="212832"/>
                </a:lnTo>
                <a:lnTo>
                  <a:pt x="315848" y="195948"/>
                </a:lnTo>
                <a:lnTo>
                  <a:pt x="298678" y="173863"/>
                </a:lnTo>
                <a:close/>
              </a:path>
              <a:path w="325120" h="326389">
                <a:moveTo>
                  <a:pt x="212432" y="0"/>
                </a:moveTo>
                <a:lnTo>
                  <a:pt x="183337" y="0"/>
                </a:lnTo>
                <a:lnTo>
                  <a:pt x="183337" y="124091"/>
                </a:lnTo>
                <a:lnTo>
                  <a:pt x="187319" y="140303"/>
                </a:lnTo>
                <a:lnTo>
                  <a:pt x="196529" y="148628"/>
                </a:lnTo>
                <a:lnTo>
                  <a:pt x="206857" y="151695"/>
                </a:lnTo>
                <a:lnTo>
                  <a:pt x="214198" y="152133"/>
                </a:lnTo>
                <a:lnTo>
                  <a:pt x="289204" y="152133"/>
                </a:lnTo>
                <a:lnTo>
                  <a:pt x="305977" y="148897"/>
                </a:lnTo>
                <a:lnTo>
                  <a:pt x="316377" y="138333"/>
                </a:lnTo>
                <a:lnTo>
                  <a:pt x="319862" y="126542"/>
                </a:lnTo>
                <a:lnTo>
                  <a:pt x="215582" y="126542"/>
                </a:lnTo>
                <a:lnTo>
                  <a:pt x="212432" y="123393"/>
                </a:lnTo>
                <a:lnTo>
                  <a:pt x="212432" y="76403"/>
                </a:lnTo>
                <a:lnTo>
                  <a:pt x="237984" y="69350"/>
                </a:lnTo>
                <a:lnTo>
                  <a:pt x="265150" y="59893"/>
                </a:lnTo>
                <a:lnTo>
                  <a:pt x="280569" y="53276"/>
                </a:lnTo>
                <a:lnTo>
                  <a:pt x="212432" y="53276"/>
                </a:lnTo>
                <a:lnTo>
                  <a:pt x="212432" y="0"/>
                </a:lnTo>
                <a:close/>
              </a:path>
              <a:path w="325120" h="326389">
                <a:moveTo>
                  <a:pt x="297624" y="81661"/>
                </a:moveTo>
                <a:lnTo>
                  <a:pt x="295920" y="107458"/>
                </a:lnTo>
                <a:lnTo>
                  <a:pt x="292409" y="120799"/>
                </a:lnTo>
                <a:lnTo>
                  <a:pt x="287124" y="125791"/>
                </a:lnTo>
                <a:lnTo>
                  <a:pt x="280098" y="126542"/>
                </a:lnTo>
                <a:lnTo>
                  <a:pt x="319862" y="126542"/>
                </a:lnTo>
                <a:lnTo>
                  <a:pt x="322046" y="119155"/>
                </a:lnTo>
                <a:lnTo>
                  <a:pt x="324624" y="90081"/>
                </a:lnTo>
                <a:lnTo>
                  <a:pt x="297624" y="81661"/>
                </a:lnTo>
                <a:close/>
              </a:path>
              <a:path w="325120" h="326389">
                <a:moveTo>
                  <a:pt x="301485" y="13322"/>
                </a:moveTo>
                <a:lnTo>
                  <a:pt x="280218" y="25967"/>
                </a:lnTo>
                <a:lnTo>
                  <a:pt x="256297" y="37237"/>
                </a:lnTo>
                <a:lnTo>
                  <a:pt x="232707" y="46538"/>
                </a:lnTo>
                <a:lnTo>
                  <a:pt x="212432" y="53276"/>
                </a:lnTo>
                <a:lnTo>
                  <a:pt x="280569" y="53276"/>
                </a:lnTo>
                <a:lnTo>
                  <a:pt x="292250" y="48263"/>
                </a:lnTo>
                <a:lnTo>
                  <a:pt x="317601" y="34696"/>
                </a:lnTo>
                <a:lnTo>
                  <a:pt x="301485" y="13322"/>
                </a:lnTo>
                <a:close/>
              </a:path>
              <a:path w="325120" h="326389">
                <a:moveTo>
                  <a:pt x="147586" y="116014"/>
                </a:moveTo>
                <a:lnTo>
                  <a:pt x="15773" y="116014"/>
                </a:lnTo>
                <a:lnTo>
                  <a:pt x="15773" y="326021"/>
                </a:lnTo>
                <a:lnTo>
                  <a:pt x="42773" y="326021"/>
                </a:lnTo>
                <a:lnTo>
                  <a:pt x="42773" y="252044"/>
                </a:lnTo>
                <a:lnTo>
                  <a:pt x="147586" y="252044"/>
                </a:lnTo>
                <a:lnTo>
                  <a:pt x="147586" y="228904"/>
                </a:lnTo>
                <a:lnTo>
                  <a:pt x="42760" y="228904"/>
                </a:lnTo>
                <a:lnTo>
                  <a:pt x="42760" y="195262"/>
                </a:lnTo>
                <a:lnTo>
                  <a:pt x="147586" y="195262"/>
                </a:lnTo>
                <a:lnTo>
                  <a:pt x="147586" y="172808"/>
                </a:lnTo>
                <a:lnTo>
                  <a:pt x="42760" y="172808"/>
                </a:lnTo>
                <a:lnTo>
                  <a:pt x="42760" y="141274"/>
                </a:lnTo>
                <a:lnTo>
                  <a:pt x="147586" y="141274"/>
                </a:lnTo>
                <a:lnTo>
                  <a:pt x="147586" y="116014"/>
                </a:lnTo>
                <a:close/>
              </a:path>
              <a:path w="325120" h="326389">
                <a:moveTo>
                  <a:pt x="147586" y="252044"/>
                </a:moveTo>
                <a:lnTo>
                  <a:pt x="120230" y="252044"/>
                </a:lnTo>
                <a:lnTo>
                  <a:pt x="120230" y="295503"/>
                </a:lnTo>
                <a:lnTo>
                  <a:pt x="118490" y="298323"/>
                </a:lnTo>
                <a:lnTo>
                  <a:pt x="75475" y="298323"/>
                </a:lnTo>
                <a:lnTo>
                  <a:pt x="79921" y="326021"/>
                </a:lnTo>
                <a:lnTo>
                  <a:pt x="121284" y="326021"/>
                </a:lnTo>
                <a:lnTo>
                  <a:pt x="129096" y="325056"/>
                </a:lnTo>
                <a:lnTo>
                  <a:pt x="137726" y="321198"/>
                </a:lnTo>
                <a:lnTo>
                  <a:pt x="144711" y="313002"/>
                </a:lnTo>
                <a:lnTo>
                  <a:pt x="147586" y="299021"/>
                </a:lnTo>
                <a:lnTo>
                  <a:pt x="147586" y="298323"/>
                </a:lnTo>
                <a:lnTo>
                  <a:pt x="112166" y="298323"/>
                </a:lnTo>
                <a:lnTo>
                  <a:pt x="75361" y="297611"/>
                </a:lnTo>
                <a:lnTo>
                  <a:pt x="147586" y="297611"/>
                </a:lnTo>
                <a:lnTo>
                  <a:pt x="147586" y="252044"/>
                </a:lnTo>
                <a:close/>
              </a:path>
              <a:path w="325120" h="326389">
                <a:moveTo>
                  <a:pt x="147586" y="195262"/>
                </a:moveTo>
                <a:lnTo>
                  <a:pt x="120230" y="195262"/>
                </a:lnTo>
                <a:lnTo>
                  <a:pt x="120230" y="228904"/>
                </a:lnTo>
                <a:lnTo>
                  <a:pt x="147586" y="228904"/>
                </a:lnTo>
                <a:lnTo>
                  <a:pt x="147586" y="195262"/>
                </a:lnTo>
                <a:close/>
              </a:path>
              <a:path w="325120" h="326389">
                <a:moveTo>
                  <a:pt x="147586" y="141274"/>
                </a:moveTo>
                <a:lnTo>
                  <a:pt x="120230" y="141274"/>
                </a:lnTo>
                <a:lnTo>
                  <a:pt x="120230" y="172808"/>
                </a:lnTo>
                <a:lnTo>
                  <a:pt x="147586" y="172808"/>
                </a:lnTo>
                <a:lnTo>
                  <a:pt x="147586" y="141274"/>
                </a:lnTo>
                <a:close/>
              </a:path>
              <a:path w="325120" h="326389">
                <a:moveTo>
                  <a:pt x="163952" y="80975"/>
                </a:moveTo>
                <a:lnTo>
                  <a:pt x="132168" y="80975"/>
                </a:lnTo>
                <a:lnTo>
                  <a:pt x="135705" y="87301"/>
                </a:lnTo>
                <a:lnTo>
                  <a:pt x="138647" y="92973"/>
                </a:lnTo>
                <a:lnTo>
                  <a:pt x="141325" y="98516"/>
                </a:lnTo>
                <a:lnTo>
                  <a:pt x="144068" y="104457"/>
                </a:lnTo>
                <a:lnTo>
                  <a:pt x="168973" y="90436"/>
                </a:lnTo>
                <a:lnTo>
                  <a:pt x="163952" y="80975"/>
                </a:lnTo>
                <a:close/>
              </a:path>
              <a:path w="325120" h="326389">
                <a:moveTo>
                  <a:pt x="50825" y="0"/>
                </a:moveTo>
                <a:lnTo>
                  <a:pt x="45678" y="16628"/>
                </a:lnTo>
                <a:lnTo>
                  <a:pt x="39308" y="33426"/>
                </a:lnTo>
                <a:lnTo>
                  <a:pt x="31949" y="50424"/>
                </a:lnTo>
                <a:lnTo>
                  <a:pt x="23837" y="67652"/>
                </a:lnTo>
                <a:lnTo>
                  <a:pt x="20319" y="67652"/>
                </a:lnTo>
                <a:lnTo>
                  <a:pt x="3505" y="67995"/>
                </a:lnTo>
                <a:lnTo>
                  <a:pt x="0" y="67995"/>
                </a:lnTo>
                <a:lnTo>
                  <a:pt x="2451" y="94284"/>
                </a:lnTo>
                <a:lnTo>
                  <a:pt x="34753" y="91762"/>
                </a:lnTo>
                <a:lnTo>
                  <a:pt x="71520" y="88287"/>
                </a:lnTo>
                <a:lnTo>
                  <a:pt x="106181" y="84483"/>
                </a:lnTo>
                <a:lnTo>
                  <a:pt x="132168" y="80975"/>
                </a:lnTo>
                <a:lnTo>
                  <a:pt x="163952" y="80975"/>
                </a:lnTo>
                <a:lnTo>
                  <a:pt x="162980" y="79143"/>
                </a:lnTo>
                <a:lnTo>
                  <a:pt x="155568" y="66243"/>
                </a:lnTo>
                <a:lnTo>
                  <a:pt x="52235" y="66243"/>
                </a:lnTo>
                <a:lnTo>
                  <a:pt x="59255" y="51731"/>
                </a:lnTo>
                <a:lnTo>
                  <a:pt x="65289" y="38461"/>
                </a:lnTo>
                <a:lnTo>
                  <a:pt x="71453" y="23745"/>
                </a:lnTo>
                <a:lnTo>
                  <a:pt x="78866" y="4889"/>
                </a:lnTo>
                <a:lnTo>
                  <a:pt x="50825" y="0"/>
                </a:lnTo>
                <a:close/>
              </a:path>
              <a:path w="325120" h="326389">
                <a:moveTo>
                  <a:pt x="119887" y="14719"/>
                </a:moveTo>
                <a:lnTo>
                  <a:pt x="97815" y="27686"/>
                </a:lnTo>
                <a:lnTo>
                  <a:pt x="102448" y="33926"/>
                </a:lnTo>
                <a:lnTo>
                  <a:pt x="107313" y="40827"/>
                </a:lnTo>
                <a:lnTo>
                  <a:pt x="113033" y="49570"/>
                </a:lnTo>
                <a:lnTo>
                  <a:pt x="120230" y="61341"/>
                </a:lnTo>
                <a:lnTo>
                  <a:pt x="100984" y="63091"/>
                </a:lnTo>
                <a:lnTo>
                  <a:pt x="81375" y="64577"/>
                </a:lnTo>
                <a:lnTo>
                  <a:pt x="64195" y="65671"/>
                </a:lnTo>
                <a:lnTo>
                  <a:pt x="52235" y="66243"/>
                </a:lnTo>
                <a:lnTo>
                  <a:pt x="155568" y="66243"/>
                </a:lnTo>
                <a:lnTo>
                  <a:pt x="152322" y="60593"/>
                </a:lnTo>
                <a:lnTo>
                  <a:pt x="137717" y="38035"/>
                </a:lnTo>
                <a:lnTo>
                  <a:pt x="119887" y="147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14921" y="59183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4">
                <a:moveTo>
                  <a:pt x="119189" y="0"/>
                </a:moveTo>
                <a:lnTo>
                  <a:pt x="85191" y="0"/>
                </a:lnTo>
                <a:lnTo>
                  <a:pt x="85746" y="56701"/>
                </a:lnTo>
                <a:lnTo>
                  <a:pt x="87514" y="89215"/>
                </a:lnTo>
                <a:lnTo>
                  <a:pt x="91451" y="107268"/>
                </a:lnTo>
                <a:lnTo>
                  <a:pt x="98513" y="120586"/>
                </a:lnTo>
                <a:lnTo>
                  <a:pt x="62557" y="137704"/>
                </a:lnTo>
                <a:lnTo>
                  <a:pt x="30978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9" y="244335"/>
                </a:lnTo>
                <a:lnTo>
                  <a:pt x="43472" y="285356"/>
                </a:lnTo>
                <a:lnTo>
                  <a:pt x="88471" y="296092"/>
                </a:lnTo>
                <a:lnTo>
                  <a:pt x="127225" y="298816"/>
                </a:lnTo>
                <a:lnTo>
                  <a:pt x="185800" y="299732"/>
                </a:lnTo>
                <a:lnTo>
                  <a:pt x="217407" y="299474"/>
                </a:lnTo>
                <a:lnTo>
                  <a:pt x="239348" y="298721"/>
                </a:lnTo>
                <a:lnTo>
                  <a:pt x="255897" y="297509"/>
                </a:lnTo>
                <a:lnTo>
                  <a:pt x="271322" y="295871"/>
                </a:lnTo>
                <a:lnTo>
                  <a:pt x="271038" y="268871"/>
                </a:lnTo>
                <a:lnTo>
                  <a:pt x="163360" y="268871"/>
                </a:lnTo>
                <a:lnTo>
                  <a:pt x="106590" y="267700"/>
                </a:lnTo>
                <a:lnTo>
                  <a:pt x="65427" y="261862"/>
                </a:lnTo>
                <a:lnTo>
                  <a:pt x="40366" y="247874"/>
                </a:lnTo>
                <a:lnTo>
                  <a:pt x="31902" y="222249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7" y="135221"/>
                </a:lnTo>
                <a:lnTo>
                  <a:pt x="218883" y="119409"/>
                </a:lnTo>
                <a:lnTo>
                  <a:pt x="259422" y="113931"/>
                </a:lnTo>
                <a:lnTo>
                  <a:pt x="259010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4">
                <a:moveTo>
                  <a:pt x="270979" y="263258"/>
                </a:moveTo>
                <a:lnTo>
                  <a:pt x="254807" y="265030"/>
                </a:lnTo>
                <a:lnTo>
                  <a:pt x="232028" y="266860"/>
                </a:lnTo>
                <a:lnTo>
                  <a:pt x="201821" y="268292"/>
                </a:lnTo>
                <a:lnTo>
                  <a:pt x="163360" y="268871"/>
                </a:lnTo>
                <a:lnTo>
                  <a:pt x="271038" y="268871"/>
                </a:lnTo>
                <a:lnTo>
                  <a:pt x="270979" y="263258"/>
                </a:lnTo>
                <a:close/>
              </a:path>
              <a:path w="271779" h="300354">
                <a:moveTo>
                  <a:pt x="255904" y="80975"/>
                </a:moveTo>
                <a:lnTo>
                  <a:pt x="209713" y="88671"/>
                </a:lnTo>
                <a:lnTo>
                  <a:pt x="173745" y="96570"/>
                </a:lnTo>
                <a:lnTo>
                  <a:pt x="146516" y="103945"/>
                </a:lnTo>
                <a:lnTo>
                  <a:pt x="126542" y="110070"/>
                </a:lnTo>
                <a:lnTo>
                  <a:pt x="259010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22718" y="5917273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165468" y="174917"/>
                </a:moveTo>
                <a:lnTo>
                  <a:pt x="108418" y="192095"/>
                </a:lnTo>
                <a:lnTo>
                  <a:pt x="83525" y="240474"/>
                </a:lnTo>
                <a:lnTo>
                  <a:pt x="83493" y="241173"/>
                </a:lnTo>
                <a:lnTo>
                  <a:pt x="86340" y="259171"/>
                </a:lnTo>
                <a:lnTo>
                  <a:pt x="97983" y="280046"/>
                </a:lnTo>
                <a:lnTo>
                  <a:pt x="122776" y="297174"/>
                </a:lnTo>
                <a:lnTo>
                  <a:pt x="165125" y="304279"/>
                </a:lnTo>
                <a:lnTo>
                  <a:pt x="206263" y="296348"/>
                </a:lnTo>
                <a:lnTo>
                  <a:pt x="227388" y="277112"/>
                </a:lnTo>
                <a:lnTo>
                  <a:pt x="227905" y="275539"/>
                </a:lnTo>
                <a:lnTo>
                  <a:pt x="163715" y="275539"/>
                </a:lnTo>
                <a:lnTo>
                  <a:pt x="153220" y="274991"/>
                </a:lnTo>
                <a:lnTo>
                  <a:pt x="136285" y="271156"/>
                </a:lnTo>
                <a:lnTo>
                  <a:pt x="120533" y="260746"/>
                </a:lnTo>
                <a:lnTo>
                  <a:pt x="113588" y="240474"/>
                </a:lnTo>
                <a:lnTo>
                  <a:pt x="117339" y="224632"/>
                </a:lnTo>
                <a:lnTo>
                  <a:pt x="128090" y="212340"/>
                </a:lnTo>
                <a:lnTo>
                  <a:pt x="145087" y="204387"/>
                </a:lnTo>
                <a:lnTo>
                  <a:pt x="167576" y="201561"/>
                </a:lnTo>
                <a:lnTo>
                  <a:pt x="260331" y="201561"/>
                </a:lnTo>
                <a:lnTo>
                  <a:pt x="236639" y="188595"/>
                </a:lnTo>
                <a:lnTo>
                  <a:pt x="236300" y="178777"/>
                </a:lnTo>
                <a:lnTo>
                  <a:pt x="206844" y="178777"/>
                </a:lnTo>
                <a:lnTo>
                  <a:pt x="198843" y="177585"/>
                </a:lnTo>
                <a:lnTo>
                  <a:pt x="188909" y="176323"/>
                </a:lnTo>
                <a:lnTo>
                  <a:pt x="177598" y="175323"/>
                </a:lnTo>
                <a:lnTo>
                  <a:pt x="165468" y="174917"/>
                </a:lnTo>
                <a:close/>
              </a:path>
              <a:path w="314325" h="304800">
                <a:moveTo>
                  <a:pt x="260331" y="201561"/>
                </a:moveTo>
                <a:lnTo>
                  <a:pt x="167576" y="201561"/>
                </a:lnTo>
                <a:lnTo>
                  <a:pt x="179623" y="202153"/>
                </a:lnTo>
                <a:lnTo>
                  <a:pt x="190096" y="203665"/>
                </a:lnTo>
                <a:lnTo>
                  <a:pt x="199126" y="205703"/>
                </a:lnTo>
                <a:lnTo>
                  <a:pt x="206844" y="207873"/>
                </a:lnTo>
                <a:lnTo>
                  <a:pt x="206832" y="233585"/>
                </a:lnTo>
                <a:lnTo>
                  <a:pt x="204642" y="252023"/>
                </a:lnTo>
                <a:lnTo>
                  <a:pt x="197377" y="265152"/>
                </a:lnTo>
                <a:lnTo>
                  <a:pt x="184063" y="272958"/>
                </a:lnTo>
                <a:lnTo>
                  <a:pt x="163715" y="275539"/>
                </a:lnTo>
                <a:lnTo>
                  <a:pt x="227905" y="275539"/>
                </a:lnTo>
                <a:lnTo>
                  <a:pt x="235171" y="253406"/>
                </a:lnTo>
                <a:lnTo>
                  <a:pt x="236204" y="233585"/>
                </a:lnTo>
                <a:lnTo>
                  <a:pt x="236283" y="221894"/>
                </a:lnTo>
                <a:lnTo>
                  <a:pt x="290782" y="221894"/>
                </a:lnTo>
                <a:lnTo>
                  <a:pt x="280101" y="213969"/>
                </a:lnTo>
                <a:lnTo>
                  <a:pt x="260571" y="201693"/>
                </a:lnTo>
                <a:lnTo>
                  <a:pt x="260331" y="201561"/>
                </a:lnTo>
                <a:close/>
              </a:path>
              <a:path w="314325" h="304800">
                <a:moveTo>
                  <a:pt x="290782" y="221894"/>
                </a:moveTo>
                <a:lnTo>
                  <a:pt x="236283" y="221894"/>
                </a:lnTo>
                <a:lnTo>
                  <a:pt x="253959" y="233585"/>
                </a:lnTo>
                <a:lnTo>
                  <a:pt x="267790" y="243632"/>
                </a:lnTo>
                <a:lnTo>
                  <a:pt x="280505" y="254728"/>
                </a:lnTo>
                <a:lnTo>
                  <a:pt x="294830" y="269570"/>
                </a:lnTo>
                <a:lnTo>
                  <a:pt x="314096" y="241173"/>
                </a:lnTo>
                <a:lnTo>
                  <a:pt x="297264" y="226703"/>
                </a:lnTo>
                <a:lnTo>
                  <a:pt x="290782" y="221894"/>
                </a:lnTo>
                <a:close/>
              </a:path>
              <a:path w="314325" h="304800">
                <a:moveTo>
                  <a:pt x="93268" y="75717"/>
                </a:moveTo>
                <a:lnTo>
                  <a:pt x="61709" y="75717"/>
                </a:lnTo>
                <a:lnTo>
                  <a:pt x="55908" y="100126"/>
                </a:lnTo>
                <a:lnTo>
                  <a:pt x="43470" y="144514"/>
                </a:lnTo>
                <a:lnTo>
                  <a:pt x="24724" y="197973"/>
                </a:lnTo>
                <a:lnTo>
                  <a:pt x="0" y="249593"/>
                </a:lnTo>
                <a:lnTo>
                  <a:pt x="30505" y="263969"/>
                </a:lnTo>
                <a:lnTo>
                  <a:pt x="50822" y="218463"/>
                </a:lnTo>
                <a:lnTo>
                  <a:pt x="66145" y="174315"/>
                </a:lnTo>
                <a:lnTo>
                  <a:pt x="86016" y="105517"/>
                </a:lnTo>
                <a:lnTo>
                  <a:pt x="93268" y="75717"/>
                </a:lnTo>
                <a:close/>
              </a:path>
              <a:path w="314325" h="304800">
                <a:moveTo>
                  <a:pt x="306044" y="42418"/>
                </a:moveTo>
                <a:lnTo>
                  <a:pt x="264769" y="43277"/>
                </a:lnTo>
                <a:lnTo>
                  <a:pt x="235097" y="45353"/>
                </a:lnTo>
                <a:lnTo>
                  <a:pt x="214695" y="47888"/>
                </a:lnTo>
                <a:lnTo>
                  <a:pt x="201231" y="50126"/>
                </a:lnTo>
                <a:lnTo>
                  <a:pt x="206844" y="178777"/>
                </a:lnTo>
                <a:lnTo>
                  <a:pt x="236300" y="178777"/>
                </a:lnTo>
                <a:lnTo>
                  <a:pt x="232778" y="76771"/>
                </a:lnTo>
                <a:lnTo>
                  <a:pt x="239049" y="75888"/>
                </a:lnTo>
                <a:lnTo>
                  <a:pt x="247983" y="74972"/>
                </a:lnTo>
                <a:lnTo>
                  <a:pt x="260531" y="74255"/>
                </a:lnTo>
                <a:lnTo>
                  <a:pt x="277647" y="73964"/>
                </a:lnTo>
                <a:lnTo>
                  <a:pt x="306044" y="73964"/>
                </a:lnTo>
                <a:lnTo>
                  <a:pt x="306044" y="42418"/>
                </a:lnTo>
                <a:close/>
              </a:path>
              <a:path w="314325" h="304800">
                <a:moveTo>
                  <a:pt x="175983" y="46621"/>
                </a:moveTo>
                <a:lnTo>
                  <a:pt x="355" y="46621"/>
                </a:lnTo>
                <a:lnTo>
                  <a:pt x="355" y="75717"/>
                </a:lnTo>
                <a:lnTo>
                  <a:pt x="175983" y="75717"/>
                </a:lnTo>
                <a:lnTo>
                  <a:pt x="175983" y="46621"/>
                </a:lnTo>
                <a:close/>
              </a:path>
              <a:path w="314325" h="304800">
                <a:moveTo>
                  <a:pt x="306044" y="73964"/>
                </a:moveTo>
                <a:lnTo>
                  <a:pt x="277647" y="73964"/>
                </a:lnTo>
                <a:lnTo>
                  <a:pt x="285586" y="74029"/>
                </a:lnTo>
                <a:lnTo>
                  <a:pt x="292241" y="74225"/>
                </a:lnTo>
                <a:lnTo>
                  <a:pt x="298698" y="74554"/>
                </a:lnTo>
                <a:lnTo>
                  <a:pt x="306044" y="75018"/>
                </a:lnTo>
                <a:lnTo>
                  <a:pt x="306044" y="73964"/>
                </a:lnTo>
                <a:close/>
              </a:path>
              <a:path w="314325" h="304800">
                <a:moveTo>
                  <a:pt x="72580" y="0"/>
                </a:moveTo>
                <a:lnTo>
                  <a:pt x="71305" y="12460"/>
                </a:lnTo>
                <a:lnTo>
                  <a:pt x="70035" y="23968"/>
                </a:lnTo>
                <a:lnTo>
                  <a:pt x="68635" y="35147"/>
                </a:lnTo>
                <a:lnTo>
                  <a:pt x="66967" y="46621"/>
                </a:lnTo>
                <a:lnTo>
                  <a:pt x="98526" y="46621"/>
                </a:lnTo>
                <a:lnTo>
                  <a:pt x="103030" y="22823"/>
                </a:lnTo>
                <a:lnTo>
                  <a:pt x="105761" y="8608"/>
                </a:lnTo>
                <a:lnTo>
                  <a:pt x="107276" y="1397"/>
                </a:lnTo>
                <a:lnTo>
                  <a:pt x="725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0049" y="5919724"/>
            <a:ext cx="222885" cy="300990"/>
          </a:xfrm>
          <a:custGeom>
            <a:avLst/>
            <a:gdLst/>
            <a:ahLst/>
            <a:cxnLst/>
            <a:rect l="l" t="t" r="r" b="b"/>
            <a:pathLst>
              <a:path w="222884" h="300989">
                <a:moveTo>
                  <a:pt x="191930" y="57823"/>
                </a:moveTo>
                <a:lnTo>
                  <a:pt x="128914" y="57823"/>
                </a:lnTo>
                <a:lnTo>
                  <a:pt x="164575" y="70910"/>
                </a:lnTo>
                <a:lnTo>
                  <a:pt x="182888" y="100991"/>
                </a:lnTo>
                <a:lnTo>
                  <a:pt x="189634" y="134295"/>
                </a:lnTo>
                <a:lnTo>
                  <a:pt x="190598" y="157048"/>
                </a:lnTo>
                <a:lnTo>
                  <a:pt x="182730" y="207323"/>
                </a:lnTo>
                <a:lnTo>
                  <a:pt x="160292" y="240505"/>
                </a:lnTo>
                <a:lnTo>
                  <a:pt x="125033" y="259942"/>
                </a:lnTo>
                <a:lnTo>
                  <a:pt x="78702" y="268984"/>
                </a:lnTo>
                <a:lnTo>
                  <a:pt x="23047" y="270979"/>
                </a:lnTo>
                <a:lnTo>
                  <a:pt x="28991" y="300761"/>
                </a:lnTo>
                <a:lnTo>
                  <a:pt x="89336" y="297483"/>
                </a:lnTo>
                <a:lnTo>
                  <a:pt x="138054" y="287039"/>
                </a:lnTo>
                <a:lnTo>
                  <a:pt x="175437" y="268512"/>
                </a:lnTo>
                <a:lnTo>
                  <a:pt x="217369" y="203550"/>
                </a:lnTo>
                <a:lnTo>
                  <a:pt x="222500" y="155282"/>
                </a:lnTo>
                <a:lnTo>
                  <a:pt x="215621" y="101067"/>
                </a:lnTo>
                <a:lnTo>
                  <a:pt x="196646" y="61771"/>
                </a:lnTo>
                <a:lnTo>
                  <a:pt x="191930" y="57823"/>
                </a:lnTo>
                <a:close/>
              </a:path>
              <a:path w="222884" h="300989">
                <a:moveTo>
                  <a:pt x="15325" y="0"/>
                </a:moveTo>
                <a:lnTo>
                  <a:pt x="6405" y="60717"/>
                </a:lnTo>
                <a:lnTo>
                  <a:pt x="1824" y="111118"/>
                </a:lnTo>
                <a:lnTo>
                  <a:pt x="58" y="155282"/>
                </a:lnTo>
                <a:lnTo>
                  <a:pt x="0" y="178158"/>
                </a:lnTo>
                <a:lnTo>
                  <a:pt x="80" y="184684"/>
                </a:lnTo>
                <a:lnTo>
                  <a:pt x="593" y="197046"/>
                </a:lnTo>
                <a:lnTo>
                  <a:pt x="1374" y="207371"/>
                </a:lnTo>
                <a:lnTo>
                  <a:pt x="2359" y="216280"/>
                </a:lnTo>
                <a:lnTo>
                  <a:pt x="33563" y="211721"/>
                </a:lnTo>
                <a:lnTo>
                  <a:pt x="31659" y="191088"/>
                </a:lnTo>
                <a:lnTo>
                  <a:pt x="30532" y="178158"/>
                </a:lnTo>
                <a:lnTo>
                  <a:pt x="37436" y="137678"/>
                </a:lnTo>
                <a:lnTo>
                  <a:pt x="61127" y="98488"/>
                </a:lnTo>
                <a:lnTo>
                  <a:pt x="32140" y="98488"/>
                </a:lnTo>
                <a:lnTo>
                  <a:pt x="33683" y="82963"/>
                </a:lnTo>
                <a:lnTo>
                  <a:pt x="36533" y="61515"/>
                </a:lnTo>
                <a:lnTo>
                  <a:pt x="41231" y="34750"/>
                </a:lnTo>
                <a:lnTo>
                  <a:pt x="48269" y="3492"/>
                </a:lnTo>
                <a:lnTo>
                  <a:pt x="15325" y="0"/>
                </a:lnTo>
                <a:close/>
              </a:path>
              <a:path w="222884" h="300989">
                <a:moveTo>
                  <a:pt x="132407" y="29781"/>
                </a:moveTo>
                <a:lnTo>
                  <a:pt x="100474" y="34750"/>
                </a:lnTo>
                <a:lnTo>
                  <a:pt x="72815" y="48756"/>
                </a:lnTo>
                <a:lnTo>
                  <a:pt x="49886" y="70452"/>
                </a:lnTo>
                <a:lnTo>
                  <a:pt x="32140" y="98488"/>
                </a:lnTo>
                <a:lnTo>
                  <a:pt x="61127" y="98488"/>
                </a:lnTo>
                <a:lnTo>
                  <a:pt x="70097" y="86883"/>
                </a:lnTo>
                <a:lnTo>
                  <a:pt x="95755" y="66551"/>
                </a:lnTo>
                <a:lnTo>
                  <a:pt x="128914" y="57823"/>
                </a:lnTo>
                <a:lnTo>
                  <a:pt x="191930" y="57823"/>
                </a:lnTo>
                <a:lnTo>
                  <a:pt x="168076" y="37855"/>
                </a:lnTo>
                <a:lnTo>
                  <a:pt x="132407" y="29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5128" y="5920067"/>
            <a:ext cx="282575" cy="300990"/>
          </a:xfrm>
          <a:custGeom>
            <a:avLst/>
            <a:gdLst/>
            <a:ahLst/>
            <a:cxnLst/>
            <a:rect l="l" t="t" r="r" b="b"/>
            <a:pathLst>
              <a:path w="282575" h="300989">
                <a:moveTo>
                  <a:pt x="102031" y="175971"/>
                </a:moveTo>
                <a:lnTo>
                  <a:pt x="59812" y="182204"/>
                </a:lnTo>
                <a:lnTo>
                  <a:pt x="32221" y="197969"/>
                </a:lnTo>
                <a:lnTo>
                  <a:pt x="17187" y="218860"/>
                </a:lnTo>
                <a:lnTo>
                  <a:pt x="12636" y="240474"/>
                </a:lnTo>
                <a:lnTo>
                  <a:pt x="18342" y="264483"/>
                </a:lnTo>
                <a:lnTo>
                  <a:pt x="34366" y="283462"/>
                </a:lnTo>
                <a:lnTo>
                  <a:pt x="59067" y="295933"/>
                </a:lnTo>
                <a:lnTo>
                  <a:pt x="90804" y="300418"/>
                </a:lnTo>
                <a:lnTo>
                  <a:pt x="111028" y="298951"/>
                </a:lnTo>
                <a:lnTo>
                  <a:pt x="136375" y="291044"/>
                </a:lnTo>
                <a:lnTo>
                  <a:pt x="155839" y="273431"/>
                </a:lnTo>
                <a:lnTo>
                  <a:pt x="89395" y="273431"/>
                </a:lnTo>
                <a:lnTo>
                  <a:pt x="72799" y="271880"/>
                </a:lnTo>
                <a:lnTo>
                  <a:pt x="56794" y="266549"/>
                </a:lnTo>
                <a:lnTo>
                  <a:pt x="44732" y="256419"/>
                </a:lnTo>
                <a:lnTo>
                  <a:pt x="39966" y="240474"/>
                </a:lnTo>
                <a:lnTo>
                  <a:pt x="44578" y="223803"/>
                </a:lnTo>
                <a:lnTo>
                  <a:pt x="57143" y="211732"/>
                </a:lnTo>
                <a:lnTo>
                  <a:pt x="75757" y="204393"/>
                </a:lnTo>
                <a:lnTo>
                  <a:pt x="98513" y="201917"/>
                </a:lnTo>
                <a:lnTo>
                  <a:pt x="195891" y="201917"/>
                </a:lnTo>
                <a:lnTo>
                  <a:pt x="166877" y="188595"/>
                </a:lnTo>
                <a:lnTo>
                  <a:pt x="166877" y="179832"/>
                </a:lnTo>
                <a:lnTo>
                  <a:pt x="136385" y="179832"/>
                </a:lnTo>
                <a:lnTo>
                  <a:pt x="130324" y="178489"/>
                </a:lnTo>
                <a:lnTo>
                  <a:pt x="122885" y="177244"/>
                </a:lnTo>
                <a:lnTo>
                  <a:pt x="113607" y="176327"/>
                </a:lnTo>
                <a:lnTo>
                  <a:pt x="102031" y="175971"/>
                </a:lnTo>
                <a:close/>
              </a:path>
              <a:path w="282575" h="300989">
                <a:moveTo>
                  <a:pt x="225635" y="219100"/>
                </a:moveTo>
                <a:lnTo>
                  <a:pt x="167220" y="219100"/>
                </a:lnTo>
                <a:lnTo>
                  <a:pt x="191097" y="232372"/>
                </a:lnTo>
                <a:lnTo>
                  <a:pt x="211523" y="246435"/>
                </a:lnTo>
                <a:lnTo>
                  <a:pt x="231355" y="262868"/>
                </a:lnTo>
                <a:lnTo>
                  <a:pt x="253453" y="283248"/>
                </a:lnTo>
                <a:lnTo>
                  <a:pt x="274142" y="255905"/>
                </a:lnTo>
                <a:lnTo>
                  <a:pt x="249449" y="235579"/>
                </a:lnTo>
                <a:lnTo>
                  <a:pt x="225635" y="219100"/>
                </a:lnTo>
                <a:close/>
              </a:path>
              <a:path w="282575" h="300989">
                <a:moveTo>
                  <a:pt x="195891" y="201917"/>
                </a:moveTo>
                <a:lnTo>
                  <a:pt x="98513" y="201917"/>
                </a:lnTo>
                <a:lnTo>
                  <a:pt x="111339" y="202503"/>
                </a:lnTo>
                <a:lnTo>
                  <a:pt x="121697" y="203976"/>
                </a:lnTo>
                <a:lnTo>
                  <a:pt x="130017" y="205908"/>
                </a:lnTo>
                <a:lnTo>
                  <a:pt x="136728" y="207873"/>
                </a:lnTo>
                <a:lnTo>
                  <a:pt x="136728" y="232765"/>
                </a:lnTo>
                <a:lnTo>
                  <a:pt x="135840" y="245918"/>
                </a:lnTo>
                <a:lnTo>
                  <a:pt x="130416" y="259141"/>
                </a:lnTo>
                <a:lnTo>
                  <a:pt x="116314" y="269343"/>
                </a:lnTo>
                <a:lnTo>
                  <a:pt x="89395" y="273431"/>
                </a:lnTo>
                <a:lnTo>
                  <a:pt x="155839" y="273431"/>
                </a:lnTo>
                <a:lnTo>
                  <a:pt x="158041" y="271438"/>
                </a:lnTo>
                <a:lnTo>
                  <a:pt x="167220" y="234873"/>
                </a:lnTo>
                <a:lnTo>
                  <a:pt x="167220" y="219100"/>
                </a:lnTo>
                <a:lnTo>
                  <a:pt x="225635" y="219100"/>
                </a:lnTo>
                <a:lnTo>
                  <a:pt x="223539" y="217649"/>
                </a:lnTo>
                <a:lnTo>
                  <a:pt x="196114" y="202019"/>
                </a:lnTo>
                <a:lnTo>
                  <a:pt x="195891" y="201917"/>
                </a:lnTo>
                <a:close/>
              </a:path>
              <a:path w="282575" h="300989">
                <a:moveTo>
                  <a:pt x="166877" y="136359"/>
                </a:moveTo>
                <a:lnTo>
                  <a:pt x="136385" y="136359"/>
                </a:lnTo>
                <a:lnTo>
                  <a:pt x="136385" y="179832"/>
                </a:lnTo>
                <a:lnTo>
                  <a:pt x="166877" y="179832"/>
                </a:lnTo>
                <a:lnTo>
                  <a:pt x="166877" y="136359"/>
                </a:lnTo>
                <a:close/>
              </a:path>
              <a:path w="282575" h="300989">
                <a:moveTo>
                  <a:pt x="276250" y="109016"/>
                </a:moveTo>
                <a:lnTo>
                  <a:pt x="5968" y="109016"/>
                </a:lnTo>
                <a:lnTo>
                  <a:pt x="5968" y="136359"/>
                </a:lnTo>
                <a:lnTo>
                  <a:pt x="276250" y="136359"/>
                </a:lnTo>
                <a:lnTo>
                  <a:pt x="276250" y="109016"/>
                </a:lnTo>
                <a:close/>
              </a:path>
              <a:path w="282575" h="300989">
                <a:moveTo>
                  <a:pt x="166522" y="65201"/>
                </a:moveTo>
                <a:lnTo>
                  <a:pt x="136029" y="65201"/>
                </a:lnTo>
                <a:lnTo>
                  <a:pt x="136029" y="109016"/>
                </a:lnTo>
                <a:lnTo>
                  <a:pt x="166877" y="109016"/>
                </a:lnTo>
                <a:lnTo>
                  <a:pt x="166522" y="65201"/>
                </a:lnTo>
                <a:close/>
              </a:path>
              <a:path w="282575" h="300989">
                <a:moveTo>
                  <a:pt x="282549" y="37160"/>
                </a:moveTo>
                <a:lnTo>
                  <a:pt x="0" y="37160"/>
                </a:lnTo>
                <a:lnTo>
                  <a:pt x="0" y="65201"/>
                </a:lnTo>
                <a:lnTo>
                  <a:pt x="282549" y="65201"/>
                </a:lnTo>
                <a:lnTo>
                  <a:pt x="282549" y="37160"/>
                </a:lnTo>
                <a:close/>
              </a:path>
              <a:path w="282575" h="300989">
                <a:moveTo>
                  <a:pt x="165823" y="0"/>
                </a:moveTo>
                <a:lnTo>
                  <a:pt x="134962" y="0"/>
                </a:lnTo>
                <a:lnTo>
                  <a:pt x="135674" y="37160"/>
                </a:lnTo>
                <a:lnTo>
                  <a:pt x="166166" y="37160"/>
                </a:lnTo>
                <a:lnTo>
                  <a:pt x="165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77670" y="5917616"/>
            <a:ext cx="305435" cy="306705"/>
          </a:xfrm>
          <a:custGeom>
            <a:avLst/>
            <a:gdLst/>
            <a:ahLst/>
            <a:cxnLst/>
            <a:rect l="l" t="t" r="r" b="b"/>
            <a:pathLst>
              <a:path w="305434" h="306704">
                <a:moveTo>
                  <a:pt x="209550" y="209638"/>
                </a:moveTo>
                <a:lnTo>
                  <a:pt x="182981" y="209638"/>
                </a:lnTo>
                <a:lnTo>
                  <a:pt x="175006" y="234193"/>
                </a:lnTo>
                <a:lnTo>
                  <a:pt x="156778" y="255465"/>
                </a:lnTo>
                <a:lnTo>
                  <a:pt x="121066" y="270562"/>
                </a:lnTo>
                <a:lnTo>
                  <a:pt x="60642" y="276593"/>
                </a:lnTo>
                <a:lnTo>
                  <a:pt x="70446" y="306387"/>
                </a:lnTo>
                <a:lnTo>
                  <a:pt x="109114" y="302684"/>
                </a:lnTo>
                <a:lnTo>
                  <a:pt x="147478" y="293112"/>
                </a:lnTo>
                <a:lnTo>
                  <a:pt x="180777" y="273649"/>
                </a:lnTo>
                <a:lnTo>
                  <a:pt x="204249" y="240269"/>
                </a:lnTo>
                <a:lnTo>
                  <a:pt x="209550" y="209638"/>
                </a:lnTo>
                <a:close/>
              </a:path>
              <a:path w="305434" h="306704">
                <a:moveTo>
                  <a:pt x="135648" y="93256"/>
                </a:moveTo>
                <a:lnTo>
                  <a:pt x="104867" y="98863"/>
                </a:lnTo>
                <a:lnTo>
                  <a:pt x="81578" y="114196"/>
                </a:lnTo>
                <a:lnTo>
                  <a:pt x="66832" y="137024"/>
                </a:lnTo>
                <a:lnTo>
                  <a:pt x="61683" y="165112"/>
                </a:lnTo>
                <a:lnTo>
                  <a:pt x="66411" y="192169"/>
                </a:lnTo>
                <a:lnTo>
                  <a:pt x="80046" y="215115"/>
                </a:lnTo>
                <a:lnTo>
                  <a:pt x="101765" y="231028"/>
                </a:lnTo>
                <a:lnTo>
                  <a:pt x="130746" y="236982"/>
                </a:lnTo>
                <a:lnTo>
                  <a:pt x="152413" y="234040"/>
                </a:lnTo>
                <a:lnTo>
                  <a:pt x="167379" y="226858"/>
                </a:lnTo>
                <a:lnTo>
                  <a:pt x="177088" y="217902"/>
                </a:lnTo>
                <a:lnTo>
                  <a:pt x="182981" y="209638"/>
                </a:lnTo>
                <a:lnTo>
                  <a:pt x="209550" y="209638"/>
                </a:lnTo>
                <a:lnTo>
                  <a:pt x="209794" y="208229"/>
                </a:lnTo>
                <a:lnTo>
                  <a:pt x="133197" y="208229"/>
                </a:lnTo>
                <a:lnTo>
                  <a:pt x="114075" y="204094"/>
                </a:lnTo>
                <a:lnTo>
                  <a:pt x="101392" y="193551"/>
                </a:lnTo>
                <a:lnTo>
                  <a:pt x="94358" y="179393"/>
                </a:lnTo>
                <a:lnTo>
                  <a:pt x="92189" y="164414"/>
                </a:lnTo>
                <a:lnTo>
                  <a:pt x="95985" y="144957"/>
                </a:lnTo>
                <a:lnTo>
                  <a:pt x="105992" y="131549"/>
                </a:lnTo>
                <a:lnTo>
                  <a:pt x="120141" y="123794"/>
                </a:lnTo>
                <a:lnTo>
                  <a:pt x="136359" y="121297"/>
                </a:lnTo>
                <a:lnTo>
                  <a:pt x="206463" y="121297"/>
                </a:lnTo>
                <a:lnTo>
                  <a:pt x="206463" y="106210"/>
                </a:lnTo>
                <a:lnTo>
                  <a:pt x="175971" y="106210"/>
                </a:lnTo>
                <a:lnTo>
                  <a:pt x="170165" y="101823"/>
                </a:lnTo>
                <a:lnTo>
                  <a:pt x="162386" y="97632"/>
                </a:lnTo>
                <a:lnTo>
                  <a:pt x="151319" y="94492"/>
                </a:lnTo>
                <a:lnTo>
                  <a:pt x="135648" y="93256"/>
                </a:lnTo>
                <a:close/>
              </a:path>
              <a:path w="305434" h="306704">
                <a:moveTo>
                  <a:pt x="206463" y="121297"/>
                </a:moveTo>
                <a:lnTo>
                  <a:pt x="136359" y="121297"/>
                </a:lnTo>
                <a:lnTo>
                  <a:pt x="157258" y="125634"/>
                </a:lnTo>
                <a:lnTo>
                  <a:pt x="169446" y="135755"/>
                </a:lnTo>
                <a:lnTo>
                  <a:pt x="175257" y="147320"/>
                </a:lnTo>
                <a:lnTo>
                  <a:pt x="177025" y="155994"/>
                </a:lnTo>
                <a:lnTo>
                  <a:pt x="177368" y="159499"/>
                </a:lnTo>
                <a:lnTo>
                  <a:pt x="177067" y="164414"/>
                </a:lnTo>
                <a:lnTo>
                  <a:pt x="176956" y="168097"/>
                </a:lnTo>
                <a:lnTo>
                  <a:pt x="176144" y="174362"/>
                </a:lnTo>
                <a:lnTo>
                  <a:pt x="171022" y="188291"/>
                </a:lnTo>
                <a:lnTo>
                  <a:pt x="157946" y="202023"/>
                </a:lnTo>
                <a:lnTo>
                  <a:pt x="133197" y="208229"/>
                </a:lnTo>
                <a:lnTo>
                  <a:pt x="209794" y="208229"/>
                </a:lnTo>
                <a:lnTo>
                  <a:pt x="213131" y="188950"/>
                </a:lnTo>
                <a:lnTo>
                  <a:pt x="212950" y="181386"/>
                </a:lnTo>
                <a:lnTo>
                  <a:pt x="212465" y="174362"/>
                </a:lnTo>
                <a:lnTo>
                  <a:pt x="211802" y="168097"/>
                </a:lnTo>
                <a:lnTo>
                  <a:pt x="211035" y="162306"/>
                </a:lnTo>
                <a:lnTo>
                  <a:pt x="209613" y="154597"/>
                </a:lnTo>
                <a:lnTo>
                  <a:pt x="207873" y="148285"/>
                </a:lnTo>
                <a:lnTo>
                  <a:pt x="206463" y="143027"/>
                </a:lnTo>
                <a:lnTo>
                  <a:pt x="206463" y="121297"/>
                </a:lnTo>
                <a:close/>
              </a:path>
              <a:path w="305434" h="306704">
                <a:moveTo>
                  <a:pt x="206463" y="69418"/>
                </a:moveTo>
                <a:lnTo>
                  <a:pt x="175628" y="69418"/>
                </a:lnTo>
                <a:lnTo>
                  <a:pt x="175971" y="106210"/>
                </a:lnTo>
                <a:lnTo>
                  <a:pt x="206463" y="106210"/>
                </a:lnTo>
                <a:lnTo>
                  <a:pt x="206463" y="69418"/>
                </a:lnTo>
                <a:close/>
              </a:path>
              <a:path w="305434" h="306704">
                <a:moveTo>
                  <a:pt x="305333" y="40665"/>
                </a:moveTo>
                <a:lnTo>
                  <a:pt x="0" y="40665"/>
                </a:lnTo>
                <a:lnTo>
                  <a:pt x="0" y="69418"/>
                </a:lnTo>
                <a:lnTo>
                  <a:pt x="305333" y="69418"/>
                </a:lnTo>
                <a:lnTo>
                  <a:pt x="305333" y="40665"/>
                </a:lnTo>
                <a:close/>
              </a:path>
              <a:path w="305434" h="306704">
                <a:moveTo>
                  <a:pt x="206463" y="0"/>
                </a:moveTo>
                <a:lnTo>
                  <a:pt x="174574" y="0"/>
                </a:lnTo>
                <a:lnTo>
                  <a:pt x="175259" y="40665"/>
                </a:lnTo>
                <a:lnTo>
                  <a:pt x="206463" y="40665"/>
                </a:lnTo>
                <a:lnTo>
                  <a:pt x="2064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8228" y="6117425"/>
            <a:ext cx="104470" cy="104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4335" y="1807908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692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1163" y="1546288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336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78876" y="15434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4" h="281939">
                <a:moveTo>
                  <a:pt x="111823" y="0"/>
                </a:moveTo>
                <a:lnTo>
                  <a:pt x="60486" y="7507"/>
                </a:lnTo>
                <a:lnTo>
                  <a:pt x="27791" y="28257"/>
                </a:lnTo>
                <a:lnTo>
                  <a:pt x="1702" y="98847"/>
                </a:lnTo>
                <a:lnTo>
                  <a:pt x="0" y="143370"/>
                </a:lnTo>
                <a:lnTo>
                  <a:pt x="2616" y="192773"/>
                </a:lnTo>
                <a:lnTo>
                  <a:pt x="12518" y="231491"/>
                </a:lnTo>
                <a:lnTo>
                  <a:pt x="32786" y="259356"/>
                </a:lnTo>
                <a:lnTo>
                  <a:pt x="66500" y="276199"/>
                </a:lnTo>
                <a:lnTo>
                  <a:pt x="116738" y="281851"/>
                </a:lnTo>
                <a:lnTo>
                  <a:pt x="165892" y="275349"/>
                </a:lnTo>
                <a:lnTo>
                  <a:pt x="198191" y="256130"/>
                </a:lnTo>
                <a:lnTo>
                  <a:pt x="200689" y="251701"/>
                </a:lnTo>
                <a:lnTo>
                  <a:pt x="113931" y="251701"/>
                </a:lnTo>
                <a:lnTo>
                  <a:pt x="68998" y="243978"/>
                </a:lnTo>
                <a:lnTo>
                  <a:pt x="44997" y="222254"/>
                </a:lnTo>
                <a:lnTo>
                  <a:pt x="35391" y="188698"/>
                </a:lnTo>
                <a:lnTo>
                  <a:pt x="33642" y="145478"/>
                </a:lnTo>
                <a:lnTo>
                  <a:pt x="36257" y="93144"/>
                </a:lnTo>
                <a:lnTo>
                  <a:pt x="47188" y="57308"/>
                </a:lnTo>
                <a:lnTo>
                  <a:pt x="71066" y="36722"/>
                </a:lnTo>
                <a:lnTo>
                  <a:pt x="112521" y="30137"/>
                </a:lnTo>
                <a:lnTo>
                  <a:pt x="199350" y="30137"/>
                </a:lnTo>
                <a:lnTo>
                  <a:pt x="168922" y="8867"/>
                </a:lnTo>
                <a:lnTo>
                  <a:pt x="111823" y="0"/>
                </a:lnTo>
                <a:close/>
              </a:path>
              <a:path w="221614" h="281939">
                <a:moveTo>
                  <a:pt x="221551" y="181241"/>
                </a:moveTo>
                <a:lnTo>
                  <a:pt x="187197" y="181241"/>
                </a:lnTo>
                <a:lnTo>
                  <a:pt x="183931" y="213098"/>
                </a:lnTo>
                <a:lnTo>
                  <a:pt x="172648" y="235002"/>
                </a:lnTo>
                <a:lnTo>
                  <a:pt x="150323" y="247641"/>
                </a:lnTo>
                <a:lnTo>
                  <a:pt x="113931" y="251701"/>
                </a:lnTo>
                <a:lnTo>
                  <a:pt x="200689" y="251701"/>
                </a:lnTo>
                <a:lnTo>
                  <a:pt x="215966" y="224618"/>
                </a:lnTo>
                <a:lnTo>
                  <a:pt x="221551" y="181241"/>
                </a:lnTo>
                <a:close/>
              </a:path>
              <a:path w="221614" h="281939">
                <a:moveTo>
                  <a:pt x="199350" y="30137"/>
                </a:moveTo>
                <a:lnTo>
                  <a:pt x="112521" y="30137"/>
                </a:lnTo>
                <a:lnTo>
                  <a:pt x="146113" y="33852"/>
                </a:lnTo>
                <a:lnTo>
                  <a:pt x="168792" y="45391"/>
                </a:lnTo>
                <a:lnTo>
                  <a:pt x="181741" y="65343"/>
                </a:lnTo>
                <a:lnTo>
                  <a:pt x="186143" y="94297"/>
                </a:lnTo>
                <a:lnTo>
                  <a:pt x="219798" y="94297"/>
                </a:lnTo>
                <a:lnTo>
                  <a:pt x="215941" y="61963"/>
                </a:lnTo>
                <a:lnTo>
                  <a:pt x="201306" y="31503"/>
                </a:lnTo>
                <a:lnTo>
                  <a:pt x="199350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7916" y="1546288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237"/>
                </a:lnTo>
              </a:path>
            </a:pathLst>
          </a:custGeom>
          <a:ln w="340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9607" y="1563103"/>
            <a:ext cx="276860" cy="273685"/>
          </a:xfrm>
          <a:custGeom>
            <a:avLst/>
            <a:gdLst/>
            <a:ahLst/>
            <a:cxnLst/>
            <a:rect l="l" t="t" r="r" b="b"/>
            <a:pathLst>
              <a:path w="276860" h="273685">
                <a:moveTo>
                  <a:pt x="276593" y="0"/>
                </a:moveTo>
                <a:lnTo>
                  <a:pt x="0" y="0"/>
                </a:lnTo>
                <a:lnTo>
                  <a:pt x="0" y="29806"/>
                </a:lnTo>
                <a:lnTo>
                  <a:pt x="238023" y="29806"/>
                </a:lnTo>
                <a:lnTo>
                  <a:pt x="233566" y="59271"/>
                </a:lnTo>
                <a:lnTo>
                  <a:pt x="210663" y="130054"/>
                </a:lnTo>
                <a:lnTo>
                  <a:pt x="186892" y="165962"/>
                </a:lnTo>
                <a:lnTo>
                  <a:pt x="151358" y="198608"/>
                </a:lnTo>
                <a:lnTo>
                  <a:pt x="101399" y="225287"/>
                </a:lnTo>
                <a:lnTo>
                  <a:pt x="34353" y="243293"/>
                </a:lnTo>
                <a:lnTo>
                  <a:pt x="46977" y="273088"/>
                </a:lnTo>
                <a:lnTo>
                  <a:pt x="106865" y="256763"/>
                </a:lnTo>
                <a:lnTo>
                  <a:pt x="155124" y="233536"/>
                </a:lnTo>
                <a:lnTo>
                  <a:pt x="193053" y="204861"/>
                </a:lnTo>
                <a:lnTo>
                  <a:pt x="221955" y="172196"/>
                </a:lnTo>
                <a:lnTo>
                  <a:pt x="243130" y="136997"/>
                </a:lnTo>
                <a:lnTo>
                  <a:pt x="257881" y="100721"/>
                </a:lnTo>
                <a:lnTo>
                  <a:pt x="273311" y="30766"/>
                </a:lnTo>
                <a:lnTo>
                  <a:pt x="2765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9855" y="1599209"/>
            <a:ext cx="245046" cy="243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46426" y="1557490"/>
            <a:ext cx="267970" cy="280670"/>
          </a:xfrm>
          <a:custGeom>
            <a:avLst/>
            <a:gdLst/>
            <a:ahLst/>
            <a:cxnLst/>
            <a:rect l="l" t="t" r="r" b="b"/>
            <a:pathLst>
              <a:path w="267969" h="280669">
                <a:moveTo>
                  <a:pt x="267428" y="29806"/>
                </a:moveTo>
                <a:lnTo>
                  <a:pt x="232791" y="29806"/>
                </a:lnTo>
                <a:lnTo>
                  <a:pt x="230151" y="72889"/>
                </a:lnTo>
                <a:lnTo>
                  <a:pt x="223324" y="113765"/>
                </a:lnTo>
                <a:lnTo>
                  <a:pt x="209880" y="151473"/>
                </a:lnTo>
                <a:lnTo>
                  <a:pt x="187391" y="185050"/>
                </a:lnTo>
                <a:lnTo>
                  <a:pt x="153428" y="213531"/>
                </a:lnTo>
                <a:lnTo>
                  <a:pt x="105562" y="235955"/>
                </a:lnTo>
                <a:lnTo>
                  <a:pt x="41363" y="251358"/>
                </a:lnTo>
                <a:lnTo>
                  <a:pt x="52933" y="280454"/>
                </a:lnTo>
                <a:lnTo>
                  <a:pt x="97480" y="270499"/>
                </a:lnTo>
                <a:lnTo>
                  <a:pt x="141068" y="255009"/>
                </a:lnTo>
                <a:lnTo>
                  <a:pt x="181140" y="232823"/>
                </a:lnTo>
                <a:lnTo>
                  <a:pt x="215137" y="202778"/>
                </a:lnTo>
                <a:lnTo>
                  <a:pt x="240499" y="163715"/>
                </a:lnTo>
                <a:lnTo>
                  <a:pt x="261351" y="97504"/>
                </a:lnTo>
                <a:lnTo>
                  <a:pt x="266029" y="63099"/>
                </a:lnTo>
                <a:lnTo>
                  <a:pt x="267428" y="29806"/>
                </a:lnTo>
                <a:close/>
              </a:path>
              <a:path w="267969" h="280669">
                <a:moveTo>
                  <a:pt x="267487" y="0"/>
                </a:moveTo>
                <a:lnTo>
                  <a:pt x="0" y="0"/>
                </a:lnTo>
                <a:lnTo>
                  <a:pt x="0" y="130060"/>
                </a:lnTo>
                <a:lnTo>
                  <a:pt x="32956" y="130060"/>
                </a:lnTo>
                <a:lnTo>
                  <a:pt x="32956" y="29806"/>
                </a:lnTo>
                <a:lnTo>
                  <a:pt x="267428" y="29806"/>
                </a:lnTo>
                <a:lnTo>
                  <a:pt x="2674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61246" y="168790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0384" y="1531213"/>
            <a:ext cx="219075" cy="313690"/>
          </a:xfrm>
          <a:custGeom>
            <a:avLst/>
            <a:gdLst/>
            <a:ahLst/>
            <a:cxnLst/>
            <a:rect l="l" t="t" r="r" b="b"/>
            <a:pathLst>
              <a:path w="219075" h="313689">
                <a:moveTo>
                  <a:pt x="33667" y="4203"/>
                </a:moveTo>
                <a:lnTo>
                  <a:pt x="0" y="4203"/>
                </a:lnTo>
                <a:lnTo>
                  <a:pt x="0" y="313397"/>
                </a:lnTo>
                <a:lnTo>
                  <a:pt x="33667" y="313397"/>
                </a:lnTo>
                <a:lnTo>
                  <a:pt x="33667" y="129705"/>
                </a:lnTo>
                <a:lnTo>
                  <a:pt x="121158" y="129705"/>
                </a:lnTo>
                <a:lnTo>
                  <a:pt x="81198" y="113287"/>
                </a:lnTo>
                <a:lnTo>
                  <a:pt x="33667" y="97104"/>
                </a:lnTo>
                <a:lnTo>
                  <a:pt x="33667" y="4203"/>
                </a:lnTo>
                <a:close/>
              </a:path>
              <a:path w="219075" h="313689">
                <a:moveTo>
                  <a:pt x="121158" y="129705"/>
                </a:moveTo>
                <a:lnTo>
                  <a:pt x="33667" y="129705"/>
                </a:lnTo>
                <a:lnTo>
                  <a:pt x="74647" y="145160"/>
                </a:lnTo>
                <a:lnTo>
                  <a:pt x="116258" y="163706"/>
                </a:lnTo>
                <a:lnTo>
                  <a:pt x="157150" y="184619"/>
                </a:lnTo>
                <a:lnTo>
                  <a:pt x="195973" y="207175"/>
                </a:lnTo>
                <a:lnTo>
                  <a:pt x="211048" y="173875"/>
                </a:lnTo>
                <a:lnTo>
                  <a:pt x="171797" y="153155"/>
                </a:lnTo>
                <a:lnTo>
                  <a:pt x="127877" y="132465"/>
                </a:lnTo>
                <a:lnTo>
                  <a:pt x="121158" y="129705"/>
                </a:lnTo>
                <a:close/>
              </a:path>
              <a:path w="219075" h="313689">
                <a:moveTo>
                  <a:pt x="143383" y="16116"/>
                </a:moveTo>
                <a:lnTo>
                  <a:pt x="120954" y="27343"/>
                </a:lnTo>
                <a:lnTo>
                  <a:pt x="132201" y="45683"/>
                </a:lnTo>
                <a:lnTo>
                  <a:pt x="140493" y="60737"/>
                </a:lnTo>
                <a:lnTo>
                  <a:pt x="146290" y="72505"/>
                </a:lnTo>
                <a:lnTo>
                  <a:pt x="150050" y="80987"/>
                </a:lnTo>
                <a:lnTo>
                  <a:pt x="173189" y="69062"/>
                </a:lnTo>
                <a:lnTo>
                  <a:pt x="164542" y="51026"/>
                </a:lnTo>
                <a:lnTo>
                  <a:pt x="155790" y="35488"/>
                </a:lnTo>
                <a:lnTo>
                  <a:pt x="148286" y="23501"/>
                </a:lnTo>
                <a:lnTo>
                  <a:pt x="143383" y="16116"/>
                </a:lnTo>
                <a:close/>
              </a:path>
              <a:path w="219075" h="313689">
                <a:moveTo>
                  <a:pt x="188607" y="0"/>
                </a:moveTo>
                <a:lnTo>
                  <a:pt x="167220" y="10871"/>
                </a:lnTo>
                <a:lnTo>
                  <a:pt x="176648" y="25830"/>
                </a:lnTo>
                <a:lnTo>
                  <a:pt x="184332" y="39240"/>
                </a:lnTo>
                <a:lnTo>
                  <a:pt x="190497" y="51142"/>
                </a:lnTo>
                <a:lnTo>
                  <a:pt x="195973" y="62750"/>
                </a:lnTo>
                <a:lnTo>
                  <a:pt x="218757" y="49783"/>
                </a:lnTo>
                <a:lnTo>
                  <a:pt x="213301" y="39044"/>
                </a:lnTo>
                <a:lnTo>
                  <a:pt x="206711" y="27254"/>
                </a:lnTo>
                <a:lnTo>
                  <a:pt x="198497" y="14086"/>
                </a:lnTo>
                <a:lnTo>
                  <a:pt x="1886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73691" y="1536827"/>
            <a:ext cx="271780" cy="300355"/>
          </a:xfrm>
          <a:custGeom>
            <a:avLst/>
            <a:gdLst/>
            <a:ahLst/>
            <a:cxnLst/>
            <a:rect l="l" t="t" r="r" b="b"/>
            <a:pathLst>
              <a:path w="271779" h="300355">
                <a:moveTo>
                  <a:pt x="119189" y="0"/>
                </a:moveTo>
                <a:lnTo>
                  <a:pt x="85178" y="0"/>
                </a:lnTo>
                <a:lnTo>
                  <a:pt x="85735" y="56701"/>
                </a:lnTo>
                <a:lnTo>
                  <a:pt x="87506" y="89215"/>
                </a:lnTo>
                <a:lnTo>
                  <a:pt x="91443" y="107268"/>
                </a:lnTo>
                <a:lnTo>
                  <a:pt x="98501" y="120586"/>
                </a:lnTo>
                <a:lnTo>
                  <a:pt x="62552" y="137704"/>
                </a:lnTo>
                <a:lnTo>
                  <a:pt x="30976" y="160807"/>
                </a:lnTo>
                <a:lnTo>
                  <a:pt x="8538" y="190091"/>
                </a:lnTo>
                <a:lnTo>
                  <a:pt x="0" y="225755"/>
                </a:lnTo>
                <a:lnTo>
                  <a:pt x="2797" y="244335"/>
                </a:lnTo>
                <a:lnTo>
                  <a:pt x="43459" y="285356"/>
                </a:lnTo>
                <a:lnTo>
                  <a:pt x="88463" y="296092"/>
                </a:lnTo>
                <a:lnTo>
                  <a:pt x="127214" y="298816"/>
                </a:lnTo>
                <a:lnTo>
                  <a:pt x="185788" y="299732"/>
                </a:lnTo>
                <a:lnTo>
                  <a:pt x="217394" y="299474"/>
                </a:lnTo>
                <a:lnTo>
                  <a:pt x="239337" y="298721"/>
                </a:lnTo>
                <a:lnTo>
                  <a:pt x="255889" y="297509"/>
                </a:lnTo>
                <a:lnTo>
                  <a:pt x="271322" y="295871"/>
                </a:lnTo>
                <a:lnTo>
                  <a:pt x="271028" y="268871"/>
                </a:lnTo>
                <a:lnTo>
                  <a:pt x="163360" y="268871"/>
                </a:lnTo>
                <a:lnTo>
                  <a:pt x="106584" y="267700"/>
                </a:lnTo>
                <a:lnTo>
                  <a:pt x="65422" y="261862"/>
                </a:lnTo>
                <a:lnTo>
                  <a:pt x="40364" y="247874"/>
                </a:lnTo>
                <a:lnTo>
                  <a:pt x="31902" y="222250"/>
                </a:lnTo>
                <a:lnTo>
                  <a:pt x="41356" y="192757"/>
                </a:lnTo>
                <a:lnTo>
                  <a:pt x="90757" y="155204"/>
                </a:lnTo>
                <a:lnTo>
                  <a:pt x="145285" y="135221"/>
                </a:lnTo>
                <a:lnTo>
                  <a:pt x="218872" y="119409"/>
                </a:lnTo>
                <a:lnTo>
                  <a:pt x="259410" y="113931"/>
                </a:lnTo>
                <a:lnTo>
                  <a:pt x="258999" y="110070"/>
                </a:lnTo>
                <a:lnTo>
                  <a:pt x="126542" y="110070"/>
                </a:lnTo>
                <a:lnTo>
                  <a:pt x="123900" y="104516"/>
                </a:lnTo>
                <a:lnTo>
                  <a:pt x="121157" y="96397"/>
                </a:lnTo>
                <a:lnTo>
                  <a:pt x="119006" y="84333"/>
                </a:lnTo>
                <a:lnTo>
                  <a:pt x="118135" y="66941"/>
                </a:lnTo>
                <a:lnTo>
                  <a:pt x="118200" y="49436"/>
                </a:lnTo>
                <a:lnTo>
                  <a:pt x="118395" y="33342"/>
                </a:lnTo>
                <a:lnTo>
                  <a:pt x="118724" y="17312"/>
                </a:lnTo>
                <a:lnTo>
                  <a:pt x="119189" y="0"/>
                </a:lnTo>
                <a:close/>
              </a:path>
              <a:path w="271779" h="300355">
                <a:moveTo>
                  <a:pt x="270967" y="263258"/>
                </a:moveTo>
                <a:lnTo>
                  <a:pt x="254800" y="265030"/>
                </a:lnTo>
                <a:lnTo>
                  <a:pt x="232022" y="266860"/>
                </a:lnTo>
                <a:lnTo>
                  <a:pt x="201815" y="268292"/>
                </a:lnTo>
                <a:lnTo>
                  <a:pt x="163360" y="268871"/>
                </a:lnTo>
                <a:lnTo>
                  <a:pt x="271028" y="268871"/>
                </a:lnTo>
                <a:lnTo>
                  <a:pt x="270967" y="263258"/>
                </a:lnTo>
                <a:close/>
              </a:path>
              <a:path w="271779" h="300355">
                <a:moveTo>
                  <a:pt x="255904" y="80975"/>
                </a:moveTo>
                <a:lnTo>
                  <a:pt x="209712" y="88671"/>
                </a:lnTo>
                <a:lnTo>
                  <a:pt x="173740" y="96570"/>
                </a:lnTo>
                <a:lnTo>
                  <a:pt x="146510" y="103945"/>
                </a:lnTo>
                <a:lnTo>
                  <a:pt x="126542" y="110070"/>
                </a:lnTo>
                <a:lnTo>
                  <a:pt x="258999" y="110070"/>
                </a:lnTo>
                <a:lnTo>
                  <a:pt x="255904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73411" y="1526654"/>
            <a:ext cx="330835" cy="327660"/>
          </a:xfrm>
          <a:custGeom>
            <a:avLst/>
            <a:gdLst/>
            <a:ahLst/>
            <a:cxnLst/>
            <a:rect l="l" t="t" r="r" b="b"/>
            <a:pathLst>
              <a:path w="330835" h="327660">
                <a:moveTo>
                  <a:pt x="70472" y="136702"/>
                </a:moveTo>
                <a:lnTo>
                  <a:pt x="3860" y="136702"/>
                </a:lnTo>
                <a:lnTo>
                  <a:pt x="3860" y="164058"/>
                </a:lnTo>
                <a:lnTo>
                  <a:pt x="42075" y="164058"/>
                </a:lnTo>
                <a:lnTo>
                  <a:pt x="42075" y="262572"/>
                </a:lnTo>
                <a:lnTo>
                  <a:pt x="31902" y="272517"/>
                </a:lnTo>
                <a:lnTo>
                  <a:pt x="20118" y="282200"/>
                </a:lnTo>
                <a:lnTo>
                  <a:pt x="8794" y="290568"/>
                </a:lnTo>
                <a:lnTo>
                  <a:pt x="0" y="296570"/>
                </a:lnTo>
                <a:lnTo>
                  <a:pt x="13665" y="327418"/>
                </a:lnTo>
                <a:lnTo>
                  <a:pt x="21515" y="321115"/>
                </a:lnTo>
                <a:lnTo>
                  <a:pt x="34093" y="310146"/>
                </a:lnTo>
                <a:lnTo>
                  <a:pt x="49166" y="295368"/>
                </a:lnTo>
                <a:lnTo>
                  <a:pt x="64503" y="277634"/>
                </a:lnTo>
                <a:lnTo>
                  <a:pt x="97459" y="277634"/>
                </a:lnTo>
                <a:lnTo>
                  <a:pt x="86833" y="270776"/>
                </a:lnTo>
                <a:lnTo>
                  <a:pt x="78970" y="262208"/>
                </a:lnTo>
                <a:lnTo>
                  <a:pt x="73605" y="251801"/>
                </a:lnTo>
                <a:lnTo>
                  <a:pt x="70472" y="239420"/>
                </a:lnTo>
                <a:lnTo>
                  <a:pt x="70472" y="136702"/>
                </a:lnTo>
                <a:close/>
              </a:path>
              <a:path w="330835" h="327660">
                <a:moveTo>
                  <a:pt x="97459" y="277634"/>
                </a:moveTo>
                <a:lnTo>
                  <a:pt x="64503" y="277634"/>
                </a:lnTo>
                <a:lnTo>
                  <a:pt x="86444" y="300534"/>
                </a:lnTo>
                <a:lnTo>
                  <a:pt x="110385" y="312294"/>
                </a:lnTo>
                <a:lnTo>
                  <a:pt x="132683" y="316627"/>
                </a:lnTo>
                <a:lnTo>
                  <a:pt x="149694" y="317246"/>
                </a:lnTo>
                <a:lnTo>
                  <a:pt x="324967" y="317246"/>
                </a:lnTo>
                <a:lnTo>
                  <a:pt x="330225" y="290258"/>
                </a:lnTo>
                <a:lnTo>
                  <a:pt x="148640" y="290258"/>
                </a:lnTo>
                <a:lnTo>
                  <a:pt x="139218" y="290061"/>
                </a:lnTo>
                <a:lnTo>
                  <a:pt x="128184" y="288680"/>
                </a:lnTo>
                <a:lnTo>
                  <a:pt x="114582" y="284932"/>
                </a:lnTo>
                <a:lnTo>
                  <a:pt x="97459" y="277634"/>
                </a:lnTo>
                <a:close/>
              </a:path>
              <a:path w="330835" h="327660">
                <a:moveTo>
                  <a:pt x="224015" y="248196"/>
                </a:moveTo>
                <a:lnTo>
                  <a:pt x="195961" y="248196"/>
                </a:lnTo>
                <a:lnTo>
                  <a:pt x="195961" y="278688"/>
                </a:lnTo>
                <a:lnTo>
                  <a:pt x="224015" y="278688"/>
                </a:lnTo>
                <a:lnTo>
                  <a:pt x="224015" y="248196"/>
                </a:lnTo>
                <a:close/>
              </a:path>
              <a:path w="330835" h="327660">
                <a:moveTo>
                  <a:pt x="327075" y="224002"/>
                </a:moveTo>
                <a:lnTo>
                  <a:pt x="92201" y="224002"/>
                </a:lnTo>
                <a:lnTo>
                  <a:pt x="92201" y="248196"/>
                </a:lnTo>
                <a:lnTo>
                  <a:pt x="327075" y="248196"/>
                </a:lnTo>
                <a:lnTo>
                  <a:pt x="327075" y="224002"/>
                </a:lnTo>
                <a:close/>
              </a:path>
              <a:path w="330835" h="327660">
                <a:moveTo>
                  <a:pt x="224015" y="197713"/>
                </a:moveTo>
                <a:lnTo>
                  <a:pt x="195961" y="197713"/>
                </a:lnTo>
                <a:lnTo>
                  <a:pt x="195961" y="224002"/>
                </a:lnTo>
                <a:lnTo>
                  <a:pt x="224015" y="224002"/>
                </a:lnTo>
                <a:lnTo>
                  <a:pt x="224015" y="197713"/>
                </a:lnTo>
                <a:close/>
              </a:path>
              <a:path w="330835" h="327660">
                <a:moveTo>
                  <a:pt x="313067" y="73253"/>
                </a:moveTo>
                <a:lnTo>
                  <a:pt x="109029" y="73253"/>
                </a:lnTo>
                <a:lnTo>
                  <a:pt x="109029" y="197713"/>
                </a:lnTo>
                <a:lnTo>
                  <a:pt x="313067" y="197713"/>
                </a:lnTo>
                <a:lnTo>
                  <a:pt x="313067" y="174917"/>
                </a:lnTo>
                <a:lnTo>
                  <a:pt x="135674" y="174917"/>
                </a:lnTo>
                <a:lnTo>
                  <a:pt x="135674" y="145122"/>
                </a:lnTo>
                <a:lnTo>
                  <a:pt x="313067" y="145122"/>
                </a:lnTo>
                <a:lnTo>
                  <a:pt x="313067" y="123748"/>
                </a:lnTo>
                <a:lnTo>
                  <a:pt x="135674" y="123748"/>
                </a:lnTo>
                <a:lnTo>
                  <a:pt x="135674" y="96050"/>
                </a:lnTo>
                <a:lnTo>
                  <a:pt x="313067" y="96050"/>
                </a:lnTo>
                <a:lnTo>
                  <a:pt x="313067" y="73253"/>
                </a:lnTo>
                <a:close/>
              </a:path>
              <a:path w="330835" h="327660">
                <a:moveTo>
                  <a:pt x="224015" y="145122"/>
                </a:moveTo>
                <a:lnTo>
                  <a:pt x="195961" y="145122"/>
                </a:lnTo>
                <a:lnTo>
                  <a:pt x="195961" y="174917"/>
                </a:lnTo>
                <a:lnTo>
                  <a:pt x="224015" y="174917"/>
                </a:lnTo>
                <a:lnTo>
                  <a:pt x="224015" y="145122"/>
                </a:lnTo>
                <a:close/>
              </a:path>
              <a:path w="330835" h="327660">
                <a:moveTo>
                  <a:pt x="313067" y="145122"/>
                </a:moveTo>
                <a:lnTo>
                  <a:pt x="286067" y="145122"/>
                </a:lnTo>
                <a:lnTo>
                  <a:pt x="286067" y="174917"/>
                </a:lnTo>
                <a:lnTo>
                  <a:pt x="313067" y="174917"/>
                </a:lnTo>
                <a:lnTo>
                  <a:pt x="313067" y="145122"/>
                </a:lnTo>
                <a:close/>
              </a:path>
              <a:path w="330835" h="327660">
                <a:moveTo>
                  <a:pt x="224015" y="96050"/>
                </a:moveTo>
                <a:lnTo>
                  <a:pt x="195961" y="96050"/>
                </a:lnTo>
                <a:lnTo>
                  <a:pt x="195961" y="123748"/>
                </a:lnTo>
                <a:lnTo>
                  <a:pt x="224015" y="123748"/>
                </a:lnTo>
                <a:lnTo>
                  <a:pt x="224015" y="96050"/>
                </a:lnTo>
                <a:close/>
              </a:path>
              <a:path w="330835" h="327660">
                <a:moveTo>
                  <a:pt x="313067" y="96050"/>
                </a:moveTo>
                <a:lnTo>
                  <a:pt x="286067" y="96050"/>
                </a:lnTo>
                <a:lnTo>
                  <a:pt x="286067" y="123748"/>
                </a:lnTo>
                <a:lnTo>
                  <a:pt x="313067" y="123748"/>
                </a:lnTo>
                <a:lnTo>
                  <a:pt x="313067" y="96050"/>
                </a:lnTo>
                <a:close/>
              </a:path>
              <a:path w="330835" h="327660">
                <a:moveTo>
                  <a:pt x="29806" y="4203"/>
                </a:moveTo>
                <a:lnTo>
                  <a:pt x="10172" y="23126"/>
                </a:lnTo>
                <a:lnTo>
                  <a:pt x="25387" y="37521"/>
                </a:lnTo>
                <a:lnTo>
                  <a:pt x="39092" y="53325"/>
                </a:lnTo>
                <a:lnTo>
                  <a:pt x="50693" y="68927"/>
                </a:lnTo>
                <a:lnTo>
                  <a:pt x="59601" y="82715"/>
                </a:lnTo>
                <a:lnTo>
                  <a:pt x="82372" y="63449"/>
                </a:lnTo>
                <a:lnTo>
                  <a:pt x="67258" y="41813"/>
                </a:lnTo>
                <a:lnTo>
                  <a:pt x="51879" y="24487"/>
                </a:lnTo>
                <a:lnTo>
                  <a:pt x="38606" y="11830"/>
                </a:lnTo>
                <a:lnTo>
                  <a:pt x="29806" y="4203"/>
                </a:lnTo>
                <a:close/>
              </a:path>
              <a:path w="330835" h="327660">
                <a:moveTo>
                  <a:pt x="224015" y="49072"/>
                </a:moveTo>
                <a:lnTo>
                  <a:pt x="195961" y="49072"/>
                </a:lnTo>
                <a:lnTo>
                  <a:pt x="195961" y="73253"/>
                </a:lnTo>
                <a:lnTo>
                  <a:pt x="224015" y="73253"/>
                </a:lnTo>
                <a:lnTo>
                  <a:pt x="224015" y="49072"/>
                </a:lnTo>
                <a:close/>
              </a:path>
              <a:path w="330835" h="327660">
                <a:moveTo>
                  <a:pt x="323583" y="24892"/>
                </a:moveTo>
                <a:lnTo>
                  <a:pt x="96405" y="24892"/>
                </a:lnTo>
                <a:lnTo>
                  <a:pt x="96405" y="49072"/>
                </a:lnTo>
                <a:lnTo>
                  <a:pt x="323583" y="49072"/>
                </a:lnTo>
                <a:lnTo>
                  <a:pt x="323583" y="24892"/>
                </a:lnTo>
                <a:close/>
              </a:path>
              <a:path w="330835" h="327660">
                <a:moveTo>
                  <a:pt x="224015" y="0"/>
                </a:moveTo>
                <a:lnTo>
                  <a:pt x="195961" y="0"/>
                </a:lnTo>
                <a:lnTo>
                  <a:pt x="195961" y="24892"/>
                </a:lnTo>
                <a:lnTo>
                  <a:pt x="224015" y="24892"/>
                </a:lnTo>
                <a:lnTo>
                  <a:pt x="2240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5734" y="1526654"/>
            <a:ext cx="318770" cy="325755"/>
          </a:xfrm>
          <a:custGeom>
            <a:avLst/>
            <a:gdLst/>
            <a:ahLst/>
            <a:cxnLst/>
            <a:rect l="l" t="t" r="r" b="b"/>
            <a:pathLst>
              <a:path w="318770" h="325755">
                <a:moveTo>
                  <a:pt x="211361" y="298323"/>
                </a:moveTo>
                <a:lnTo>
                  <a:pt x="174231" y="298323"/>
                </a:lnTo>
                <a:lnTo>
                  <a:pt x="172465" y="300075"/>
                </a:lnTo>
                <a:lnTo>
                  <a:pt x="169316" y="304634"/>
                </a:lnTo>
                <a:lnTo>
                  <a:pt x="166865" y="307441"/>
                </a:lnTo>
                <a:lnTo>
                  <a:pt x="192100" y="325310"/>
                </a:lnTo>
                <a:lnTo>
                  <a:pt x="202019" y="312711"/>
                </a:lnTo>
                <a:lnTo>
                  <a:pt x="211361" y="298323"/>
                </a:lnTo>
                <a:close/>
              </a:path>
              <a:path w="318770" h="325755">
                <a:moveTo>
                  <a:pt x="227863" y="296570"/>
                </a:moveTo>
                <a:lnTo>
                  <a:pt x="233464" y="324967"/>
                </a:lnTo>
                <a:lnTo>
                  <a:pt x="268884" y="324967"/>
                </a:lnTo>
                <a:lnTo>
                  <a:pt x="286656" y="322851"/>
                </a:lnTo>
                <a:lnTo>
                  <a:pt x="298848" y="315147"/>
                </a:lnTo>
                <a:lnTo>
                  <a:pt x="306837" y="299818"/>
                </a:lnTo>
                <a:lnTo>
                  <a:pt x="307364" y="297268"/>
                </a:lnTo>
                <a:lnTo>
                  <a:pt x="262216" y="297268"/>
                </a:lnTo>
                <a:lnTo>
                  <a:pt x="227863" y="296570"/>
                </a:lnTo>
                <a:close/>
              </a:path>
              <a:path w="318770" h="325755">
                <a:moveTo>
                  <a:pt x="107276" y="256247"/>
                </a:moveTo>
                <a:lnTo>
                  <a:pt x="82384" y="256247"/>
                </a:lnTo>
                <a:lnTo>
                  <a:pt x="82384" y="285000"/>
                </a:lnTo>
                <a:lnTo>
                  <a:pt x="53192" y="287197"/>
                </a:lnTo>
                <a:lnTo>
                  <a:pt x="30276" y="288637"/>
                </a:lnTo>
                <a:lnTo>
                  <a:pt x="12819" y="289485"/>
                </a:lnTo>
                <a:lnTo>
                  <a:pt x="0" y="289902"/>
                </a:lnTo>
                <a:lnTo>
                  <a:pt x="3505" y="316191"/>
                </a:lnTo>
                <a:lnTo>
                  <a:pt x="47433" y="313151"/>
                </a:lnTo>
                <a:lnTo>
                  <a:pt x="95173" y="308700"/>
                </a:lnTo>
                <a:lnTo>
                  <a:pt x="139761" y="303527"/>
                </a:lnTo>
                <a:lnTo>
                  <a:pt x="174231" y="298323"/>
                </a:lnTo>
                <a:lnTo>
                  <a:pt x="211361" y="298323"/>
                </a:lnTo>
                <a:lnTo>
                  <a:pt x="214913" y="292842"/>
                </a:lnTo>
                <a:lnTo>
                  <a:pt x="218366" y="285699"/>
                </a:lnTo>
                <a:lnTo>
                  <a:pt x="182994" y="285699"/>
                </a:lnTo>
                <a:lnTo>
                  <a:pt x="182994" y="282892"/>
                </a:lnTo>
                <a:lnTo>
                  <a:pt x="107276" y="282892"/>
                </a:lnTo>
                <a:lnTo>
                  <a:pt x="107276" y="256247"/>
                </a:lnTo>
                <a:close/>
              </a:path>
              <a:path w="318770" h="325755">
                <a:moveTo>
                  <a:pt x="318655" y="71513"/>
                </a:moveTo>
                <a:lnTo>
                  <a:pt x="194906" y="71513"/>
                </a:lnTo>
                <a:lnTo>
                  <a:pt x="194906" y="99555"/>
                </a:lnTo>
                <a:lnTo>
                  <a:pt x="290956" y="99555"/>
                </a:lnTo>
                <a:lnTo>
                  <a:pt x="290421" y="140935"/>
                </a:lnTo>
                <a:lnTo>
                  <a:pt x="288771" y="189252"/>
                </a:lnTo>
                <a:lnTo>
                  <a:pt x="285936" y="237240"/>
                </a:lnTo>
                <a:lnTo>
                  <a:pt x="281851" y="277634"/>
                </a:lnTo>
                <a:lnTo>
                  <a:pt x="262216" y="297268"/>
                </a:lnTo>
                <a:lnTo>
                  <a:pt x="307364" y="297268"/>
                </a:lnTo>
                <a:lnTo>
                  <a:pt x="312000" y="274828"/>
                </a:lnTo>
                <a:lnTo>
                  <a:pt x="315403" y="232262"/>
                </a:lnTo>
                <a:lnTo>
                  <a:pt x="317428" y="175666"/>
                </a:lnTo>
                <a:lnTo>
                  <a:pt x="318403" y="117822"/>
                </a:lnTo>
                <a:lnTo>
                  <a:pt x="318655" y="71513"/>
                </a:lnTo>
                <a:close/>
              </a:path>
              <a:path w="318770" h="325755">
                <a:moveTo>
                  <a:pt x="254850" y="99555"/>
                </a:moveTo>
                <a:lnTo>
                  <a:pt x="226453" y="99555"/>
                </a:lnTo>
                <a:lnTo>
                  <a:pt x="225758" y="124662"/>
                </a:lnTo>
                <a:lnTo>
                  <a:pt x="224045" y="146880"/>
                </a:lnTo>
                <a:lnTo>
                  <a:pt x="214144" y="211314"/>
                </a:lnTo>
                <a:lnTo>
                  <a:pt x="196921" y="261560"/>
                </a:lnTo>
                <a:lnTo>
                  <a:pt x="182994" y="285699"/>
                </a:lnTo>
                <a:lnTo>
                  <a:pt x="218366" y="285699"/>
                </a:lnTo>
                <a:lnTo>
                  <a:pt x="239775" y="228904"/>
                </a:lnTo>
                <a:lnTo>
                  <a:pt x="247457" y="190652"/>
                </a:lnTo>
                <a:lnTo>
                  <a:pt x="254270" y="124005"/>
                </a:lnTo>
                <a:lnTo>
                  <a:pt x="254850" y="99555"/>
                </a:lnTo>
                <a:close/>
              </a:path>
              <a:path w="318770" h="325755">
                <a:moveTo>
                  <a:pt x="182994" y="273773"/>
                </a:moveTo>
                <a:lnTo>
                  <a:pt x="145654" y="278733"/>
                </a:lnTo>
                <a:lnTo>
                  <a:pt x="126203" y="281028"/>
                </a:lnTo>
                <a:lnTo>
                  <a:pt x="107276" y="282892"/>
                </a:lnTo>
                <a:lnTo>
                  <a:pt x="182994" y="282892"/>
                </a:lnTo>
                <a:lnTo>
                  <a:pt x="182994" y="273773"/>
                </a:lnTo>
                <a:close/>
              </a:path>
              <a:path w="318770" h="325755">
                <a:moveTo>
                  <a:pt x="182994" y="234530"/>
                </a:moveTo>
                <a:lnTo>
                  <a:pt x="8762" y="234530"/>
                </a:lnTo>
                <a:lnTo>
                  <a:pt x="8762" y="256247"/>
                </a:lnTo>
                <a:lnTo>
                  <a:pt x="182994" y="256247"/>
                </a:lnTo>
                <a:lnTo>
                  <a:pt x="182994" y="234530"/>
                </a:lnTo>
                <a:close/>
              </a:path>
              <a:path w="318770" h="325755">
                <a:moveTo>
                  <a:pt x="107276" y="212432"/>
                </a:moveTo>
                <a:lnTo>
                  <a:pt x="82384" y="212432"/>
                </a:lnTo>
                <a:lnTo>
                  <a:pt x="82384" y="234530"/>
                </a:lnTo>
                <a:lnTo>
                  <a:pt x="107276" y="234530"/>
                </a:lnTo>
                <a:lnTo>
                  <a:pt x="107276" y="212432"/>
                </a:lnTo>
                <a:close/>
              </a:path>
              <a:path w="318770" h="325755">
                <a:moveTo>
                  <a:pt x="178777" y="97459"/>
                </a:moveTo>
                <a:lnTo>
                  <a:pt x="11912" y="97459"/>
                </a:lnTo>
                <a:lnTo>
                  <a:pt x="11912" y="212432"/>
                </a:lnTo>
                <a:lnTo>
                  <a:pt x="178777" y="212432"/>
                </a:lnTo>
                <a:lnTo>
                  <a:pt x="178777" y="192100"/>
                </a:lnTo>
                <a:lnTo>
                  <a:pt x="37515" y="192100"/>
                </a:lnTo>
                <a:lnTo>
                  <a:pt x="37515" y="164401"/>
                </a:lnTo>
                <a:lnTo>
                  <a:pt x="178777" y="164401"/>
                </a:lnTo>
                <a:lnTo>
                  <a:pt x="178777" y="145465"/>
                </a:lnTo>
                <a:lnTo>
                  <a:pt x="37515" y="145465"/>
                </a:lnTo>
                <a:lnTo>
                  <a:pt x="37515" y="118122"/>
                </a:lnTo>
                <a:lnTo>
                  <a:pt x="178777" y="118122"/>
                </a:lnTo>
                <a:lnTo>
                  <a:pt x="178777" y="97459"/>
                </a:lnTo>
                <a:close/>
              </a:path>
              <a:path w="318770" h="325755">
                <a:moveTo>
                  <a:pt x="107264" y="164401"/>
                </a:moveTo>
                <a:lnTo>
                  <a:pt x="82384" y="164401"/>
                </a:lnTo>
                <a:lnTo>
                  <a:pt x="82384" y="192100"/>
                </a:lnTo>
                <a:lnTo>
                  <a:pt x="107264" y="192100"/>
                </a:lnTo>
                <a:lnTo>
                  <a:pt x="107264" y="164401"/>
                </a:lnTo>
                <a:close/>
              </a:path>
              <a:path w="318770" h="325755">
                <a:moveTo>
                  <a:pt x="178777" y="164401"/>
                </a:moveTo>
                <a:lnTo>
                  <a:pt x="152844" y="164401"/>
                </a:lnTo>
                <a:lnTo>
                  <a:pt x="152844" y="192100"/>
                </a:lnTo>
                <a:lnTo>
                  <a:pt x="178777" y="192100"/>
                </a:lnTo>
                <a:lnTo>
                  <a:pt x="178777" y="164401"/>
                </a:lnTo>
                <a:close/>
              </a:path>
              <a:path w="318770" h="325755">
                <a:moveTo>
                  <a:pt x="107264" y="118122"/>
                </a:moveTo>
                <a:lnTo>
                  <a:pt x="82384" y="118122"/>
                </a:lnTo>
                <a:lnTo>
                  <a:pt x="82384" y="145465"/>
                </a:lnTo>
                <a:lnTo>
                  <a:pt x="107264" y="145465"/>
                </a:lnTo>
                <a:lnTo>
                  <a:pt x="107264" y="118122"/>
                </a:lnTo>
                <a:close/>
              </a:path>
              <a:path w="318770" h="325755">
                <a:moveTo>
                  <a:pt x="178777" y="118122"/>
                </a:moveTo>
                <a:lnTo>
                  <a:pt x="152844" y="118122"/>
                </a:lnTo>
                <a:lnTo>
                  <a:pt x="152844" y="145465"/>
                </a:lnTo>
                <a:lnTo>
                  <a:pt x="178777" y="145465"/>
                </a:lnTo>
                <a:lnTo>
                  <a:pt x="178777" y="118122"/>
                </a:lnTo>
                <a:close/>
              </a:path>
              <a:path w="318770" h="325755">
                <a:moveTo>
                  <a:pt x="107276" y="77470"/>
                </a:moveTo>
                <a:lnTo>
                  <a:pt x="82384" y="77470"/>
                </a:lnTo>
                <a:lnTo>
                  <a:pt x="82384" y="97459"/>
                </a:lnTo>
                <a:lnTo>
                  <a:pt x="107276" y="97459"/>
                </a:lnTo>
                <a:lnTo>
                  <a:pt x="107276" y="77470"/>
                </a:lnTo>
                <a:close/>
              </a:path>
              <a:path w="318770" h="325755">
                <a:moveTo>
                  <a:pt x="187553" y="55384"/>
                </a:moveTo>
                <a:lnTo>
                  <a:pt x="698" y="55384"/>
                </a:lnTo>
                <a:lnTo>
                  <a:pt x="698" y="77470"/>
                </a:lnTo>
                <a:lnTo>
                  <a:pt x="187553" y="77470"/>
                </a:lnTo>
                <a:lnTo>
                  <a:pt x="187553" y="55384"/>
                </a:lnTo>
                <a:close/>
              </a:path>
              <a:path w="318770" h="325755">
                <a:moveTo>
                  <a:pt x="254850" y="0"/>
                </a:moveTo>
                <a:lnTo>
                  <a:pt x="226453" y="0"/>
                </a:lnTo>
                <a:lnTo>
                  <a:pt x="226453" y="71513"/>
                </a:lnTo>
                <a:lnTo>
                  <a:pt x="254850" y="71513"/>
                </a:lnTo>
                <a:lnTo>
                  <a:pt x="254850" y="0"/>
                </a:lnTo>
                <a:close/>
              </a:path>
              <a:path w="318770" h="325755">
                <a:moveTo>
                  <a:pt x="107276" y="34353"/>
                </a:moveTo>
                <a:lnTo>
                  <a:pt x="82384" y="34353"/>
                </a:lnTo>
                <a:lnTo>
                  <a:pt x="82384" y="55384"/>
                </a:lnTo>
                <a:lnTo>
                  <a:pt x="107276" y="55384"/>
                </a:lnTo>
                <a:lnTo>
                  <a:pt x="107276" y="34353"/>
                </a:lnTo>
                <a:close/>
              </a:path>
              <a:path w="318770" h="325755">
                <a:moveTo>
                  <a:pt x="164414" y="0"/>
                </a:moveTo>
                <a:lnTo>
                  <a:pt x="128096" y="7095"/>
                </a:lnTo>
                <a:lnTo>
                  <a:pt x="91058" y="11825"/>
                </a:lnTo>
                <a:lnTo>
                  <a:pt x="50735" y="14585"/>
                </a:lnTo>
                <a:lnTo>
                  <a:pt x="4559" y="15773"/>
                </a:lnTo>
                <a:lnTo>
                  <a:pt x="9448" y="37503"/>
                </a:lnTo>
                <a:lnTo>
                  <a:pt x="35010" y="36714"/>
                </a:lnTo>
                <a:lnTo>
                  <a:pt x="82384" y="34353"/>
                </a:lnTo>
                <a:lnTo>
                  <a:pt x="107276" y="34353"/>
                </a:lnTo>
                <a:lnTo>
                  <a:pt x="107276" y="32245"/>
                </a:lnTo>
                <a:lnTo>
                  <a:pt x="131858" y="29312"/>
                </a:lnTo>
                <a:lnTo>
                  <a:pt x="150693" y="26414"/>
                </a:lnTo>
                <a:lnTo>
                  <a:pt x="164996" y="23713"/>
                </a:lnTo>
                <a:lnTo>
                  <a:pt x="175983" y="21374"/>
                </a:lnTo>
                <a:lnTo>
                  <a:pt x="1644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01269" y="1539976"/>
            <a:ext cx="246379" cy="297815"/>
          </a:xfrm>
          <a:custGeom>
            <a:avLst/>
            <a:gdLst/>
            <a:ahLst/>
            <a:cxnLst/>
            <a:rect l="l" t="t" r="r" b="b"/>
            <a:pathLst>
              <a:path w="246379" h="297814">
                <a:moveTo>
                  <a:pt x="36377" y="0"/>
                </a:moveTo>
                <a:lnTo>
                  <a:pt x="1312" y="0"/>
                </a:lnTo>
                <a:lnTo>
                  <a:pt x="1394" y="29537"/>
                </a:lnTo>
                <a:lnTo>
                  <a:pt x="880" y="75147"/>
                </a:lnTo>
                <a:lnTo>
                  <a:pt x="233" y="121216"/>
                </a:lnTo>
                <a:lnTo>
                  <a:pt x="11" y="142821"/>
                </a:lnTo>
                <a:lnTo>
                  <a:pt x="0" y="161963"/>
                </a:lnTo>
                <a:lnTo>
                  <a:pt x="177" y="182532"/>
                </a:lnTo>
                <a:lnTo>
                  <a:pt x="5825" y="234516"/>
                </a:lnTo>
                <a:lnTo>
                  <a:pt x="31596" y="276327"/>
                </a:lnTo>
                <a:lnTo>
                  <a:pt x="80630" y="295872"/>
                </a:lnTo>
                <a:lnTo>
                  <a:pt x="106125" y="297624"/>
                </a:lnTo>
                <a:lnTo>
                  <a:pt x="163826" y="287552"/>
                </a:lnTo>
                <a:lnTo>
                  <a:pt x="193687" y="267830"/>
                </a:lnTo>
                <a:lnTo>
                  <a:pt x="104029" y="267830"/>
                </a:lnTo>
                <a:lnTo>
                  <a:pt x="63280" y="260495"/>
                </a:lnTo>
                <a:lnTo>
                  <a:pt x="41984" y="241230"/>
                </a:lnTo>
                <a:lnTo>
                  <a:pt x="33831" y="214145"/>
                </a:lnTo>
                <a:lnTo>
                  <a:pt x="32516" y="183349"/>
                </a:lnTo>
                <a:lnTo>
                  <a:pt x="33119" y="142821"/>
                </a:lnTo>
                <a:lnTo>
                  <a:pt x="34446" y="81816"/>
                </a:lnTo>
                <a:lnTo>
                  <a:pt x="36377" y="0"/>
                </a:lnTo>
                <a:close/>
              </a:path>
              <a:path w="246379" h="297814">
                <a:moveTo>
                  <a:pt x="214812" y="153543"/>
                </a:moveTo>
                <a:lnTo>
                  <a:pt x="205687" y="192252"/>
                </a:lnTo>
                <a:lnTo>
                  <a:pt x="188610" y="229222"/>
                </a:lnTo>
                <a:lnTo>
                  <a:pt x="156938" y="256923"/>
                </a:lnTo>
                <a:lnTo>
                  <a:pt x="104029" y="267830"/>
                </a:lnTo>
                <a:lnTo>
                  <a:pt x="193687" y="267830"/>
                </a:lnTo>
                <a:lnTo>
                  <a:pt x="202542" y="261982"/>
                </a:lnTo>
                <a:lnTo>
                  <a:pt x="226431" y="227881"/>
                </a:lnTo>
                <a:lnTo>
                  <a:pt x="239650" y="192218"/>
                </a:lnTo>
                <a:lnTo>
                  <a:pt x="246358" y="161963"/>
                </a:lnTo>
                <a:lnTo>
                  <a:pt x="214812" y="153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0584" y="1748904"/>
            <a:ext cx="89052" cy="92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60429" y="15434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4" h="281939">
                <a:moveTo>
                  <a:pt x="34010" y="186143"/>
                </a:moveTo>
                <a:lnTo>
                  <a:pt x="0" y="186143"/>
                </a:lnTo>
                <a:lnTo>
                  <a:pt x="5654" y="230376"/>
                </a:lnTo>
                <a:lnTo>
                  <a:pt x="24720" y="260018"/>
                </a:lnTo>
                <a:lnTo>
                  <a:pt x="60350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09" y="246029"/>
                </a:lnTo>
                <a:lnTo>
                  <a:pt x="42905" y="231136"/>
                </a:lnTo>
                <a:lnTo>
                  <a:pt x="34724" y="210133"/>
                </a:lnTo>
                <a:lnTo>
                  <a:pt x="34010" y="186143"/>
                </a:lnTo>
                <a:close/>
              </a:path>
              <a:path w="221614" h="281939">
                <a:moveTo>
                  <a:pt x="205050" y="30137"/>
                </a:moveTo>
                <a:lnTo>
                  <a:pt x="117093" y="30137"/>
                </a:lnTo>
                <a:lnTo>
                  <a:pt x="145409" y="32158"/>
                </a:lnTo>
                <a:lnTo>
                  <a:pt x="166693" y="39471"/>
                </a:lnTo>
                <a:lnTo>
                  <a:pt x="180091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50" y="150393"/>
                </a:lnTo>
                <a:lnTo>
                  <a:pt x="162464" y="155764"/>
                </a:lnTo>
                <a:lnTo>
                  <a:pt x="180106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2" y="131591"/>
                </a:lnTo>
                <a:lnTo>
                  <a:pt x="201579" y="122423"/>
                </a:lnTo>
                <a:lnTo>
                  <a:pt x="213374" y="104446"/>
                </a:lnTo>
                <a:lnTo>
                  <a:pt x="218401" y="74307"/>
                </a:lnTo>
                <a:lnTo>
                  <a:pt x="206599" y="31348"/>
                </a:lnTo>
                <a:lnTo>
                  <a:pt x="205050" y="30137"/>
                </a:lnTo>
                <a:close/>
              </a:path>
              <a:path w="221614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11" y="85521"/>
                </a:lnTo>
                <a:lnTo>
                  <a:pt x="41816" y="64448"/>
                </a:lnTo>
                <a:lnTo>
                  <a:pt x="51673" y="46789"/>
                </a:lnTo>
                <a:lnTo>
                  <a:pt x="74869" y="34651"/>
                </a:lnTo>
                <a:lnTo>
                  <a:pt x="117093" y="30137"/>
                </a:lnTo>
                <a:lnTo>
                  <a:pt x="205050" y="30137"/>
                </a:lnTo>
                <a:lnTo>
                  <a:pt x="178398" y="9288"/>
                </a:lnTo>
                <a:lnTo>
                  <a:pt x="144608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3172" y="1526654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26" y="242938"/>
                </a:moveTo>
                <a:lnTo>
                  <a:pt x="144094" y="242938"/>
                </a:lnTo>
                <a:lnTo>
                  <a:pt x="144094" y="295871"/>
                </a:lnTo>
                <a:lnTo>
                  <a:pt x="145819" y="307455"/>
                </a:lnTo>
                <a:lnTo>
                  <a:pt x="150796" y="315156"/>
                </a:lnTo>
                <a:lnTo>
                  <a:pt x="158731" y="319439"/>
                </a:lnTo>
                <a:lnTo>
                  <a:pt x="169329" y="320763"/>
                </a:lnTo>
                <a:lnTo>
                  <a:pt x="238747" y="320763"/>
                </a:lnTo>
                <a:lnTo>
                  <a:pt x="251976" y="319486"/>
                </a:lnTo>
                <a:lnTo>
                  <a:pt x="261262" y="313443"/>
                </a:lnTo>
                <a:lnTo>
                  <a:pt x="267527" y="299316"/>
                </a:lnTo>
                <a:lnTo>
                  <a:pt x="268089" y="295871"/>
                </a:lnTo>
                <a:lnTo>
                  <a:pt x="171081" y="295871"/>
                </a:lnTo>
                <a:lnTo>
                  <a:pt x="170726" y="293420"/>
                </a:lnTo>
                <a:lnTo>
                  <a:pt x="170726" y="242938"/>
                </a:lnTo>
                <a:close/>
              </a:path>
              <a:path w="331470" h="325755">
                <a:moveTo>
                  <a:pt x="292379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71" y="280535"/>
                </a:lnTo>
                <a:lnTo>
                  <a:pt x="299354" y="297393"/>
                </a:lnTo>
                <a:lnTo>
                  <a:pt x="306400" y="313397"/>
                </a:lnTo>
                <a:lnTo>
                  <a:pt x="331292" y="299732"/>
                </a:lnTo>
                <a:lnTo>
                  <a:pt x="322549" y="282337"/>
                </a:lnTo>
                <a:lnTo>
                  <a:pt x="313412" y="266250"/>
                </a:lnTo>
                <a:lnTo>
                  <a:pt x="303486" y="251214"/>
                </a:lnTo>
                <a:lnTo>
                  <a:pt x="292379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38" y="283597"/>
                </a:lnTo>
                <a:lnTo>
                  <a:pt x="241111" y="292234"/>
                </a:lnTo>
                <a:lnTo>
                  <a:pt x="237661" y="295417"/>
                </a:lnTo>
                <a:lnTo>
                  <a:pt x="233489" y="295871"/>
                </a:lnTo>
                <a:lnTo>
                  <a:pt x="268089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21" y="227507"/>
                </a:moveTo>
                <a:lnTo>
                  <a:pt x="181597" y="247142"/>
                </a:lnTo>
                <a:lnTo>
                  <a:pt x="196656" y="256301"/>
                </a:lnTo>
                <a:lnTo>
                  <a:pt x="209288" y="265461"/>
                </a:lnTo>
                <a:lnTo>
                  <a:pt x="218764" y="273173"/>
                </a:lnTo>
                <a:lnTo>
                  <a:pt x="224358" y="277990"/>
                </a:lnTo>
                <a:lnTo>
                  <a:pt x="239090" y="257314"/>
                </a:lnTo>
                <a:lnTo>
                  <a:pt x="233708" y="252855"/>
                </a:lnTo>
                <a:lnTo>
                  <a:pt x="223361" y="245044"/>
                </a:lnTo>
                <a:lnTo>
                  <a:pt x="209661" y="235917"/>
                </a:lnTo>
                <a:lnTo>
                  <a:pt x="194221" y="227507"/>
                </a:lnTo>
                <a:close/>
              </a:path>
              <a:path w="331470" h="325755">
                <a:moveTo>
                  <a:pt x="67322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322" y="325310"/>
                </a:lnTo>
                <a:lnTo>
                  <a:pt x="67322" y="145135"/>
                </a:lnTo>
                <a:close/>
              </a:path>
              <a:path w="331470" h="325755">
                <a:moveTo>
                  <a:pt x="106933" y="243636"/>
                </a:moveTo>
                <a:lnTo>
                  <a:pt x="101331" y="258956"/>
                </a:lnTo>
                <a:lnTo>
                  <a:pt x="94483" y="273389"/>
                </a:lnTo>
                <a:lnTo>
                  <a:pt x="86322" y="286970"/>
                </a:lnTo>
                <a:lnTo>
                  <a:pt x="76784" y="299732"/>
                </a:lnTo>
                <a:lnTo>
                  <a:pt x="99567" y="315849"/>
                </a:lnTo>
                <a:lnTo>
                  <a:pt x="109921" y="300635"/>
                </a:lnTo>
                <a:lnTo>
                  <a:pt x="118498" y="284830"/>
                </a:lnTo>
                <a:lnTo>
                  <a:pt x="125498" y="268237"/>
                </a:lnTo>
                <a:lnTo>
                  <a:pt x="131114" y="250659"/>
                </a:lnTo>
                <a:lnTo>
                  <a:pt x="106933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89" y="120243"/>
                </a:lnTo>
                <a:lnTo>
                  <a:pt x="107289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78" y="203669"/>
                </a:lnTo>
                <a:lnTo>
                  <a:pt x="133578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78" y="162306"/>
                </a:lnTo>
                <a:lnTo>
                  <a:pt x="133578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399" y="181584"/>
                </a:lnTo>
                <a:lnTo>
                  <a:pt x="279399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58" y="0"/>
                </a:moveTo>
                <a:lnTo>
                  <a:pt x="52708" y="33832"/>
                </a:lnTo>
                <a:lnTo>
                  <a:pt x="41854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9" y="173774"/>
                </a:lnTo>
                <a:lnTo>
                  <a:pt x="26077" y="166738"/>
                </a:lnTo>
                <a:lnTo>
                  <a:pt x="32137" y="157663"/>
                </a:lnTo>
                <a:lnTo>
                  <a:pt x="39611" y="145135"/>
                </a:lnTo>
                <a:lnTo>
                  <a:pt x="67322" y="145135"/>
                </a:lnTo>
                <a:lnTo>
                  <a:pt x="67322" y="82727"/>
                </a:lnTo>
                <a:lnTo>
                  <a:pt x="75506" y="56623"/>
                </a:lnTo>
                <a:lnTo>
                  <a:pt x="81027" y="35053"/>
                </a:lnTo>
                <a:lnTo>
                  <a:pt x="84512" y="17953"/>
                </a:lnTo>
                <a:lnTo>
                  <a:pt x="86588" y="5257"/>
                </a:lnTo>
                <a:lnTo>
                  <a:pt x="59258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399" y="141274"/>
                </a:lnTo>
                <a:lnTo>
                  <a:pt x="279399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42" y="79921"/>
                </a:moveTo>
                <a:lnTo>
                  <a:pt x="86588" y="79921"/>
                </a:lnTo>
                <a:lnTo>
                  <a:pt x="86588" y="102717"/>
                </a:lnTo>
                <a:lnTo>
                  <a:pt x="328142" y="102717"/>
                </a:lnTo>
                <a:lnTo>
                  <a:pt x="328142" y="79921"/>
                </a:lnTo>
                <a:close/>
              </a:path>
              <a:path w="331470" h="325755">
                <a:moveTo>
                  <a:pt x="162674" y="48729"/>
                </a:moveTo>
                <a:lnTo>
                  <a:pt x="137071" y="48729"/>
                </a:lnTo>
                <a:lnTo>
                  <a:pt x="139570" y="57005"/>
                </a:lnTo>
                <a:lnTo>
                  <a:pt x="141503" y="64196"/>
                </a:lnTo>
                <a:lnTo>
                  <a:pt x="143236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91" y="73816"/>
                </a:lnTo>
                <a:lnTo>
                  <a:pt x="168059" y="67616"/>
                </a:lnTo>
                <a:lnTo>
                  <a:pt x="162674" y="48729"/>
                </a:lnTo>
                <a:close/>
              </a:path>
              <a:path w="331470" h="325755">
                <a:moveTo>
                  <a:pt x="277647" y="48729"/>
                </a:moveTo>
                <a:lnTo>
                  <a:pt x="251713" y="48729"/>
                </a:lnTo>
                <a:lnTo>
                  <a:pt x="246540" y="68140"/>
                </a:lnTo>
                <a:lnTo>
                  <a:pt x="244872" y="73916"/>
                </a:lnTo>
                <a:lnTo>
                  <a:pt x="242938" y="79921"/>
                </a:lnTo>
                <a:lnTo>
                  <a:pt x="268541" y="79921"/>
                </a:lnTo>
                <a:lnTo>
                  <a:pt x="271370" y="71078"/>
                </a:lnTo>
                <a:lnTo>
                  <a:pt x="273094" y="65511"/>
                </a:lnTo>
                <a:lnTo>
                  <a:pt x="275238" y="57991"/>
                </a:lnTo>
                <a:lnTo>
                  <a:pt x="277647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61" y="25590"/>
                </a:lnTo>
                <a:lnTo>
                  <a:pt x="96761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67" y="0"/>
                </a:moveTo>
                <a:lnTo>
                  <a:pt x="191769" y="0"/>
                </a:lnTo>
                <a:lnTo>
                  <a:pt x="191769" y="25590"/>
                </a:lnTo>
                <a:lnTo>
                  <a:pt x="220167" y="25590"/>
                </a:lnTo>
                <a:lnTo>
                  <a:pt x="2201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93207" y="1531213"/>
            <a:ext cx="219075" cy="313690"/>
          </a:xfrm>
          <a:custGeom>
            <a:avLst/>
            <a:gdLst/>
            <a:ahLst/>
            <a:cxnLst/>
            <a:rect l="l" t="t" r="r" b="b"/>
            <a:pathLst>
              <a:path w="219075" h="313689">
                <a:moveTo>
                  <a:pt x="33655" y="4203"/>
                </a:moveTo>
                <a:lnTo>
                  <a:pt x="0" y="4203"/>
                </a:lnTo>
                <a:lnTo>
                  <a:pt x="0" y="313397"/>
                </a:lnTo>
                <a:lnTo>
                  <a:pt x="33655" y="313397"/>
                </a:lnTo>
                <a:lnTo>
                  <a:pt x="33655" y="129705"/>
                </a:lnTo>
                <a:lnTo>
                  <a:pt x="121136" y="129705"/>
                </a:lnTo>
                <a:lnTo>
                  <a:pt x="81178" y="113287"/>
                </a:lnTo>
                <a:lnTo>
                  <a:pt x="33655" y="97104"/>
                </a:lnTo>
                <a:lnTo>
                  <a:pt x="33655" y="4203"/>
                </a:lnTo>
                <a:close/>
              </a:path>
              <a:path w="219075" h="313689">
                <a:moveTo>
                  <a:pt x="121136" y="129705"/>
                </a:moveTo>
                <a:lnTo>
                  <a:pt x="33655" y="129705"/>
                </a:lnTo>
                <a:lnTo>
                  <a:pt x="74640" y="145160"/>
                </a:lnTo>
                <a:lnTo>
                  <a:pt x="116251" y="163706"/>
                </a:lnTo>
                <a:lnTo>
                  <a:pt x="157140" y="184619"/>
                </a:lnTo>
                <a:lnTo>
                  <a:pt x="195961" y="207175"/>
                </a:lnTo>
                <a:lnTo>
                  <a:pt x="211035" y="173875"/>
                </a:lnTo>
                <a:lnTo>
                  <a:pt x="171777" y="153155"/>
                </a:lnTo>
                <a:lnTo>
                  <a:pt x="127855" y="132465"/>
                </a:lnTo>
                <a:lnTo>
                  <a:pt x="121136" y="129705"/>
                </a:lnTo>
                <a:close/>
              </a:path>
              <a:path w="219075" h="313689">
                <a:moveTo>
                  <a:pt x="143370" y="16116"/>
                </a:moveTo>
                <a:lnTo>
                  <a:pt x="120942" y="27343"/>
                </a:lnTo>
                <a:lnTo>
                  <a:pt x="132189" y="45683"/>
                </a:lnTo>
                <a:lnTo>
                  <a:pt x="140481" y="60737"/>
                </a:lnTo>
                <a:lnTo>
                  <a:pt x="146277" y="72505"/>
                </a:lnTo>
                <a:lnTo>
                  <a:pt x="150037" y="80987"/>
                </a:lnTo>
                <a:lnTo>
                  <a:pt x="173164" y="69062"/>
                </a:lnTo>
                <a:lnTo>
                  <a:pt x="164519" y="51026"/>
                </a:lnTo>
                <a:lnTo>
                  <a:pt x="155771" y="35488"/>
                </a:lnTo>
                <a:lnTo>
                  <a:pt x="148272" y="23501"/>
                </a:lnTo>
                <a:lnTo>
                  <a:pt x="143370" y="16116"/>
                </a:lnTo>
                <a:close/>
              </a:path>
              <a:path w="219075" h="313689">
                <a:moveTo>
                  <a:pt x="188595" y="0"/>
                </a:moveTo>
                <a:lnTo>
                  <a:pt x="167208" y="10871"/>
                </a:lnTo>
                <a:lnTo>
                  <a:pt x="176628" y="25830"/>
                </a:lnTo>
                <a:lnTo>
                  <a:pt x="184310" y="39240"/>
                </a:lnTo>
                <a:lnTo>
                  <a:pt x="190477" y="51142"/>
                </a:lnTo>
                <a:lnTo>
                  <a:pt x="195961" y="62750"/>
                </a:lnTo>
                <a:lnTo>
                  <a:pt x="218744" y="49783"/>
                </a:lnTo>
                <a:lnTo>
                  <a:pt x="213283" y="39044"/>
                </a:lnTo>
                <a:lnTo>
                  <a:pt x="206694" y="27254"/>
                </a:lnTo>
                <a:lnTo>
                  <a:pt x="198483" y="14086"/>
                </a:lnTo>
                <a:lnTo>
                  <a:pt x="1885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5972" y="1539265"/>
            <a:ext cx="328930" cy="305435"/>
          </a:xfrm>
          <a:custGeom>
            <a:avLst/>
            <a:gdLst/>
            <a:ahLst/>
            <a:cxnLst/>
            <a:rect l="l" t="t" r="r" b="b"/>
            <a:pathLst>
              <a:path w="328929" h="305435">
                <a:moveTo>
                  <a:pt x="187553" y="0"/>
                </a:moveTo>
                <a:lnTo>
                  <a:pt x="154965" y="0"/>
                </a:lnTo>
                <a:lnTo>
                  <a:pt x="154965" y="295884"/>
                </a:lnTo>
                <a:lnTo>
                  <a:pt x="179398" y="292676"/>
                </a:lnTo>
                <a:lnTo>
                  <a:pt x="210845" y="284482"/>
                </a:lnTo>
                <a:lnTo>
                  <a:pt x="245392" y="267662"/>
                </a:lnTo>
                <a:lnTo>
                  <a:pt x="255770" y="258711"/>
                </a:lnTo>
                <a:lnTo>
                  <a:pt x="187553" y="258711"/>
                </a:lnTo>
                <a:lnTo>
                  <a:pt x="187553" y="0"/>
                </a:lnTo>
                <a:close/>
              </a:path>
              <a:path w="328929" h="305435">
                <a:moveTo>
                  <a:pt x="299021" y="117093"/>
                </a:moveTo>
                <a:lnTo>
                  <a:pt x="284615" y="170130"/>
                </a:lnTo>
                <a:lnTo>
                  <a:pt x="262089" y="211434"/>
                </a:lnTo>
                <a:lnTo>
                  <a:pt x="230162" y="240971"/>
                </a:lnTo>
                <a:lnTo>
                  <a:pt x="187553" y="258711"/>
                </a:lnTo>
                <a:lnTo>
                  <a:pt x="255770" y="258711"/>
                </a:lnTo>
                <a:lnTo>
                  <a:pt x="279124" y="238570"/>
                </a:lnTo>
                <a:lnTo>
                  <a:pt x="308126" y="193566"/>
                </a:lnTo>
                <a:lnTo>
                  <a:pt x="328485" y="129006"/>
                </a:lnTo>
                <a:lnTo>
                  <a:pt x="299021" y="117093"/>
                </a:lnTo>
                <a:close/>
              </a:path>
              <a:path w="328929" h="305435">
                <a:moveTo>
                  <a:pt x="93611" y="10515"/>
                </a:moveTo>
                <a:lnTo>
                  <a:pt x="60655" y="10515"/>
                </a:lnTo>
                <a:lnTo>
                  <a:pt x="60655" y="109372"/>
                </a:lnTo>
                <a:lnTo>
                  <a:pt x="59592" y="132025"/>
                </a:lnTo>
                <a:lnTo>
                  <a:pt x="53261" y="180613"/>
                </a:lnTo>
                <a:lnTo>
                  <a:pt x="39201" y="228656"/>
                </a:lnTo>
                <a:lnTo>
                  <a:pt x="12411" y="268926"/>
                </a:lnTo>
                <a:lnTo>
                  <a:pt x="0" y="281508"/>
                </a:lnTo>
                <a:lnTo>
                  <a:pt x="23152" y="304990"/>
                </a:lnTo>
                <a:lnTo>
                  <a:pt x="62874" y="255303"/>
                </a:lnTo>
                <a:lnTo>
                  <a:pt x="82960" y="197949"/>
                </a:lnTo>
                <a:lnTo>
                  <a:pt x="92383" y="135032"/>
                </a:lnTo>
                <a:lnTo>
                  <a:pt x="93611" y="104825"/>
                </a:lnTo>
                <a:lnTo>
                  <a:pt x="93611" y="10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18262" y="1523136"/>
            <a:ext cx="108585" cy="332740"/>
          </a:xfrm>
          <a:custGeom>
            <a:avLst/>
            <a:gdLst/>
            <a:ahLst/>
            <a:cxnLst/>
            <a:rect l="l" t="t" r="r" b="b"/>
            <a:pathLst>
              <a:path w="108585" h="332739">
                <a:moveTo>
                  <a:pt x="108318" y="0"/>
                </a:moveTo>
                <a:lnTo>
                  <a:pt x="75349" y="0"/>
                </a:lnTo>
                <a:lnTo>
                  <a:pt x="43317" y="34344"/>
                </a:lnTo>
                <a:lnTo>
                  <a:pt x="19667" y="72829"/>
                </a:lnTo>
                <a:lnTo>
                  <a:pt x="5020" y="116441"/>
                </a:lnTo>
                <a:lnTo>
                  <a:pt x="0" y="166166"/>
                </a:lnTo>
                <a:lnTo>
                  <a:pt x="5020" y="215892"/>
                </a:lnTo>
                <a:lnTo>
                  <a:pt x="19667" y="259503"/>
                </a:lnTo>
                <a:lnTo>
                  <a:pt x="43317" y="297988"/>
                </a:lnTo>
                <a:lnTo>
                  <a:pt x="75349" y="332333"/>
                </a:lnTo>
                <a:lnTo>
                  <a:pt x="108318" y="332333"/>
                </a:lnTo>
                <a:lnTo>
                  <a:pt x="78982" y="303408"/>
                </a:lnTo>
                <a:lnTo>
                  <a:pt x="53757" y="267652"/>
                </a:lnTo>
                <a:lnTo>
                  <a:pt x="36093" y="222694"/>
                </a:lnTo>
                <a:lnTo>
                  <a:pt x="29438" y="166166"/>
                </a:lnTo>
                <a:lnTo>
                  <a:pt x="36093" y="109638"/>
                </a:lnTo>
                <a:lnTo>
                  <a:pt x="53757" y="64681"/>
                </a:lnTo>
                <a:lnTo>
                  <a:pt x="78982" y="28924"/>
                </a:lnTo>
                <a:lnTo>
                  <a:pt x="108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52184" y="1524889"/>
            <a:ext cx="314960" cy="327660"/>
          </a:xfrm>
          <a:custGeom>
            <a:avLst/>
            <a:gdLst/>
            <a:ahLst/>
            <a:cxnLst/>
            <a:rect l="l" t="t" r="r" b="b"/>
            <a:pathLst>
              <a:path w="314959" h="327660">
                <a:moveTo>
                  <a:pt x="88328" y="174929"/>
                </a:moveTo>
                <a:lnTo>
                  <a:pt x="60286" y="174929"/>
                </a:lnTo>
                <a:lnTo>
                  <a:pt x="60286" y="327075"/>
                </a:lnTo>
                <a:lnTo>
                  <a:pt x="88328" y="327075"/>
                </a:lnTo>
                <a:lnTo>
                  <a:pt x="88328" y="174929"/>
                </a:lnTo>
                <a:close/>
              </a:path>
              <a:path w="314959" h="327660">
                <a:moveTo>
                  <a:pt x="199097" y="296227"/>
                </a:moveTo>
                <a:lnTo>
                  <a:pt x="204711" y="327075"/>
                </a:lnTo>
                <a:lnTo>
                  <a:pt x="260451" y="327075"/>
                </a:lnTo>
                <a:lnTo>
                  <a:pt x="301815" y="301840"/>
                </a:lnTo>
                <a:lnTo>
                  <a:pt x="302779" y="296570"/>
                </a:lnTo>
                <a:lnTo>
                  <a:pt x="254838" y="296570"/>
                </a:lnTo>
                <a:lnTo>
                  <a:pt x="199097" y="296227"/>
                </a:lnTo>
                <a:close/>
              </a:path>
              <a:path w="314959" h="327660">
                <a:moveTo>
                  <a:pt x="17513" y="200520"/>
                </a:moveTo>
                <a:lnTo>
                  <a:pt x="14635" y="235297"/>
                </a:lnTo>
                <a:lnTo>
                  <a:pt x="9980" y="261824"/>
                </a:lnTo>
                <a:lnTo>
                  <a:pt x="4799" y="280924"/>
                </a:lnTo>
                <a:lnTo>
                  <a:pt x="342" y="293420"/>
                </a:lnTo>
                <a:lnTo>
                  <a:pt x="25933" y="303237"/>
                </a:lnTo>
                <a:lnTo>
                  <a:pt x="34233" y="272171"/>
                </a:lnTo>
                <a:lnTo>
                  <a:pt x="39209" y="242419"/>
                </a:lnTo>
                <a:lnTo>
                  <a:pt x="41755" y="218450"/>
                </a:lnTo>
                <a:lnTo>
                  <a:pt x="42760" y="204736"/>
                </a:lnTo>
                <a:lnTo>
                  <a:pt x="17513" y="200520"/>
                </a:lnTo>
                <a:close/>
              </a:path>
              <a:path w="314959" h="327660">
                <a:moveTo>
                  <a:pt x="314705" y="78536"/>
                </a:moveTo>
                <a:lnTo>
                  <a:pt x="286042" y="78536"/>
                </a:lnTo>
                <a:lnTo>
                  <a:pt x="285944" y="109520"/>
                </a:lnTo>
                <a:lnTo>
                  <a:pt x="285027" y="168274"/>
                </a:lnTo>
                <a:lnTo>
                  <a:pt x="282200" y="236435"/>
                </a:lnTo>
                <a:lnTo>
                  <a:pt x="276580" y="282206"/>
                </a:lnTo>
                <a:lnTo>
                  <a:pt x="254838" y="296570"/>
                </a:lnTo>
                <a:lnTo>
                  <a:pt x="302779" y="296570"/>
                </a:lnTo>
                <a:lnTo>
                  <a:pt x="311843" y="213120"/>
                </a:lnTo>
                <a:lnTo>
                  <a:pt x="313816" y="151803"/>
                </a:lnTo>
                <a:lnTo>
                  <a:pt x="314553" y="99991"/>
                </a:lnTo>
                <a:lnTo>
                  <a:pt x="314677" y="86726"/>
                </a:lnTo>
                <a:lnTo>
                  <a:pt x="314705" y="78536"/>
                </a:lnTo>
                <a:close/>
              </a:path>
              <a:path w="314959" h="327660">
                <a:moveTo>
                  <a:pt x="126898" y="199123"/>
                </a:moveTo>
                <a:lnTo>
                  <a:pt x="103759" y="204025"/>
                </a:lnTo>
                <a:lnTo>
                  <a:pt x="107437" y="219192"/>
                </a:lnTo>
                <a:lnTo>
                  <a:pt x="111642" y="238826"/>
                </a:lnTo>
                <a:lnTo>
                  <a:pt x="115585" y="261218"/>
                </a:lnTo>
                <a:lnTo>
                  <a:pt x="118478" y="284657"/>
                </a:lnTo>
                <a:lnTo>
                  <a:pt x="144411" y="279742"/>
                </a:lnTo>
                <a:lnTo>
                  <a:pt x="140889" y="256253"/>
                </a:lnTo>
                <a:lnTo>
                  <a:pt x="136445" y="234570"/>
                </a:lnTo>
                <a:lnTo>
                  <a:pt x="131606" y="215318"/>
                </a:lnTo>
                <a:lnTo>
                  <a:pt x="126898" y="199123"/>
                </a:lnTo>
                <a:close/>
              </a:path>
              <a:path w="314959" h="327660">
                <a:moveTo>
                  <a:pt x="199796" y="131470"/>
                </a:moveTo>
                <a:lnTo>
                  <a:pt x="174917" y="143382"/>
                </a:lnTo>
                <a:lnTo>
                  <a:pt x="186444" y="163253"/>
                </a:lnTo>
                <a:lnTo>
                  <a:pt x="197443" y="185059"/>
                </a:lnTo>
                <a:lnTo>
                  <a:pt x="207256" y="207324"/>
                </a:lnTo>
                <a:lnTo>
                  <a:pt x="215226" y="228574"/>
                </a:lnTo>
                <a:lnTo>
                  <a:pt x="241515" y="215950"/>
                </a:lnTo>
                <a:lnTo>
                  <a:pt x="234259" y="196444"/>
                </a:lnTo>
                <a:lnTo>
                  <a:pt x="224470" y="174239"/>
                </a:lnTo>
                <a:lnTo>
                  <a:pt x="212700" y="151653"/>
                </a:lnTo>
                <a:lnTo>
                  <a:pt x="199796" y="131470"/>
                </a:lnTo>
                <a:close/>
              </a:path>
              <a:path w="314959" h="327660">
                <a:moveTo>
                  <a:pt x="147883" y="168274"/>
                </a:moveTo>
                <a:lnTo>
                  <a:pt x="119875" y="168274"/>
                </a:lnTo>
                <a:lnTo>
                  <a:pt x="123393" y="179489"/>
                </a:lnTo>
                <a:lnTo>
                  <a:pt x="124447" y="182651"/>
                </a:lnTo>
                <a:lnTo>
                  <a:pt x="125831" y="187909"/>
                </a:lnTo>
                <a:lnTo>
                  <a:pt x="151434" y="178447"/>
                </a:lnTo>
                <a:lnTo>
                  <a:pt x="147883" y="168274"/>
                </a:lnTo>
                <a:close/>
              </a:path>
              <a:path w="314959" h="327660">
                <a:moveTo>
                  <a:pt x="14706" y="54698"/>
                </a:moveTo>
                <a:lnTo>
                  <a:pt x="0" y="76072"/>
                </a:lnTo>
                <a:lnTo>
                  <a:pt x="18237" y="90979"/>
                </a:lnTo>
                <a:lnTo>
                  <a:pt x="33161" y="105129"/>
                </a:lnTo>
                <a:lnTo>
                  <a:pt x="44210" y="116847"/>
                </a:lnTo>
                <a:lnTo>
                  <a:pt x="50825" y="124459"/>
                </a:lnTo>
                <a:lnTo>
                  <a:pt x="47712" y="129317"/>
                </a:lnTo>
                <a:lnTo>
                  <a:pt x="13315" y="151758"/>
                </a:lnTo>
                <a:lnTo>
                  <a:pt x="1384" y="151803"/>
                </a:lnTo>
                <a:lnTo>
                  <a:pt x="2794" y="178790"/>
                </a:lnTo>
                <a:lnTo>
                  <a:pt x="13005" y="178233"/>
                </a:lnTo>
                <a:lnTo>
                  <a:pt x="60286" y="174929"/>
                </a:lnTo>
                <a:lnTo>
                  <a:pt x="88328" y="174929"/>
                </a:lnTo>
                <a:lnTo>
                  <a:pt x="88328" y="172135"/>
                </a:lnTo>
                <a:lnTo>
                  <a:pt x="92570" y="171777"/>
                </a:lnTo>
                <a:lnTo>
                  <a:pt x="98582" y="171124"/>
                </a:lnTo>
                <a:lnTo>
                  <a:pt x="107354" y="170012"/>
                </a:lnTo>
                <a:lnTo>
                  <a:pt x="119875" y="168274"/>
                </a:lnTo>
                <a:lnTo>
                  <a:pt x="147883" y="168274"/>
                </a:lnTo>
                <a:lnTo>
                  <a:pt x="146942" y="165578"/>
                </a:lnTo>
                <a:lnTo>
                  <a:pt x="140778" y="150037"/>
                </a:lnTo>
                <a:lnTo>
                  <a:pt x="62026" y="150037"/>
                </a:lnTo>
                <a:lnTo>
                  <a:pt x="71467" y="137683"/>
                </a:lnTo>
                <a:lnTo>
                  <a:pt x="88068" y="114285"/>
                </a:lnTo>
                <a:lnTo>
                  <a:pt x="95614" y="102717"/>
                </a:lnTo>
                <a:lnTo>
                  <a:pt x="65544" y="102717"/>
                </a:lnTo>
                <a:lnTo>
                  <a:pt x="58422" y="94782"/>
                </a:lnTo>
                <a:lnTo>
                  <a:pt x="52220" y="88128"/>
                </a:lnTo>
                <a:lnTo>
                  <a:pt x="47597" y="83250"/>
                </a:lnTo>
                <a:lnTo>
                  <a:pt x="45212" y="80644"/>
                </a:lnTo>
                <a:lnTo>
                  <a:pt x="55016" y="65974"/>
                </a:lnTo>
                <a:lnTo>
                  <a:pt x="56343" y="63804"/>
                </a:lnTo>
                <a:lnTo>
                  <a:pt x="26276" y="63804"/>
                </a:lnTo>
                <a:lnTo>
                  <a:pt x="20307" y="59245"/>
                </a:lnTo>
                <a:lnTo>
                  <a:pt x="17868" y="57149"/>
                </a:lnTo>
                <a:lnTo>
                  <a:pt x="14706" y="54698"/>
                </a:lnTo>
                <a:close/>
              </a:path>
              <a:path w="314959" h="327660">
                <a:moveTo>
                  <a:pt x="122682" y="112179"/>
                </a:moveTo>
                <a:lnTo>
                  <a:pt x="100241" y="120942"/>
                </a:lnTo>
                <a:lnTo>
                  <a:pt x="103081" y="126515"/>
                </a:lnTo>
                <a:lnTo>
                  <a:pt x="105854" y="132384"/>
                </a:lnTo>
                <a:lnTo>
                  <a:pt x="108627" y="138844"/>
                </a:lnTo>
                <a:lnTo>
                  <a:pt x="111467" y="146189"/>
                </a:lnTo>
                <a:lnTo>
                  <a:pt x="92924" y="148113"/>
                </a:lnTo>
                <a:lnTo>
                  <a:pt x="79562" y="149140"/>
                </a:lnTo>
                <a:lnTo>
                  <a:pt x="62026" y="150037"/>
                </a:lnTo>
                <a:lnTo>
                  <a:pt x="140778" y="150037"/>
                </a:lnTo>
                <a:lnTo>
                  <a:pt x="139599" y="147087"/>
                </a:lnTo>
                <a:lnTo>
                  <a:pt x="131117" y="128005"/>
                </a:lnTo>
                <a:lnTo>
                  <a:pt x="122682" y="112179"/>
                </a:lnTo>
                <a:close/>
              </a:path>
              <a:path w="314959" h="327660">
                <a:moveTo>
                  <a:pt x="188937" y="355"/>
                </a:moveTo>
                <a:lnTo>
                  <a:pt x="184211" y="20873"/>
                </a:lnTo>
                <a:lnTo>
                  <a:pt x="175047" y="48782"/>
                </a:lnTo>
                <a:lnTo>
                  <a:pt x="159505" y="80960"/>
                </a:lnTo>
                <a:lnTo>
                  <a:pt x="135648" y="114287"/>
                </a:lnTo>
                <a:lnTo>
                  <a:pt x="156692" y="136029"/>
                </a:lnTo>
                <a:lnTo>
                  <a:pt x="163575" y="127784"/>
                </a:lnTo>
                <a:lnTo>
                  <a:pt x="172332" y="116089"/>
                </a:lnTo>
                <a:lnTo>
                  <a:pt x="182470" y="99991"/>
                </a:lnTo>
                <a:lnTo>
                  <a:pt x="193497" y="78536"/>
                </a:lnTo>
                <a:lnTo>
                  <a:pt x="314705" y="78536"/>
                </a:lnTo>
                <a:lnTo>
                  <a:pt x="314794" y="52235"/>
                </a:lnTo>
                <a:lnTo>
                  <a:pt x="204012" y="52235"/>
                </a:lnTo>
                <a:lnTo>
                  <a:pt x="208523" y="39002"/>
                </a:lnTo>
                <a:lnTo>
                  <a:pt x="212209" y="26822"/>
                </a:lnTo>
                <a:lnTo>
                  <a:pt x="215301" y="15166"/>
                </a:lnTo>
                <a:lnTo>
                  <a:pt x="218033" y="3505"/>
                </a:lnTo>
                <a:lnTo>
                  <a:pt x="188937" y="355"/>
                </a:lnTo>
                <a:close/>
              </a:path>
              <a:path w="314959" h="327660">
                <a:moveTo>
                  <a:pt x="105156" y="35407"/>
                </a:moveTo>
                <a:lnTo>
                  <a:pt x="94778" y="54749"/>
                </a:lnTo>
                <a:lnTo>
                  <a:pt x="85221" y="71296"/>
                </a:lnTo>
                <a:lnTo>
                  <a:pt x="75729" y="86726"/>
                </a:lnTo>
                <a:lnTo>
                  <a:pt x="65544" y="102717"/>
                </a:lnTo>
                <a:lnTo>
                  <a:pt x="95614" y="102717"/>
                </a:lnTo>
                <a:lnTo>
                  <a:pt x="108479" y="82999"/>
                </a:lnTo>
                <a:lnTo>
                  <a:pt x="129349" y="46977"/>
                </a:lnTo>
                <a:lnTo>
                  <a:pt x="105156" y="35407"/>
                </a:lnTo>
                <a:close/>
              </a:path>
              <a:path w="314959" h="327660">
                <a:moveTo>
                  <a:pt x="60286" y="0"/>
                </a:moveTo>
                <a:lnTo>
                  <a:pt x="53738" y="14409"/>
                </a:lnTo>
                <a:lnTo>
                  <a:pt x="46305" y="29540"/>
                </a:lnTo>
                <a:lnTo>
                  <a:pt x="37360" y="45852"/>
                </a:lnTo>
                <a:lnTo>
                  <a:pt x="26276" y="63804"/>
                </a:lnTo>
                <a:lnTo>
                  <a:pt x="56343" y="63804"/>
                </a:lnTo>
                <a:lnTo>
                  <a:pt x="65543" y="48774"/>
                </a:lnTo>
                <a:lnTo>
                  <a:pt x="76067" y="29802"/>
                </a:lnTo>
                <a:lnTo>
                  <a:pt x="85864" y="9817"/>
                </a:lnTo>
                <a:lnTo>
                  <a:pt x="602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13245" y="15434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5" h="281939">
                <a:moveTo>
                  <a:pt x="34010" y="186143"/>
                </a:moveTo>
                <a:lnTo>
                  <a:pt x="0" y="186143"/>
                </a:lnTo>
                <a:lnTo>
                  <a:pt x="5654" y="230376"/>
                </a:lnTo>
                <a:lnTo>
                  <a:pt x="24720" y="260018"/>
                </a:lnTo>
                <a:lnTo>
                  <a:pt x="60350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09" y="246029"/>
                </a:lnTo>
                <a:lnTo>
                  <a:pt x="42905" y="231136"/>
                </a:lnTo>
                <a:lnTo>
                  <a:pt x="34724" y="210133"/>
                </a:lnTo>
                <a:lnTo>
                  <a:pt x="34010" y="186143"/>
                </a:lnTo>
                <a:close/>
              </a:path>
              <a:path w="221615" h="281939">
                <a:moveTo>
                  <a:pt x="205050" y="30137"/>
                </a:moveTo>
                <a:lnTo>
                  <a:pt x="117093" y="30137"/>
                </a:lnTo>
                <a:lnTo>
                  <a:pt x="145409" y="32158"/>
                </a:lnTo>
                <a:lnTo>
                  <a:pt x="166693" y="39471"/>
                </a:lnTo>
                <a:lnTo>
                  <a:pt x="180091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50" y="150393"/>
                </a:lnTo>
                <a:lnTo>
                  <a:pt x="162464" y="155764"/>
                </a:lnTo>
                <a:lnTo>
                  <a:pt x="180106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2" y="131591"/>
                </a:lnTo>
                <a:lnTo>
                  <a:pt x="201579" y="122423"/>
                </a:lnTo>
                <a:lnTo>
                  <a:pt x="213374" y="104446"/>
                </a:lnTo>
                <a:lnTo>
                  <a:pt x="218401" y="74307"/>
                </a:lnTo>
                <a:lnTo>
                  <a:pt x="206599" y="31348"/>
                </a:lnTo>
                <a:lnTo>
                  <a:pt x="205050" y="30137"/>
                </a:lnTo>
                <a:close/>
              </a:path>
              <a:path w="221615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11" y="85521"/>
                </a:lnTo>
                <a:lnTo>
                  <a:pt x="41816" y="64448"/>
                </a:lnTo>
                <a:lnTo>
                  <a:pt x="51673" y="46789"/>
                </a:lnTo>
                <a:lnTo>
                  <a:pt x="74869" y="34651"/>
                </a:lnTo>
                <a:lnTo>
                  <a:pt x="117093" y="30137"/>
                </a:lnTo>
                <a:lnTo>
                  <a:pt x="205050" y="30137"/>
                </a:lnTo>
                <a:lnTo>
                  <a:pt x="178398" y="9288"/>
                </a:lnTo>
                <a:lnTo>
                  <a:pt x="144608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79310" y="1543482"/>
            <a:ext cx="221615" cy="281940"/>
          </a:xfrm>
          <a:custGeom>
            <a:avLst/>
            <a:gdLst/>
            <a:ahLst/>
            <a:cxnLst/>
            <a:rect l="l" t="t" r="r" b="b"/>
            <a:pathLst>
              <a:path w="221615" h="281939">
                <a:moveTo>
                  <a:pt x="34010" y="186143"/>
                </a:moveTo>
                <a:lnTo>
                  <a:pt x="0" y="186143"/>
                </a:lnTo>
                <a:lnTo>
                  <a:pt x="5656" y="230376"/>
                </a:lnTo>
                <a:lnTo>
                  <a:pt x="24725" y="260018"/>
                </a:lnTo>
                <a:lnTo>
                  <a:pt x="60355" y="276646"/>
                </a:lnTo>
                <a:lnTo>
                  <a:pt x="115696" y="281838"/>
                </a:lnTo>
                <a:lnTo>
                  <a:pt x="148210" y="280141"/>
                </a:lnTo>
                <a:lnTo>
                  <a:pt x="182827" y="270622"/>
                </a:lnTo>
                <a:lnTo>
                  <a:pt x="204556" y="251688"/>
                </a:lnTo>
                <a:lnTo>
                  <a:pt x="111493" y="251688"/>
                </a:lnTo>
                <a:lnTo>
                  <a:pt x="66016" y="246029"/>
                </a:lnTo>
                <a:lnTo>
                  <a:pt x="42914" y="231136"/>
                </a:lnTo>
                <a:lnTo>
                  <a:pt x="34731" y="210133"/>
                </a:lnTo>
                <a:lnTo>
                  <a:pt x="34010" y="186143"/>
                </a:lnTo>
                <a:close/>
              </a:path>
              <a:path w="221615" h="281939">
                <a:moveTo>
                  <a:pt x="205061" y="30137"/>
                </a:moveTo>
                <a:lnTo>
                  <a:pt x="117106" y="30137"/>
                </a:lnTo>
                <a:lnTo>
                  <a:pt x="145420" y="32158"/>
                </a:lnTo>
                <a:lnTo>
                  <a:pt x="166700" y="39471"/>
                </a:lnTo>
                <a:lnTo>
                  <a:pt x="180093" y="53947"/>
                </a:lnTo>
                <a:lnTo>
                  <a:pt x="184746" y="77457"/>
                </a:lnTo>
                <a:lnTo>
                  <a:pt x="178996" y="103199"/>
                </a:lnTo>
                <a:lnTo>
                  <a:pt x="164768" y="116417"/>
                </a:lnTo>
                <a:lnTo>
                  <a:pt x="146593" y="121287"/>
                </a:lnTo>
                <a:lnTo>
                  <a:pt x="129006" y="121983"/>
                </a:lnTo>
                <a:lnTo>
                  <a:pt x="87299" y="121983"/>
                </a:lnTo>
                <a:lnTo>
                  <a:pt x="87299" y="150393"/>
                </a:lnTo>
                <a:lnTo>
                  <a:pt x="128663" y="150393"/>
                </a:lnTo>
                <a:lnTo>
                  <a:pt x="162470" y="155764"/>
                </a:lnTo>
                <a:lnTo>
                  <a:pt x="180108" y="168922"/>
                </a:lnTo>
                <a:lnTo>
                  <a:pt x="186835" y="185433"/>
                </a:lnTo>
                <a:lnTo>
                  <a:pt x="187909" y="200863"/>
                </a:lnTo>
                <a:lnTo>
                  <a:pt x="182130" y="228028"/>
                </a:lnTo>
                <a:lnTo>
                  <a:pt x="166131" y="243363"/>
                </a:lnTo>
                <a:lnTo>
                  <a:pt x="141917" y="250155"/>
                </a:lnTo>
                <a:lnTo>
                  <a:pt x="111493" y="251688"/>
                </a:lnTo>
                <a:lnTo>
                  <a:pt x="204556" y="251688"/>
                </a:lnTo>
                <a:lnTo>
                  <a:pt x="210346" y="246642"/>
                </a:lnTo>
                <a:lnTo>
                  <a:pt x="221564" y="201561"/>
                </a:lnTo>
                <a:lnTo>
                  <a:pt x="216191" y="170165"/>
                </a:lnTo>
                <a:lnTo>
                  <a:pt x="203555" y="150693"/>
                </a:lnTo>
                <a:lnTo>
                  <a:pt x="188881" y="140091"/>
                </a:lnTo>
                <a:lnTo>
                  <a:pt x="177393" y="135305"/>
                </a:lnTo>
                <a:lnTo>
                  <a:pt x="187944" y="131591"/>
                </a:lnTo>
                <a:lnTo>
                  <a:pt x="201585" y="122423"/>
                </a:lnTo>
                <a:lnTo>
                  <a:pt x="213385" y="104446"/>
                </a:lnTo>
                <a:lnTo>
                  <a:pt x="218414" y="74307"/>
                </a:lnTo>
                <a:lnTo>
                  <a:pt x="206610" y="31348"/>
                </a:lnTo>
                <a:lnTo>
                  <a:pt x="205061" y="30137"/>
                </a:lnTo>
                <a:close/>
              </a:path>
              <a:path w="221615" h="281939">
                <a:moveTo>
                  <a:pt x="116039" y="0"/>
                </a:moveTo>
                <a:lnTo>
                  <a:pt x="63395" y="5327"/>
                </a:lnTo>
                <a:lnTo>
                  <a:pt x="30110" y="21334"/>
                </a:lnTo>
                <a:lnTo>
                  <a:pt x="12271" y="48054"/>
                </a:lnTo>
                <a:lnTo>
                  <a:pt x="5968" y="85521"/>
                </a:lnTo>
                <a:lnTo>
                  <a:pt x="39623" y="85521"/>
                </a:lnTo>
                <a:lnTo>
                  <a:pt x="41824" y="64448"/>
                </a:lnTo>
                <a:lnTo>
                  <a:pt x="51681" y="46789"/>
                </a:lnTo>
                <a:lnTo>
                  <a:pt x="74880" y="34651"/>
                </a:lnTo>
                <a:lnTo>
                  <a:pt x="117106" y="30137"/>
                </a:lnTo>
                <a:lnTo>
                  <a:pt x="205061" y="30137"/>
                </a:lnTo>
                <a:lnTo>
                  <a:pt x="178404" y="9288"/>
                </a:lnTo>
                <a:lnTo>
                  <a:pt x="144610" y="1161"/>
                </a:lnTo>
                <a:lnTo>
                  <a:pt x="1160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43292" y="1543482"/>
            <a:ext cx="226695" cy="281940"/>
          </a:xfrm>
          <a:custGeom>
            <a:avLst/>
            <a:gdLst/>
            <a:ahLst/>
            <a:cxnLst/>
            <a:rect l="l" t="t" r="r" b="b"/>
            <a:pathLst>
              <a:path w="226695" h="281939">
                <a:moveTo>
                  <a:pt x="113233" y="0"/>
                </a:moveTo>
                <a:lnTo>
                  <a:pt x="69113" y="3698"/>
                </a:lnTo>
                <a:lnTo>
                  <a:pt x="15626" y="41940"/>
                </a:lnTo>
                <a:lnTo>
                  <a:pt x="3699" y="82370"/>
                </a:lnTo>
                <a:lnTo>
                  <a:pt x="0" y="140906"/>
                </a:lnTo>
                <a:lnTo>
                  <a:pt x="3694" y="198598"/>
                </a:lnTo>
                <a:lnTo>
                  <a:pt x="15827" y="240188"/>
                </a:lnTo>
                <a:lnTo>
                  <a:pt x="69416" y="278220"/>
                </a:lnTo>
                <a:lnTo>
                  <a:pt x="113233" y="281838"/>
                </a:lnTo>
                <a:lnTo>
                  <a:pt x="157544" y="278033"/>
                </a:lnTo>
                <a:lnTo>
                  <a:pt x="189609" y="264855"/>
                </a:lnTo>
                <a:lnTo>
                  <a:pt x="200689" y="251688"/>
                </a:lnTo>
                <a:lnTo>
                  <a:pt x="114642" y="251688"/>
                </a:lnTo>
                <a:lnTo>
                  <a:pt x="74331" y="247750"/>
                </a:lnTo>
                <a:lnTo>
                  <a:pt x="49564" y="232014"/>
                </a:lnTo>
                <a:lnTo>
                  <a:pt x="37090" y="198598"/>
                </a:lnTo>
                <a:lnTo>
                  <a:pt x="33718" y="142671"/>
                </a:lnTo>
                <a:lnTo>
                  <a:pt x="33695" y="140906"/>
                </a:lnTo>
                <a:lnTo>
                  <a:pt x="36914" y="84711"/>
                </a:lnTo>
                <a:lnTo>
                  <a:pt x="48948" y="50777"/>
                </a:lnTo>
                <a:lnTo>
                  <a:pt x="73142" y="34393"/>
                </a:lnTo>
                <a:lnTo>
                  <a:pt x="112877" y="30137"/>
                </a:lnTo>
                <a:lnTo>
                  <a:pt x="200564" y="30137"/>
                </a:lnTo>
                <a:lnTo>
                  <a:pt x="189461" y="16800"/>
                </a:lnTo>
                <a:lnTo>
                  <a:pt x="157412" y="3698"/>
                </a:lnTo>
                <a:lnTo>
                  <a:pt x="113233" y="0"/>
                </a:lnTo>
                <a:close/>
              </a:path>
              <a:path w="226695" h="281939">
                <a:moveTo>
                  <a:pt x="200564" y="30137"/>
                </a:moveTo>
                <a:lnTo>
                  <a:pt x="112877" y="30137"/>
                </a:lnTo>
                <a:lnTo>
                  <a:pt x="151934" y="33917"/>
                </a:lnTo>
                <a:lnTo>
                  <a:pt x="176331" y="49595"/>
                </a:lnTo>
                <a:lnTo>
                  <a:pt x="188896" y="83677"/>
                </a:lnTo>
                <a:lnTo>
                  <a:pt x="192455" y="142671"/>
                </a:lnTo>
                <a:lnTo>
                  <a:pt x="189171" y="197713"/>
                </a:lnTo>
                <a:lnTo>
                  <a:pt x="177214" y="230965"/>
                </a:lnTo>
                <a:lnTo>
                  <a:pt x="153424" y="247324"/>
                </a:lnTo>
                <a:lnTo>
                  <a:pt x="114642" y="251688"/>
                </a:lnTo>
                <a:lnTo>
                  <a:pt x="200689" y="251688"/>
                </a:lnTo>
                <a:lnTo>
                  <a:pt x="210806" y="239664"/>
                </a:lnTo>
                <a:lnTo>
                  <a:pt x="222514" y="199817"/>
                </a:lnTo>
                <a:lnTo>
                  <a:pt x="226110" y="142671"/>
                </a:lnTo>
                <a:lnTo>
                  <a:pt x="222481" y="83274"/>
                </a:lnTo>
                <a:lnTo>
                  <a:pt x="210708" y="42322"/>
                </a:lnTo>
                <a:lnTo>
                  <a:pt x="200564" y="301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98156" y="1526654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13" y="242938"/>
                </a:moveTo>
                <a:lnTo>
                  <a:pt x="144081" y="242938"/>
                </a:lnTo>
                <a:lnTo>
                  <a:pt x="144081" y="295871"/>
                </a:lnTo>
                <a:lnTo>
                  <a:pt x="145806" y="307455"/>
                </a:lnTo>
                <a:lnTo>
                  <a:pt x="150783" y="315156"/>
                </a:lnTo>
                <a:lnTo>
                  <a:pt x="158719" y="319439"/>
                </a:lnTo>
                <a:lnTo>
                  <a:pt x="169316" y="320763"/>
                </a:lnTo>
                <a:lnTo>
                  <a:pt x="238721" y="320763"/>
                </a:lnTo>
                <a:lnTo>
                  <a:pt x="251958" y="319486"/>
                </a:lnTo>
                <a:lnTo>
                  <a:pt x="261250" y="313443"/>
                </a:lnTo>
                <a:lnTo>
                  <a:pt x="267520" y="299316"/>
                </a:lnTo>
                <a:lnTo>
                  <a:pt x="268082" y="295871"/>
                </a:lnTo>
                <a:lnTo>
                  <a:pt x="171081" y="295871"/>
                </a:lnTo>
                <a:lnTo>
                  <a:pt x="170713" y="293420"/>
                </a:lnTo>
                <a:lnTo>
                  <a:pt x="170713" y="242938"/>
                </a:lnTo>
                <a:close/>
              </a:path>
              <a:path w="331470" h="325755">
                <a:moveTo>
                  <a:pt x="292366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69" y="280535"/>
                </a:lnTo>
                <a:lnTo>
                  <a:pt x="299348" y="297393"/>
                </a:lnTo>
                <a:lnTo>
                  <a:pt x="306387" y="313397"/>
                </a:lnTo>
                <a:lnTo>
                  <a:pt x="331266" y="299732"/>
                </a:lnTo>
                <a:lnTo>
                  <a:pt x="322531" y="282337"/>
                </a:lnTo>
                <a:lnTo>
                  <a:pt x="313397" y="266250"/>
                </a:lnTo>
                <a:lnTo>
                  <a:pt x="303474" y="251214"/>
                </a:lnTo>
                <a:lnTo>
                  <a:pt x="292366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26" y="283597"/>
                </a:lnTo>
                <a:lnTo>
                  <a:pt x="241093" y="292234"/>
                </a:lnTo>
                <a:lnTo>
                  <a:pt x="237642" y="295417"/>
                </a:lnTo>
                <a:lnTo>
                  <a:pt x="233464" y="295871"/>
                </a:lnTo>
                <a:lnTo>
                  <a:pt x="268082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08" y="227507"/>
                </a:moveTo>
                <a:lnTo>
                  <a:pt x="181584" y="247142"/>
                </a:lnTo>
                <a:lnTo>
                  <a:pt x="196649" y="256301"/>
                </a:lnTo>
                <a:lnTo>
                  <a:pt x="209281" y="265461"/>
                </a:lnTo>
                <a:lnTo>
                  <a:pt x="218758" y="273173"/>
                </a:lnTo>
                <a:lnTo>
                  <a:pt x="224358" y="277990"/>
                </a:lnTo>
                <a:lnTo>
                  <a:pt x="239077" y="257314"/>
                </a:lnTo>
                <a:lnTo>
                  <a:pt x="233688" y="252855"/>
                </a:lnTo>
                <a:lnTo>
                  <a:pt x="223339" y="245044"/>
                </a:lnTo>
                <a:lnTo>
                  <a:pt x="209641" y="235917"/>
                </a:lnTo>
                <a:lnTo>
                  <a:pt x="194208" y="227507"/>
                </a:lnTo>
                <a:close/>
              </a:path>
              <a:path w="331470" h="325755">
                <a:moveTo>
                  <a:pt x="67297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297" y="325310"/>
                </a:lnTo>
                <a:lnTo>
                  <a:pt x="67297" y="145135"/>
                </a:lnTo>
                <a:close/>
              </a:path>
              <a:path w="331470" h="325755">
                <a:moveTo>
                  <a:pt x="106908" y="243636"/>
                </a:moveTo>
                <a:lnTo>
                  <a:pt x="101319" y="258956"/>
                </a:lnTo>
                <a:lnTo>
                  <a:pt x="94473" y="273389"/>
                </a:lnTo>
                <a:lnTo>
                  <a:pt x="86311" y="286970"/>
                </a:lnTo>
                <a:lnTo>
                  <a:pt x="76771" y="299732"/>
                </a:lnTo>
                <a:lnTo>
                  <a:pt x="99555" y="315849"/>
                </a:lnTo>
                <a:lnTo>
                  <a:pt x="109903" y="300635"/>
                </a:lnTo>
                <a:lnTo>
                  <a:pt x="118481" y="284830"/>
                </a:lnTo>
                <a:lnTo>
                  <a:pt x="125483" y="268237"/>
                </a:lnTo>
                <a:lnTo>
                  <a:pt x="131102" y="250659"/>
                </a:lnTo>
                <a:lnTo>
                  <a:pt x="106908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76" y="120243"/>
                </a:lnTo>
                <a:lnTo>
                  <a:pt x="107276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65" y="203669"/>
                </a:lnTo>
                <a:lnTo>
                  <a:pt x="133565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65" y="162306"/>
                </a:lnTo>
                <a:lnTo>
                  <a:pt x="133565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400" y="181584"/>
                </a:lnTo>
                <a:lnTo>
                  <a:pt x="279400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32" y="0"/>
                </a:moveTo>
                <a:lnTo>
                  <a:pt x="52697" y="33832"/>
                </a:lnTo>
                <a:lnTo>
                  <a:pt x="41851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2" y="173774"/>
                </a:lnTo>
                <a:lnTo>
                  <a:pt x="26068" y="166738"/>
                </a:lnTo>
                <a:lnTo>
                  <a:pt x="32130" y="157663"/>
                </a:lnTo>
                <a:lnTo>
                  <a:pt x="39611" y="145135"/>
                </a:lnTo>
                <a:lnTo>
                  <a:pt x="67297" y="145135"/>
                </a:lnTo>
                <a:lnTo>
                  <a:pt x="67297" y="82727"/>
                </a:lnTo>
                <a:lnTo>
                  <a:pt x="75485" y="56623"/>
                </a:lnTo>
                <a:lnTo>
                  <a:pt x="81013" y="35053"/>
                </a:lnTo>
                <a:lnTo>
                  <a:pt x="84503" y="17953"/>
                </a:lnTo>
                <a:lnTo>
                  <a:pt x="86575" y="5257"/>
                </a:lnTo>
                <a:lnTo>
                  <a:pt x="59232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400" y="141274"/>
                </a:lnTo>
                <a:lnTo>
                  <a:pt x="279400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17" y="79921"/>
                </a:moveTo>
                <a:lnTo>
                  <a:pt x="86575" y="79921"/>
                </a:lnTo>
                <a:lnTo>
                  <a:pt x="86575" y="102717"/>
                </a:lnTo>
                <a:lnTo>
                  <a:pt x="328117" y="102717"/>
                </a:lnTo>
                <a:lnTo>
                  <a:pt x="328117" y="79921"/>
                </a:lnTo>
                <a:close/>
              </a:path>
              <a:path w="331470" h="325755">
                <a:moveTo>
                  <a:pt x="162661" y="48729"/>
                </a:moveTo>
                <a:lnTo>
                  <a:pt x="137071" y="48729"/>
                </a:lnTo>
                <a:lnTo>
                  <a:pt x="139559" y="57005"/>
                </a:lnTo>
                <a:lnTo>
                  <a:pt x="141493" y="64196"/>
                </a:lnTo>
                <a:lnTo>
                  <a:pt x="143232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82" y="73816"/>
                </a:lnTo>
                <a:lnTo>
                  <a:pt x="168043" y="67616"/>
                </a:lnTo>
                <a:lnTo>
                  <a:pt x="162661" y="48729"/>
                </a:lnTo>
                <a:close/>
              </a:path>
              <a:path w="331470" h="325755">
                <a:moveTo>
                  <a:pt x="277634" y="48729"/>
                </a:moveTo>
                <a:lnTo>
                  <a:pt x="251688" y="48729"/>
                </a:lnTo>
                <a:lnTo>
                  <a:pt x="246522" y="68140"/>
                </a:lnTo>
                <a:lnTo>
                  <a:pt x="244862" y="73916"/>
                </a:lnTo>
                <a:lnTo>
                  <a:pt x="242938" y="79921"/>
                </a:lnTo>
                <a:lnTo>
                  <a:pt x="268528" y="79921"/>
                </a:lnTo>
                <a:lnTo>
                  <a:pt x="271360" y="71078"/>
                </a:lnTo>
                <a:lnTo>
                  <a:pt x="273086" y="65511"/>
                </a:lnTo>
                <a:lnTo>
                  <a:pt x="275231" y="57991"/>
                </a:lnTo>
                <a:lnTo>
                  <a:pt x="277634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48" y="25590"/>
                </a:lnTo>
                <a:lnTo>
                  <a:pt x="96748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41" y="0"/>
                </a:moveTo>
                <a:lnTo>
                  <a:pt x="191757" y="0"/>
                </a:lnTo>
                <a:lnTo>
                  <a:pt x="191757" y="25590"/>
                </a:lnTo>
                <a:lnTo>
                  <a:pt x="220141" y="25590"/>
                </a:lnTo>
                <a:lnTo>
                  <a:pt x="2201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6596" y="1539265"/>
            <a:ext cx="297815" cy="313055"/>
          </a:xfrm>
          <a:custGeom>
            <a:avLst/>
            <a:gdLst/>
            <a:ahLst/>
            <a:cxnLst/>
            <a:rect l="l" t="t" r="r" b="b"/>
            <a:pathLst>
              <a:path w="297815" h="313055">
                <a:moveTo>
                  <a:pt x="297268" y="0"/>
                </a:moveTo>
                <a:lnTo>
                  <a:pt x="0" y="0"/>
                </a:lnTo>
                <a:lnTo>
                  <a:pt x="0" y="312699"/>
                </a:lnTo>
                <a:lnTo>
                  <a:pt x="29806" y="312699"/>
                </a:lnTo>
                <a:lnTo>
                  <a:pt x="29806" y="174231"/>
                </a:lnTo>
                <a:lnTo>
                  <a:pt x="297268" y="174231"/>
                </a:lnTo>
                <a:lnTo>
                  <a:pt x="297268" y="147243"/>
                </a:lnTo>
                <a:lnTo>
                  <a:pt x="29806" y="147243"/>
                </a:lnTo>
                <a:lnTo>
                  <a:pt x="29806" y="27355"/>
                </a:lnTo>
                <a:lnTo>
                  <a:pt x="297268" y="27355"/>
                </a:lnTo>
                <a:lnTo>
                  <a:pt x="297268" y="0"/>
                </a:lnTo>
                <a:close/>
              </a:path>
              <a:path w="297815" h="313055">
                <a:moveTo>
                  <a:pt x="297268" y="174231"/>
                </a:moveTo>
                <a:lnTo>
                  <a:pt x="267830" y="174231"/>
                </a:lnTo>
                <a:lnTo>
                  <a:pt x="267830" y="283260"/>
                </a:lnTo>
                <a:lnTo>
                  <a:pt x="263626" y="284657"/>
                </a:lnTo>
                <a:lnTo>
                  <a:pt x="201985" y="284657"/>
                </a:lnTo>
                <a:lnTo>
                  <a:pt x="207530" y="312699"/>
                </a:lnTo>
                <a:lnTo>
                  <a:pt x="266077" y="312699"/>
                </a:lnTo>
                <a:lnTo>
                  <a:pt x="279089" y="310853"/>
                </a:lnTo>
                <a:lnTo>
                  <a:pt x="288907" y="305293"/>
                </a:lnTo>
                <a:lnTo>
                  <a:pt x="295108" y="295988"/>
                </a:lnTo>
                <a:lnTo>
                  <a:pt x="296979" y="284657"/>
                </a:lnTo>
                <a:lnTo>
                  <a:pt x="257314" y="284657"/>
                </a:lnTo>
                <a:lnTo>
                  <a:pt x="297036" y="284314"/>
                </a:lnTo>
                <a:lnTo>
                  <a:pt x="297210" y="283260"/>
                </a:lnTo>
                <a:lnTo>
                  <a:pt x="297268" y="174231"/>
                </a:lnTo>
                <a:close/>
              </a:path>
              <a:path w="297815" h="313055">
                <a:moveTo>
                  <a:pt x="163004" y="27355"/>
                </a:moveTo>
                <a:lnTo>
                  <a:pt x="134620" y="27355"/>
                </a:lnTo>
                <a:lnTo>
                  <a:pt x="134620" y="147243"/>
                </a:lnTo>
                <a:lnTo>
                  <a:pt x="163004" y="147243"/>
                </a:lnTo>
                <a:lnTo>
                  <a:pt x="163004" y="27355"/>
                </a:lnTo>
                <a:close/>
              </a:path>
              <a:path w="297815" h="313055">
                <a:moveTo>
                  <a:pt x="297268" y="27355"/>
                </a:moveTo>
                <a:lnTo>
                  <a:pt x="267830" y="27355"/>
                </a:lnTo>
                <a:lnTo>
                  <a:pt x="267830" y="147243"/>
                </a:lnTo>
                <a:lnTo>
                  <a:pt x="297268" y="147243"/>
                </a:lnTo>
                <a:lnTo>
                  <a:pt x="297268" y="27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04543" y="1523136"/>
            <a:ext cx="108585" cy="332740"/>
          </a:xfrm>
          <a:custGeom>
            <a:avLst/>
            <a:gdLst/>
            <a:ahLst/>
            <a:cxnLst/>
            <a:rect l="l" t="t" r="r" b="b"/>
            <a:pathLst>
              <a:path w="108584" h="332739">
                <a:moveTo>
                  <a:pt x="32943" y="0"/>
                </a:moveTo>
                <a:lnTo>
                  <a:pt x="0" y="0"/>
                </a:lnTo>
                <a:lnTo>
                  <a:pt x="28735" y="28133"/>
                </a:lnTo>
                <a:lnTo>
                  <a:pt x="54027" y="63628"/>
                </a:lnTo>
                <a:lnTo>
                  <a:pt x="72025" y="108851"/>
                </a:lnTo>
                <a:lnTo>
                  <a:pt x="78879" y="166166"/>
                </a:lnTo>
                <a:lnTo>
                  <a:pt x="72025" y="223482"/>
                </a:lnTo>
                <a:lnTo>
                  <a:pt x="54027" y="268705"/>
                </a:lnTo>
                <a:lnTo>
                  <a:pt x="28735" y="304200"/>
                </a:lnTo>
                <a:lnTo>
                  <a:pt x="0" y="332333"/>
                </a:lnTo>
                <a:lnTo>
                  <a:pt x="32943" y="332333"/>
                </a:lnTo>
                <a:lnTo>
                  <a:pt x="64834" y="297988"/>
                </a:lnTo>
                <a:lnTo>
                  <a:pt x="88509" y="259503"/>
                </a:lnTo>
                <a:lnTo>
                  <a:pt x="103245" y="215892"/>
                </a:lnTo>
                <a:lnTo>
                  <a:pt x="108318" y="166166"/>
                </a:lnTo>
                <a:lnTo>
                  <a:pt x="103245" y="116441"/>
                </a:lnTo>
                <a:lnTo>
                  <a:pt x="88509" y="72829"/>
                </a:lnTo>
                <a:lnTo>
                  <a:pt x="64834" y="34344"/>
                </a:lnTo>
                <a:lnTo>
                  <a:pt x="329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80527" y="1532966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97068" y="121640"/>
                </a:moveTo>
                <a:lnTo>
                  <a:pt x="144779" y="121640"/>
                </a:lnTo>
                <a:lnTo>
                  <a:pt x="157140" y="123568"/>
                </a:lnTo>
                <a:lnTo>
                  <a:pt x="166119" y="129178"/>
                </a:lnTo>
                <a:lnTo>
                  <a:pt x="172140" y="138206"/>
                </a:lnTo>
                <a:lnTo>
                  <a:pt x="175628" y="150393"/>
                </a:lnTo>
                <a:lnTo>
                  <a:pt x="132526" y="173458"/>
                </a:lnTo>
                <a:lnTo>
                  <a:pt x="101622" y="196394"/>
                </a:lnTo>
                <a:lnTo>
                  <a:pt x="83009" y="219989"/>
                </a:lnTo>
                <a:lnTo>
                  <a:pt x="76784" y="245033"/>
                </a:lnTo>
                <a:lnTo>
                  <a:pt x="89776" y="279894"/>
                </a:lnTo>
                <a:lnTo>
                  <a:pt x="121302" y="297795"/>
                </a:lnTo>
                <a:lnTo>
                  <a:pt x="160189" y="304391"/>
                </a:lnTo>
                <a:lnTo>
                  <a:pt x="195262" y="305333"/>
                </a:lnTo>
                <a:lnTo>
                  <a:pt x="226029" y="305043"/>
                </a:lnTo>
                <a:lnTo>
                  <a:pt x="249993" y="304325"/>
                </a:lnTo>
                <a:lnTo>
                  <a:pt x="267975" y="303409"/>
                </a:lnTo>
                <a:lnTo>
                  <a:pt x="280796" y="302526"/>
                </a:lnTo>
                <a:lnTo>
                  <a:pt x="280210" y="276936"/>
                </a:lnTo>
                <a:lnTo>
                  <a:pt x="188252" y="276936"/>
                </a:lnTo>
                <a:lnTo>
                  <a:pt x="160141" y="276421"/>
                </a:lnTo>
                <a:lnTo>
                  <a:pt x="134527" y="272816"/>
                </a:lnTo>
                <a:lnTo>
                  <a:pt x="115882" y="263032"/>
                </a:lnTo>
                <a:lnTo>
                  <a:pt x="108673" y="243979"/>
                </a:lnTo>
                <a:lnTo>
                  <a:pt x="117156" y="222250"/>
                </a:lnTo>
                <a:lnTo>
                  <a:pt x="117272" y="222119"/>
                </a:lnTo>
                <a:lnTo>
                  <a:pt x="137202" y="203406"/>
                </a:lnTo>
                <a:lnTo>
                  <a:pt x="160585" y="188669"/>
                </a:lnTo>
                <a:lnTo>
                  <a:pt x="179133" y="179120"/>
                </a:lnTo>
                <a:lnTo>
                  <a:pt x="209531" y="179120"/>
                </a:lnTo>
                <a:lnTo>
                  <a:pt x="209446" y="177394"/>
                </a:lnTo>
                <a:lnTo>
                  <a:pt x="260819" y="148672"/>
                </a:lnTo>
                <a:lnTo>
                  <a:pt x="299436" y="137769"/>
                </a:lnTo>
                <a:lnTo>
                  <a:pt x="204025" y="137769"/>
                </a:lnTo>
                <a:lnTo>
                  <a:pt x="197068" y="121640"/>
                </a:lnTo>
                <a:close/>
              </a:path>
              <a:path w="304800" h="305435">
                <a:moveTo>
                  <a:pt x="280098" y="272034"/>
                </a:moveTo>
                <a:lnTo>
                  <a:pt x="249722" y="274573"/>
                </a:lnTo>
                <a:lnTo>
                  <a:pt x="223788" y="276061"/>
                </a:lnTo>
                <a:lnTo>
                  <a:pt x="203047" y="276761"/>
                </a:lnTo>
                <a:lnTo>
                  <a:pt x="188252" y="276936"/>
                </a:lnTo>
                <a:lnTo>
                  <a:pt x="280210" y="276936"/>
                </a:lnTo>
                <a:lnTo>
                  <a:pt x="280098" y="272034"/>
                </a:lnTo>
                <a:close/>
              </a:path>
              <a:path w="304800" h="305435">
                <a:moveTo>
                  <a:pt x="209531" y="179120"/>
                </a:moveTo>
                <a:lnTo>
                  <a:pt x="179133" y="179120"/>
                </a:lnTo>
                <a:lnTo>
                  <a:pt x="179394" y="185150"/>
                </a:lnTo>
                <a:lnTo>
                  <a:pt x="179622" y="191798"/>
                </a:lnTo>
                <a:lnTo>
                  <a:pt x="179732" y="196394"/>
                </a:lnTo>
                <a:lnTo>
                  <a:pt x="179822" y="206398"/>
                </a:lnTo>
                <a:lnTo>
                  <a:pt x="179717" y="214523"/>
                </a:lnTo>
                <a:lnTo>
                  <a:pt x="179357" y="222119"/>
                </a:lnTo>
                <a:lnTo>
                  <a:pt x="178799" y="228730"/>
                </a:lnTo>
                <a:lnTo>
                  <a:pt x="178079" y="235572"/>
                </a:lnTo>
                <a:lnTo>
                  <a:pt x="209283" y="235572"/>
                </a:lnTo>
                <a:lnTo>
                  <a:pt x="209740" y="229995"/>
                </a:lnTo>
                <a:lnTo>
                  <a:pt x="210065" y="223562"/>
                </a:lnTo>
                <a:lnTo>
                  <a:pt x="210270" y="214523"/>
                </a:lnTo>
                <a:lnTo>
                  <a:pt x="210202" y="196394"/>
                </a:lnTo>
                <a:lnTo>
                  <a:pt x="209978" y="188112"/>
                </a:lnTo>
                <a:lnTo>
                  <a:pt x="209531" y="179120"/>
                </a:lnTo>
                <a:close/>
              </a:path>
              <a:path w="304800" h="305435">
                <a:moveTo>
                  <a:pt x="117081" y="67652"/>
                </a:moveTo>
                <a:lnTo>
                  <a:pt x="83769" y="67652"/>
                </a:lnTo>
                <a:lnTo>
                  <a:pt x="73293" y="95573"/>
                </a:lnTo>
                <a:lnTo>
                  <a:pt x="56738" y="129311"/>
                </a:lnTo>
                <a:lnTo>
                  <a:pt x="32757" y="165611"/>
                </a:lnTo>
                <a:lnTo>
                  <a:pt x="0" y="201218"/>
                </a:lnTo>
                <a:lnTo>
                  <a:pt x="23482" y="222250"/>
                </a:lnTo>
                <a:lnTo>
                  <a:pt x="37808" y="206398"/>
                </a:lnTo>
                <a:lnTo>
                  <a:pt x="48191" y="194030"/>
                </a:lnTo>
                <a:lnTo>
                  <a:pt x="58577" y="180348"/>
                </a:lnTo>
                <a:lnTo>
                  <a:pt x="72910" y="160553"/>
                </a:lnTo>
                <a:lnTo>
                  <a:pt x="92176" y="142937"/>
                </a:lnTo>
                <a:lnTo>
                  <a:pt x="110817" y="130843"/>
                </a:lnTo>
                <a:lnTo>
                  <a:pt x="128471" y="123875"/>
                </a:lnTo>
                <a:lnTo>
                  <a:pt x="144779" y="121640"/>
                </a:lnTo>
                <a:lnTo>
                  <a:pt x="197068" y="121640"/>
                </a:lnTo>
                <a:lnTo>
                  <a:pt x="194100" y="114758"/>
                </a:lnTo>
                <a:lnTo>
                  <a:pt x="191332" y="112179"/>
                </a:lnTo>
                <a:lnTo>
                  <a:pt x="97091" y="112179"/>
                </a:lnTo>
                <a:lnTo>
                  <a:pt x="102047" y="103689"/>
                </a:lnTo>
                <a:lnTo>
                  <a:pt x="106962" y="94249"/>
                </a:lnTo>
                <a:lnTo>
                  <a:pt x="111939" y="82643"/>
                </a:lnTo>
                <a:lnTo>
                  <a:pt x="117081" y="67652"/>
                </a:lnTo>
                <a:close/>
              </a:path>
              <a:path w="304800" h="305435">
                <a:moveTo>
                  <a:pt x="292353" y="105867"/>
                </a:moveTo>
                <a:lnTo>
                  <a:pt x="273528" y="112180"/>
                </a:lnTo>
                <a:lnTo>
                  <a:pt x="252137" y="119580"/>
                </a:lnTo>
                <a:lnTo>
                  <a:pt x="228772" y="128098"/>
                </a:lnTo>
                <a:lnTo>
                  <a:pt x="204025" y="137769"/>
                </a:lnTo>
                <a:lnTo>
                  <a:pt x="299436" y="137769"/>
                </a:lnTo>
                <a:lnTo>
                  <a:pt x="304634" y="136359"/>
                </a:lnTo>
                <a:lnTo>
                  <a:pt x="292353" y="105867"/>
                </a:lnTo>
                <a:close/>
              </a:path>
              <a:path w="304800" h="305435">
                <a:moveTo>
                  <a:pt x="149682" y="94640"/>
                </a:moveTo>
                <a:lnTo>
                  <a:pt x="131461" y="96444"/>
                </a:lnTo>
                <a:lnTo>
                  <a:pt x="116952" y="100914"/>
                </a:lnTo>
                <a:lnTo>
                  <a:pt x="105660" y="106631"/>
                </a:lnTo>
                <a:lnTo>
                  <a:pt x="97091" y="112179"/>
                </a:lnTo>
                <a:lnTo>
                  <a:pt x="191332" y="112179"/>
                </a:lnTo>
                <a:lnTo>
                  <a:pt x="180135" y="101741"/>
                </a:lnTo>
                <a:lnTo>
                  <a:pt x="164529" y="95955"/>
                </a:lnTo>
                <a:lnTo>
                  <a:pt x="149682" y="94640"/>
                </a:lnTo>
                <a:close/>
              </a:path>
              <a:path w="304800" h="305435">
                <a:moveTo>
                  <a:pt x="274485" y="38557"/>
                </a:moveTo>
                <a:lnTo>
                  <a:pt x="9461" y="38557"/>
                </a:lnTo>
                <a:lnTo>
                  <a:pt x="9461" y="67652"/>
                </a:lnTo>
                <a:lnTo>
                  <a:pt x="274485" y="67652"/>
                </a:lnTo>
                <a:lnTo>
                  <a:pt x="274485" y="38557"/>
                </a:lnTo>
                <a:close/>
              </a:path>
              <a:path w="304800" h="305435">
                <a:moveTo>
                  <a:pt x="96748" y="0"/>
                </a:moveTo>
                <a:lnTo>
                  <a:pt x="96225" y="7206"/>
                </a:lnTo>
                <a:lnTo>
                  <a:pt x="95438" y="15335"/>
                </a:lnTo>
                <a:lnTo>
                  <a:pt x="93992" y="25435"/>
                </a:lnTo>
                <a:lnTo>
                  <a:pt x="91490" y="38557"/>
                </a:lnTo>
                <a:lnTo>
                  <a:pt x="125145" y="38557"/>
                </a:lnTo>
                <a:lnTo>
                  <a:pt x="127623" y="26646"/>
                </a:lnTo>
                <a:lnTo>
                  <a:pt x="129441" y="17168"/>
                </a:lnTo>
                <a:lnTo>
                  <a:pt x="132156" y="2095"/>
                </a:lnTo>
                <a:lnTo>
                  <a:pt x="9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05507" y="1525943"/>
            <a:ext cx="332740" cy="325755"/>
          </a:xfrm>
          <a:custGeom>
            <a:avLst/>
            <a:gdLst/>
            <a:ahLst/>
            <a:cxnLst/>
            <a:rect l="l" t="t" r="r" b="b"/>
            <a:pathLst>
              <a:path w="332740" h="325755">
                <a:moveTo>
                  <a:pt x="180873" y="252412"/>
                </a:moveTo>
                <a:lnTo>
                  <a:pt x="152844" y="252412"/>
                </a:lnTo>
                <a:lnTo>
                  <a:pt x="152844" y="325678"/>
                </a:lnTo>
                <a:lnTo>
                  <a:pt x="180873" y="325678"/>
                </a:lnTo>
                <a:lnTo>
                  <a:pt x="180873" y="252412"/>
                </a:lnTo>
                <a:close/>
              </a:path>
              <a:path w="332740" h="325755">
                <a:moveTo>
                  <a:pt x="222965" y="251002"/>
                </a:moveTo>
                <a:lnTo>
                  <a:pt x="180873" y="251002"/>
                </a:lnTo>
                <a:lnTo>
                  <a:pt x="220991" y="279318"/>
                </a:lnTo>
                <a:lnTo>
                  <a:pt x="259626" y="298726"/>
                </a:lnTo>
                <a:lnTo>
                  <a:pt x="293326" y="311099"/>
                </a:lnTo>
                <a:lnTo>
                  <a:pt x="318642" y="318312"/>
                </a:lnTo>
                <a:lnTo>
                  <a:pt x="332333" y="289217"/>
                </a:lnTo>
                <a:lnTo>
                  <a:pt x="310587" y="284828"/>
                </a:lnTo>
                <a:lnTo>
                  <a:pt x="279609" y="276428"/>
                </a:lnTo>
                <a:lnTo>
                  <a:pt x="243440" y="262503"/>
                </a:lnTo>
                <a:lnTo>
                  <a:pt x="222965" y="251002"/>
                </a:lnTo>
                <a:close/>
              </a:path>
              <a:path w="332740" h="325755">
                <a:moveTo>
                  <a:pt x="206120" y="241541"/>
                </a:moveTo>
                <a:lnTo>
                  <a:pt x="129705" y="241541"/>
                </a:lnTo>
                <a:lnTo>
                  <a:pt x="91945" y="262151"/>
                </a:lnTo>
                <a:lnTo>
                  <a:pt x="55114" y="276023"/>
                </a:lnTo>
                <a:lnTo>
                  <a:pt x="23413" y="284573"/>
                </a:lnTo>
                <a:lnTo>
                  <a:pt x="1041" y="289217"/>
                </a:lnTo>
                <a:lnTo>
                  <a:pt x="14350" y="317957"/>
                </a:lnTo>
                <a:lnTo>
                  <a:pt x="67987" y="300766"/>
                </a:lnTo>
                <a:lnTo>
                  <a:pt x="106867" y="283475"/>
                </a:lnTo>
                <a:lnTo>
                  <a:pt x="134112" y="267038"/>
                </a:lnTo>
                <a:lnTo>
                  <a:pt x="152844" y="252412"/>
                </a:lnTo>
                <a:lnTo>
                  <a:pt x="180873" y="252412"/>
                </a:lnTo>
                <a:lnTo>
                  <a:pt x="180873" y="251002"/>
                </a:lnTo>
                <a:lnTo>
                  <a:pt x="222965" y="251002"/>
                </a:lnTo>
                <a:lnTo>
                  <a:pt x="206120" y="241541"/>
                </a:lnTo>
                <a:close/>
              </a:path>
              <a:path w="332740" h="325755">
                <a:moveTo>
                  <a:pt x="327761" y="217004"/>
                </a:moveTo>
                <a:lnTo>
                  <a:pt x="5257" y="217004"/>
                </a:lnTo>
                <a:lnTo>
                  <a:pt x="5257" y="241541"/>
                </a:lnTo>
                <a:lnTo>
                  <a:pt x="327761" y="241541"/>
                </a:lnTo>
                <a:lnTo>
                  <a:pt x="327761" y="217004"/>
                </a:lnTo>
                <a:close/>
              </a:path>
              <a:path w="332740" h="325755">
                <a:moveTo>
                  <a:pt x="180517" y="192455"/>
                </a:moveTo>
                <a:lnTo>
                  <a:pt x="152844" y="192455"/>
                </a:lnTo>
                <a:lnTo>
                  <a:pt x="152844" y="217004"/>
                </a:lnTo>
                <a:lnTo>
                  <a:pt x="180517" y="217004"/>
                </a:lnTo>
                <a:lnTo>
                  <a:pt x="180517" y="192455"/>
                </a:lnTo>
                <a:close/>
              </a:path>
              <a:path w="332740" h="325755">
                <a:moveTo>
                  <a:pt x="301472" y="93599"/>
                </a:moveTo>
                <a:lnTo>
                  <a:pt x="45910" y="93599"/>
                </a:lnTo>
                <a:lnTo>
                  <a:pt x="45910" y="192455"/>
                </a:lnTo>
                <a:lnTo>
                  <a:pt x="320738" y="192455"/>
                </a:lnTo>
                <a:lnTo>
                  <a:pt x="320738" y="170027"/>
                </a:lnTo>
                <a:lnTo>
                  <a:pt x="72910" y="170027"/>
                </a:lnTo>
                <a:lnTo>
                  <a:pt x="72910" y="145135"/>
                </a:lnTo>
                <a:lnTo>
                  <a:pt x="301472" y="145135"/>
                </a:lnTo>
                <a:lnTo>
                  <a:pt x="301472" y="123761"/>
                </a:lnTo>
                <a:lnTo>
                  <a:pt x="72910" y="123761"/>
                </a:lnTo>
                <a:lnTo>
                  <a:pt x="72910" y="100266"/>
                </a:lnTo>
                <a:lnTo>
                  <a:pt x="301472" y="100266"/>
                </a:lnTo>
                <a:lnTo>
                  <a:pt x="301472" y="93599"/>
                </a:lnTo>
                <a:close/>
              </a:path>
              <a:path w="332740" h="325755">
                <a:moveTo>
                  <a:pt x="187896" y="145135"/>
                </a:moveTo>
                <a:lnTo>
                  <a:pt x="161251" y="145135"/>
                </a:lnTo>
                <a:lnTo>
                  <a:pt x="161251" y="170027"/>
                </a:lnTo>
                <a:lnTo>
                  <a:pt x="187896" y="170027"/>
                </a:lnTo>
                <a:lnTo>
                  <a:pt x="187896" y="145135"/>
                </a:lnTo>
                <a:close/>
              </a:path>
              <a:path w="332740" h="325755">
                <a:moveTo>
                  <a:pt x="187896" y="100266"/>
                </a:moveTo>
                <a:lnTo>
                  <a:pt x="161251" y="100266"/>
                </a:lnTo>
                <a:lnTo>
                  <a:pt x="161251" y="123761"/>
                </a:lnTo>
                <a:lnTo>
                  <a:pt x="301472" y="123761"/>
                </a:lnTo>
                <a:lnTo>
                  <a:pt x="187896" y="123748"/>
                </a:lnTo>
                <a:lnTo>
                  <a:pt x="187896" y="100266"/>
                </a:lnTo>
                <a:close/>
              </a:path>
              <a:path w="332740" h="325755">
                <a:moveTo>
                  <a:pt x="75006" y="0"/>
                </a:moveTo>
                <a:lnTo>
                  <a:pt x="57426" y="34493"/>
                </a:lnTo>
                <a:lnTo>
                  <a:pt x="36850" y="61129"/>
                </a:lnTo>
                <a:lnTo>
                  <a:pt x="16600" y="80601"/>
                </a:lnTo>
                <a:lnTo>
                  <a:pt x="0" y="93599"/>
                </a:lnTo>
                <a:lnTo>
                  <a:pt x="16814" y="118148"/>
                </a:lnTo>
                <a:lnTo>
                  <a:pt x="23037" y="113521"/>
                </a:lnTo>
                <a:lnTo>
                  <a:pt x="29786" y="108240"/>
                </a:lnTo>
                <a:lnTo>
                  <a:pt x="37322" y="101776"/>
                </a:lnTo>
                <a:lnTo>
                  <a:pt x="45910" y="93599"/>
                </a:lnTo>
                <a:lnTo>
                  <a:pt x="301472" y="93599"/>
                </a:lnTo>
                <a:lnTo>
                  <a:pt x="301472" y="79222"/>
                </a:lnTo>
                <a:lnTo>
                  <a:pt x="72910" y="79222"/>
                </a:lnTo>
                <a:lnTo>
                  <a:pt x="72910" y="61696"/>
                </a:lnTo>
                <a:lnTo>
                  <a:pt x="74663" y="59588"/>
                </a:lnTo>
                <a:lnTo>
                  <a:pt x="76771" y="56095"/>
                </a:lnTo>
                <a:lnTo>
                  <a:pt x="310934" y="56095"/>
                </a:lnTo>
                <a:lnTo>
                  <a:pt x="310934" y="34010"/>
                </a:lnTo>
                <a:lnTo>
                  <a:pt x="90779" y="34010"/>
                </a:lnTo>
                <a:lnTo>
                  <a:pt x="94849" y="26606"/>
                </a:lnTo>
                <a:lnTo>
                  <a:pt x="98324" y="19729"/>
                </a:lnTo>
                <a:lnTo>
                  <a:pt x="101536" y="12718"/>
                </a:lnTo>
                <a:lnTo>
                  <a:pt x="104813" y="4914"/>
                </a:lnTo>
                <a:lnTo>
                  <a:pt x="75006" y="0"/>
                </a:lnTo>
                <a:close/>
              </a:path>
              <a:path w="332740" h="325755">
                <a:moveTo>
                  <a:pt x="187896" y="56095"/>
                </a:moveTo>
                <a:lnTo>
                  <a:pt x="161251" y="56095"/>
                </a:lnTo>
                <a:lnTo>
                  <a:pt x="161251" y="79222"/>
                </a:lnTo>
                <a:lnTo>
                  <a:pt x="187896" y="79222"/>
                </a:lnTo>
                <a:lnTo>
                  <a:pt x="187896" y="56095"/>
                </a:lnTo>
                <a:close/>
              </a:path>
              <a:path w="332740" h="325755">
                <a:moveTo>
                  <a:pt x="173164" y="355"/>
                </a:moveTo>
                <a:lnTo>
                  <a:pt x="170665" y="8966"/>
                </a:lnTo>
                <a:lnTo>
                  <a:pt x="167908" y="17445"/>
                </a:lnTo>
                <a:lnTo>
                  <a:pt x="164886" y="25792"/>
                </a:lnTo>
                <a:lnTo>
                  <a:pt x="161594" y="34010"/>
                </a:lnTo>
                <a:lnTo>
                  <a:pt x="190347" y="34010"/>
                </a:lnTo>
                <a:lnTo>
                  <a:pt x="194288" y="25506"/>
                </a:lnTo>
                <a:lnTo>
                  <a:pt x="197440" y="18316"/>
                </a:lnTo>
                <a:lnTo>
                  <a:pt x="200202" y="11522"/>
                </a:lnTo>
                <a:lnTo>
                  <a:pt x="202971" y="4203"/>
                </a:lnTo>
                <a:lnTo>
                  <a:pt x="173164" y="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65183" y="1535773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89">
                <a:moveTo>
                  <a:pt x="259645" y="86233"/>
                </a:moveTo>
                <a:lnTo>
                  <a:pt x="182295" y="86233"/>
                </a:lnTo>
                <a:lnTo>
                  <a:pt x="215827" y="93613"/>
                </a:lnTo>
                <a:lnTo>
                  <a:pt x="243112" y="110555"/>
                </a:lnTo>
                <a:lnTo>
                  <a:pt x="261459" y="137948"/>
                </a:lnTo>
                <a:lnTo>
                  <a:pt x="268173" y="176682"/>
                </a:lnTo>
                <a:lnTo>
                  <a:pt x="254216" y="229771"/>
                </a:lnTo>
                <a:lnTo>
                  <a:pt x="219619" y="257749"/>
                </a:lnTo>
                <a:lnTo>
                  <a:pt x="175295" y="268768"/>
                </a:lnTo>
                <a:lnTo>
                  <a:pt x="132156" y="270979"/>
                </a:lnTo>
                <a:lnTo>
                  <a:pt x="139166" y="300786"/>
                </a:lnTo>
                <a:lnTo>
                  <a:pt x="198827" y="295118"/>
                </a:lnTo>
                <a:lnTo>
                  <a:pt x="267757" y="262500"/>
                </a:lnTo>
                <a:lnTo>
                  <a:pt x="291578" y="228100"/>
                </a:lnTo>
                <a:lnTo>
                  <a:pt x="300774" y="177380"/>
                </a:lnTo>
                <a:lnTo>
                  <a:pt x="286424" y="114723"/>
                </a:lnTo>
                <a:lnTo>
                  <a:pt x="259645" y="86233"/>
                </a:lnTo>
                <a:close/>
              </a:path>
              <a:path w="300990" h="300989">
                <a:moveTo>
                  <a:pt x="56095" y="15062"/>
                </a:moveTo>
                <a:lnTo>
                  <a:pt x="25590" y="20332"/>
                </a:lnTo>
                <a:lnTo>
                  <a:pt x="27244" y="33459"/>
                </a:lnTo>
                <a:lnTo>
                  <a:pt x="30108" y="51220"/>
                </a:lnTo>
                <a:lnTo>
                  <a:pt x="35005" y="74309"/>
                </a:lnTo>
                <a:lnTo>
                  <a:pt x="42760" y="103416"/>
                </a:lnTo>
                <a:lnTo>
                  <a:pt x="23360" y="126148"/>
                </a:lnTo>
                <a:lnTo>
                  <a:pt x="10074" y="150917"/>
                </a:lnTo>
                <a:lnTo>
                  <a:pt x="2441" y="176471"/>
                </a:lnTo>
                <a:lnTo>
                  <a:pt x="0" y="201561"/>
                </a:lnTo>
                <a:lnTo>
                  <a:pt x="3347" y="228413"/>
                </a:lnTo>
                <a:lnTo>
                  <a:pt x="13893" y="252272"/>
                </a:lnTo>
                <a:lnTo>
                  <a:pt x="32393" y="269359"/>
                </a:lnTo>
                <a:lnTo>
                  <a:pt x="59601" y="275894"/>
                </a:lnTo>
                <a:lnTo>
                  <a:pt x="90901" y="268386"/>
                </a:lnTo>
                <a:lnTo>
                  <a:pt x="119216" y="246430"/>
                </a:lnTo>
                <a:lnTo>
                  <a:pt x="61709" y="246430"/>
                </a:lnTo>
                <a:lnTo>
                  <a:pt x="48774" y="243508"/>
                </a:lnTo>
                <a:lnTo>
                  <a:pt x="38434" y="234869"/>
                </a:lnTo>
                <a:lnTo>
                  <a:pt x="31578" y="220707"/>
                </a:lnTo>
                <a:lnTo>
                  <a:pt x="29095" y="201218"/>
                </a:lnTo>
                <a:lnTo>
                  <a:pt x="30213" y="185522"/>
                </a:lnTo>
                <a:lnTo>
                  <a:pt x="34091" y="168744"/>
                </a:lnTo>
                <a:lnTo>
                  <a:pt x="41520" y="151376"/>
                </a:lnTo>
                <a:lnTo>
                  <a:pt x="53289" y="133908"/>
                </a:lnTo>
                <a:lnTo>
                  <a:pt x="83967" y="133908"/>
                </a:lnTo>
                <a:lnTo>
                  <a:pt x="82949" y="131501"/>
                </a:lnTo>
                <a:lnTo>
                  <a:pt x="120899" y="91362"/>
                </a:lnTo>
                <a:lnTo>
                  <a:pt x="153898" y="86233"/>
                </a:lnTo>
                <a:lnTo>
                  <a:pt x="259645" y="86233"/>
                </a:lnTo>
                <a:lnTo>
                  <a:pt x="258654" y="85178"/>
                </a:lnTo>
                <a:lnTo>
                  <a:pt x="67652" y="85178"/>
                </a:lnTo>
                <a:lnTo>
                  <a:pt x="62152" y="62196"/>
                </a:lnTo>
                <a:lnTo>
                  <a:pt x="58850" y="43024"/>
                </a:lnTo>
                <a:lnTo>
                  <a:pt x="57060" y="27400"/>
                </a:lnTo>
                <a:lnTo>
                  <a:pt x="56095" y="15062"/>
                </a:lnTo>
                <a:close/>
              </a:path>
              <a:path w="300990" h="300989">
                <a:moveTo>
                  <a:pt x="83967" y="133908"/>
                </a:moveTo>
                <a:lnTo>
                  <a:pt x="53289" y="133908"/>
                </a:lnTo>
                <a:lnTo>
                  <a:pt x="58740" y="147160"/>
                </a:lnTo>
                <a:lnTo>
                  <a:pt x="69057" y="169186"/>
                </a:lnTo>
                <a:lnTo>
                  <a:pt x="83844" y="195484"/>
                </a:lnTo>
                <a:lnTo>
                  <a:pt x="102704" y="221551"/>
                </a:lnTo>
                <a:lnTo>
                  <a:pt x="94822" y="229875"/>
                </a:lnTo>
                <a:lnTo>
                  <a:pt x="85097" y="237934"/>
                </a:lnTo>
                <a:lnTo>
                  <a:pt x="73928" y="244022"/>
                </a:lnTo>
                <a:lnTo>
                  <a:pt x="61709" y="246430"/>
                </a:lnTo>
                <a:lnTo>
                  <a:pt x="119216" y="246430"/>
                </a:lnTo>
                <a:lnTo>
                  <a:pt x="120051" y="245782"/>
                </a:lnTo>
                <a:lnTo>
                  <a:pt x="145820" y="207967"/>
                </a:lnTo>
                <a:lnTo>
                  <a:pt x="150044" y="197358"/>
                </a:lnTo>
                <a:lnTo>
                  <a:pt x="119189" y="197358"/>
                </a:lnTo>
                <a:lnTo>
                  <a:pt x="103828" y="175228"/>
                </a:lnTo>
                <a:lnTo>
                  <a:pt x="91976" y="152839"/>
                </a:lnTo>
                <a:lnTo>
                  <a:pt x="83967" y="133908"/>
                </a:lnTo>
                <a:close/>
              </a:path>
              <a:path w="300990" h="300989">
                <a:moveTo>
                  <a:pt x="182295" y="86233"/>
                </a:moveTo>
                <a:lnTo>
                  <a:pt x="153898" y="86233"/>
                </a:lnTo>
                <a:lnTo>
                  <a:pt x="146308" y="122580"/>
                </a:lnTo>
                <a:lnTo>
                  <a:pt x="138653" y="151396"/>
                </a:lnTo>
                <a:lnTo>
                  <a:pt x="129943" y="175412"/>
                </a:lnTo>
                <a:lnTo>
                  <a:pt x="119189" y="197358"/>
                </a:lnTo>
                <a:lnTo>
                  <a:pt x="150044" y="197358"/>
                </a:lnTo>
                <a:lnTo>
                  <a:pt x="166978" y="154823"/>
                </a:lnTo>
                <a:lnTo>
                  <a:pt x="182295" y="86233"/>
                </a:lnTo>
                <a:close/>
              </a:path>
              <a:path w="300990" h="300989">
                <a:moveTo>
                  <a:pt x="161620" y="0"/>
                </a:moveTo>
                <a:lnTo>
                  <a:pt x="157746" y="57848"/>
                </a:lnTo>
                <a:lnTo>
                  <a:pt x="123558" y="62808"/>
                </a:lnTo>
                <a:lnTo>
                  <a:pt x="96664" y="70989"/>
                </a:lnTo>
                <a:lnTo>
                  <a:pt x="77788" y="79433"/>
                </a:lnTo>
                <a:lnTo>
                  <a:pt x="67652" y="85178"/>
                </a:lnTo>
                <a:lnTo>
                  <a:pt x="258654" y="85178"/>
                </a:lnTo>
                <a:lnTo>
                  <a:pt x="253014" y="79178"/>
                </a:lnTo>
                <a:lnTo>
                  <a:pt x="215000" y="62759"/>
                </a:lnTo>
                <a:lnTo>
                  <a:pt x="186842" y="57480"/>
                </a:lnTo>
                <a:lnTo>
                  <a:pt x="188658" y="47202"/>
                </a:lnTo>
                <a:lnTo>
                  <a:pt x="190049" y="35707"/>
                </a:lnTo>
                <a:lnTo>
                  <a:pt x="191239" y="21252"/>
                </a:lnTo>
                <a:lnTo>
                  <a:pt x="192455" y="2095"/>
                </a:lnTo>
                <a:lnTo>
                  <a:pt x="1616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09087" y="1748904"/>
            <a:ext cx="89052" cy="92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717" y="1992947"/>
            <a:ext cx="220979" cy="279400"/>
          </a:xfrm>
          <a:custGeom>
            <a:avLst/>
            <a:gdLst/>
            <a:ahLst/>
            <a:cxnLst/>
            <a:rect l="l" t="t" r="r" b="b"/>
            <a:pathLst>
              <a:path w="220979" h="279400">
                <a:moveTo>
                  <a:pt x="202120" y="30137"/>
                </a:moveTo>
                <a:lnTo>
                  <a:pt x="116027" y="30137"/>
                </a:lnTo>
                <a:lnTo>
                  <a:pt x="150164" y="33517"/>
                </a:lnTo>
                <a:lnTo>
                  <a:pt x="171948" y="43767"/>
                </a:lnTo>
                <a:lnTo>
                  <a:pt x="183478" y="61051"/>
                </a:lnTo>
                <a:lnTo>
                  <a:pt x="186855" y="85534"/>
                </a:lnTo>
                <a:lnTo>
                  <a:pt x="183331" y="108746"/>
                </a:lnTo>
                <a:lnTo>
                  <a:pt x="173134" y="124004"/>
                </a:lnTo>
                <a:lnTo>
                  <a:pt x="156824" y="133349"/>
                </a:lnTo>
                <a:lnTo>
                  <a:pt x="134962" y="138823"/>
                </a:lnTo>
                <a:lnTo>
                  <a:pt x="71856" y="149682"/>
                </a:lnTo>
                <a:lnTo>
                  <a:pt x="37558" y="160213"/>
                </a:lnTo>
                <a:lnTo>
                  <a:pt x="15420" y="179785"/>
                </a:lnTo>
                <a:lnTo>
                  <a:pt x="3537" y="211652"/>
                </a:lnTo>
                <a:lnTo>
                  <a:pt x="0" y="259067"/>
                </a:lnTo>
                <a:lnTo>
                  <a:pt x="0" y="279044"/>
                </a:lnTo>
                <a:lnTo>
                  <a:pt x="219786" y="279044"/>
                </a:lnTo>
                <a:lnTo>
                  <a:pt x="219786" y="248551"/>
                </a:lnTo>
                <a:lnTo>
                  <a:pt x="33997" y="248551"/>
                </a:lnTo>
                <a:lnTo>
                  <a:pt x="33997" y="240487"/>
                </a:lnTo>
                <a:lnTo>
                  <a:pt x="48326" y="191444"/>
                </a:lnTo>
                <a:lnTo>
                  <a:pt x="144779" y="167576"/>
                </a:lnTo>
                <a:lnTo>
                  <a:pt x="162250" y="163243"/>
                </a:lnTo>
                <a:lnTo>
                  <a:pt x="202971" y="140220"/>
                </a:lnTo>
                <a:lnTo>
                  <a:pt x="219977" y="96440"/>
                </a:lnTo>
                <a:lnTo>
                  <a:pt x="220497" y="84124"/>
                </a:lnTo>
                <a:lnTo>
                  <a:pt x="209941" y="37558"/>
                </a:lnTo>
                <a:lnTo>
                  <a:pt x="202120" y="30137"/>
                </a:lnTo>
                <a:close/>
              </a:path>
              <a:path w="220979" h="279400">
                <a:moveTo>
                  <a:pt x="112877" y="0"/>
                </a:moveTo>
                <a:lnTo>
                  <a:pt x="63362" y="5060"/>
                </a:lnTo>
                <a:lnTo>
                  <a:pt x="29922" y="21294"/>
                </a:lnTo>
                <a:lnTo>
                  <a:pt x="10877" y="50277"/>
                </a:lnTo>
                <a:lnTo>
                  <a:pt x="4546" y="93586"/>
                </a:lnTo>
                <a:lnTo>
                  <a:pt x="38201" y="93586"/>
                </a:lnTo>
                <a:lnTo>
                  <a:pt x="41935" y="64003"/>
                </a:lnTo>
                <a:lnTo>
                  <a:pt x="54378" y="44378"/>
                </a:lnTo>
                <a:lnTo>
                  <a:pt x="78188" y="33494"/>
                </a:lnTo>
                <a:lnTo>
                  <a:pt x="116027" y="30137"/>
                </a:lnTo>
                <a:lnTo>
                  <a:pt x="202120" y="30137"/>
                </a:lnTo>
                <a:lnTo>
                  <a:pt x="183380" y="12353"/>
                </a:lnTo>
                <a:lnTo>
                  <a:pt x="148472" y="2003"/>
                </a:lnTo>
                <a:lnTo>
                  <a:pt x="1128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3062" y="1976120"/>
            <a:ext cx="331470" cy="325755"/>
          </a:xfrm>
          <a:custGeom>
            <a:avLst/>
            <a:gdLst/>
            <a:ahLst/>
            <a:cxnLst/>
            <a:rect l="l" t="t" r="r" b="b"/>
            <a:pathLst>
              <a:path w="331470" h="325755">
                <a:moveTo>
                  <a:pt x="170726" y="242938"/>
                </a:moveTo>
                <a:lnTo>
                  <a:pt x="144094" y="242938"/>
                </a:lnTo>
                <a:lnTo>
                  <a:pt x="144094" y="295871"/>
                </a:lnTo>
                <a:lnTo>
                  <a:pt x="145817" y="307455"/>
                </a:lnTo>
                <a:lnTo>
                  <a:pt x="150790" y="315156"/>
                </a:lnTo>
                <a:lnTo>
                  <a:pt x="158721" y="319439"/>
                </a:lnTo>
                <a:lnTo>
                  <a:pt x="169316" y="320763"/>
                </a:lnTo>
                <a:lnTo>
                  <a:pt x="238734" y="320763"/>
                </a:lnTo>
                <a:lnTo>
                  <a:pt x="251963" y="319486"/>
                </a:lnTo>
                <a:lnTo>
                  <a:pt x="261251" y="313443"/>
                </a:lnTo>
                <a:lnTo>
                  <a:pt x="267520" y="299316"/>
                </a:lnTo>
                <a:lnTo>
                  <a:pt x="268083" y="295871"/>
                </a:lnTo>
                <a:lnTo>
                  <a:pt x="171081" y="295871"/>
                </a:lnTo>
                <a:lnTo>
                  <a:pt x="170726" y="293420"/>
                </a:lnTo>
                <a:lnTo>
                  <a:pt x="170726" y="242938"/>
                </a:lnTo>
                <a:close/>
              </a:path>
              <a:path w="331470" h="325755">
                <a:moveTo>
                  <a:pt x="292366" y="236969"/>
                </a:moveTo>
                <a:lnTo>
                  <a:pt x="269227" y="248196"/>
                </a:lnTo>
                <a:lnTo>
                  <a:pt x="280409" y="263807"/>
                </a:lnTo>
                <a:lnTo>
                  <a:pt x="290569" y="280535"/>
                </a:lnTo>
                <a:lnTo>
                  <a:pt x="299348" y="297393"/>
                </a:lnTo>
                <a:lnTo>
                  <a:pt x="306387" y="313397"/>
                </a:lnTo>
                <a:lnTo>
                  <a:pt x="331279" y="299732"/>
                </a:lnTo>
                <a:lnTo>
                  <a:pt x="322538" y="282337"/>
                </a:lnTo>
                <a:lnTo>
                  <a:pt x="313404" y="266250"/>
                </a:lnTo>
                <a:lnTo>
                  <a:pt x="303479" y="251214"/>
                </a:lnTo>
                <a:lnTo>
                  <a:pt x="292366" y="236969"/>
                </a:lnTo>
                <a:close/>
              </a:path>
              <a:path w="331470" h="325755">
                <a:moveTo>
                  <a:pt x="245046" y="266776"/>
                </a:moveTo>
                <a:lnTo>
                  <a:pt x="243633" y="283597"/>
                </a:lnTo>
                <a:lnTo>
                  <a:pt x="241104" y="292234"/>
                </a:lnTo>
                <a:lnTo>
                  <a:pt x="237654" y="295417"/>
                </a:lnTo>
                <a:lnTo>
                  <a:pt x="233476" y="295871"/>
                </a:lnTo>
                <a:lnTo>
                  <a:pt x="268083" y="295871"/>
                </a:lnTo>
                <a:lnTo>
                  <a:pt x="271691" y="273786"/>
                </a:lnTo>
                <a:lnTo>
                  <a:pt x="245046" y="266776"/>
                </a:lnTo>
                <a:close/>
              </a:path>
              <a:path w="331470" h="325755">
                <a:moveTo>
                  <a:pt x="194221" y="227507"/>
                </a:moveTo>
                <a:lnTo>
                  <a:pt x="181597" y="247142"/>
                </a:lnTo>
                <a:lnTo>
                  <a:pt x="196654" y="256301"/>
                </a:lnTo>
                <a:lnTo>
                  <a:pt x="209283" y="265461"/>
                </a:lnTo>
                <a:lnTo>
                  <a:pt x="218759" y="273173"/>
                </a:lnTo>
                <a:lnTo>
                  <a:pt x="224358" y="277990"/>
                </a:lnTo>
                <a:lnTo>
                  <a:pt x="239090" y="257314"/>
                </a:lnTo>
                <a:lnTo>
                  <a:pt x="233701" y="252855"/>
                </a:lnTo>
                <a:lnTo>
                  <a:pt x="223351" y="245044"/>
                </a:lnTo>
                <a:lnTo>
                  <a:pt x="209654" y="235917"/>
                </a:lnTo>
                <a:lnTo>
                  <a:pt x="194221" y="227507"/>
                </a:lnTo>
                <a:close/>
              </a:path>
              <a:path w="331470" h="325755">
                <a:moveTo>
                  <a:pt x="67310" y="145135"/>
                </a:moveTo>
                <a:lnTo>
                  <a:pt x="39611" y="145135"/>
                </a:lnTo>
                <a:lnTo>
                  <a:pt x="39611" y="325310"/>
                </a:lnTo>
                <a:lnTo>
                  <a:pt x="67310" y="325310"/>
                </a:lnTo>
                <a:lnTo>
                  <a:pt x="67310" y="145135"/>
                </a:lnTo>
                <a:close/>
              </a:path>
              <a:path w="331470" h="325755">
                <a:moveTo>
                  <a:pt x="106921" y="243636"/>
                </a:moveTo>
                <a:lnTo>
                  <a:pt x="101324" y="258956"/>
                </a:lnTo>
                <a:lnTo>
                  <a:pt x="94475" y="273389"/>
                </a:lnTo>
                <a:lnTo>
                  <a:pt x="86311" y="286970"/>
                </a:lnTo>
                <a:lnTo>
                  <a:pt x="76771" y="299732"/>
                </a:lnTo>
                <a:lnTo>
                  <a:pt x="99568" y="315849"/>
                </a:lnTo>
                <a:lnTo>
                  <a:pt x="109913" y="300635"/>
                </a:lnTo>
                <a:lnTo>
                  <a:pt x="118489" y="284830"/>
                </a:lnTo>
                <a:lnTo>
                  <a:pt x="125490" y="268237"/>
                </a:lnTo>
                <a:lnTo>
                  <a:pt x="131114" y="250659"/>
                </a:lnTo>
                <a:lnTo>
                  <a:pt x="106921" y="243636"/>
                </a:lnTo>
                <a:close/>
              </a:path>
              <a:path w="331470" h="325755">
                <a:moveTo>
                  <a:pt x="306044" y="120243"/>
                </a:moveTo>
                <a:lnTo>
                  <a:pt x="107289" y="120243"/>
                </a:lnTo>
                <a:lnTo>
                  <a:pt x="107289" y="225056"/>
                </a:lnTo>
                <a:lnTo>
                  <a:pt x="306044" y="225056"/>
                </a:lnTo>
                <a:lnTo>
                  <a:pt x="306044" y="203669"/>
                </a:lnTo>
                <a:lnTo>
                  <a:pt x="133578" y="203669"/>
                </a:lnTo>
                <a:lnTo>
                  <a:pt x="133578" y="181584"/>
                </a:lnTo>
                <a:lnTo>
                  <a:pt x="306044" y="181584"/>
                </a:lnTo>
                <a:lnTo>
                  <a:pt x="306044" y="162306"/>
                </a:lnTo>
                <a:lnTo>
                  <a:pt x="133578" y="162306"/>
                </a:lnTo>
                <a:lnTo>
                  <a:pt x="133578" y="141274"/>
                </a:lnTo>
                <a:lnTo>
                  <a:pt x="306044" y="141274"/>
                </a:lnTo>
                <a:lnTo>
                  <a:pt x="306044" y="120243"/>
                </a:lnTo>
                <a:close/>
              </a:path>
              <a:path w="331470" h="325755">
                <a:moveTo>
                  <a:pt x="306044" y="181584"/>
                </a:moveTo>
                <a:lnTo>
                  <a:pt x="279400" y="181584"/>
                </a:lnTo>
                <a:lnTo>
                  <a:pt x="279400" y="203669"/>
                </a:lnTo>
                <a:lnTo>
                  <a:pt x="306044" y="203669"/>
                </a:lnTo>
                <a:lnTo>
                  <a:pt x="306044" y="181584"/>
                </a:lnTo>
                <a:close/>
              </a:path>
              <a:path w="331470" h="325755">
                <a:moveTo>
                  <a:pt x="59245" y="0"/>
                </a:moveTo>
                <a:lnTo>
                  <a:pt x="52703" y="33832"/>
                </a:lnTo>
                <a:lnTo>
                  <a:pt x="41852" y="71078"/>
                </a:lnTo>
                <a:lnTo>
                  <a:pt x="24887" y="110035"/>
                </a:lnTo>
                <a:lnTo>
                  <a:pt x="0" y="148996"/>
                </a:lnTo>
                <a:lnTo>
                  <a:pt x="15430" y="180187"/>
                </a:lnTo>
                <a:lnTo>
                  <a:pt x="20739" y="173774"/>
                </a:lnTo>
                <a:lnTo>
                  <a:pt x="26077" y="166738"/>
                </a:lnTo>
                <a:lnTo>
                  <a:pt x="32137" y="157663"/>
                </a:lnTo>
                <a:lnTo>
                  <a:pt x="39611" y="145135"/>
                </a:lnTo>
                <a:lnTo>
                  <a:pt x="67310" y="145135"/>
                </a:lnTo>
                <a:lnTo>
                  <a:pt x="67310" y="82740"/>
                </a:lnTo>
                <a:lnTo>
                  <a:pt x="75496" y="56628"/>
                </a:lnTo>
                <a:lnTo>
                  <a:pt x="81021" y="35055"/>
                </a:lnTo>
                <a:lnTo>
                  <a:pt x="84510" y="17953"/>
                </a:lnTo>
                <a:lnTo>
                  <a:pt x="86588" y="5257"/>
                </a:lnTo>
                <a:lnTo>
                  <a:pt x="59245" y="0"/>
                </a:lnTo>
                <a:close/>
              </a:path>
              <a:path w="331470" h="325755">
                <a:moveTo>
                  <a:pt x="306044" y="141274"/>
                </a:moveTo>
                <a:lnTo>
                  <a:pt x="279400" y="141274"/>
                </a:lnTo>
                <a:lnTo>
                  <a:pt x="279400" y="162306"/>
                </a:lnTo>
                <a:lnTo>
                  <a:pt x="306044" y="162306"/>
                </a:lnTo>
                <a:lnTo>
                  <a:pt x="306044" y="141274"/>
                </a:lnTo>
                <a:close/>
              </a:path>
              <a:path w="331470" h="325755">
                <a:moveTo>
                  <a:pt x="328129" y="79921"/>
                </a:moveTo>
                <a:lnTo>
                  <a:pt x="86588" y="79921"/>
                </a:lnTo>
                <a:lnTo>
                  <a:pt x="86588" y="102717"/>
                </a:lnTo>
                <a:lnTo>
                  <a:pt x="328129" y="102717"/>
                </a:lnTo>
                <a:lnTo>
                  <a:pt x="328129" y="79921"/>
                </a:lnTo>
                <a:close/>
              </a:path>
              <a:path w="331470" h="325755">
                <a:moveTo>
                  <a:pt x="162674" y="48729"/>
                </a:moveTo>
                <a:lnTo>
                  <a:pt x="137071" y="48729"/>
                </a:lnTo>
                <a:lnTo>
                  <a:pt x="139565" y="57005"/>
                </a:lnTo>
                <a:lnTo>
                  <a:pt x="141498" y="64196"/>
                </a:lnTo>
                <a:lnTo>
                  <a:pt x="143234" y="71452"/>
                </a:lnTo>
                <a:lnTo>
                  <a:pt x="145135" y="79921"/>
                </a:lnTo>
                <a:lnTo>
                  <a:pt x="171081" y="79921"/>
                </a:lnTo>
                <a:lnTo>
                  <a:pt x="169684" y="73816"/>
                </a:lnTo>
                <a:lnTo>
                  <a:pt x="168049" y="67616"/>
                </a:lnTo>
                <a:lnTo>
                  <a:pt x="162674" y="48729"/>
                </a:lnTo>
                <a:close/>
              </a:path>
              <a:path w="331470" h="325755">
                <a:moveTo>
                  <a:pt x="277634" y="48729"/>
                </a:moveTo>
                <a:lnTo>
                  <a:pt x="251701" y="48729"/>
                </a:lnTo>
                <a:lnTo>
                  <a:pt x="246529" y="68140"/>
                </a:lnTo>
                <a:lnTo>
                  <a:pt x="244864" y="73916"/>
                </a:lnTo>
                <a:lnTo>
                  <a:pt x="242938" y="79921"/>
                </a:lnTo>
                <a:lnTo>
                  <a:pt x="268541" y="79921"/>
                </a:lnTo>
                <a:lnTo>
                  <a:pt x="271365" y="71078"/>
                </a:lnTo>
                <a:lnTo>
                  <a:pt x="273088" y="65511"/>
                </a:lnTo>
                <a:lnTo>
                  <a:pt x="275231" y="57991"/>
                </a:lnTo>
                <a:lnTo>
                  <a:pt x="277634" y="48729"/>
                </a:lnTo>
                <a:close/>
              </a:path>
              <a:path w="331470" h="325755">
                <a:moveTo>
                  <a:pt x="316560" y="25590"/>
                </a:moveTo>
                <a:lnTo>
                  <a:pt x="96761" y="25590"/>
                </a:lnTo>
                <a:lnTo>
                  <a:pt x="96761" y="48729"/>
                </a:lnTo>
                <a:lnTo>
                  <a:pt x="316560" y="48729"/>
                </a:lnTo>
                <a:lnTo>
                  <a:pt x="316560" y="25590"/>
                </a:lnTo>
                <a:close/>
              </a:path>
              <a:path w="331470" h="325755">
                <a:moveTo>
                  <a:pt x="220154" y="0"/>
                </a:moveTo>
                <a:lnTo>
                  <a:pt x="191770" y="0"/>
                </a:lnTo>
                <a:lnTo>
                  <a:pt x="191770" y="25590"/>
                </a:lnTo>
                <a:lnTo>
                  <a:pt x="220154" y="25590"/>
                </a:lnTo>
                <a:lnTo>
                  <a:pt x="2201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32224" y="1976818"/>
            <a:ext cx="336550" cy="324485"/>
          </a:xfrm>
          <a:custGeom>
            <a:avLst/>
            <a:gdLst/>
            <a:ahLst/>
            <a:cxnLst/>
            <a:rect l="l" t="t" r="r" b="b"/>
            <a:pathLst>
              <a:path w="336550" h="324485">
                <a:moveTo>
                  <a:pt x="196747" y="127609"/>
                </a:moveTo>
                <a:lnTo>
                  <a:pt x="168973" y="127609"/>
                </a:lnTo>
                <a:lnTo>
                  <a:pt x="180341" y="167814"/>
                </a:lnTo>
                <a:lnTo>
                  <a:pt x="198342" y="209401"/>
                </a:lnTo>
                <a:lnTo>
                  <a:pt x="225311" y="250551"/>
                </a:lnTo>
                <a:lnTo>
                  <a:pt x="263587" y="289447"/>
                </a:lnTo>
                <a:lnTo>
                  <a:pt x="315506" y="324269"/>
                </a:lnTo>
                <a:lnTo>
                  <a:pt x="336194" y="296227"/>
                </a:lnTo>
                <a:lnTo>
                  <a:pt x="296451" y="272672"/>
                </a:lnTo>
                <a:lnTo>
                  <a:pt x="264069" y="246360"/>
                </a:lnTo>
                <a:lnTo>
                  <a:pt x="238391" y="217553"/>
                </a:lnTo>
                <a:lnTo>
                  <a:pt x="218757" y="186512"/>
                </a:lnTo>
                <a:lnTo>
                  <a:pt x="204217" y="153049"/>
                </a:lnTo>
                <a:lnTo>
                  <a:pt x="196747" y="127609"/>
                </a:lnTo>
                <a:close/>
              </a:path>
              <a:path w="336550" h="324485">
                <a:moveTo>
                  <a:pt x="184403" y="0"/>
                </a:moveTo>
                <a:lnTo>
                  <a:pt x="152857" y="0"/>
                </a:lnTo>
                <a:lnTo>
                  <a:pt x="152837" y="42418"/>
                </a:lnTo>
                <a:lnTo>
                  <a:pt x="151876" y="59376"/>
                </a:lnTo>
                <a:lnTo>
                  <a:pt x="139398" y="131054"/>
                </a:lnTo>
                <a:lnTo>
                  <a:pt x="124815" y="174586"/>
                </a:lnTo>
                <a:lnTo>
                  <a:pt x="105752" y="209509"/>
                </a:lnTo>
                <a:lnTo>
                  <a:pt x="78838" y="241541"/>
                </a:lnTo>
                <a:lnTo>
                  <a:pt x="43709" y="270420"/>
                </a:lnTo>
                <a:lnTo>
                  <a:pt x="0" y="295884"/>
                </a:lnTo>
                <a:lnTo>
                  <a:pt x="19989" y="322872"/>
                </a:lnTo>
                <a:lnTo>
                  <a:pt x="61295" y="298390"/>
                </a:lnTo>
                <a:lnTo>
                  <a:pt x="97874" y="267109"/>
                </a:lnTo>
                <a:lnTo>
                  <a:pt x="128698" y="228543"/>
                </a:lnTo>
                <a:lnTo>
                  <a:pt x="152740" y="182205"/>
                </a:lnTo>
                <a:lnTo>
                  <a:pt x="168973" y="127609"/>
                </a:lnTo>
                <a:lnTo>
                  <a:pt x="196747" y="127609"/>
                </a:lnTo>
                <a:lnTo>
                  <a:pt x="193427" y="116303"/>
                </a:lnTo>
                <a:lnTo>
                  <a:pt x="186714" y="78638"/>
                </a:lnTo>
                <a:lnTo>
                  <a:pt x="184403" y="42418"/>
                </a:lnTo>
                <a:lnTo>
                  <a:pt x="1844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03483" y="1991195"/>
            <a:ext cx="276225" cy="295910"/>
          </a:xfrm>
          <a:custGeom>
            <a:avLst/>
            <a:gdLst/>
            <a:ahLst/>
            <a:cxnLst/>
            <a:rect l="l" t="t" r="r" b="b"/>
            <a:pathLst>
              <a:path w="276225" h="295910">
                <a:moveTo>
                  <a:pt x="269227" y="27343"/>
                </a:moveTo>
                <a:lnTo>
                  <a:pt x="99555" y="27343"/>
                </a:lnTo>
                <a:lnTo>
                  <a:pt x="99555" y="57492"/>
                </a:lnTo>
                <a:lnTo>
                  <a:pt x="269227" y="57492"/>
                </a:lnTo>
                <a:lnTo>
                  <a:pt x="269227" y="27343"/>
                </a:lnTo>
                <a:close/>
              </a:path>
              <a:path w="276225" h="295910">
                <a:moveTo>
                  <a:pt x="108673" y="145478"/>
                </a:moveTo>
                <a:lnTo>
                  <a:pt x="103143" y="155302"/>
                </a:lnTo>
                <a:lnTo>
                  <a:pt x="96796" y="169098"/>
                </a:lnTo>
                <a:lnTo>
                  <a:pt x="91568" y="186246"/>
                </a:lnTo>
                <a:lnTo>
                  <a:pt x="89395" y="206121"/>
                </a:lnTo>
                <a:lnTo>
                  <a:pt x="102299" y="246055"/>
                </a:lnTo>
                <a:lnTo>
                  <a:pt x="134000" y="266561"/>
                </a:lnTo>
                <a:lnTo>
                  <a:pt x="173984" y="274116"/>
                </a:lnTo>
                <a:lnTo>
                  <a:pt x="211734" y="275196"/>
                </a:lnTo>
                <a:lnTo>
                  <a:pt x="234180" y="274904"/>
                </a:lnTo>
                <a:lnTo>
                  <a:pt x="251694" y="274183"/>
                </a:lnTo>
                <a:lnTo>
                  <a:pt x="265266" y="273267"/>
                </a:lnTo>
                <a:lnTo>
                  <a:pt x="275882" y="272389"/>
                </a:lnTo>
                <a:lnTo>
                  <a:pt x="275882" y="244335"/>
                </a:lnTo>
                <a:lnTo>
                  <a:pt x="197713" y="244335"/>
                </a:lnTo>
                <a:lnTo>
                  <a:pt x="161743" y="242271"/>
                </a:lnTo>
                <a:lnTo>
                  <a:pt x="137636" y="235443"/>
                </a:lnTo>
                <a:lnTo>
                  <a:pt x="124111" y="222898"/>
                </a:lnTo>
                <a:lnTo>
                  <a:pt x="119887" y="203682"/>
                </a:lnTo>
                <a:lnTo>
                  <a:pt x="121677" y="188516"/>
                </a:lnTo>
                <a:lnTo>
                  <a:pt x="126061" y="175720"/>
                </a:lnTo>
                <a:lnTo>
                  <a:pt x="131562" y="165424"/>
                </a:lnTo>
                <a:lnTo>
                  <a:pt x="136702" y="157759"/>
                </a:lnTo>
                <a:lnTo>
                  <a:pt x="108673" y="145478"/>
                </a:lnTo>
                <a:close/>
              </a:path>
              <a:path w="276225" h="295910">
                <a:moveTo>
                  <a:pt x="275882" y="240842"/>
                </a:moveTo>
                <a:lnTo>
                  <a:pt x="253563" y="242717"/>
                </a:lnTo>
                <a:lnTo>
                  <a:pt x="232197" y="243770"/>
                </a:lnTo>
                <a:lnTo>
                  <a:pt x="213131" y="244232"/>
                </a:lnTo>
                <a:lnTo>
                  <a:pt x="197713" y="244335"/>
                </a:lnTo>
                <a:lnTo>
                  <a:pt x="275882" y="244335"/>
                </a:lnTo>
                <a:lnTo>
                  <a:pt x="275882" y="240842"/>
                </a:lnTo>
                <a:close/>
              </a:path>
              <a:path w="276225" h="295910">
                <a:moveTo>
                  <a:pt x="13309" y="0"/>
                </a:moveTo>
                <a:lnTo>
                  <a:pt x="9606" y="22038"/>
                </a:lnTo>
                <a:lnTo>
                  <a:pt x="5211" y="56397"/>
                </a:lnTo>
                <a:lnTo>
                  <a:pt x="1538" y="104363"/>
                </a:lnTo>
                <a:lnTo>
                  <a:pt x="0" y="167220"/>
                </a:lnTo>
                <a:lnTo>
                  <a:pt x="1073" y="217685"/>
                </a:lnTo>
                <a:lnTo>
                  <a:pt x="3856" y="252839"/>
                </a:lnTo>
                <a:lnTo>
                  <a:pt x="7688" y="277347"/>
                </a:lnTo>
                <a:lnTo>
                  <a:pt x="11912" y="295871"/>
                </a:lnTo>
                <a:lnTo>
                  <a:pt x="44513" y="292023"/>
                </a:lnTo>
                <a:lnTo>
                  <a:pt x="38201" y="261076"/>
                </a:lnTo>
                <a:lnTo>
                  <a:pt x="34220" y="228784"/>
                </a:lnTo>
                <a:lnTo>
                  <a:pt x="32144" y="195243"/>
                </a:lnTo>
                <a:lnTo>
                  <a:pt x="31546" y="160553"/>
                </a:lnTo>
                <a:lnTo>
                  <a:pt x="32373" y="120580"/>
                </a:lnTo>
                <a:lnTo>
                  <a:pt x="35005" y="81067"/>
                </a:lnTo>
                <a:lnTo>
                  <a:pt x="39674" y="41949"/>
                </a:lnTo>
                <a:lnTo>
                  <a:pt x="46609" y="3162"/>
                </a:lnTo>
                <a:lnTo>
                  <a:pt x="1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09172" y="1974012"/>
            <a:ext cx="334010" cy="327660"/>
          </a:xfrm>
          <a:custGeom>
            <a:avLst/>
            <a:gdLst/>
            <a:ahLst/>
            <a:cxnLst/>
            <a:rect l="l" t="t" r="r" b="b"/>
            <a:pathLst>
              <a:path w="334010" h="327660">
                <a:moveTo>
                  <a:pt x="180886" y="271335"/>
                </a:moveTo>
                <a:lnTo>
                  <a:pt x="151790" y="271335"/>
                </a:lnTo>
                <a:lnTo>
                  <a:pt x="151790" y="327075"/>
                </a:lnTo>
                <a:lnTo>
                  <a:pt x="180886" y="327075"/>
                </a:lnTo>
                <a:lnTo>
                  <a:pt x="180886" y="271335"/>
                </a:lnTo>
                <a:close/>
              </a:path>
              <a:path w="334010" h="327660">
                <a:moveTo>
                  <a:pt x="303225" y="245745"/>
                </a:moveTo>
                <a:lnTo>
                  <a:pt x="29806" y="245745"/>
                </a:lnTo>
                <a:lnTo>
                  <a:pt x="29806" y="271335"/>
                </a:lnTo>
                <a:lnTo>
                  <a:pt x="303225" y="271335"/>
                </a:lnTo>
                <a:lnTo>
                  <a:pt x="303225" y="245745"/>
                </a:lnTo>
                <a:close/>
              </a:path>
              <a:path w="334010" h="327660">
                <a:moveTo>
                  <a:pt x="180886" y="212788"/>
                </a:moveTo>
                <a:lnTo>
                  <a:pt x="151790" y="212788"/>
                </a:lnTo>
                <a:lnTo>
                  <a:pt x="151790" y="245745"/>
                </a:lnTo>
                <a:lnTo>
                  <a:pt x="180886" y="245745"/>
                </a:lnTo>
                <a:lnTo>
                  <a:pt x="180886" y="212788"/>
                </a:lnTo>
                <a:close/>
              </a:path>
              <a:path w="334010" h="327660">
                <a:moveTo>
                  <a:pt x="262216" y="148996"/>
                </a:moveTo>
                <a:lnTo>
                  <a:pt x="225069" y="148996"/>
                </a:lnTo>
                <a:lnTo>
                  <a:pt x="248903" y="174176"/>
                </a:lnTo>
                <a:lnTo>
                  <a:pt x="272737" y="194564"/>
                </a:lnTo>
                <a:lnTo>
                  <a:pt x="296044" y="211007"/>
                </a:lnTo>
                <a:lnTo>
                  <a:pt x="318300" y="224358"/>
                </a:lnTo>
                <a:lnTo>
                  <a:pt x="333387" y="197370"/>
                </a:lnTo>
                <a:lnTo>
                  <a:pt x="321079" y="191187"/>
                </a:lnTo>
                <a:lnTo>
                  <a:pt x="303845" y="181327"/>
                </a:lnTo>
                <a:lnTo>
                  <a:pt x="283566" y="167374"/>
                </a:lnTo>
                <a:lnTo>
                  <a:pt x="262216" y="148996"/>
                </a:lnTo>
                <a:close/>
              </a:path>
              <a:path w="334010" h="327660">
                <a:moveTo>
                  <a:pt x="109728" y="148996"/>
                </a:moveTo>
                <a:lnTo>
                  <a:pt x="71869" y="148996"/>
                </a:lnTo>
                <a:lnTo>
                  <a:pt x="50848" y="167395"/>
                </a:lnTo>
                <a:lnTo>
                  <a:pt x="31200" y="181417"/>
                </a:lnTo>
                <a:lnTo>
                  <a:pt x="13890" y="191782"/>
                </a:lnTo>
                <a:lnTo>
                  <a:pt x="0" y="199123"/>
                </a:lnTo>
                <a:lnTo>
                  <a:pt x="18211" y="222961"/>
                </a:lnTo>
                <a:lnTo>
                  <a:pt x="43164" y="207309"/>
                </a:lnTo>
                <a:lnTo>
                  <a:pt x="66603" y="190574"/>
                </a:lnTo>
                <a:lnTo>
                  <a:pt x="88725" y="171542"/>
                </a:lnTo>
                <a:lnTo>
                  <a:pt x="109728" y="148996"/>
                </a:lnTo>
                <a:close/>
              </a:path>
              <a:path w="334010" h="327660">
                <a:moveTo>
                  <a:pt x="254165" y="187909"/>
                </a:moveTo>
                <a:lnTo>
                  <a:pt x="78168" y="187909"/>
                </a:lnTo>
                <a:lnTo>
                  <a:pt x="78168" y="212788"/>
                </a:lnTo>
                <a:lnTo>
                  <a:pt x="254165" y="212788"/>
                </a:lnTo>
                <a:lnTo>
                  <a:pt x="254165" y="187909"/>
                </a:lnTo>
                <a:close/>
              </a:path>
              <a:path w="334010" h="327660">
                <a:moveTo>
                  <a:pt x="180886" y="161620"/>
                </a:moveTo>
                <a:lnTo>
                  <a:pt x="151790" y="161620"/>
                </a:lnTo>
                <a:lnTo>
                  <a:pt x="151790" y="187909"/>
                </a:lnTo>
                <a:lnTo>
                  <a:pt x="180886" y="187909"/>
                </a:lnTo>
                <a:lnTo>
                  <a:pt x="180886" y="161620"/>
                </a:lnTo>
                <a:close/>
              </a:path>
              <a:path w="334010" h="327660">
                <a:moveTo>
                  <a:pt x="328472" y="124460"/>
                </a:moveTo>
                <a:lnTo>
                  <a:pt x="4546" y="124460"/>
                </a:lnTo>
                <a:lnTo>
                  <a:pt x="4546" y="148996"/>
                </a:lnTo>
                <a:lnTo>
                  <a:pt x="328472" y="148996"/>
                </a:lnTo>
                <a:lnTo>
                  <a:pt x="328472" y="124460"/>
                </a:lnTo>
                <a:close/>
              </a:path>
              <a:path w="334010" h="327660">
                <a:moveTo>
                  <a:pt x="141973" y="98856"/>
                </a:moveTo>
                <a:lnTo>
                  <a:pt x="110413" y="98856"/>
                </a:lnTo>
                <a:lnTo>
                  <a:pt x="106900" y="104875"/>
                </a:lnTo>
                <a:lnTo>
                  <a:pt x="103320" y="110734"/>
                </a:lnTo>
                <a:lnTo>
                  <a:pt x="99083" y="117055"/>
                </a:lnTo>
                <a:lnTo>
                  <a:pt x="93599" y="124460"/>
                </a:lnTo>
                <a:lnTo>
                  <a:pt x="127254" y="124460"/>
                </a:lnTo>
                <a:lnTo>
                  <a:pt x="130293" y="119964"/>
                </a:lnTo>
                <a:lnTo>
                  <a:pt x="133956" y="114025"/>
                </a:lnTo>
                <a:lnTo>
                  <a:pt x="137948" y="106902"/>
                </a:lnTo>
                <a:lnTo>
                  <a:pt x="141973" y="98856"/>
                </a:lnTo>
                <a:close/>
              </a:path>
              <a:path w="334010" h="327660">
                <a:moveTo>
                  <a:pt x="221907" y="98856"/>
                </a:moveTo>
                <a:lnTo>
                  <a:pt x="191744" y="98856"/>
                </a:lnTo>
                <a:lnTo>
                  <a:pt x="196520" y="107838"/>
                </a:lnTo>
                <a:lnTo>
                  <a:pt x="200469" y="114682"/>
                </a:lnTo>
                <a:lnTo>
                  <a:pt x="203828" y="120014"/>
                </a:lnTo>
                <a:lnTo>
                  <a:pt x="206832" y="124460"/>
                </a:lnTo>
                <a:lnTo>
                  <a:pt x="240474" y="124460"/>
                </a:lnTo>
                <a:lnTo>
                  <a:pt x="234322" y="116316"/>
                </a:lnTo>
                <a:lnTo>
                  <a:pt x="229352" y="109553"/>
                </a:lnTo>
                <a:lnTo>
                  <a:pt x="225301" y="103843"/>
                </a:lnTo>
                <a:lnTo>
                  <a:pt x="221907" y="98856"/>
                </a:lnTo>
                <a:close/>
              </a:path>
              <a:path w="334010" h="327660">
                <a:moveTo>
                  <a:pt x="306387" y="75374"/>
                </a:moveTo>
                <a:lnTo>
                  <a:pt x="26644" y="75374"/>
                </a:lnTo>
                <a:lnTo>
                  <a:pt x="26644" y="98856"/>
                </a:lnTo>
                <a:lnTo>
                  <a:pt x="306387" y="98856"/>
                </a:lnTo>
                <a:lnTo>
                  <a:pt x="306387" y="75374"/>
                </a:lnTo>
                <a:close/>
              </a:path>
              <a:path w="334010" h="327660">
                <a:moveTo>
                  <a:pt x="160909" y="52590"/>
                </a:moveTo>
                <a:lnTo>
                  <a:pt x="130060" y="52590"/>
                </a:lnTo>
                <a:lnTo>
                  <a:pt x="127254" y="60655"/>
                </a:lnTo>
                <a:lnTo>
                  <a:pt x="125145" y="66611"/>
                </a:lnTo>
                <a:lnTo>
                  <a:pt x="121297" y="75374"/>
                </a:lnTo>
                <a:lnTo>
                  <a:pt x="152488" y="75374"/>
                </a:lnTo>
                <a:lnTo>
                  <a:pt x="155994" y="67652"/>
                </a:lnTo>
                <a:lnTo>
                  <a:pt x="157048" y="64503"/>
                </a:lnTo>
                <a:lnTo>
                  <a:pt x="160909" y="52590"/>
                </a:lnTo>
                <a:close/>
              </a:path>
              <a:path w="334010" h="327660">
                <a:moveTo>
                  <a:pt x="319709" y="28041"/>
                </a:moveTo>
                <a:lnTo>
                  <a:pt x="13322" y="28041"/>
                </a:lnTo>
                <a:lnTo>
                  <a:pt x="13322" y="52590"/>
                </a:lnTo>
                <a:lnTo>
                  <a:pt x="319709" y="52590"/>
                </a:lnTo>
                <a:lnTo>
                  <a:pt x="319709" y="28041"/>
                </a:lnTo>
                <a:close/>
              </a:path>
              <a:path w="334010" h="327660">
                <a:moveTo>
                  <a:pt x="144081" y="0"/>
                </a:moveTo>
                <a:lnTo>
                  <a:pt x="141276" y="12449"/>
                </a:lnTo>
                <a:lnTo>
                  <a:pt x="139543" y="19720"/>
                </a:lnTo>
                <a:lnTo>
                  <a:pt x="137414" y="28041"/>
                </a:lnTo>
                <a:lnTo>
                  <a:pt x="168262" y="28041"/>
                </a:lnTo>
                <a:lnTo>
                  <a:pt x="169294" y="23850"/>
                </a:lnTo>
                <a:lnTo>
                  <a:pt x="170456" y="18934"/>
                </a:lnTo>
                <a:lnTo>
                  <a:pt x="174231" y="2463"/>
                </a:lnTo>
                <a:lnTo>
                  <a:pt x="1440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58333" y="1974723"/>
            <a:ext cx="329565" cy="327025"/>
          </a:xfrm>
          <a:custGeom>
            <a:avLst/>
            <a:gdLst/>
            <a:ahLst/>
            <a:cxnLst/>
            <a:rect l="l" t="t" r="r" b="b"/>
            <a:pathLst>
              <a:path w="329564" h="327025">
                <a:moveTo>
                  <a:pt x="75717" y="138823"/>
                </a:moveTo>
                <a:lnTo>
                  <a:pt x="46977" y="138823"/>
                </a:lnTo>
                <a:lnTo>
                  <a:pt x="46977" y="326720"/>
                </a:lnTo>
                <a:lnTo>
                  <a:pt x="75717" y="326720"/>
                </a:lnTo>
                <a:lnTo>
                  <a:pt x="75717" y="138823"/>
                </a:lnTo>
                <a:close/>
              </a:path>
              <a:path w="329564" h="327025">
                <a:moveTo>
                  <a:pt x="319354" y="285356"/>
                </a:moveTo>
                <a:lnTo>
                  <a:pt x="106921" y="285356"/>
                </a:lnTo>
                <a:lnTo>
                  <a:pt x="106921" y="313397"/>
                </a:lnTo>
                <a:lnTo>
                  <a:pt x="319354" y="313397"/>
                </a:lnTo>
                <a:lnTo>
                  <a:pt x="319354" y="285356"/>
                </a:lnTo>
                <a:close/>
              </a:path>
              <a:path w="329564" h="327025">
                <a:moveTo>
                  <a:pt x="227507" y="131813"/>
                </a:moveTo>
                <a:lnTo>
                  <a:pt x="197713" y="131813"/>
                </a:lnTo>
                <a:lnTo>
                  <a:pt x="197713" y="285356"/>
                </a:lnTo>
                <a:lnTo>
                  <a:pt x="227507" y="285356"/>
                </a:lnTo>
                <a:lnTo>
                  <a:pt x="227507" y="131813"/>
                </a:lnTo>
                <a:close/>
              </a:path>
              <a:path w="329564" h="327025">
                <a:moveTo>
                  <a:pt x="77469" y="0"/>
                </a:moveTo>
                <a:lnTo>
                  <a:pt x="64772" y="40968"/>
                </a:lnTo>
                <a:lnTo>
                  <a:pt x="46621" y="81638"/>
                </a:lnTo>
                <a:lnTo>
                  <a:pt x="24527" y="118561"/>
                </a:lnTo>
                <a:lnTo>
                  <a:pt x="0" y="148285"/>
                </a:lnTo>
                <a:lnTo>
                  <a:pt x="16116" y="178777"/>
                </a:lnTo>
                <a:lnTo>
                  <a:pt x="21331" y="173479"/>
                </a:lnTo>
                <a:lnTo>
                  <a:pt x="28127" y="165777"/>
                </a:lnTo>
                <a:lnTo>
                  <a:pt x="36633" y="154587"/>
                </a:lnTo>
                <a:lnTo>
                  <a:pt x="46977" y="138823"/>
                </a:lnTo>
                <a:lnTo>
                  <a:pt x="75717" y="138823"/>
                </a:lnTo>
                <a:lnTo>
                  <a:pt x="75717" y="88696"/>
                </a:lnTo>
                <a:lnTo>
                  <a:pt x="89013" y="59150"/>
                </a:lnTo>
                <a:lnTo>
                  <a:pt x="97674" y="36148"/>
                </a:lnTo>
                <a:lnTo>
                  <a:pt x="102979" y="18736"/>
                </a:lnTo>
                <a:lnTo>
                  <a:pt x="106210" y="5956"/>
                </a:lnTo>
                <a:lnTo>
                  <a:pt x="77469" y="0"/>
                </a:lnTo>
                <a:close/>
              </a:path>
              <a:path w="329564" h="327025">
                <a:moveTo>
                  <a:pt x="329526" y="103416"/>
                </a:moveTo>
                <a:lnTo>
                  <a:pt x="94310" y="103416"/>
                </a:lnTo>
                <a:lnTo>
                  <a:pt x="94310" y="131813"/>
                </a:lnTo>
                <a:lnTo>
                  <a:pt x="329526" y="131813"/>
                </a:lnTo>
                <a:lnTo>
                  <a:pt x="329526" y="103416"/>
                </a:lnTo>
                <a:close/>
              </a:path>
              <a:path w="329564" h="327025">
                <a:moveTo>
                  <a:pt x="227507" y="1752"/>
                </a:moveTo>
                <a:lnTo>
                  <a:pt x="197713" y="1752"/>
                </a:lnTo>
                <a:lnTo>
                  <a:pt x="197713" y="103416"/>
                </a:lnTo>
                <a:lnTo>
                  <a:pt x="227507" y="103416"/>
                </a:lnTo>
                <a:lnTo>
                  <a:pt x="227507" y="17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5914" y="1982432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97068" y="121640"/>
                </a:moveTo>
                <a:lnTo>
                  <a:pt x="144780" y="121640"/>
                </a:lnTo>
                <a:lnTo>
                  <a:pt x="157140" y="123568"/>
                </a:lnTo>
                <a:lnTo>
                  <a:pt x="166119" y="129178"/>
                </a:lnTo>
                <a:lnTo>
                  <a:pt x="172140" y="138206"/>
                </a:lnTo>
                <a:lnTo>
                  <a:pt x="175628" y="150393"/>
                </a:lnTo>
                <a:lnTo>
                  <a:pt x="132526" y="173458"/>
                </a:lnTo>
                <a:lnTo>
                  <a:pt x="101622" y="196394"/>
                </a:lnTo>
                <a:lnTo>
                  <a:pt x="83009" y="219989"/>
                </a:lnTo>
                <a:lnTo>
                  <a:pt x="76784" y="245033"/>
                </a:lnTo>
                <a:lnTo>
                  <a:pt x="89776" y="279894"/>
                </a:lnTo>
                <a:lnTo>
                  <a:pt x="121302" y="297795"/>
                </a:lnTo>
                <a:lnTo>
                  <a:pt x="160189" y="304391"/>
                </a:lnTo>
                <a:lnTo>
                  <a:pt x="195262" y="305333"/>
                </a:lnTo>
                <a:lnTo>
                  <a:pt x="226029" y="305043"/>
                </a:lnTo>
                <a:lnTo>
                  <a:pt x="249993" y="304325"/>
                </a:lnTo>
                <a:lnTo>
                  <a:pt x="267975" y="303409"/>
                </a:lnTo>
                <a:lnTo>
                  <a:pt x="280797" y="302526"/>
                </a:lnTo>
                <a:lnTo>
                  <a:pt x="280210" y="276936"/>
                </a:lnTo>
                <a:lnTo>
                  <a:pt x="188252" y="276936"/>
                </a:lnTo>
                <a:lnTo>
                  <a:pt x="160141" y="276421"/>
                </a:lnTo>
                <a:lnTo>
                  <a:pt x="134527" y="272816"/>
                </a:lnTo>
                <a:lnTo>
                  <a:pt x="115882" y="263032"/>
                </a:lnTo>
                <a:lnTo>
                  <a:pt x="108673" y="243979"/>
                </a:lnTo>
                <a:lnTo>
                  <a:pt x="117156" y="222250"/>
                </a:lnTo>
                <a:lnTo>
                  <a:pt x="117272" y="222119"/>
                </a:lnTo>
                <a:lnTo>
                  <a:pt x="137202" y="203406"/>
                </a:lnTo>
                <a:lnTo>
                  <a:pt x="160585" y="188669"/>
                </a:lnTo>
                <a:lnTo>
                  <a:pt x="179133" y="179120"/>
                </a:lnTo>
                <a:lnTo>
                  <a:pt x="209531" y="179120"/>
                </a:lnTo>
                <a:lnTo>
                  <a:pt x="209446" y="177394"/>
                </a:lnTo>
                <a:lnTo>
                  <a:pt x="260819" y="148672"/>
                </a:lnTo>
                <a:lnTo>
                  <a:pt x="299436" y="137769"/>
                </a:lnTo>
                <a:lnTo>
                  <a:pt x="204025" y="137769"/>
                </a:lnTo>
                <a:lnTo>
                  <a:pt x="197068" y="121640"/>
                </a:lnTo>
                <a:close/>
              </a:path>
              <a:path w="304800" h="305435">
                <a:moveTo>
                  <a:pt x="280098" y="272034"/>
                </a:moveTo>
                <a:lnTo>
                  <a:pt x="249722" y="274573"/>
                </a:lnTo>
                <a:lnTo>
                  <a:pt x="223788" y="276061"/>
                </a:lnTo>
                <a:lnTo>
                  <a:pt x="203047" y="276761"/>
                </a:lnTo>
                <a:lnTo>
                  <a:pt x="188252" y="276936"/>
                </a:lnTo>
                <a:lnTo>
                  <a:pt x="280210" y="276936"/>
                </a:lnTo>
                <a:lnTo>
                  <a:pt x="280098" y="272034"/>
                </a:lnTo>
                <a:close/>
              </a:path>
              <a:path w="304800" h="305435">
                <a:moveTo>
                  <a:pt x="209531" y="179120"/>
                </a:moveTo>
                <a:lnTo>
                  <a:pt x="179133" y="179120"/>
                </a:lnTo>
                <a:lnTo>
                  <a:pt x="179394" y="185150"/>
                </a:lnTo>
                <a:lnTo>
                  <a:pt x="179622" y="191798"/>
                </a:lnTo>
                <a:lnTo>
                  <a:pt x="179732" y="196394"/>
                </a:lnTo>
                <a:lnTo>
                  <a:pt x="179822" y="206398"/>
                </a:lnTo>
                <a:lnTo>
                  <a:pt x="179717" y="214523"/>
                </a:lnTo>
                <a:lnTo>
                  <a:pt x="179357" y="222119"/>
                </a:lnTo>
                <a:lnTo>
                  <a:pt x="178799" y="228730"/>
                </a:lnTo>
                <a:lnTo>
                  <a:pt x="178079" y="235572"/>
                </a:lnTo>
                <a:lnTo>
                  <a:pt x="209283" y="235572"/>
                </a:lnTo>
                <a:lnTo>
                  <a:pt x="209740" y="229995"/>
                </a:lnTo>
                <a:lnTo>
                  <a:pt x="210065" y="223562"/>
                </a:lnTo>
                <a:lnTo>
                  <a:pt x="210270" y="214523"/>
                </a:lnTo>
                <a:lnTo>
                  <a:pt x="210202" y="196394"/>
                </a:lnTo>
                <a:lnTo>
                  <a:pt x="209978" y="188112"/>
                </a:lnTo>
                <a:lnTo>
                  <a:pt x="209531" y="179120"/>
                </a:lnTo>
                <a:close/>
              </a:path>
              <a:path w="304800" h="305435">
                <a:moveTo>
                  <a:pt x="117081" y="67652"/>
                </a:moveTo>
                <a:lnTo>
                  <a:pt x="83769" y="67652"/>
                </a:lnTo>
                <a:lnTo>
                  <a:pt x="73293" y="95573"/>
                </a:lnTo>
                <a:lnTo>
                  <a:pt x="56738" y="129311"/>
                </a:lnTo>
                <a:lnTo>
                  <a:pt x="32757" y="165611"/>
                </a:lnTo>
                <a:lnTo>
                  <a:pt x="0" y="201218"/>
                </a:lnTo>
                <a:lnTo>
                  <a:pt x="23482" y="222250"/>
                </a:lnTo>
                <a:lnTo>
                  <a:pt x="37808" y="206398"/>
                </a:lnTo>
                <a:lnTo>
                  <a:pt x="48191" y="194030"/>
                </a:lnTo>
                <a:lnTo>
                  <a:pt x="58577" y="180348"/>
                </a:lnTo>
                <a:lnTo>
                  <a:pt x="72910" y="160553"/>
                </a:lnTo>
                <a:lnTo>
                  <a:pt x="92176" y="142937"/>
                </a:lnTo>
                <a:lnTo>
                  <a:pt x="110817" y="130843"/>
                </a:lnTo>
                <a:lnTo>
                  <a:pt x="128471" y="123875"/>
                </a:lnTo>
                <a:lnTo>
                  <a:pt x="144780" y="121640"/>
                </a:lnTo>
                <a:lnTo>
                  <a:pt x="197068" y="121640"/>
                </a:lnTo>
                <a:lnTo>
                  <a:pt x="194100" y="114758"/>
                </a:lnTo>
                <a:lnTo>
                  <a:pt x="191332" y="112179"/>
                </a:lnTo>
                <a:lnTo>
                  <a:pt x="97091" y="112179"/>
                </a:lnTo>
                <a:lnTo>
                  <a:pt x="102047" y="103689"/>
                </a:lnTo>
                <a:lnTo>
                  <a:pt x="106962" y="94249"/>
                </a:lnTo>
                <a:lnTo>
                  <a:pt x="111939" y="82643"/>
                </a:lnTo>
                <a:lnTo>
                  <a:pt x="117081" y="67652"/>
                </a:lnTo>
                <a:close/>
              </a:path>
              <a:path w="304800" h="305435">
                <a:moveTo>
                  <a:pt x="292354" y="105867"/>
                </a:moveTo>
                <a:lnTo>
                  <a:pt x="273528" y="112180"/>
                </a:lnTo>
                <a:lnTo>
                  <a:pt x="252137" y="119580"/>
                </a:lnTo>
                <a:lnTo>
                  <a:pt x="228772" y="128098"/>
                </a:lnTo>
                <a:lnTo>
                  <a:pt x="204025" y="137769"/>
                </a:lnTo>
                <a:lnTo>
                  <a:pt x="299436" y="137769"/>
                </a:lnTo>
                <a:lnTo>
                  <a:pt x="304634" y="136359"/>
                </a:lnTo>
                <a:lnTo>
                  <a:pt x="292354" y="105867"/>
                </a:lnTo>
                <a:close/>
              </a:path>
              <a:path w="304800" h="305435">
                <a:moveTo>
                  <a:pt x="149682" y="94640"/>
                </a:moveTo>
                <a:lnTo>
                  <a:pt x="131461" y="96444"/>
                </a:lnTo>
                <a:lnTo>
                  <a:pt x="116952" y="100914"/>
                </a:lnTo>
                <a:lnTo>
                  <a:pt x="105660" y="106631"/>
                </a:lnTo>
                <a:lnTo>
                  <a:pt x="97091" y="112179"/>
                </a:lnTo>
                <a:lnTo>
                  <a:pt x="191332" y="112179"/>
                </a:lnTo>
                <a:lnTo>
                  <a:pt x="180135" y="101741"/>
                </a:lnTo>
                <a:lnTo>
                  <a:pt x="164529" y="95955"/>
                </a:lnTo>
                <a:lnTo>
                  <a:pt x="149682" y="94640"/>
                </a:lnTo>
                <a:close/>
              </a:path>
              <a:path w="304800" h="305435">
                <a:moveTo>
                  <a:pt x="274485" y="38557"/>
                </a:moveTo>
                <a:lnTo>
                  <a:pt x="9461" y="38557"/>
                </a:lnTo>
                <a:lnTo>
                  <a:pt x="9461" y="67652"/>
                </a:lnTo>
                <a:lnTo>
                  <a:pt x="274485" y="67652"/>
                </a:lnTo>
                <a:lnTo>
                  <a:pt x="274485" y="38557"/>
                </a:lnTo>
                <a:close/>
              </a:path>
              <a:path w="304800" h="305435">
                <a:moveTo>
                  <a:pt x="96748" y="0"/>
                </a:moveTo>
                <a:lnTo>
                  <a:pt x="96225" y="7206"/>
                </a:lnTo>
                <a:lnTo>
                  <a:pt x="95438" y="15335"/>
                </a:lnTo>
                <a:lnTo>
                  <a:pt x="93992" y="25435"/>
                </a:lnTo>
                <a:lnTo>
                  <a:pt x="91490" y="38557"/>
                </a:lnTo>
                <a:lnTo>
                  <a:pt x="125145" y="38557"/>
                </a:lnTo>
                <a:lnTo>
                  <a:pt x="127623" y="26646"/>
                </a:lnTo>
                <a:lnTo>
                  <a:pt x="129441" y="17168"/>
                </a:lnTo>
                <a:lnTo>
                  <a:pt x="132156" y="2095"/>
                </a:lnTo>
                <a:lnTo>
                  <a:pt x="9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8996" y="1989442"/>
            <a:ext cx="246379" cy="297815"/>
          </a:xfrm>
          <a:custGeom>
            <a:avLst/>
            <a:gdLst/>
            <a:ahLst/>
            <a:cxnLst/>
            <a:rect l="l" t="t" r="r" b="b"/>
            <a:pathLst>
              <a:path w="246379" h="297814">
                <a:moveTo>
                  <a:pt x="36376" y="0"/>
                </a:moveTo>
                <a:lnTo>
                  <a:pt x="1324" y="0"/>
                </a:lnTo>
                <a:lnTo>
                  <a:pt x="1398" y="29537"/>
                </a:lnTo>
                <a:lnTo>
                  <a:pt x="881" y="75147"/>
                </a:lnTo>
                <a:lnTo>
                  <a:pt x="233" y="121216"/>
                </a:lnTo>
                <a:lnTo>
                  <a:pt x="10" y="142821"/>
                </a:lnTo>
                <a:lnTo>
                  <a:pt x="0" y="161963"/>
                </a:lnTo>
                <a:lnTo>
                  <a:pt x="178" y="182532"/>
                </a:lnTo>
                <a:lnTo>
                  <a:pt x="5835" y="234516"/>
                </a:lnTo>
                <a:lnTo>
                  <a:pt x="31606" y="276327"/>
                </a:lnTo>
                <a:lnTo>
                  <a:pt x="80636" y="295872"/>
                </a:lnTo>
                <a:lnTo>
                  <a:pt x="106137" y="297624"/>
                </a:lnTo>
                <a:lnTo>
                  <a:pt x="163833" y="287553"/>
                </a:lnTo>
                <a:lnTo>
                  <a:pt x="193699" y="267830"/>
                </a:lnTo>
                <a:lnTo>
                  <a:pt x="104042" y="267830"/>
                </a:lnTo>
                <a:lnTo>
                  <a:pt x="63287" y="260495"/>
                </a:lnTo>
                <a:lnTo>
                  <a:pt x="41991" y="241230"/>
                </a:lnTo>
                <a:lnTo>
                  <a:pt x="33842" y="214145"/>
                </a:lnTo>
                <a:lnTo>
                  <a:pt x="32528" y="183349"/>
                </a:lnTo>
                <a:lnTo>
                  <a:pt x="33129" y="142821"/>
                </a:lnTo>
                <a:lnTo>
                  <a:pt x="34452" y="81816"/>
                </a:lnTo>
                <a:lnTo>
                  <a:pt x="36376" y="0"/>
                </a:lnTo>
                <a:close/>
              </a:path>
              <a:path w="246379" h="297814">
                <a:moveTo>
                  <a:pt x="214824" y="153543"/>
                </a:moveTo>
                <a:lnTo>
                  <a:pt x="205692" y="192252"/>
                </a:lnTo>
                <a:lnTo>
                  <a:pt x="188612" y="229222"/>
                </a:lnTo>
                <a:lnTo>
                  <a:pt x="156943" y="256923"/>
                </a:lnTo>
                <a:lnTo>
                  <a:pt x="104042" y="267830"/>
                </a:lnTo>
                <a:lnTo>
                  <a:pt x="193699" y="267830"/>
                </a:lnTo>
                <a:lnTo>
                  <a:pt x="202549" y="261985"/>
                </a:lnTo>
                <a:lnTo>
                  <a:pt x="226439" y="227886"/>
                </a:lnTo>
                <a:lnTo>
                  <a:pt x="239661" y="192223"/>
                </a:lnTo>
                <a:lnTo>
                  <a:pt x="246370" y="161963"/>
                </a:lnTo>
                <a:lnTo>
                  <a:pt x="214824" y="153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45161" y="1988045"/>
            <a:ext cx="282575" cy="300990"/>
          </a:xfrm>
          <a:custGeom>
            <a:avLst/>
            <a:gdLst/>
            <a:ahLst/>
            <a:cxnLst/>
            <a:rect l="l" t="t" r="r" b="b"/>
            <a:pathLst>
              <a:path w="282575" h="300989">
                <a:moveTo>
                  <a:pt x="102031" y="175971"/>
                </a:moveTo>
                <a:lnTo>
                  <a:pt x="59812" y="182204"/>
                </a:lnTo>
                <a:lnTo>
                  <a:pt x="32221" y="197969"/>
                </a:lnTo>
                <a:lnTo>
                  <a:pt x="17187" y="218860"/>
                </a:lnTo>
                <a:lnTo>
                  <a:pt x="12636" y="240474"/>
                </a:lnTo>
                <a:lnTo>
                  <a:pt x="18342" y="264483"/>
                </a:lnTo>
                <a:lnTo>
                  <a:pt x="34366" y="283462"/>
                </a:lnTo>
                <a:lnTo>
                  <a:pt x="59067" y="295933"/>
                </a:lnTo>
                <a:lnTo>
                  <a:pt x="90805" y="300418"/>
                </a:lnTo>
                <a:lnTo>
                  <a:pt x="111028" y="298951"/>
                </a:lnTo>
                <a:lnTo>
                  <a:pt x="136375" y="291044"/>
                </a:lnTo>
                <a:lnTo>
                  <a:pt x="155839" y="273430"/>
                </a:lnTo>
                <a:lnTo>
                  <a:pt x="89395" y="273430"/>
                </a:lnTo>
                <a:lnTo>
                  <a:pt x="72799" y="271880"/>
                </a:lnTo>
                <a:lnTo>
                  <a:pt x="56794" y="266549"/>
                </a:lnTo>
                <a:lnTo>
                  <a:pt x="44732" y="256419"/>
                </a:lnTo>
                <a:lnTo>
                  <a:pt x="39966" y="240474"/>
                </a:lnTo>
                <a:lnTo>
                  <a:pt x="44578" y="223803"/>
                </a:lnTo>
                <a:lnTo>
                  <a:pt x="57143" y="211732"/>
                </a:lnTo>
                <a:lnTo>
                  <a:pt x="75757" y="204393"/>
                </a:lnTo>
                <a:lnTo>
                  <a:pt x="98513" y="201917"/>
                </a:lnTo>
                <a:lnTo>
                  <a:pt x="195891" y="201917"/>
                </a:lnTo>
                <a:lnTo>
                  <a:pt x="166878" y="188594"/>
                </a:lnTo>
                <a:lnTo>
                  <a:pt x="166878" y="179831"/>
                </a:lnTo>
                <a:lnTo>
                  <a:pt x="136385" y="179831"/>
                </a:lnTo>
                <a:lnTo>
                  <a:pt x="130324" y="178489"/>
                </a:lnTo>
                <a:lnTo>
                  <a:pt x="122885" y="177244"/>
                </a:lnTo>
                <a:lnTo>
                  <a:pt x="113607" y="176327"/>
                </a:lnTo>
                <a:lnTo>
                  <a:pt x="102031" y="175971"/>
                </a:lnTo>
                <a:close/>
              </a:path>
              <a:path w="282575" h="300989">
                <a:moveTo>
                  <a:pt x="225635" y="219100"/>
                </a:moveTo>
                <a:lnTo>
                  <a:pt x="167220" y="219100"/>
                </a:lnTo>
                <a:lnTo>
                  <a:pt x="191097" y="232372"/>
                </a:lnTo>
                <a:lnTo>
                  <a:pt x="211523" y="246435"/>
                </a:lnTo>
                <a:lnTo>
                  <a:pt x="231355" y="262868"/>
                </a:lnTo>
                <a:lnTo>
                  <a:pt x="253453" y="283248"/>
                </a:lnTo>
                <a:lnTo>
                  <a:pt x="274142" y="255904"/>
                </a:lnTo>
                <a:lnTo>
                  <a:pt x="249449" y="235579"/>
                </a:lnTo>
                <a:lnTo>
                  <a:pt x="225635" y="219100"/>
                </a:lnTo>
                <a:close/>
              </a:path>
              <a:path w="282575" h="300989">
                <a:moveTo>
                  <a:pt x="195891" y="201917"/>
                </a:moveTo>
                <a:lnTo>
                  <a:pt x="98513" y="201917"/>
                </a:lnTo>
                <a:lnTo>
                  <a:pt x="111339" y="202505"/>
                </a:lnTo>
                <a:lnTo>
                  <a:pt x="121697" y="203981"/>
                </a:lnTo>
                <a:lnTo>
                  <a:pt x="130017" y="205914"/>
                </a:lnTo>
                <a:lnTo>
                  <a:pt x="136728" y="207873"/>
                </a:lnTo>
                <a:lnTo>
                  <a:pt x="136728" y="232765"/>
                </a:lnTo>
                <a:lnTo>
                  <a:pt x="135840" y="245918"/>
                </a:lnTo>
                <a:lnTo>
                  <a:pt x="130416" y="259141"/>
                </a:lnTo>
                <a:lnTo>
                  <a:pt x="116314" y="269343"/>
                </a:lnTo>
                <a:lnTo>
                  <a:pt x="89395" y="273430"/>
                </a:lnTo>
                <a:lnTo>
                  <a:pt x="155839" y="273430"/>
                </a:lnTo>
                <a:lnTo>
                  <a:pt x="158041" y="271438"/>
                </a:lnTo>
                <a:lnTo>
                  <a:pt x="167220" y="234873"/>
                </a:lnTo>
                <a:lnTo>
                  <a:pt x="167220" y="219100"/>
                </a:lnTo>
                <a:lnTo>
                  <a:pt x="225635" y="219100"/>
                </a:lnTo>
                <a:lnTo>
                  <a:pt x="223539" y="217649"/>
                </a:lnTo>
                <a:lnTo>
                  <a:pt x="196114" y="202019"/>
                </a:lnTo>
                <a:lnTo>
                  <a:pt x="195891" y="201917"/>
                </a:lnTo>
                <a:close/>
              </a:path>
              <a:path w="282575" h="300989">
                <a:moveTo>
                  <a:pt x="166878" y="136359"/>
                </a:moveTo>
                <a:lnTo>
                  <a:pt x="136385" y="136359"/>
                </a:lnTo>
                <a:lnTo>
                  <a:pt x="136385" y="179831"/>
                </a:lnTo>
                <a:lnTo>
                  <a:pt x="166878" y="179831"/>
                </a:lnTo>
                <a:lnTo>
                  <a:pt x="166878" y="136359"/>
                </a:lnTo>
                <a:close/>
              </a:path>
              <a:path w="282575" h="300989">
                <a:moveTo>
                  <a:pt x="276250" y="109016"/>
                </a:moveTo>
                <a:lnTo>
                  <a:pt x="5969" y="109016"/>
                </a:lnTo>
                <a:lnTo>
                  <a:pt x="5969" y="136359"/>
                </a:lnTo>
                <a:lnTo>
                  <a:pt x="276250" y="136359"/>
                </a:lnTo>
                <a:lnTo>
                  <a:pt x="276250" y="109016"/>
                </a:lnTo>
                <a:close/>
              </a:path>
              <a:path w="282575" h="300989">
                <a:moveTo>
                  <a:pt x="166522" y="65201"/>
                </a:moveTo>
                <a:lnTo>
                  <a:pt x="136029" y="65201"/>
                </a:lnTo>
                <a:lnTo>
                  <a:pt x="136029" y="109016"/>
                </a:lnTo>
                <a:lnTo>
                  <a:pt x="166878" y="109016"/>
                </a:lnTo>
                <a:lnTo>
                  <a:pt x="166522" y="65201"/>
                </a:lnTo>
                <a:close/>
              </a:path>
              <a:path w="282575" h="300989">
                <a:moveTo>
                  <a:pt x="282549" y="37160"/>
                </a:moveTo>
                <a:lnTo>
                  <a:pt x="0" y="37160"/>
                </a:lnTo>
                <a:lnTo>
                  <a:pt x="0" y="65201"/>
                </a:lnTo>
                <a:lnTo>
                  <a:pt x="282549" y="65201"/>
                </a:lnTo>
                <a:lnTo>
                  <a:pt x="282549" y="37160"/>
                </a:lnTo>
                <a:close/>
              </a:path>
              <a:path w="282575" h="300989">
                <a:moveTo>
                  <a:pt x="165823" y="0"/>
                </a:moveTo>
                <a:lnTo>
                  <a:pt x="134962" y="0"/>
                </a:lnTo>
                <a:lnTo>
                  <a:pt x="135674" y="37160"/>
                </a:lnTo>
                <a:lnTo>
                  <a:pt x="166166" y="37160"/>
                </a:lnTo>
                <a:lnTo>
                  <a:pt x="165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67703" y="1985594"/>
            <a:ext cx="305435" cy="306705"/>
          </a:xfrm>
          <a:custGeom>
            <a:avLst/>
            <a:gdLst/>
            <a:ahLst/>
            <a:cxnLst/>
            <a:rect l="l" t="t" r="r" b="b"/>
            <a:pathLst>
              <a:path w="305434" h="306705">
                <a:moveTo>
                  <a:pt x="209562" y="209638"/>
                </a:moveTo>
                <a:lnTo>
                  <a:pt x="182994" y="209638"/>
                </a:lnTo>
                <a:lnTo>
                  <a:pt x="175017" y="234193"/>
                </a:lnTo>
                <a:lnTo>
                  <a:pt x="156784" y="255465"/>
                </a:lnTo>
                <a:lnTo>
                  <a:pt x="121068" y="270562"/>
                </a:lnTo>
                <a:lnTo>
                  <a:pt x="60642" y="276593"/>
                </a:lnTo>
                <a:lnTo>
                  <a:pt x="70459" y="306387"/>
                </a:lnTo>
                <a:lnTo>
                  <a:pt x="109121" y="302684"/>
                </a:lnTo>
                <a:lnTo>
                  <a:pt x="147485" y="293112"/>
                </a:lnTo>
                <a:lnTo>
                  <a:pt x="180786" y="273649"/>
                </a:lnTo>
                <a:lnTo>
                  <a:pt x="204260" y="240269"/>
                </a:lnTo>
                <a:lnTo>
                  <a:pt x="209562" y="209638"/>
                </a:lnTo>
                <a:close/>
              </a:path>
              <a:path w="305434" h="306705">
                <a:moveTo>
                  <a:pt x="135661" y="93256"/>
                </a:moveTo>
                <a:lnTo>
                  <a:pt x="104875" y="98863"/>
                </a:lnTo>
                <a:lnTo>
                  <a:pt x="81586" y="114196"/>
                </a:lnTo>
                <a:lnTo>
                  <a:pt x="66843" y="137024"/>
                </a:lnTo>
                <a:lnTo>
                  <a:pt x="61696" y="165112"/>
                </a:lnTo>
                <a:lnTo>
                  <a:pt x="66422" y="192169"/>
                </a:lnTo>
                <a:lnTo>
                  <a:pt x="80054" y="215115"/>
                </a:lnTo>
                <a:lnTo>
                  <a:pt x="101773" y="231028"/>
                </a:lnTo>
                <a:lnTo>
                  <a:pt x="130759" y="236982"/>
                </a:lnTo>
                <a:lnTo>
                  <a:pt x="152424" y="234040"/>
                </a:lnTo>
                <a:lnTo>
                  <a:pt x="167387" y="226858"/>
                </a:lnTo>
                <a:lnTo>
                  <a:pt x="177095" y="217902"/>
                </a:lnTo>
                <a:lnTo>
                  <a:pt x="182994" y="209638"/>
                </a:lnTo>
                <a:lnTo>
                  <a:pt x="209562" y="209638"/>
                </a:lnTo>
                <a:lnTo>
                  <a:pt x="209806" y="208229"/>
                </a:lnTo>
                <a:lnTo>
                  <a:pt x="133210" y="208229"/>
                </a:lnTo>
                <a:lnTo>
                  <a:pt x="114081" y="204094"/>
                </a:lnTo>
                <a:lnTo>
                  <a:pt x="101393" y="193551"/>
                </a:lnTo>
                <a:lnTo>
                  <a:pt x="94359" y="179393"/>
                </a:lnTo>
                <a:lnTo>
                  <a:pt x="92189" y="164414"/>
                </a:lnTo>
                <a:lnTo>
                  <a:pt x="95987" y="144957"/>
                </a:lnTo>
                <a:lnTo>
                  <a:pt x="105998" y="131549"/>
                </a:lnTo>
                <a:lnTo>
                  <a:pt x="120151" y="123794"/>
                </a:lnTo>
                <a:lnTo>
                  <a:pt x="136372" y="121297"/>
                </a:lnTo>
                <a:lnTo>
                  <a:pt x="206463" y="121297"/>
                </a:lnTo>
                <a:lnTo>
                  <a:pt x="206463" y="106210"/>
                </a:lnTo>
                <a:lnTo>
                  <a:pt x="175983" y="106210"/>
                </a:lnTo>
                <a:lnTo>
                  <a:pt x="170172" y="101823"/>
                </a:lnTo>
                <a:lnTo>
                  <a:pt x="162394" y="97632"/>
                </a:lnTo>
                <a:lnTo>
                  <a:pt x="151330" y="94492"/>
                </a:lnTo>
                <a:lnTo>
                  <a:pt x="135661" y="93256"/>
                </a:lnTo>
                <a:close/>
              </a:path>
              <a:path w="305434" h="306705">
                <a:moveTo>
                  <a:pt x="206463" y="121297"/>
                </a:moveTo>
                <a:lnTo>
                  <a:pt x="136372" y="121297"/>
                </a:lnTo>
                <a:lnTo>
                  <a:pt x="157263" y="125634"/>
                </a:lnTo>
                <a:lnTo>
                  <a:pt x="169448" y="135755"/>
                </a:lnTo>
                <a:lnTo>
                  <a:pt x="175257" y="147320"/>
                </a:lnTo>
                <a:lnTo>
                  <a:pt x="177025" y="155994"/>
                </a:lnTo>
                <a:lnTo>
                  <a:pt x="177368" y="159499"/>
                </a:lnTo>
                <a:lnTo>
                  <a:pt x="177067" y="164414"/>
                </a:lnTo>
                <a:lnTo>
                  <a:pt x="176956" y="168097"/>
                </a:lnTo>
                <a:lnTo>
                  <a:pt x="176146" y="174362"/>
                </a:lnTo>
                <a:lnTo>
                  <a:pt x="171029" y="188291"/>
                </a:lnTo>
                <a:lnTo>
                  <a:pt x="157956" y="202023"/>
                </a:lnTo>
                <a:lnTo>
                  <a:pt x="133210" y="208229"/>
                </a:lnTo>
                <a:lnTo>
                  <a:pt x="209806" y="208229"/>
                </a:lnTo>
                <a:lnTo>
                  <a:pt x="213144" y="188950"/>
                </a:lnTo>
                <a:lnTo>
                  <a:pt x="212962" y="181386"/>
                </a:lnTo>
                <a:lnTo>
                  <a:pt x="212476" y="174362"/>
                </a:lnTo>
                <a:lnTo>
                  <a:pt x="211810" y="168097"/>
                </a:lnTo>
                <a:lnTo>
                  <a:pt x="211035" y="162306"/>
                </a:lnTo>
                <a:lnTo>
                  <a:pt x="209626" y="154597"/>
                </a:lnTo>
                <a:lnTo>
                  <a:pt x="207886" y="148285"/>
                </a:lnTo>
                <a:lnTo>
                  <a:pt x="206463" y="143027"/>
                </a:lnTo>
                <a:lnTo>
                  <a:pt x="206463" y="121297"/>
                </a:lnTo>
                <a:close/>
              </a:path>
              <a:path w="305434" h="306705">
                <a:moveTo>
                  <a:pt x="206463" y="69418"/>
                </a:moveTo>
                <a:lnTo>
                  <a:pt x="175640" y="69418"/>
                </a:lnTo>
                <a:lnTo>
                  <a:pt x="175983" y="106210"/>
                </a:lnTo>
                <a:lnTo>
                  <a:pt x="206463" y="106210"/>
                </a:lnTo>
                <a:lnTo>
                  <a:pt x="206463" y="69418"/>
                </a:lnTo>
                <a:close/>
              </a:path>
              <a:path w="305434" h="306705">
                <a:moveTo>
                  <a:pt x="305346" y="40665"/>
                </a:moveTo>
                <a:lnTo>
                  <a:pt x="0" y="40665"/>
                </a:lnTo>
                <a:lnTo>
                  <a:pt x="0" y="69418"/>
                </a:lnTo>
                <a:lnTo>
                  <a:pt x="305346" y="69418"/>
                </a:lnTo>
                <a:lnTo>
                  <a:pt x="305346" y="40665"/>
                </a:lnTo>
                <a:close/>
              </a:path>
              <a:path w="305434" h="306705">
                <a:moveTo>
                  <a:pt x="206463" y="0"/>
                </a:moveTo>
                <a:lnTo>
                  <a:pt x="174574" y="0"/>
                </a:lnTo>
                <a:lnTo>
                  <a:pt x="175272" y="40665"/>
                </a:lnTo>
                <a:lnTo>
                  <a:pt x="206463" y="40665"/>
                </a:lnTo>
                <a:lnTo>
                  <a:pt x="2064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18261" y="2185403"/>
            <a:ext cx="104482" cy="104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29524" y="4371073"/>
            <a:ext cx="178142" cy="1756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28686" y="4371073"/>
            <a:ext cx="377659" cy="175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00463" y="4377347"/>
            <a:ext cx="179654" cy="169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00373" y="4371086"/>
            <a:ext cx="177190" cy="177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69725" y="4370692"/>
            <a:ext cx="379196" cy="1777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72608" y="4370515"/>
            <a:ext cx="175666" cy="1752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70423" y="4371073"/>
            <a:ext cx="180225" cy="1764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46468" y="4377347"/>
            <a:ext cx="175856" cy="1695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42378" y="4369753"/>
            <a:ext cx="181749" cy="1771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48944" y="4384180"/>
            <a:ext cx="168452" cy="154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47902" y="4369359"/>
            <a:ext cx="172072" cy="1684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3253" y="4376013"/>
            <a:ext cx="170916" cy="1633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11970" y="4370692"/>
            <a:ext cx="179095" cy="1762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12084" y="4370515"/>
            <a:ext cx="172821" cy="1766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551" y="28420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20" y="557887"/>
                </a:lnTo>
                <a:lnTo>
                  <a:pt x="1293438" y="511110"/>
                </a:lnTo>
                <a:lnTo>
                  <a:pt x="1281503" y="465560"/>
                </a:lnTo>
                <a:lnTo>
                  <a:pt x="1266441" y="421365"/>
                </a:lnTo>
                <a:lnTo>
                  <a:pt x="1248378" y="378652"/>
                </a:lnTo>
                <a:lnTo>
                  <a:pt x="1227443" y="337547"/>
                </a:lnTo>
                <a:lnTo>
                  <a:pt x="1203760" y="298176"/>
                </a:lnTo>
                <a:lnTo>
                  <a:pt x="1177456" y="260666"/>
                </a:lnTo>
                <a:lnTo>
                  <a:pt x="1148658" y="225144"/>
                </a:lnTo>
                <a:lnTo>
                  <a:pt x="1117493" y="191736"/>
                </a:lnTo>
                <a:lnTo>
                  <a:pt x="1084087" y="160569"/>
                </a:lnTo>
                <a:lnTo>
                  <a:pt x="1048567" y="131770"/>
                </a:lnTo>
                <a:lnTo>
                  <a:pt x="1011059" y="105465"/>
                </a:lnTo>
                <a:lnTo>
                  <a:pt x="971689" y="81780"/>
                </a:lnTo>
                <a:lnTo>
                  <a:pt x="930585" y="60843"/>
                </a:lnTo>
                <a:lnTo>
                  <a:pt x="887873" y="42779"/>
                </a:lnTo>
                <a:lnTo>
                  <a:pt x="843680" y="27716"/>
                </a:lnTo>
                <a:lnTo>
                  <a:pt x="798131" y="15780"/>
                </a:lnTo>
                <a:lnTo>
                  <a:pt x="751354" y="7097"/>
                </a:lnTo>
                <a:lnTo>
                  <a:pt x="703475" y="1795"/>
                </a:lnTo>
                <a:lnTo>
                  <a:pt x="654621" y="0"/>
                </a:lnTo>
                <a:lnTo>
                  <a:pt x="605763" y="1795"/>
                </a:lnTo>
                <a:lnTo>
                  <a:pt x="557882" y="7097"/>
                </a:lnTo>
                <a:lnTo>
                  <a:pt x="511102" y="15780"/>
                </a:lnTo>
                <a:lnTo>
                  <a:pt x="465551" y="27716"/>
                </a:lnTo>
                <a:lnTo>
                  <a:pt x="421355" y="42779"/>
                </a:lnTo>
                <a:lnTo>
                  <a:pt x="378641" y="60843"/>
                </a:lnTo>
                <a:lnTo>
                  <a:pt x="337535" y="81780"/>
                </a:lnTo>
                <a:lnTo>
                  <a:pt x="298164" y="105465"/>
                </a:lnTo>
                <a:lnTo>
                  <a:pt x="260655" y="131770"/>
                </a:lnTo>
                <a:lnTo>
                  <a:pt x="225134" y="160569"/>
                </a:lnTo>
                <a:lnTo>
                  <a:pt x="191727" y="191736"/>
                </a:lnTo>
                <a:lnTo>
                  <a:pt x="160561" y="225144"/>
                </a:lnTo>
                <a:lnTo>
                  <a:pt x="131762" y="260666"/>
                </a:lnTo>
                <a:lnTo>
                  <a:pt x="105458" y="298176"/>
                </a:lnTo>
                <a:lnTo>
                  <a:pt x="81775" y="337547"/>
                </a:lnTo>
                <a:lnTo>
                  <a:pt x="60839" y="378652"/>
                </a:lnTo>
                <a:lnTo>
                  <a:pt x="42776" y="421365"/>
                </a:lnTo>
                <a:lnTo>
                  <a:pt x="27714" y="465560"/>
                </a:lnTo>
                <a:lnTo>
                  <a:pt x="15779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79" y="798131"/>
                </a:lnTo>
                <a:lnTo>
                  <a:pt x="27714" y="843680"/>
                </a:lnTo>
                <a:lnTo>
                  <a:pt x="42776" y="887873"/>
                </a:lnTo>
                <a:lnTo>
                  <a:pt x="60839" y="930585"/>
                </a:lnTo>
                <a:lnTo>
                  <a:pt x="81775" y="971689"/>
                </a:lnTo>
                <a:lnTo>
                  <a:pt x="105458" y="1011059"/>
                </a:lnTo>
                <a:lnTo>
                  <a:pt x="131762" y="1048567"/>
                </a:lnTo>
                <a:lnTo>
                  <a:pt x="160561" y="1084087"/>
                </a:lnTo>
                <a:lnTo>
                  <a:pt x="191727" y="1117493"/>
                </a:lnTo>
                <a:lnTo>
                  <a:pt x="225134" y="1148658"/>
                </a:lnTo>
                <a:lnTo>
                  <a:pt x="260655" y="1177456"/>
                </a:lnTo>
                <a:lnTo>
                  <a:pt x="298164" y="1203760"/>
                </a:lnTo>
                <a:lnTo>
                  <a:pt x="337535" y="1227443"/>
                </a:lnTo>
                <a:lnTo>
                  <a:pt x="378641" y="1248378"/>
                </a:lnTo>
                <a:lnTo>
                  <a:pt x="421355" y="1266441"/>
                </a:lnTo>
                <a:lnTo>
                  <a:pt x="465551" y="1281503"/>
                </a:lnTo>
                <a:lnTo>
                  <a:pt x="511102" y="1293438"/>
                </a:lnTo>
                <a:lnTo>
                  <a:pt x="557882" y="1302120"/>
                </a:lnTo>
                <a:lnTo>
                  <a:pt x="605763" y="1307422"/>
                </a:lnTo>
                <a:lnTo>
                  <a:pt x="654621" y="1309217"/>
                </a:lnTo>
                <a:lnTo>
                  <a:pt x="703475" y="1307422"/>
                </a:lnTo>
                <a:lnTo>
                  <a:pt x="751354" y="1302120"/>
                </a:lnTo>
                <a:lnTo>
                  <a:pt x="798131" y="1293438"/>
                </a:lnTo>
                <a:lnTo>
                  <a:pt x="843680" y="1281503"/>
                </a:lnTo>
                <a:lnTo>
                  <a:pt x="887873" y="1266441"/>
                </a:lnTo>
                <a:lnTo>
                  <a:pt x="930585" y="1248378"/>
                </a:lnTo>
                <a:lnTo>
                  <a:pt x="971689" y="1227443"/>
                </a:lnTo>
                <a:lnTo>
                  <a:pt x="1011059" y="1203760"/>
                </a:lnTo>
                <a:lnTo>
                  <a:pt x="1048567" y="1177456"/>
                </a:lnTo>
                <a:lnTo>
                  <a:pt x="1084087" y="1148658"/>
                </a:lnTo>
                <a:lnTo>
                  <a:pt x="1117493" y="1117493"/>
                </a:lnTo>
                <a:lnTo>
                  <a:pt x="1148658" y="1084087"/>
                </a:lnTo>
                <a:lnTo>
                  <a:pt x="1177456" y="1048567"/>
                </a:lnTo>
                <a:lnTo>
                  <a:pt x="1203760" y="1011059"/>
                </a:lnTo>
                <a:lnTo>
                  <a:pt x="1227443" y="971689"/>
                </a:lnTo>
                <a:lnTo>
                  <a:pt x="1248378" y="930585"/>
                </a:lnTo>
                <a:lnTo>
                  <a:pt x="1266441" y="887873"/>
                </a:lnTo>
                <a:lnTo>
                  <a:pt x="1281503" y="843680"/>
                </a:lnTo>
                <a:lnTo>
                  <a:pt x="1293438" y="798131"/>
                </a:lnTo>
                <a:lnTo>
                  <a:pt x="1302120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00B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31223" y="28420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19" y="557887"/>
                </a:lnTo>
                <a:lnTo>
                  <a:pt x="1293437" y="511110"/>
                </a:lnTo>
                <a:lnTo>
                  <a:pt x="1281502" y="465560"/>
                </a:lnTo>
                <a:lnTo>
                  <a:pt x="1266439" y="421365"/>
                </a:lnTo>
                <a:lnTo>
                  <a:pt x="1248376" y="378652"/>
                </a:lnTo>
                <a:lnTo>
                  <a:pt x="1227440" y="337547"/>
                </a:lnTo>
                <a:lnTo>
                  <a:pt x="1203756" y="298176"/>
                </a:lnTo>
                <a:lnTo>
                  <a:pt x="1177452" y="260666"/>
                </a:lnTo>
                <a:lnTo>
                  <a:pt x="1148654" y="225144"/>
                </a:lnTo>
                <a:lnTo>
                  <a:pt x="1117488" y="191736"/>
                </a:lnTo>
                <a:lnTo>
                  <a:pt x="1084082" y="160569"/>
                </a:lnTo>
                <a:lnTo>
                  <a:pt x="1048561" y="131770"/>
                </a:lnTo>
                <a:lnTo>
                  <a:pt x="1011053" y="105465"/>
                </a:lnTo>
                <a:lnTo>
                  <a:pt x="971684" y="81780"/>
                </a:lnTo>
                <a:lnTo>
                  <a:pt x="930580" y="60843"/>
                </a:lnTo>
                <a:lnTo>
                  <a:pt x="887868" y="42779"/>
                </a:lnTo>
                <a:lnTo>
                  <a:pt x="843675" y="27716"/>
                </a:lnTo>
                <a:lnTo>
                  <a:pt x="798127" y="15780"/>
                </a:lnTo>
                <a:lnTo>
                  <a:pt x="751351" y="7097"/>
                </a:lnTo>
                <a:lnTo>
                  <a:pt x="703474" y="1795"/>
                </a:lnTo>
                <a:lnTo>
                  <a:pt x="654621" y="0"/>
                </a:lnTo>
                <a:lnTo>
                  <a:pt x="605767" y="1795"/>
                </a:lnTo>
                <a:lnTo>
                  <a:pt x="557887" y="7097"/>
                </a:lnTo>
                <a:lnTo>
                  <a:pt x="511110" y="15780"/>
                </a:lnTo>
                <a:lnTo>
                  <a:pt x="465560" y="27716"/>
                </a:lnTo>
                <a:lnTo>
                  <a:pt x="421365" y="42779"/>
                </a:lnTo>
                <a:lnTo>
                  <a:pt x="378652" y="60843"/>
                </a:lnTo>
                <a:lnTo>
                  <a:pt x="337547" y="81780"/>
                </a:lnTo>
                <a:lnTo>
                  <a:pt x="298176" y="105465"/>
                </a:lnTo>
                <a:lnTo>
                  <a:pt x="260666" y="131770"/>
                </a:lnTo>
                <a:lnTo>
                  <a:pt x="225144" y="160569"/>
                </a:lnTo>
                <a:lnTo>
                  <a:pt x="191736" y="191736"/>
                </a:lnTo>
                <a:lnTo>
                  <a:pt x="160569" y="225144"/>
                </a:lnTo>
                <a:lnTo>
                  <a:pt x="131770" y="260666"/>
                </a:lnTo>
                <a:lnTo>
                  <a:pt x="105465" y="298176"/>
                </a:lnTo>
                <a:lnTo>
                  <a:pt x="81780" y="337547"/>
                </a:lnTo>
                <a:lnTo>
                  <a:pt x="60843" y="378652"/>
                </a:lnTo>
                <a:lnTo>
                  <a:pt x="42779" y="421365"/>
                </a:lnTo>
                <a:lnTo>
                  <a:pt x="27716" y="465560"/>
                </a:lnTo>
                <a:lnTo>
                  <a:pt x="15780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80" y="798131"/>
                </a:lnTo>
                <a:lnTo>
                  <a:pt x="27716" y="843680"/>
                </a:lnTo>
                <a:lnTo>
                  <a:pt x="42779" y="887873"/>
                </a:lnTo>
                <a:lnTo>
                  <a:pt x="60843" y="930585"/>
                </a:lnTo>
                <a:lnTo>
                  <a:pt x="81780" y="971689"/>
                </a:lnTo>
                <a:lnTo>
                  <a:pt x="105465" y="1011059"/>
                </a:lnTo>
                <a:lnTo>
                  <a:pt x="131770" y="1048567"/>
                </a:lnTo>
                <a:lnTo>
                  <a:pt x="160569" y="1084087"/>
                </a:lnTo>
                <a:lnTo>
                  <a:pt x="191736" y="1117493"/>
                </a:lnTo>
                <a:lnTo>
                  <a:pt x="225144" y="1148658"/>
                </a:lnTo>
                <a:lnTo>
                  <a:pt x="260666" y="1177456"/>
                </a:lnTo>
                <a:lnTo>
                  <a:pt x="298176" y="1203760"/>
                </a:lnTo>
                <a:lnTo>
                  <a:pt x="337547" y="1227443"/>
                </a:lnTo>
                <a:lnTo>
                  <a:pt x="378652" y="1248378"/>
                </a:lnTo>
                <a:lnTo>
                  <a:pt x="421365" y="1266441"/>
                </a:lnTo>
                <a:lnTo>
                  <a:pt x="465560" y="1281503"/>
                </a:lnTo>
                <a:lnTo>
                  <a:pt x="511110" y="1293438"/>
                </a:lnTo>
                <a:lnTo>
                  <a:pt x="557887" y="1302120"/>
                </a:lnTo>
                <a:lnTo>
                  <a:pt x="605767" y="1307422"/>
                </a:lnTo>
                <a:lnTo>
                  <a:pt x="654621" y="1309217"/>
                </a:lnTo>
                <a:lnTo>
                  <a:pt x="703474" y="1307422"/>
                </a:lnTo>
                <a:lnTo>
                  <a:pt x="751351" y="1302120"/>
                </a:lnTo>
                <a:lnTo>
                  <a:pt x="798127" y="1293438"/>
                </a:lnTo>
                <a:lnTo>
                  <a:pt x="843675" y="1281503"/>
                </a:lnTo>
                <a:lnTo>
                  <a:pt x="887868" y="1266441"/>
                </a:lnTo>
                <a:lnTo>
                  <a:pt x="930580" y="1248378"/>
                </a:lnTo>
                <a:lnTo>
                  <a:pt x="971684" y="1227443"/>
                </a:lnTo>
                <a:lnTo>
                  <a:pt x="1011053" y="1203760"/>
                </a:lnTo>
                <a:lnTo>
                  <a:pt x="1048561" y="1177456"/>
                </a:lnTo>
                <a:lnTo>
                  <a:pt x="1084082" y="1148658"/>
                </a:lnTo>
                <a:lnTo>
                  <a:pt x="1117488" y="1117493"/>
                </a:lnTo>
                <a:lnTo>
                  <a:pt x="1148654" y="1084087"/>
                </a:lnTo>
                <a:lnTo>
                  <a:pt x="1177452" y="1048567"/>
                </a:lnTo>
                <a:lnTo>
                  <a:pt x="1203756" y="1011059"/>
                </a:lnTo>
                <a:lnTo>
                  <a:pt x="1227440" y="971689"/>
                </a:lnTo>
                <a:lnTo>
                  <a:pt x="1248376" y="930585"/>
                </a:lnTo>
                <a:lnTo>
                  <a:pt x="1266439" y="887873"/>
                </a:lnTo>
                <a:lnTo>
                  <a:pt x="1281502" y="843680"/>
                </a:lnTo>
                <a:lnTo>
                  <a:pt x="1293437" y="798131"/>
                </a:lnTo>
                <a:lnTo>
                  <a:pt x="1302119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8CC5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01882" y="28420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17" y="654621"/>
                </a:moveTo>
                <a:lnTo>
                  <a:pt x="1307422" y="605767"/>
                </a:lnTo>
                <a:lnTo>
                  <a:pt x="1302120" y="557887"/>
                </a:lnTo>
                <a:lnTo>
                  <a:pt x="1293438" y="511110"/>
                </a:lnTo>
                <a:lnTo>
                  <a:pt x="1281503" y="465560"/>
                </a:lnTo>
                <a:lnTo>
                  <a:pt x="1266441" y="421365"/>
                </a:lnTo>
                <a:lnTo>
                  <a:pt x="1248379" y="378652"/>
                </a:lnTo>
                <a:lnTo>
                  <a:pt x="1227443" y="337547"/>
                </a:lnTo>
                <a:lnTo>
                  <a:pt x="1203760" y="298176"/>
                </a:lnTo>
                <a:lnTo>
                  <a:pt x="1177457" y="260666"/>
                </a:lnTo>
                <a:lnTo>
                  <a:pt x="1148659" y="225144"/>
                </a:lnTo>
                <a:lnTo>
                  <a:pt x="1117495" y="191736"/>
                </a:lnTo>
                <a:lnTo>
                  <a:pt x="1084089" y="160569"/>
                </a:lnTo>
                <a:lnTo>
                  <a:pt x="1048569" y="131770"/>
                </a:lnTo>
                <a:lnTo>
                  <a:pt x="1011062" y="105465"/>
                </a:lnTo>
                <a:lnTo>
                  <a:pt x="971693" y="81780"/>
                </a:lnTo>
                <a:lnTo>
                  <a:pt x="930590" y="60843"/>
                </a:lnTo>
                <a:lnTo>
                  <a:pt x="887879" y="42779"/>
                </a:lnTo>
                <a:lnTo>
                  <a:pt x="843687" y="27716"/>
                </a:lnTo>
                <a:lnTo>
                  <a:pt x="798139" y="15780"/>
                </a:lnTo>
                <a:lnTo>
                  <a:pt x="751364" y="7097"/>
                </a:lnTo>
                <a:lnTo>
                  <a:pt x="703486" y="1795"/>
                </a:lnTo>
                <a:lnTo>
                  <a:pt x="654634" y="0"/>
                </a:lnTo>
                <a:lnTo>
                  <a:pt x="605776" y="1795"/>
                </a:lnTo>
                <a:lnTo>
                  <a:pt x="557894" y="7097"/>
                </a:lnTo>
                <a:lnTo>
                  <a:pt x="511114" y="15780"/>
                </a:lnTo>
                <a:lnTo>
                  <a:pt x="465562" y="27716"/>
                </a:lnTo>
                <a:lnTo>
                  <a:pt x="421366" y="42779"/>
                </a:lnTo>
                <a:lnTo>
                  <a:pt x="378651" y="60843"/>
                </a:lnTo>
                <a:lnTo>
                  <a:pt x="337545" y="81780"/>
                </a:lnTo>
                <a:lnTo>
                  <a:pt x="298173" y="105465"/>
                </a:lnTo>
                <a:lnTo>
                  <a:pt x="260663" y="131770"/>
                </a:lnTo>
                <a:lnTo>
                  <a:pt x="225141" y="160569"/>
                </a:lnTo>
                <a:lnTo>
                  <a:pt x="191733" y="191736"/>
                </a:lnTo>
                <a:lnTo>
                  <a:pt x="160566" y="225144"/>
                </a:lnTo>
                <a:lnTo>
                  <a:pt x="131767" y="260666"/>
                </a:lnTo>
                <a:lnTo>
                  <a:pt x="105462" y="298176"/>
                </a:lnTo>
                <a:lnTo>
                  <a:pt x="81778" y="337547"/>
                </a:lnTo>
                <a:lnTo>
                  <a:pt x="60841" y="378652"/>
                </a:lnTo>
                <a:lnTo>
                  <a:pt x="42778" y="421365"/>
                </a:lnTo>
                <a:lnTo>
                  <a:pt x="27715" y="465560"/>
                </a:lnTo>
                <a:lnTo>
                  <a:pt x="15779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79" y="798131"/>
                </a:lnTo>
                <a:lnTo>
                  <a:pt x="27715" y="843680"/>
                </a:lnTo>
                <a:lnTo>
                  <a:pt x="42778" y="887873"/>
                </a:lnTo>
                <a:lnTo>
                  <a:pt x="60841" y="930585"/>
                </a:lnTo>
                <a:lnTo>
                  <a:pt x="81778" y="971689"/>
                </a:lnTo>
                <a:lnTo>
                  <a:pt x="105462" y="1011059"/>
                </a:lnTo>
                <a:lnTo>
                  <a:pt x="131767" y="1048567"/>
                </a:lnTo>
                <a:lnTo>
                  <a:pt x="160566" y="1084087"/>
                </a:lnTo>
                <a:lnTo>
                  <a:pt x="191733" y="1117493"/>
                </a:lnTo>
                <a:lnTo>
                  <a:pt x="225141" y="1148658"/>
                </a:lnTo>
                <a:lnTo>
                  <a:pt x="260663" y="1177456"/>
                </a:lnTo>
                <a:lnTo>
                  <a:pt x="298173" y="1203760"/>
                </a:lnTo>
                <a:lnTo>
                  <a:pt x="337545" y="1227443"/>
                </a:lnTo>
                <a:lnTo>
                  <a:pt x="378651" y="1248378"/>
                </a:lnTo>
                <a:lnTo>
                  <a:pt x="421366" y="1266441"/>
                </a:lnTo>
                <a:lnTo>
                  <a:pt x="465562" y="1281503"/>
                </a:lnTo>
                <a:lnTo>
                  <a:pt x="511114" y="1293438"/>
                </a:lnTo>
                <a:lnTo>
                  <a:pt x="557894" y="1302120"/>
                </a:lnTo>
                <a:lnTo>
                  <a:pt x="605776" y="1307422"/>
                </a:lnTo>
                <a:lnTo>
                  <a:pt x="654634" y="1309217"/>
                </a:lnTo>
                <a:lnTo>
                  <a:pt x="703486" y="1307422"/>
                </a:lnTo>
                <a:lnTo>
                  <a:pt x="751364" y="1302120"/>
                </a:lnTo>
                <a:lnTo>
                  <a:pt x="798139" y="1293438"/>
                </a:lnTo>
                <a:lnTo>
                  <a:pt x="843687" y="1281503"/>
                </a:lnTo>
                <a:lnTo>
                  <a:pt x="887879" y="1266441"/>
                </a:lnTo>
                <a:lnTo>
                  <a:pt x="930590" y="1248378"/>
                </a:lnTo>
                <a:lnTo>
                  <a:pt x="971693" y="1227443"/>
                </a:lnTo>
                <a:lnTo>
                  <a:pt x="1011062" y="1203760"/>
                </a:lnTo>
                <a:lnTo>
                  <a:pt x="1048569" y="1177456"/>
                </a:lnTo>
                <a:lnTo>
                  <a:pt x="1084089" y="1148658"/>
                </a:lnTo>
                <a:lnTo>
                  <a:pt x="1117495" y="1117493"/>
                </a:lnTo>
                <a:lnTo>
                  <a:pt x="1148659" y="1084087"/>
                </a:lnTo>
                <a:lnTo>
                  <a:pt x="1177457" y="1048567"/>
                </a:lnTo>
                <a:lnTo>
                  <a:pt x="1203760" y="1011059"/>
                </a:lnTo>
                <a:lnTo>
                  <a:pt x="1227443" y="971689"/>
                </a:lnTo>
                <a:lnTo>
                  <a:pt x="1248379" y="930585"/>
                </a:lnTo>
                <a:lnTo>
                  <a:pt x="1266441" y="887873"/>
                </a:lnTo>
                <a:lnTo>
                  <a:pt x="1281503" y="843680"/>
                </a:lnTo>
                <a:lnTo>
                  <a:pt x="1293438" y="798131"/>
                </a:lnTo>
                <a:lnTo>
                  <a:pt x="1302120" y="751354"/>
                </a:lnTo>
                <a:lnTo>
                  <a:pt x="1307422" y="703475"/>
                </a:lnTo>
                <a:lnTo>
                  <a:pt x="1309217" y="654621"/>
                </a:lnTo>
                <a:close/>
              </a:path>
            </a:pathLst>
          </a:custGeom>
          <a:ln w="182549">
            <a:solidFill>
              <a:srgbClr val="F37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11977" y="3130194"/>
            <a:ext cx="412115" cy="762000"/>
          </a:xfrm>
          <a:custGeom>
            <a:avLst/>
            <a:gdLst/>
            <a:ahLst/>
            <a:cxnLst/>
            <a:rect l="l" t="t" r="r" b="b"/>
            <a:pathLst>
              <a:path w="412114" h="762000">
                <a:moveTo>
                  <a:pt x="339767" y="146821"/>
                </a:moveTo>
                <a:lnTo>
                  <a:pt x="150520" y="146821"/>
                </a:lnTo>
                <a:lnTo>
                  <a:pt x="154681" y="147327"/>
                </a:lnTo>
                <a:lnTo>
                  <a:pt x="160037" y="151384"/>
                </a:lnTo>
                <a:lnTo>
                  <a:pt x="188592" y="192442"/>
                </a:lnTo>
                <a:lnTo>
                  <a:pt x="216939" y="256670"/>
                </a:lnTo>
                <a:lnTo>
                  <a:pt x="233310" y="307321"/>
                </a:lnTo>
                <a:lnTo>
                  <a:pt x="245032" y="358826"/>
                </a:lnTo>
                <a:lnTo>
                  <a:pt x="251738" y="411214"/>
                </a:lnTo>
                <a:lnTo>
                  <a:pt x="253064" y="464515"/>
                </a:lnTo>
                <a:lnTo>
                  <a:pt x="249932" y="518707"/>
                </a:lnTo>
                <a:lnTo>
                  <a:pt x="243669" y="570868"/>
                </a:lnTo>
                <a:lnTo>
                  <a:pt x="234310" y="622514"/>
                </a:lnTo>
                <a:lnTo>
                  <a:pt x="221895" y="675131"/>
                </a:lnTo>
                <a:lnTo>
                  <a:pt x="206455" y="730250"/>
                </a:lnTo>
                <a:lnTo>
                  <a:pt x="211722" y="751322"/>
                </a:lnTo>
                <a:lnTo>
                  <a:pt x="233763" y="761790"/>
                </a:lnTo>
                <a:lnTo>
                  <a:pt x="259447" y="758257"/>
                </a:lnTo>
                <a:lnTo>
                  <a:pt x="275645" y="737323"/>
                </a:lnTo>
                <a:lnTo>
                  <a:pt x="283397" y="700543"/>
                </a:lnTo>
                <a:lnTo>
                  <a:pt x="290508" y="661173"/>
                </a:lnTo>
                <a:lnTo>
                  <a:pt x="296475" y="622507"/>
                </a:lnTo>
                <a:lnTo>
                  <a:pt x="300791" y="587870"/>
                </a:lnTo>
                <a:lnTo>
                  <a:pt x="333090" y="554950"/>
                </a:lnTo>
                <a:lnTo>
                  <a:pt x="357882" y="522701"/>
                </a:lnTo>
                <a:lnTo>
                  <a:pt x="377452" y="487130"/>
                </a:lnTo>
                <a:lnTo>
                  <a:pt x="394085" y="444245"/>
                </a:lnTo>
                <a:lnTo>
                  <a:pt x="405983" y="399104"/>
                </a:lnTo>
                <a:lnTo>
                  <a:pt x="411531" y="354348"/>
                </a:lnTo>
                <a:lnTo>
                  <a:pt x="410623" y="310294"/>
                </a:lnTo>
                <a:lnTo>
                  <a:pt x="403154" y="267255"/>
                </a:lnTo>
                <a:lnTo>
                  <a:pt x="389018" y="225547"/>
                </a:lnTo>
                <a:lnTo>
                  <a:pt x="368110" y="185485"/>
                </a:lnTo>
                <a:lnTo>
                  <a:pt x="340270" y="147327"/>
                </a:lnTo>
                <a:lnTo>
                  <a:pt x="339767" y="146821"/>
                </a:lnTo>
                <a:close/>
              </a:path>
              <a:path w="412114" h="762000">
                <a:moveTo>
                  <a:pt x="34078" y="0"/>
                </a:moveTo>
                <a:lnTo>
                  <a:pt x="33761" y="46060"/>
                </a:lnTo>
                <a:lnTo>
                  <a:pt x="31621" y="90608"/>
                </a:lnTo>
                <a:lnTo>
                  <a:pt x="26784" y="135070"/>
                </a:lnTo>
                <a:lnTo>
                  <a:pt x="18381" y="180873"/>
                </a:lnTo>
                <a:lnTo>
                  <a:pt x="8588" y="230710"/>
                </a:lnTo>
                <a:lnTo>
                  <a:pt x="2097" y="281323"/>
                </a:lnTo>
                <a:lnTo>
                  <a:pt x="0" y="332104"/>
                </a:lnTo>
                <a:lnTo>
                  <a:pt x="3387" y="382448"/>
                </a:lnTo>
                <a:lnTo>
                  <a:pt x="13352" y="431749"/>
                </a:lnTo>
                <a:lnTo>
                  <a:pt x="28062" y="473410"/>
                </a:lnTo>
                <a:lnTo>
                  <a:pt x="48939" y="513668"/>
                </a:lnTo>
                <a:lnTo>
                  <a:pt x="75895" y="550089"/>
                </a:lnTo>
                <a:lnTo>
                  <a:pt x="108842" y="580240"/>
                </a:lnTo>
                <a:lnTo>
                  <a:pt x="147692" y="601687"/>
                </a:lnTo>
                <a:lnTo>
                  <a:pt x="170433" y="607307"/>
                </a:lnTo>
                <a:lnTo>
                  <a:pt x="177316" y="604899"/>
                </a:lnTo>
                <a:lnTo>
                  <a:pt x="199997" y="543412"/>
                </a:lnTo>
                <a:lnTo>
                  <a:pt x="206097" y="503739"/>
                </a:lnTo>
                <a:lnTo>
                  <a:pt x="209782" y="460629"/>
                </a:lnTo>
                <a:lnTo>
                  <a:pt x="210274" y="411177"/>
                </a:lnTo>
                <a:lnTo>
                  <a:pt x="206740" y="360424"/>
                </a:lnTo>
                <a:lnTo>
                  <a:pt x="199284" y="309517"/>
                </a:lnTo>
                <a:lnTo>
                  <a:pt x="188009" y="259604"/>
                </a:lnTo>
                <a:lnTo>
                  <a:pt x="173016" y="211836"/>
                </a:lnTo>
                <a:lnTo>
                  <a:pt x="155280" y="169334"/>
                </a:lnTo>
                <a:lnTo>
                  <a:pt x="148746" y="155003"/>
                </a:lnTo>
                <a:lnTo>
                  <a:pt x="148294" y="149501"/>
                </a:lnTo>
                <a:lnTo>
                  <a:pt x="150520" y="146821"/>
                </a:lnTo>
                <a:lnTo>
                  <a:pt x="339767" y="146821"/>
                </a:lnTo>
                <a:lnTo>
                  <a:pt x="304340" y="111213"/>
                </a:lnTo>
                <a:lnTo>
                  <a:pt x="264663" y="82366"/>
                </a:lnTo>
                <a:lnTo>
                  <a:pt x="221957" y="59470"/>
                </a:lnTo>
                <a:lnTo>
                  <a:pt x="176884" y="41156"/>
                </a:lnTo>
                <a:lnTo>
                  <a:pt x="130105" y="26054"/>
                </a:lnTo>
                <a:lnTo>
                  <a:pt x="82282" y="12792"/>
                </a:lnTo>
                <a:lnTo>
                  <a:pt x="34078" y="0"/>
                </a:lnTo>
                <a:close/>
              </a:path>
            </a:pathLst>
          </a:custGeom>
          <a:solidFill>
            <a:srgbClr val="8CC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09154" y="3232988"/>
            <a:ext cx="612140" cy="586105"/>
          </a:xfrm>
          <a:custGeom>
            <a:avLst/>
            <a:gdLst/>
            <a:ahLst/>
            <a:cxnLst/>
            <a:rect l="l" t="t" r="r" b="b"/>
            <a:pathLst>
              <a:path w="612139" h="586104">
                <a:moveTo>
                  <a:pt x="167322" y="0"/>
                </a:moveTo>
                <a:lnTo>
                  <a:pt x="107038" y="17703"/>
                </a:lnTo>
                <a:lnTo>
                  <a:pt x="74834" y="39060"/>
                </a:lnTo>
                <a:lnTo>
                  <a:pt x="45125" y="68929"/>
                </a:lnTo>
                <a:lnTo>
                  <a:pt x="20815" y="107443"/>
                </a:lnTo>
                <a:lnTo>
                  <a:pt x="4805" y="154734"/>
                </a:lnTo>
                <a:lnTo>
                  <a:pt x="0" y="210934"/>
                </a:lnTo>
                <a:lnTo>
                  <a:pt x="3725" y="250035"/>
                </a:lnTo>
                <a:lnTo>
                  <a:pt x="12581" y="289727"/>
                </a:lnTo>
                <a:lnTo>
                  <a:pt x="26462" y="329478"/>
                </a:lnTo>
                <a:lnTo>
                  <a:pt x="45263" y="368760"/>
                </a:lnTo>
                <a:lnTo>
                  <a:pt x="68880" y="407042"/>
                </a:lnTo>
                <a:lnTo>
                  <a:pt x="97206" y="443795"/>
                </a:lnTo>
                <a:lnTo>
                  <a:pt x="130138" y="478489"/>
                </a:lnTo>
                <a:lnTo>
                  <a:pt x="167569" y="510595"/>
                </a:lnTo>
                <a:lnTo>
                  <a:pt x="209396" y="539581"/>
                </a:lnTo>
                <a:lnTo>
                  <a:pt x="255513" y="564919"/>
                </a:lnTo>
                <a:lnTo>
                  <a:pt x="305816" y="586079"/>
                </a:lnTo>
                <a:lnTo>
                  <a:pt x="356135" y="564919"/>
                </a:lnTo>
                <a:lnTo>
                  <a:pt x="402283" y="539581"/>
                </a:lnTo>
                <a:lnTo>
                  <a:pt x="444150" y="510595"/>
                </a:lnTo>
                <a:lnTo>
                  <a:pt x="481628" y="478489"/>
                </a:lnTo>
                <a:lnTo>
                  <a:pt x="514609" y="443795"/>
                </a:lnTo>
                <a:lnTo>
                  <a:pt x="542986" y="407042"/>
                </a:lnTo>
                <a:lnTo>
                  <a:pt x="566649" y="368760"/>
                </a:lnTo>
                <a:lnTo>
                  <a:pt x="585492" y="329478"/>
                </a:lnTo>
                <a:lnTo>
                  <a:pt x="599405" y="289727"/>
                </a:lnTo>
                <a:lnTo>
                  <a:pt x="608282" y="250035"/>
                </a:lnTo>
                <a:lnTo>
                  <a:pt x="612013" y="210934"/>
                </a:lnTo>
                <a:lnTo>
                  <a:pt x="607206" y="154734"/>
                </a:lnTo>
                <a:lnTo>
                  <a:pt x="591195" y="107443"/>
                </a:lnTo>
                <a:lnTo>
                  <a:pt x="574462" y="80937"/>
                </a:lnTo>
                <a:lnTo>
                  <a:pt x="305866" y="80937"/>
                </a:lnTo>
                <a:lnTo>
                  <a:pt x="275473" y="43875"/>
                </a:lnTo>
                <a:lnTo>
                  <a:pt x="243743" y="18394"/>
                </a:lnTo>
                <a:lnTo>
                  <a:pt x="208438" y="3950"/>
                </a:lnTo>
                <a:lnTo>
                  <a:pt x="167322" y="0"/>
                </a:lnTo>
                <a:close/>
              </a:path>
              <a:path w="612139" h="586104">
                <a:moveTo>
                  <a:pt x="444677" y="0"/>
                </a:moveTo>
                <a:lnTo>
                  <a:pt x="403477" y="3895"/>
                </a:lnTo>
                <a:lnTo>
                  <a:pt x="368114" y="18265"/>
                </a:lnTo>
                <a:lnTo>
                  <a:pt x="336330" y="43737"/>
                </a:lnTo>
                <a:lnTo>
                  <a:pt x="305866" y="80937"/>
                </a:lnTo>
                <a:lnTo>
                  <a:pt x="574462" y="80937"/>
                </a:lnTo>
                <a:lnTo>
                  <a:pt x="537170" y="39060"/>
                </a:lnTo>
                <a:lnTo>
                  <a:pt x="504964" y="17703"/>
                </a:lnTo>
                <a:lnTo>
                  <a:pt x="444677" y="0"/>
                </a:lnTo>
                <a:close/>
              </a:path>
            </a:pathLst>
          </a:custGeom>
          <a:solidFill>
            <a:srgbClr val="00B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40732" y="351868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80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03895" y="351868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18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5173" y="340743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503"/>
                </a:moveTo>
                <a:lnTo>
                  <a:pt x="0" y="0"/>
                </a:lnTo>
              </a:path>
            </a:pathLst>
          </a:custGeom>
          <a:ln w="51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84355" y="3294788"/>
            <a:ext cx="360045" cy="176530"/>
          </a:xfrm>
          <a:custGeom>
            <a:avLst/>
            <a:gdLst/>
            <a:ahLst/>
            <a:cxnLst/>
            <a:rect l="l" t="t" r="r" b="b"/>
            <a:pathLst>
              <a:path w="360045" h="176529">
                <a:moveTo>
                  <a:pt x="320521" y="0"/>
                </a:moveTo>
                <a:lnTo>
                  <a:pt x="242732" y="18483"/>
                </a:lnTo>
                <a:lnTo>
                  <a:pt x="198287" y="36836"/>
                </a:lnTo>
                <a:lnTo>
                  <a:pt x="155844" y="58953"/>
                </a:lnTo>
                <a:lnTo>
                  <a:pt x="115099" y="84397"/>
                </a:lnTo>
                <a:lnTo>
                  <a:pt x="75746" y="112731"/>
                </a:lnTo>
                <a:lnTo>
                  <a:pt x="37481" y="143519"/>
                </a:lnTo>
                <a:lnTo>
                  <a:pt x="0" y="176325"/>
                </a:lnTo>
                <a:lnTo>
                  <a:pt x="18033" y="174358"/>
                </a:lnTo>
                <a:lnTo>
                  <a:pt x="31637" y="173594"/>
                </a:lnTo>
                <a:lnTo>
                  <a:pt x="76057" y="173594"/>
                </a:lnTo>
                <a:lnTo>
                  <a:pt x="112793" y="154031"/>
                </a:lnTo>
                <a:lnTo>
                  <a:pt x="154680" y="132345"/>
                </a:lnTo>
                <a:lnTo>
                  <a:pt x="198067" y="111782"/>
                </a:lnTo>
                <a:lnTo>
                  <a:pt x="242478" y="93897"/>
                </a:lnTo>
                <a:lnTo>
                  <a:pt x="287435" y="80247"/>
                </a:lnTo>
                <a:lnTo>
                  <a:pt x="332460" y="72388"/>
                </a:lnTo>
                <a:lnTo>
                  <a:pt x="341420" y="68167"/>
                </a:lnTo>
                <a:lnTo>
                  <a:pt x="350553" y="59159"/>
                </a:lnTo>
                <a:lnTo>
                  <a:pt x="357411" y="48444"/>
                </a:lnTo>
                <a:lnTo>
                  <a:pt x="359549" y="39101"/>
                </a:lnTo>
                <a:lnTo>
                  <a:pt x="355894" y="28629"/>
                </a:lnTo>
                <a:lnTo>
                  <a:pt x="348662" y="18430"/>
                </a:lnTo>
                <a:lnTo>
                  <a:pt x="339254" y="9410"/>
                </a:lnTo>
                <a:lnTo>
                  <a:pt x="329069" y="2474"/>
                </a:lnTo>
                <a:lnTo>
                  <a:pt x="320521" y="0"/>
                </a:lnTo>
                <a:close/>
              </a:path>
              <a:path w="360045" h="176529">
                <a:moveTo>
                  <a:pt x="76057" y="173594"/>
                </a:moveTo>
                <a:lnTo>
                  <a:pt x="31637" y="173594"/>
                </a:lnTo>
                <a:lnTo>
                  <a:pt x="47643" y="173935"/>
                </a:lnTo>
                <a:lnTo>
                  <a:pt x="72885" y="175283"/>
                </a:lnTo>
                <a:lnTo>
                  <a:pt x="76057" y="173594"/>
                </a:lnTo>
                <a:close/>
              </a:path>
            </a:pathLst>
          </a:custGeom>
          <a:solidFill>
            <a:srgbClr val="F37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96299" y="3354451"/>
            <a:ext cx="703580" cy="391160"/>
          </a:xfrm>
          <a:custGeom>
            <a:avLst/>
            <a:gdLst/>
            <a:ahLst/>
            <a:cxnLst/>
            <a:rect l="l" t="t" r="r" b="b"/>
            <a:pathLst>
              <a:path w="703579" h="391160">
                <a:moveTo>
                  <a:pt x="352051" y="0"/>
                </a:moveTo>
                <a:lnTo>
                  <a:pt x="300438" y="406"/>
                </a:lnTo>
                <a:lnTo>
                  <a:pt x="248940" y="2527"/>
                </a:lnTo>
                <a:lnTo>
                  <a:pt x="205173" y="6518"/>
                </a:lnTo>
                <a:lnTo>
                  <a:pt x="161481" y="12850"/>
                </a:lnTo>
                <a:lnTo>
                  <a:pt x="118170" y="21438"/>
                </a:lnTo>
                <a:lnTo>
                  <a:pt x="75546" y="32194"/>
                </a:lnTo>
                <a:lnTo>
                  <a:pt x="30363" y="51505"/>
                </a:lnTo>
                <a:lnTo>
                  <a:pt x="0" y="115726"/>
                </a:lnTo>
                <a:lnTo>
                  <a:pt x="15031" y="162255"/>
                </a:lnTo>
                <a:lnTo>
                  <a:pt x="45860" y="208077"/>
                </a:lnTo>
                <a:lnTo>
                  <a:pt x="91258" y="262775"/>
                </a:lnTo>
                <a:lnTo>
                  <a:pt x="132344" y="308605"/>
                </a:lnTo>
                <a:lnTo>
                  <a:pt x="150235" y="327825"/>
                </a:lnTo>
                <a:lnTo>
                  <a:pt x="165312" y="356326"/>
                </a:lnTo>
                <a:lnTo>
                  <a:pt x="197247" y="374745"/>
                </a:lnTo>
                <a:lnTo>
                  <a:pt x="241826" y="385236"/>
                </a:lnTo>
                <a:lnTo>
                  <a:pt x="294832" y="389952"/>
                </a:lnTo>
                <a:lnTo>
                  <a:pt x="352051" y="391045"/>
                </a:lnTo>
                <a:lnTo>
                  <a:pt x="409255" y="389952"/>
                </a:lnTo>
                <a:lnTo>
                  <a:pt x="462249" y="385236"/>
                </a:lnTo>
                <a:lnTo>
                  <a:pt x="506822" y="374745"/>
                </a:lnTo>
                <a:lnTo>
                  <a:pt x="538761" y="356326"/>
                </a:lnTo>
                <a:lnTo>
                  <a:pt x="553854" y="327825"/>
                </a:lnTo>
                <a:lnTo>
                  <a:pt x="619088" y="258708"/>
                </a:lnTo>
                <a:lnTo>
                  <a:pt x="654916" y="218422"/>
                </a:lnTo>
                <a:lnTo>
                  <a:pt x="674010" y="191445"/>
                </a:lnTo>
                <a:lnTo>
                  <a:pt x="685559" y="169024"/>
                </a:lnTo>
                <a:lnTo>
                  <a:pt x="352051" y="169024"/>
                </a:lnTo>
                <a:lnTo>
                  <a:pt x="282320" y="167093"/>
                </a:lnTo>
                <a:lnTo>
                  <a:pt x="218309" y="161592"/>
                </a:lnTo>
                <a:lnTo>
                  <a:pt x="161843" y="152962"/>
                </a:lnTo>
                <a:lnTo>
                  <a:pt x="114747" y="141643"/>
                </a:lnTo>
                <a:lnTo>
                  <a:pt x="78847" y="128075"/>
                </a:lnTo>
                <a:lnTo>
                  <a:pt x="47937" y="95948"/>
                </a:lnTo>
                <a:lnTo>
                  <a:pt x="55969" y="79192"/>
                </a:lnTo>
                <a:lnTo>
                  <a:pt x="114747" y="50242"/>
                </a:lnTo>
                <a:lnTo>
                  <a:pt x="161843" y="38926"/>
                </a:lnTo>
                <a:lnTo>
                  <a:pt x="218309" y="30299"/>
                </a:lnTo>
                <a:lnTo>
                  <a:pt x="282320" y="24802"/>
                </a:lnTo>
                <a:lnTo>
                  <a:pt x="352051" y="22872"/>
                </a:lnTo>
                <a:lnTo>
                  <a:pt x="459242" y="22872"/>
                </a:lnTo>
                <a:lnTo>
                  <a:pt x="480232" y="4546"/>
                </a:lnTo>
                <a:lnTo>
                  <a:pt x="429439" y="1200"/>
                </a:lnTo>
                <a:lnTo>
                  <a:pt x="377872" y="41"/>
                </a:lnTo>
                <a:lnTo>
                  <a:pt x="352051" y="0"/>
                </a:lnTo>
                <a:close/>
              </a:path>
              <a:path w="703579" h="391160">
                <a:moveTo>
                  <a:pt x="666401" y="47205"/>
                </a:moveTo>
                <a:lnTo>
                  <a:pt x="661238" y="48844"/>
                </a:lnTo>
                <a:lnTo>
                  <a:pt x="650934" y="53898"/>
                </a:lnTo>
                <a:lnTo>
                  <a:pt x="638785" y="60114"/>
                </a:lnTo>
                <a:lnTo>
                  <a:pt x="628085" y="65239"/>
                </a:lnTo>
                <a:lnTo>
                  <a:pt x="640043" y="72440"/>
                </a:lnTo>
                <a:lnTo>
                  <a:pt x="648840" y="79989"/>
                </a:lnTo>
                <a:lnTo>
                  <a:pt x="654271" y="87840"/>
                </a:lnTo>
                <a:lnTo>
                  <a:pt x="656127" y="95948"/>
                </a:lnTo>
                <a:lnTo>
                  <a:pt x="648097" y="112696"/>
                </a:lnTo>
                <a:lnTo>
                  <a:pt x="589327" y="141643"/>
                </a:lnTo>
                <a:lnTo>
                  <a:pt x="542238" y="152962"/>
                </a:lnTo>
                <a:lnTo>
                  <a:pt x="485779" y="161592"/>
                </a:lnTo>
                <a:lnTo>
                  <a:pt x="421775" y="167093"/>
                </a:lnTo>
                <a:lnTo>
                  <a:pt x="352051" y="169024"/>
                </a:lnTo>
                <a:lnTo>
                  <a:pt x="685559" y="169024"/>
                </a:lnTo>
                <a:lnTo>
                  <a:pt x="689045" y="162255"/>
                </a:lnTo>
                <a:lnTo>
                  <a:pt x="702674" y="124294"/>
                </a:lnTo>
                <a:lnTo>
                  <a:pt x="703384" y="92738"/>
                </a:lnTo>
                <a:lnTo>
                  <a:pt x="691263" y="67179"/>
                </a:lnTo>
                <a:lnTo>
                  <a:pt x="666401" y="47205"/>
                </a:lnTo>
                <a:close/>
              </a:path>
              <a:path w="703579" h="391160">
                <a:moveTo>
                  <a:pt x="459242" y="22872"/>
                </a:moveTo>
                <a:lnTo>
                  <a:pt x="352051" y="22872"/>
                </a:lnTo>
                <a:lnTo>
                  <a:pt x="378700" y="23143"/>
                </a:lnTo>
                <a:lnTo>
                  <a:pt x="404708" y="23947"/>
                </a:lnTo>
                <a:lnTo>
                  <a:pt x="429978" y="25267"/>
                </a:lnTo>
                <a:lnTo>
                  <a:pt x="454413" y="27089"/>
                </a:lnTo>
                <a:lnTo>
                  <a:pt x="459242" y="22872"/>
                </a:lnTo>
                <a:close/>
              </a:path>
            </a:pathLst>
          </a:custGeom>
          <a:solidFill>
            <a:srgbClr val="F37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71255" y="28420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30" y="654621"/>
                </a:moveTo>
                <a:lnTo>
                  <a:pt x="1307434" y="605767"/>
                </a:lnTo>
                <a:lnTo>
                  <a:pt x="1302132" y="557887"/>
                </a:lnTo>
                <a:lnTo>
                  <a:pt x="1293449" y="511110"/>
                </a:lnTo>
                <a:lnTo>
                  <a:pt x="1281513" y="465560"/>
                </a:lnTo>
                <a:lnTo>
                  <a:pt x="1266450" y="421365"/>
                </a:lnTo>
                <a:lnTo>
                  <a:pt x="1248387" y="378652"/>
                </a:lnTo>
                <a:lnTo>
                  <a:pt x="1227450" y="337547"/>
                </a:lnTo>
                <a:lnTo>
                  <a:pt x="1203765" y="298176"/>
                </a:lnTo>
                <a:lnTo>
                  <a:pt x="1177460" y="260666"/>
                </a:lnTo>
                <a:lnTo>
                  <a:pt x="1148661" y="225144"/>
                </a:lnTo>
                <a:lnTo>
                  <a:pt x="1117495" y="191736"/>
                </a:lnTo>
                <a:lnTo>
                  <a:pt x="1084087" y="160569"/>
                </a:lnTo>
                <a:lnTo>
                  <a:pt x="1048566" y="131770"/>
                </a:lnTo>
                <a:lnTo>
                  <a:pt x="1011057" y="105465"/>
                </a:lnTo>
                <a:lnTo>
                  <a:pt x="971687" y="81780"/>
                </a:lnTo>
                <a:lnTo>
                  <a:pt x="930582" y="60843"/>
                </a:lnTo>
                <a:lnTo>
                  <a:pt x="887870" y="42779"/>
                </a:lnTo>
                <a:lnTo>
                  <a:pt x="843676" y="27716"/>
                </a:lnTo>
                <a:lnTo>
                  <a:pt x="798128" y="15780"/>
                </a:lnTo>
                <a:lnTo>
                  <a:pt x="751352" y="7097"/>
                </a:lnTo>
                <a:lnTo>
                  <a:pt x="703474" y="1795"/>
                </a:lnTo>
                <a:lnTo>
                  <a:pt x="654621" y="0"/>
                </a:lnTo>
                <a:lnTo>
                  <a:pt x="605767" y="1795"/>
                </a:lnTo>
                <a:lnTo>
                  <a:pt x="557887" y="7097"/>
                </a:lnTo>
                <a:lnTo>
                  <a:pt x="511110" y="15780"/>
                </a:lnTo>
                <a:lnTo>
                  <a:pt x="465560" y="27716"/>
                </a:lnTo>
                <a:lnTo>
                  <a:pt x="421365" y="42779"/>
                </a:lnTo>
                <a:lnTo>
                  <a:pt x="378652" y="60843"/>
                </a:lnTo>
                <a:lnTo>
                  <a:pt x="337547" y="81780"/>
                </a:lnTo>
                <a:lnTo>
                  <a:pt x="298176" y="105465"/>
                </a:lnTo>
                <a:lnTo>
                  <a:pt x="260666" y="131770"/>
                </a:lnTo>
                <a:lnTo>
                  <a:pt x="225144" y="160569"/>
                </a:lnTo>
                <a:lnTo>
                  <a:pt x="191736" y="191736"/>
                </a:lnTo>
                <a:lnTo>
                  <a:pt x="160569" y="225144"/>
                </a:lnTo>
                <a:lnTo>
                  <a:pt x="131770" y="260666"/>
                </a:lnTo>
                <a:lnTo>
                  <a:pt x="105465" y="298176"/>
                </a:lnTo>
                <a:lnTo>
                  <a:pt x="81780" y="337547"/>
                </a:lnTo>
                <a:lnTo>
                  <a:pt x="60843" y="378652"/>
                </a:lnTo>
                <a:lnTo>
                  <a:pt x="42779" y="421365"/>
                </a:lnTo>
                <a:lnTo>
                  <a:pt x="27716" y="465560"/>
                </a:lnTo>
                <a:lnTo>
                  <a:pt x="15780" y="511110"/>
                </a:lnTo>
                <a:lnTo>
                  <a:pt x="7097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7" y="751354"/>
                </a:lnTo>
                <a:lnTo>
                  <a:pt x="15780" y="798131"/>
                </a:lnTo>
                <a:lnTo>
                  <a:pt x="27716" y="843680"/>
                </a:lnTo>
                <a:lnTo>
                  <a:pt x="42779" y="887873"/>
                </a:lnTo>
                <a:lnTo>
                  <a:pt x="60843" y="930585"/>
                </a:lnTo>
                <a:lnTo>
                  <a:pt x="81780" y="971689"/>
                </a:lnTo>
                <a:lnTo>
                  <a:pt x="105465" y="1011059"/>
                </a:lnTo>
                <a:lnTo>
                  <a:pt x="131770" y="1048567"/>
                </a:lnTo>
                <a:lnTo>
                  <a:pt x="160569" y="1084087"/>
                </a:lnTo>
                <a:lnTo>
                  <a:pt x="191736" y="1117493"/>
                </a:lnTo>
                <a:lnTo>
                  <a:pt x="225144" y="1148658"/>
                </a:lnTo>
                <a:lnTo>
                  <a:pt x="260666" y="1177456"/>
                </a:lnTo>
                <a:lnTo>
                  <a:pt x="298176" y="1203760"/>
                </a:lnTo>
                <a:lnTo>
                  <a:pt x="337547" y="1227443"/>
                </a:lnTo>
                <a:lnTo>
                  <a:pt x="378652" y="1248378"/>
                </a:lnTo>
                <a:lnTo>
                  <a:pt x="421365" y="1266441"/>
                </a:lnTo>
                <a:lnTo>
                  <a:pt x="465560" y="1281503"/>
                </a:lnTo>
                <a:lnTo>
                  <a:pt x="511110" y="1293438"/>
                </a:lnTo>
                <a:lnTo>
                  <a:pt x="557887" y="1302120"/>
                </a:lnTo>
                <a:lnTo>
                  <a:pt x="605767" y="1307422"/>
                </a:lnTo>
                <a:lnTo>
                  <a:pt x="654621" y="1309217"/>
                </a:lnTo>
                <a:lnTo>
                  <a:pt x="703474" y="1307422"/>
                </a:lnTo>
                <a:lnTo>
                  <a:pt x="751352" y="1302120"/>
                </a:lnTo>
                <a:lnTo>
                  <a:pt x="798128" y="1293438"/>
                </a:lnTo>
                <a:lnTo>
                  <a:pt x="843676" y="1281503"/>
                </a:lnTo>
                <a:lnTo>
                  <a:pt x="887870" y="1266441"/>
                </a:lnTo>
                <a:lnTo>
                  <a:pt x="930582" y="1248378"/>
                </a:lnTo>
                <a:lnTo>
                  <a:pt x="971687" y="1227443"/>
                </a:lnTo>
                <a:lnTo>
                  <a:pt x="1011057" y="1203760"/>
                </a:lnTo>
                <a:lnTo>
                  <a:pt x="1048566" y="1177456"/>
                </a:lnTo>
                <a:lnTo>
                  <a:pt x="1084087" y="1148658"/>
                </a:lnTo>
                <a:lnTo>
                  <a:pt x="1117495" y="1117493"/>
                </a:lnTo>
                <a:lnTo>
                  <a:pt x="1148661" y="1084087"/>
                </a:lnTo>
                <a:lnTo>
                  <a:pt x="1177460" y="1048567"/>
                </a:lnTo>
                <a:lnTo>
                  <a:pt x="1203765" y="1011059"/>
                </a:lnTo>
                <a:lnTo>
                  <a:pt x="1227450" y="971689"/>
                </a:lnTo>
                <a:lnTo>
                  <a:pt x="1248387" y="930585"/>
                </a:lnTo>
                <a:lnTo>
                  <a:pt x="1266450" y="887873"/>
                </a:lnTo>
                <a:lnTo>
                  <a:pt x="1281513" y="843680"/>
                </a:lnTo>
                <a:lnTo>
                  <a:pt x="1293449" y="798131"/>
                </a:lnTo>
                <a:lnTo>
                  <a:pt x="1302132" y="751354"/>
                </a:lnTo>
                <a:lnTo>
                  <a:pt x="1307434" y="703475"/>
                </a:lnTo>
                <a:lnTo>
                  <a:pt x="1309230" y="654621"/>
                </a:lnTo>
                <a:close/>
              </a:path>
            </a:pathLst>
          </a:custGeom>
          <a:ln w="182549">
            <a:solidFill>
              <a:srgbClr val="5B25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41764" y="3249398"/>
            <a:ext cx="768350" cy="495300"/>
          </a:xfrm>
          <a:custGeom>
            <a:avLst/>
            <a:gdLst/>
            <a:ahLst/>
            <a:cxnLst/>
            <a:rect l="l" t="t" r="r" b="b"/>
            <a:pathLst>
              <a:path w="768350" h="495300">
                <a:moveTo>
                  <a:pt x="409220" y="0"/>
                </a:moveTo>
                <a:lnTo>
                  <a:pt x="360417" y="142"/>
                </a:lnTo>
                <a:lnTo>
                  <a:pt x="310770" y="6551"/>
                </a:lnTo>
                <a:lnTo>
                  <a:pt x="263549" y="18155"/>
                </a:lnTo>
                <a:lnTo>
                  <a:pt x="219178" y="34039"/>
                </a:lnTo>
                <a:lnTo>
                  <a:pt x="177619" y="54108"/>
                </a:lnTo>
                <a:lnTo>
                  <a:pt x="138836" y="78271"/>
                </a:lnTo>
                <a:lnTo>
                  <a:pt x="102790" y="106436"/>
                </a:lnTo>
                <a:lnTo>
                  <a:pt x="69445" y="138510"/>
                </a:lnTo>
                <a:lnTo>
                  <a:pt x="38763" y="174402"/>
                </a:lnTo>
                <a:lnTo>
                  <a:pt x="10707" y="214018"/>
                </a:lnTo>
                <a:lnTo>
                  <a:pt x="0" y="245605"/>
                </a:lnTo>
                <a:lnTo>
                  <a:pt x="2001" y="261565"/>
                </a:lnTo>
                <a:lnTo>
                  <a:pt x="39947" y="320295"/>
                </a:lnTo>
                <a:lnTo>
                  <a:pt x="73282" y="358716"/>
                </a:lnTo>
                <a:lnTo>
                  <a:pt x="109321" y="392497"/>
                </a:lnTo>
                <a:lnTo>
                  <a:pt x="148098" y="421592"/>
                </a:lnTo>
                <a:lnTo>
                  <a:pt x="189646" y="445956"/>
                </a:lnTo>
                <a:lnTo>
                  <a:pt x="233996" y="465544"/>
                </a:lnTo>
                <a:lnTo>
                  <a:pt x="281181" y="480313"/>
                </a:lnTo>
                <a:lnTo>
                  <a:pt x="331235" y="490216"/>
                </a:lnTo>
                <a:lnTo>
                  <a:pt x="384189" y="495209"/>
                </a:lnTo>
                <a:lnTo>
                  <a:pt x="436330" y="490447"/>
                </a:lnTo>
                <a:lnTo>
                  <a:pt x="485706" y="480900"/>
                </a:lnTo>
                <a:lnTo>
                  <a:pt x="532344" y="466605"/>
                </a:lnTo>
                <a:lnTo>
                  <a:pt x="576274" y="447598"/>
                </a:lnTo>
                <a:lnTo>
                  <a:pt x="593649" y="437622"/>
                </a:lnTo>
                <a:lnTo>
                  <a:pt x="396933" y="437622"/>
                </a:lnTo>
                <a:lnTo>
                  <a:pt x="350756" y="436701"/>
                </a:lnTo>
                <a:lnTo>
                  <a:pt x="306191" y="429911"/>
                </a:lnTo>
                <a:lnTo>
                  <a:pt x="263228" y="417377"/>
                </a:lnTo>
                <a:lnTo>
                  <a:pt x="221856" y="399227"/>
                </a:lnTo>
                <a:lnTo>
                  <a:pt x="182068" y="375586"/>
                </a:lnTo>
                <a:lnTo>
                  <a:pt x="143854" y="346581"/>
                </a:lnTo>
                <a:lnTo>
                  <a:pt x="102007" y="305941"/>
                </a:lnTo>
                <a:lnTo>
                  <a:pt x="65304" y="260462"/>
                </a:lnTo>
                <a:lnTo>
                  <a:pt x="59864" y="247272"/>
                </a:lnTo>
                <a:lnTo>
                  <a:pt x="61088" y="240794"/>
                </a:lnTo>
                <a:lnTo>
                  <a:pt x="97650" y="192285"/>
                </a:lnTo>
                <a:lnTo>
                  <a:pt x="135240" y="154349"/>
                </a:lnTo>
                <a:lnTo>
                  <a:pt x="174321" y="123206"/>
                </a:lnTo>
                <a:lnTo>
                  <a:pt x="211418" y="102258"/>
                </a:lnTo>
                <a:lnTo>
                  <a:pt x="292002" y="102258"/>
                </a:lnTo>
                <a:lnTo>
                  <a:pt x="292444" y="101628"/>
                </a:lnTo>
                <a:lnTo>
                  <a:pt x="331773" y="74050"/>
                </a:lnTo>
                <a:lnTo>
                  <a:pt x="377940" y="63307"/>
                </a:lnTo>
                <a:lnTo>
                  <a:pt x="605107" y="63307"/>
                </a:lnTo>
                <a:lnTo>
                  <a:pt x="589388" y="53493"/>
                </a:lnTo>
                <a:lnTo>
                  <a:pt x="547263" y="32869"/>
                </a:lnTo>
                <a:lnTo>
                  <a:pt x="502973" y="16792"/>
                </a:lnTo>
                <a:lnTo>
                  <a:pt x="456849" y="5693"/>
                </a:lnTo>
                <a:lnTo>
                  <a:pt x="409220" y="0"/>
                </a:lnTo>
                <a:close/>
              </a:path>
              <a:path w="768350" h="495300">
                <a:moveTo>
                  <a:pt x="657291" y="100074"/>
                </a:moveTo>
                <a:lnTo>
                  <a:pt x="561989" y="100074"/>
                </a:lnTo>
                <a:lnTo>
                  <a:pt x="566307" y="105306"/>
                </a:lnTo>
                <a:lnTo>
                  <a:pt x="570866" y="108011"/>
                </a:lnTo>
                <a:lnTo>
                  <a:pt x="610002" y="134406"/>
                </a:lnTo>
                <a:lnTo>
                  <a:pt x="645358" y="164772"/>
                </a:lnTo>
                <a:lnTo>
                  <a:pt x="677190" y="198860"/>
                </a:lnTo>
                <a:lnTo>
                  <a:pt x="705753" y="236421"/>
                </a:lnTo>
                <a:lnTo>
                  <a:pt x="711290" y="249642"/>
                </a:lnTo>
                <a:lnTo>
                  <a:pt x="706046" y="256895"/>
                </a:lnTo>
                <a:lnTo>
                  <a:pt x="676885" y="294346"/>
                </a:lnTo>
                <a:lnTo>
                  <a:pt x="645483" y="328209"/>
                </a:lnTo>
                <a:lnTo>
                  <a:pt x="611431" y="358294"/>
                </a:lnTo>
                <a:lnTo>
                  <a:pt x="574561" y="384150"/>
                </a:lnTo>
                <a:lnTo>
                  <a:pt x="534641" y="405399"/>
                </a:lnTo>
                <a:lnTo>
                  <a:pt x="491442" y="421658"/>
                </a:lnTo>
                <a:lnTo>
                  <a:pt x="444730" y="432547"/>
                </a:lnTo>
                <a:lnTo>
                  <a:pt x="396933" y="437622"/>
                </a:lnTo>
                <a:lnTo>
                  <a:pt x="593649" y="437622"/>
                </a:lnTo>
                <a:lnTo>
                  <a:pt x="656129" y="395589"/>
                </a:lnTo>
                <a:lnTo>
                  <a:pt x="692112" y="362660"/>
                </a:lnTo>
                <a:lnTo>
                  <a:pt x="725505" y="325162"/>
                </a:lnTo>
                <a:lnTo>
                  <a:pt x="756337" y="283132"/>
                </a:lnTo>
                <a:lnTo>
                  <a:pt x="768254" y="246448"/>
                </a:lnTo>
                <a:lnTo>
                  <a:pt x="765022" y="228175"/>
                </a:lnTo>
                <a:lnTo>
                  <a:pt x="756007" y="209802"/>
                </a:lnTo>
                <a:lnTo>
                  <a:pt x="729651" y="172880"/>
                </a:lnTo>
                <a:lnTo>
                  <a:pt x="699481" y="138359"/>
                </a:lnTo>
                <a:lnTo>
                  <a:pt x="665828" y="106668"/>
                </a:lnTo>
                <a:lnTo>
                  <a:pt x="657291" y="100074"/>
                </a:lnTo>
                <a:close/>
              </a:path>
              <a:path w="768350" h="495300">
                <a:moveTo>
                  <a:pt x="292002" y="102258"/>
                </a:moveTo>
                <a:lnTo>
                  <a:pt x="211418" y="102258"/>
                </a:lnTo>
                <a:lnTo>
                  <a:pt x="199226" y="160774"/>
                </a:lnTo>
                <a:lnTo>
                  <a:pt x="196584" y="212149"/>
                </a:lnTo>
                <a:lnTo>
                  <a:pt x="203606" y="256895"/>
                </a:lnTo>
                <a:lnTo>
                  <a:pt x="220406" y="295520"/>
                </a:lnTo>
                <a:lnTo>
                  <a:pt x="247098" y="328535"/>
                </a:lnTo>
                <a:lnTo>
                  <a:pt x="283795" y="356449"/>
                </a:lnTo>
                <a:lnTo>
                  <a:pt x="330161" y="377094"/>
                </a:lnTo>
                <a:lnTo>
                  <a:pt x="378823" y="384822"/>
                </a:lnTo>
                <a:lnTo>
                  <a:pt x="427512" y="379862"/>
                </a:lnTo>
                <a:lnTo>
                  <a:pt x="473960" y="362441"/>
                </a:lnTo>
                <a:lnTo>
                  <a:pt x="515900" y="332789"/>
                </a:lnTo>
                <a:lnTo>
                  <a:pt x="548018" y="294346"/>
                </a:lnTo>
                <a:lnTo>
                  <a:pt x="568412" y="249911"/>
                </a:lnTo>
                <a:lnTo>
                  <a:pt x="574951" y="211885"/>
                </a:lnTo>
                <a:lnTo>
                  <a:pt x="274105" y="211885"/>
                </a:lnTo>
                <a:lnTo>
                  <a:pt x="264925" y="209542"/>
                </a:lnTo>
                <a:lnTo>
                  <a:pt x="258852" y="204025"/>
                </a:lnTo>
                <a:lnTo>
                  <a:pt x="255514" y="195995"/>
                </a:lnTo>
                <a:lnTo>
                  <a:pt x="254534" y="186116"/>
                </a:lnTo>
                <a:lnTo>
                  <a:pt x="265012" y="140747"/>
                </a:lnTo>
                <a:lnTo>
                  <a:pt x="292002" y="102258"/>
                </a:lnTo>
                <a:close/>
              </a:path>
              <a:path w="768350" h="495300">
                <a:moveTo>
                  <a:pt x="605107" y="63307"/>
                </a:moveTo>
                <a:lnTo>
                  <a:pt x="377940" y="63307"/>
                </a:lnTo>
                <a:lnTo>
                  <a:pt x="387072" y="63342"/>
                </a:lnTo>
                <a:lnTo>
                  <a:pt x="395197" y="65681"/>
                </a:lnTo>
                <a:lnTo>
                  <a:pt x="401154" y="71446"/>
                </a:lnTo>
                <a:lnTo>
                  <a:pt x="403785" y="81760"/>
                </a:lnTo>
                <a:lnTo>
                  <a:pt x="402251" y="91472"/>
                </a:lnTo>
                <a:lnTo>
                  <a:pt x="397190" y="97589"/>
                </a:lnTo>
                <a:lnTo>
                  <a:pt x="389430" y="100990"/>
                </a:lnTo>
                <a:lnTo>
                  <a:pt x="379795" y="102550"/>
                </a:lnTo>
                <a:lnTo>
                  <a:pt x="346651" y="110763"/>
                </a:lnTo>
                <a:lnTo>
                  <a:pt x="321173" y="128180"/>
                </a:lnTo>
                <a:lnTo>
                  <a:pt x="303994" y="154116"/>
                </a:lnTo>
                <a:lnTo>
                  <a:pt x="295746" y="187882"/>
                </a:lnTo>
                <a:lnTo>
                  <a:pt x="293867" y="197524"/>
                </a:lnTo>
                <a:lnTo>
                  <a:pt x="289912" y="205288"/>
                </a:lnTo>
                <a:lnTo>
                  <a:pt x="283464" y="210350"/>
                </a:lnTo>
                <a:lnTo>
                  <a:pt x="274105" y="211885"/>
                </a:lnTo>
                <a:lnTo>
                  <a:pt x="574951" y="211885"/>
                </a:lnTo>
                <a:lnTo>
                  <a:pt x="576694" y="201744"/>
                </a:lnTo>
                <a:lnTo>
                  <a:pt x="572473" y="152104"/>
                </a:lnTo>
                <a:lnTo>
                  <a:pt x="555359" y="103249"/>
                </a:lnTo>
                <a:lnTo>
                  <a:pt x="561989" y="100074"/>
                </a:lnTo>
                <a:lnTo>
                  <a:pt x="657291" y="100074"/>
                </a:lnTo>
                <a:lnTo>
                  <a:pt x="629020" y="78236"/>
                </a:lnTo>
                <a:lnTo>
                  <a:pt x="605107" y="63307"/>
                </a:lnTo>
                <a:close/>
              </a:path>
            </a:pathLst>
          </a:custGeom>
          <a:solidFill>
            <a:srgbClr val="5B25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78803" y="2842044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1309243" y="654621"/>
                </a:moveTo>
                <a:lnTo>
                  <a:pt x="1307447" y="605767"/>
                </a:lnTo>
                <a:lnTo>
                  <a:pt x="1302146" y="557887"/>
                </a:lnTo>
                <a:lnTo>
                  <a:pt x="1293466" y="511110"/>
                </a:lnTo>
                <a:lnTo>
                  <a:pt x="1281532" y="465560"/>
                </a:lnTo>
                <a:lnTo>
                  <a:pt x="1266472" y="421365"/>
                </a:lnTo>
                <a:lnTo>
                  <a:pt x="1248412" y="378652"/>
                </a:lnTo>
                <a:lnTo>
                  <a:pt x="1227478" y="337547"/>
                </a:lnTo>
                <a:lnTo>
                  <a:pt x="1203797" y="298176"/>
                </a:lnTo>
                <a:lnTo>
                  <a:pt x="1177495" y="260666"/>
                </a:lnTo>
                <a:lnTo>
                  <a:pt x="1148700" y="225144"/>
                </a:lnTo>
                <a:lnTo>
                  <a:pt x="1117536" y="191736"/>
                </a:lnTo>
                <a:lnTo>
                  <a:pt x="1084131" y="160569"/>
                </a:lnTo>
                <a:lnTo>
                  <a:pt x="1048611" y="131770"/>
                </a:lnTo>
                <a:lnTo>
                  <a:pt x="1011103" y="105465"/>
                </a:lnTo>
                <a:lnTo>
                  <a:pt x="971733" y="81780"/>
                </a:lnTo>
                <a:lnTo>
                  <a:pt x="930628" y="60843"/>
                </a:lnTo>
                <a:lnTo>
                  <a:pt x="887914" y="42779"/>
                </a:lnTo>
                <a:lnTo>
                  <a:pt x="843717" y="27716"/>
                </a:lnTo>
                <a:lnTo>
                  <a:pt x="798164" y="15780"/>
                </a:lnTo>
                <a:lnTo>
                  <a:pt x="751381" y="7097"/>
                </a:lnTo>
                <a:lnTo>
                  <a:pt x="703496" y="1795"/>
                </a:lnTo>
                <a:lnTo>
                  <a:pt x="654634" y="0"/>
                </a:lnTo>
                <a:lnTo>
                  <a:pt x="605781" y="1795"/>
                </a:lnTo>
                <a:lnTo>
                  <a:pt x="557903" y="7097"/>
                </a:lnTo>
                <a:lnTo>
                  <a:pt x="511126" y="15780"/>
                </a:lnTo>
                <a:lnTo>
                  <a:pt x="465576" y="27716"/>
                </a:lnTo>
                <a:lnTo>
                  <a:pt x="421382" y="42779"/>
                </a:lnTo>
                <a:lnTo>
                  <a:pt x="378668" y="60843"/>
                </a:lnTo>
                <a:lnTo>
                  <a:pt x="337562" y="81780"/>
                </a:lnTo>
                <a:lnTo>
                  <a:pt x="298190" y="105465"/>
                </a:lnTo>
                <a:lnTo>
                  <a:pt x="260679" y="131770"/>
                </a:lnTo>
                <a:lnTo>
                  <a:pt x="225156" y="160569"/>
                </a:lnTo>
                <a:lnTo>
                  <a:pt x="191747" y="191736"/>
                </a:lnTo>
                <a:lnTo>
                  <a:pt x="160579" y="225144"/>
                </a:lnTo>
                <a:lnTo>
                  <a:pt x="131778" y="260666"/>
                </a:lnTo>
                <a:lnTo>
                  <a:pt x="105472" y="298176"/>
                </a:lnTo>
                <a:lnTo>
                  <a:pt x="81786" y="337547"/>
                </a:lnTo>
                <a:lnTo>
                  <a:pt x="60847" y="378652"/>
                </a:lnTo>
                <a:lnTo>
                  <a:pt x="42782" y="421365"/>
                </a:lnTo>
                <a:lnTo>
                  <a:pt x="27718" y="465560"/>
                </a:lnTo>
                <a:lnTo>
                  <a:pt x="15781" y="511110"/>
                </a:lnTo>
                <a:lnTo>
                  <a:pt x="7098" y="557887"/>
                </a:lnTo>
                <a:lnTo>
                  <a:pt x="1795" y="605767"/>
                </a:lnTo>
                <a:lnTo>
                  <a:pt x="0" y="654621"/>
                </a:lnTo>
                <a:lnTo>
                  <a:pt x="1795" y="703475"/>
                </a:lnTo>
                <a:lnTo>
                  <a:pt x="7098" y="751354"/>
                </a:lnTo>
                <a:lnTo>
                  <a:pt x="15781" y="798131"/>
                </a:lnTo>
                <a:lnTo>
                  <a:pt x="27718" y="843680"/>
                </a:lnTo>
                <a:lnTo>
                  <a:pt x="42782" y="887873"/>
                </a:lnTo>
                <a:lnTo>
                  <a:pt x="60847" y="930585"/>
                </a:lnTo>
                <a:lnTo>
                  <a:pt x="81786" y="971689"/>
                </a:lnTo>
                <a:lnTo>
                  <a:pt x="105472" y="1011059"/>
                </a:lnTo>
                <a:lnTo>
                  <a:pt x="131778" y="1048567"/>
                </a:lnTo>
                <a:lnTo>
                  <a:pt x="160579" y="1084087"/>
                </a:lnTo>
                <a:lnTo>
                  <a:pt x="191747" y="1117493"/>
                </a:lnTo>
                <a:lnTo>
                  <a:pt x="225156" y="1148658"/>
                </a:lnTo>
                <a:lnTo>
                  <a:pt x="260679" y="1177456"/>
                </a:lnTo>
                <a:lnTo>
                  <a:pt x="298190" y="1203760"/>
                </a:lnTo>
                <a:lnTo>
                  <a:pt x="337562" y="1227443"/>
                </a:lnTo>
                <a:lnTo>
                  <a:pt x="378668" y="1248378"/>
                </a:lnTo>
                <a:lnTo>
                  <a:pt x="421382" y="1266441"/>
                </a:lnTo>
                <a:lnTo>
                  <a:pt x="465576" y="1281503"/>
                </a:lnTo>
                <a:lnTo>
                  <a:pt x="511126" y="1293438"/>
                </a:lnTo>
                <a:lnTo>
                  <a:pt x="557903" y="1302120"/>
                </a:lnTo>
                <a:lnTo>
                  <a:pt x="605781" y="1307422"/>
                </a:lnTo>
                <a:lnTo>
                  <a:pt x="654634" y="1309217"/>
                </a:lnTo>
                <a:lnTo>
                  <a:pt x="703496" y="1307422"/>
                </a:lnTo>
                <a:lnTo>
                  <a:pt x="751381" y="1302120"/>
                </a:lnTo>
                <a:lnTo>
                  <a:pt x="798164" y="1293438"/>
                </a:lnTo>
                <a:lnTo>
                  <a:pt x="843717" y="1281503"/>
                </a:lnTo>
                <a:lnTo>
                  <a:pt x="887914" y="1266441"/>
                </a:lnTo>
                <a:lnTo>
                  <a:pt x="930628" y="1248378"/>
                </a:lnTo>
                <a:lnTo>
                  <a:pt x="971733" y="1227443"/>
                </a:lnTo>
                <a:lnTo>
                  <a:pt x="1011103" y="1203760"/>
                </a:lnTo>
                <a:lnTo>
                  <a:pt x="1048611" y="1177456"/>
                </a:lnTo>
                <a:lnTo>
                  <a:pt x="1084131" y="1148658"/>
                </a:lnTo>
                <a:lnTo>
                  <a:pt x="1117536" y="1117493"/>
                </a:lnTo>
                <a:lnTo>
                  <a:pt x="1148700" y="1084087"/>
                </a:lnTo>
                <a:lnTo>
                  <a:pt x="1177495" y="1048567"/>
                </a:lnTo>
                <a:lnTo>
                  <a:pt x="1203797" y="1011059"/>
                </a:lnTo>
                <a:lnTo>
                  <a:pt x="1227478" y="971689"/>
                </a:lnTo>
                <a:lnTo>
                  <a:pt x="1248412" y="930585"/>
                </a:lnTo>
                <a:lnTo>
                  <a:pt x="1266472" y="887873"/>
                </a:lnTo>
                <a:lnTo>
                  <a:pt x="1281532" y="843680"/>
                </a:lnTo>
                <a:lnTo>
                  <a:pt x="1293466" y="798131"/>
                </a:lnTo>
                <a:lnTo>
                  <a:pt x="1302146" y="751354"/>
                </a:lnTo>
                <a:lnTo>
                  <a:pt x="1307447" y="703475"/>
                </a:lnTo>
                <a:lnTo>
                  <a:pt x="1309243" y="654621"/>
                </a:lnTo>
                <a:close/>
              </a:path>
            </a:pathLst>
          </a:custGeom>
          <a:ln w="182549">
            <a:solidFill>
              <a:srgbClr val="FCB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5482" y="3116161"/>
            <a:ext cx="171157" cy="1492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91387" y="3566338"/>
            <a:ext cx="219075" cy="301625"/>
          </a:xfrm>
          <a:custGeom>
            <a:avLst/>
            <a:gdLst/>
            <a:ahLst/>
            <a:cxnLst/>
            <a:rect l="l" t="t" r="r" b="b"/>
            <a:pathLst>
              <a:path w="219075" h="301625">
                <a:moveTo>
                  <a:pt x="128066" y="0"/>
                </a:moveTo>
                <a:lnTo>
                  <a:pt x="0" y="211709"/>
                </a:lnTo>
                <a:lnTo>
                  <a:pt x="122745" y="301129"/>
                </a:lnTo>
                <a:lnTo>
                  <a:pt x="218782" y="146304"/>
                </a:lnTo>
                <a:lnTo>
                  <a:pt x="128066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31836" y="3188944"/>
            <a:ext cx="153035" cy="342265"/>
          </a:xfrm>
          <a:custGeom>
            <a:avLst/>
            <a:gdLst/>
            <a:ahLst/>
            <a:cxnLst/>
            <a:rect l="l" t="t" r="r" b="b"/>
            <a:pathLst>
              <a:path w="153034" h="342264">
                <a:moveTo>
                  <a:pt x="89217" y="0"/>
                </a:moveTo>
                <a:lnTo>
                  <a:pt x="80640" y="45610"/>
                </a:lnTo>
                <a:lnTo>
                  <a:pt x="62509" y="88176"/>
                </a:lnTo>
                <a:lnTo>
                  <a:pt x="58839" y="94132"/>
                </a:lnTo>
                <a:lnTo>
                  <a:pt x="0" y="191465"/>
                </a:lnTo>
                <a:lnTo>
                  <a:pt x="90957" y="341909"/>
                </a:lnTo>
                <a:lnTo>
                  <a:pt x="125310" y="286537"/>
                </a:lnTo>
                <a:lnTo>
                  <a:pt x="144351" y="245440"/>
                </a:lnTo>
                <a:lnTo>
                  <a:pt x="152934" y="201607"/>
                </a:lnTo>
                <a:lnTo>
                  <a:pt x="150919" y="156987"/>
                </a:lnTo>
                <a:lnTo>
                  <a:pt x="138163" y="113525"/>
                </a:lnTo>
                <a:lnTo>
                  <a:pt x="89217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57311" y="3188932"/>
            <a:ext cx="393700" cy="678815"/>
          </a:xfrm>
          <a:custGeom>
            <a:avLst/>
            <a:gdLst/>
            <a:ahLst/>
            <a:cxnLst/>
            <a:rect l="l" t="t" r="r" b="b"/>
            <a:pathLst>
              <a:path w="393700" h="678814">
                <a:moveTo>
                  <a:pt x="63679" y="0"/>
                </a:moveTo>
                <a:lnTo>
                  <a:pt x="49620" y="32740"/>
                </a:lnTo>
                <a:lnTo>
                  <a:pt x="14771" y="113537"/>
                </a:lnTo>
                <a:lnTo>
                  <a:pt x="2013" y="156992"/>
                </a:lnTo>
                <a:lnTo>
                  <a:pt x="0" y="201610"/>
                </a:lnTo>
                <a:lnTo>
                  <a:pt x="8576" y="245445"/>
                </a:lnTo>
                <a:lnTo>
                  <a:pt x="27585" y="286550"/>
                </a:lnTo>
                <a:lnTo>
                  <a:pt x="163729" y="506145"/>
                </a:lnTo>
                <a:lnTo>
                  <a:pt x="169216" y="514896"/>
                </a:lnTo>
                <a:lnTo>
                  <a:pt x="174588" y="523709"/>
                </a:lnTo>
                <a:lnTo>
                  <a:pt x="270625" y="678535"/>
                </a:lnTo>
                <a:lnTo>
                  <a:pt x="393371" y="589114"/>
                </a:lnTo>
                <a:lnTo>
                  <a:pt x="265368" y="377405"/>
                </a:lnTo>
                <a:lnTo>
                  <a:pt x="254534" y="359600"/>
                </a:lnTo>
                <a:lnTo>
                  <a:pt x="90476" y="88188"/>
                </a:lnTo>
                <a:lnTo>
                  <a:pt x="83096" y="74566"/>
                </a:lnTo>
                <a:lnTo>
                  <a:pt x="77020" y="60340"/>
                </a:lnTo>
                <a:lnTo>
                  <a:pt x="72288" y="45615"/>
                </a:lnTo>
                <a:lnTo>
                  <a:pt x="68937" y="30492"/>
                </a:lnTo>
                <a:lnTo>
                  <a:pt x="63679" y="0"/>
                </a:lnTo>
                <a:close/>
              </a:path>
            </a:pathLst>
          </a:custGeom>
          <a:solidFill>
            <a:srgbClr val="FCB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15359" y="601446"/>
            <a:ext cx="405765" cy="394335"/>
          </a:xfrm>
          <a:custGeom>
            <a:avLst/>
            <a:gdLst/>
            <a:ahLst/>
            <a:cxnLst/>
            <a:rect l="l" t="t" r="r" b="b"/>
            <a:pathLst>
              <a:path w="405764" h="394334">
                <a:moveTo>
                  <a:pt x="228079" y="334873"/>
                </a:moveTo>
                <a:lnTo>
                  <a:pt x="176339" y="334873"/>
                </a:lnTo>
                <a:lnTo>
                  <a:pt x="176339" y="394068"/>
                </a:lnTo>
                <a:lnTo>
                  <a:pt x="228079" y="394068"/>
                </a:lnTo>
                <a:lnTo>
                  <a:pt x="228079" y="334873"/>
                </a:lnTo>
                <a:close/>
              </a:path>
              <a:path w="405764" h="394334">
                <a:moveTo>
                  <a:pt x="368807" y="289750"/>
                </a:moveTo>
                <a:lnTo>
                  <a:pt x="36017" y="289750"/>
                </a:lnTo>
                <a:lnTo>
                  <a:pt x="36017" y="334873"/>
                </a:lnTo>
                <a:lnTo>
                  <a:pt x="368807" y="334873"/>
                </a:lnTo>
                <a:lnTo>
                  <a:pt x="368807" y="289750"/>
                </a:lnTo>
                <a:close/>
              </a:path>
              <a:path w="405764" h="394334">
                <a:moveTo>
                  <a:pt x="228079" y="263677"/>
                </a:moveTo>
                <a:lnTo>
                  <a:pt x="176339" y="263677"/>
                </a:lnTo>
                <a:lnTo>
                  <a:pt x="176339" y="289750"/>
                </a:lnTo>
                <a:lnTo>
                  <a:pt x="228079" y="289750"/>
                </a:lnTo>
                <a:lnTo>
                  <a:pt x="228079" y="263677"/>
                </a:lnTo>
                <a:close/>
              </a:path>
              <a:path w="405764" h="394334">
                <a:moveTo>
                  <a:pt x="405231" y="227253"/>
                </a:moveTo>
                <a:lnTo>
                  <a:pt x="310451" y="227253"/>
                </a:lnTo>
                <a:lnTo>
                  <a:pt x="332259" y="245574"/>
                </a:lnTo>
                <a:lnTo>
                  <a:pt x="350496" y="258968"/>
                </a:lnTo>
                <a:lnTo>
                  <a:pt x="365163" y="268405"/>
                </a:lnTo>
                <a:lnTo>
                  <a:pt x="376262" y="274853"/>
                </a:lnTo>
                <a:lnTo>
                  <a:pt x="405231" y="227253"/>
                </a:lnTo>
                <a:close/>
              </a:path>
              <a:path w="405764" h="394334">
                <a:moveTo>
                  <a:pt x="137413" y="185445"/>
                </a:moveTo>
                <a:lnTo>
                  <a:pt x="68300" y="185445"/>
                </a:lnTo>
                <a:lnTo>
                  <a:pt x="47557" y="202334"/>
                </a:lnTo>
                <a:lnTo>
                  <a:pt x="28716" y="214993"/>
                </a:lnTo>
                <a:lnTo>
                  <a:pt x="12591" y="224159"/>
                </a:lnTo>
                <a:lnTo>
                  <a:pt x="0" y="230568"/>
                </a:lnTo>
                <a:lnTo>
                  <a:pt x="31445" y="273202"/>
                </a:lnTo>
                <a:lnTo>
                  <a:pt x="43612" y="266411"/>
                </a:lnTo>
                <a:lnTo>
                  <a:pt x="58258" y="257368"/>
                </a:lnTo>
                <a:lnTo>
                  <a:pt x="75232" y="245377"/>
                </a:lnTo>
                <a:lnTo>
                  <a:pt x="94386" y="229743"/>
                </a:lnTo>
                <a:lnTo>
                  <a:pt x="310451" y="229743"/>
                </a:lnTo>
                <a:lnTo>
                  <a:pt x="310451" y="227253"/>
                </a:lnTo>
                <a:lnTo>
                  <a:pt x="405231" y="227253"/>
                </a:lnTo>
                <a:lnTo>
                  <a:pt x="393675" y="221449"/>
                </a:lnTo>
                <a:lnTo>
                  <a:pt x="103479" y="221449"/>
                </a:lnTo>
                <a:lnTo>
                  <a:pt x="108553" y="216645"/>
                </a:lnTo>
                <a:lnTo>
                  <a:pt x="115798" y="209353"/>
                </a:lnTo>
                <a:lnTo>
                  <a:pt x="125368" y="199107"/>
                </a:lnTo>
                <a:lnTo>
                  <a:pt x="137413" y="185445"/>
                </a:lnTo>
                <a:close/>
              </a:path>
              <a:path w="405764" h="394334">
                <a:moveTo>
                  <a:pt x="310451" y="229743"/>
                </a:moveTo>
                <a:lnTo>
                  <a:pt x="94386" y="229743"/>
                </a:lnTo>
                <a:lnTo>
                  <a:pt x="94386" y="263677"/>
                </a:lnTo>
                <a:lnTo>
                  <a:pt x="310451" y="263677"/>
                </a:lnTo>
                <a:lnTo>
                  <a:pt x="310451" y="229743"/>
                </a:lnTo>
                <a:close/>
              </a:path>
              <a:path w="405764" h="394334">
                <a:moveTo>
                  <a:pt x="228079" y="194144"/>
                </a:moveTo>
                <a:lnTo>
                  <a:pt x="176339" y="194144"/>
                </a:lnTo>
                <a:lnTo>
                  <a:pt x="176339" y="221449"/>
                </a:lnTo>
                <a:lnTo>
                  <a:pt x="228079" y="221449"/>
                </a:lnTo>
                <a:lnTo>
                  <a:pt x="228079" y="194144"/>
                </a:lnTo>
                <a:close/>
              </a:path>
              <a:path w="405764" h="394334">
                <a:moveTo>
                  <a:pt x="340245" y="185445"/>
                </a:moveTo>
                <a:lnTo>
                  <a:pt x="269874" y="185445"/>
                </a:lnTo>
                <a:lnTo>
                  <a:pt x="278096" y="194739"/>
                </a:lnTo>
                <a:lnTo>
                  <a:pt x="285967" y="203295"/>
                </a:lnTo>
                <a:lnTo>
                  <a:pt x="294383" y="211927"/>
                </a:lnTo>
                <a:lnTo>
                  <a:pt x="304241" y="221449"/>
                </a:lnTo>
                <a:lnTo>
                  <a:pt x="393675" y="221449"/>
                </a:lnTo>
                <a:lnTo>
                  <a:pt x="392462" y="220840"/>
                </a:lnTo>
                <a:lnTo>
                  <a:pt x="377243" y="212250"/>
                </a:lnTo>
                <a:lnTo>
                  <a:pt x="359772" y="200709"/>
                </a:lnTo>
                <a:lnTo>
                  <a:pt x="340245" y="185445"/>
                </a:lnTo>
                <a:close/>
              </a:path>
              <a:path w="405764" h="394334">
                <a:moveTo>
                  <a:pt x="398614" y="145707"/>
                </a:moveTo>
                <a:lnTo>
                  <a:pt x="6210" y="145707"/>
                </a:lnTo>
                <a:lnTo>
                  <a:pt x="6210" y="185445"/>
                </a:lnTo>
                <a:lnTo>
                  <a:pt x="398614" y="185445"/>
                </a:lnTo>
                <a:lnTo>
                  <a:pt x="398614" y="145707"/>
                </a:lnTo>
                <a:close/>
              </a:path>
              <a:path w="405764" h="394334">
                <a:moveTo>
                  <a:pt x="178815" y="124599"/>
                </a:moveTo>
                <a:lnTo>
                  <a:pt x="120865" y="124599"/>
                </a:lnTo>
                <a:lnTo>
                  <a:pt x="118765" y="127956"/>
                </a:lnTo>
                <a:lnTo>
                  <a:pt x="115846" y="132205"/>
                </a:lnTo>
                <a:lnTo>
                  <a:pt x="111607" y="137928"/>
                </a:lnTo>
                <a:lnTo>
                  <a:pt x="105549" y="145707"/>
                </a:lnTo>
                <a:lnTo>
                  <a:pt x="166395" y="145707"/>
                </a:lnTo>
                <a:lnTo>
                  <a:pt x="169710" y="140335"/>
                </a:lnTo>
                <a:lnTo>
                  <a:pt x="172199" y="136194"/>
                </a:lnTo>
                <a:lnTo>
                  <a:pt x="178815" y="124599"/>
                </a:lnTo>
                <a:close/>
              </a:path>
              <a:path w="405764" h="394334">
                <a:moveTo>
                  <a:pt x="283121" y="124599"/>
                </a:moveTo>
                <a:lnTo>
                  <a:pt x="227660" y="124599"/>
                </a:lnTo>
                <a:lnTo>
                  <a:pt x="230136" y="129565"/>
                </a:lnTo>
                <a:lnTo>
                  <a:pt x="233870" y="135775"/>
                </a:lnTo>
                <a:lnTo>
                  <a:pt x="240080" y="145707"/>
                </a:lnTo>
                <a:lnTo>
                  <a:pt x="300100" y="145707"/>
                </a:lnTo>
                <a:lnTo>
                  <a:pt x="296865" y="142062"/>
                </a:lnTo>
                <a:lnTo>
                  <a:pt x="293163" y="137639"/>
                </a:lnTo>
                <a:lnTo>
                  <a:pt x="288685" y="131973"/>
                </a:lnTo>
                <a:lnTo>
                  <a:pt x="283121" y="124599"/>
                </a:lnTo>
                <a:close/>
              </a:path>
              <a:path w="405764" h="394334">
                <a:moveTo>
                  <a:pt x="372948" y="88595"/>
                </a:moveTo>
                <a:lnTo>
                  <a:pt x="31876" y="88595"/>
                </a:lnTo>
                <a:lnTo>
                  <a:pt x="31876" y="124599"/>
                </a:lnTo>
                <a:lnTo>
                  <a:pt x="372948" y="124599"/>
                </a:lnTo>
                <a:lnTo>
                  <a:pt x="372948" y="88595"/>
                </a:lnTo>
                <a:close/>
              </a:path>
              <a:path w="405764" h="394334">
                <a:moveTo>
                  <a:pt x="204482" y="69126"/>
                </a:moveTo>
                <a:lnTo>
                  <a:pt x="149428" y="69126"/>
                </a:lnTo>
                <a:lnTo>
                  <a:pt x="147777" y="73266"/>
                </a:lnTo>
                <a:lnTo>
                  <a:pt x="146126" y="77825"/>
                </a:lnTo>
                <a:lnTo>
                  <a:pt x="141147" y="88595"/>
                </a:lnTo>
                <a:lnTo>
                  <a:pt x="196608" y="88595"/>
                </a:lnTo>
                <a:lnTo>
                  <a:pt x="201167" y="78244"/>
                </a:lnTo>
                <a:lnTo>
                  <a:pt x="202831" y="74510"/>
                </a:lnTo>
                <a:lnTo>
                  <a:pt x="204482" y="69126"/>
                </a:lnTo>
                <a:close/>
              </a:path>
              <a:path w="405764" h="394334">
                <a:moveTo>
                  <a:pt x="388264" y="28981"/>
                </a:moveTo>
                <a:lnTo>
                  <a:pt x="16560" y="28981"/>
                </a:lnTo>
                <a:lnTo>
                  <a:pt x="16560" y="69126"/>
                </a:lnTo>
                <a:lnTo>
                  <a:pt x="388264" y="69126"/>
                </a:lnTo>
                <a:lnTo>
                  <a:pt x="388264" y="28981"/>
                </a:lnTo>
                <a:close/>
              </a:path>
              <a:path w="405764" h="394334">
                <a:moveTo>
                  <a:pt x="167639" y="0"/>
                </a:moveTo>
                <a:lnTo>
                  <a:pt x="166504" y="6510"/>
                </a:lnTo>
                <a:lnTo>
                  <a:pt x="165368" y="12633"/>
                </a:lnTo>
                <a:lnTo>
                  <a:pt x="163919" y="19684"/>
                </a:lnTo>
                <a:lnTo>
                  <a:pt x="161848" y="28981"/>
                </a:lnTo>
                <a:lnTo>
                  <a:pt x="216077" y="28981"/>
                </a:lnTo>
                <a:lnTo>
                  <a:pt x="217480" y="20878"/>
                </a:lnTo>
                <a:lnTo>
                  <a:pt x="218609" y="14131"/>
                </a:lnTo>
                <a:lnTo>
                  <a:pt x="219508" y="8085"/>
                </a:lnTo>
                <a:lnTo>
                  <a:pt x="220217" y="2082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30065" y="601866"/>
            <a:ext cx="396875" cy="392430"/>
          </a:xfrm>
          <a:custGeom>
            <a:avLst/>
            <a:gdLst/>
            <a:ahLst/>
            <a:cxnLst/>
            <a:rect l="l" t="t" r="r" b="b"/>
            <a:pathLst>
              <a:path w="396875" h="392430">
                <a:moveTo>
                  <a:pt x="100164" y="195783"/>
                </a:moveTo>
                <a:lnTo>
                  <a:pt x="49237" y="195783"/>
                </a:lnTo>
                <a:lnTo>
                  <a:pt x="49237" y="391985"/>
                </a:lnTo>
                <a:lnTo>
                  <a:pt x="100164" y="391985"/>
                </a:lnTo>
                <a:lnTo>
                  <a:pt x="100164" y="195783"/>
                </a:lnTo>
                <a:close/>
              </a:path>
              <a:path w="396875" h="392430">
                <a:moveTo>
                  <a:pt x="383286" y="327825"/>
                </a:moveTo>
                <a:lnTo>
                  <a:pt x="129146" y="327825"/>
                </a:lnTo>
                <a:lnTo>
                  <a:pt x="129146" y="379158"/>
                </a:lnTo>
                <a:lnTo>
                  <a:pt x="383286" y="379158"/>
                </a:lnTo>
                <a:lnTo>
                  <a:pt x="383286" y="327825"/>
                </a:lnTo>
                <a:close/>
              </a:path>
              <a:path w="396875" h="392430">
                <a:moveTo>
                  <a:pt x="281876" y="166395"/>
                </a:moveTo>
                <a:lnTo>
                  <a:pt x="228892" y="166395"/>
                </a:lnTo>
                <a:lnTo>
                  <a:pt x="228892" y="327825"/>
                </a:lnTo>
                <a:lnTo>
                  <a:pt x="281876" y="327825"/>
                </a:lnTo>
                <a:lnTo>
                  <a:pt x="281876" y="166395"/>
                </a:lnTo>
                <a:close/>
              </a:path>
              <a:path w="396875" h="392430">
                <a:moveTo>
                  <a:pt x="77393" y="0"/>
                </a:moveTo>
                <a:lnTo>
                  <a:pt x="65651" y="47560"/>
                </a:lnTo>
                <a:lnTo>
                  <a:pt x="48631" y="92097"/>
                </a:lnTo>
                <a:lnTo>
                  <a:pt x="26644" y="131666"/>
                </a:lnTo>
                <a:lnTo>
                  <a:pt x="0" y="164325"/>
                </a:lnTo>
                <a:lnTo>
                  <a:pt x="21932" y="227660"/>
                </a:lnTo>
                <a:lnTo>
                  <a:pt x="27654" y="221690"/>
                </a:lnTo>
                <a:lnTo>
                  <a:pt x="33570" y="215293"/>
                </a:lnTo>
                <a:lnTo>
                  <a:pt x="40494" y="207111"/>
                </a:lnTo>
                <a:lnTo>
                  <a:pt x="49237" y="195783"/>
                </a:lnTo>
                <a:lnTo>
                  <a:pt x="100164" y="195783"/>
                </a:lnTo>
                <a:lnTo>
                  <a:pt x="100164" y="101815"/>
                </a:lnTo>
                <a:lnTo>
                  <a:pt x="111133" y="72694"/>
                </a:lnTo>
                <a:lnTo>
                  <a:pt x="119000" y="46672"/>
                </a:lnTo>
                <a:lnTo>
                  <a:pt x="124383" y="24527"/>
                </a:lnTo>
                <a:lnTo>
                  <a:pt x="127901" y="7035"/>
                </a:lnTo>
                <a:lnTo>
                  <a:pt x="77393" y="0"/>
                </a:lnTo>
                <a:close/>
              </a:path>
              <a:path w="396875" h="392430">
                <a:moveTo>
                  <a:pt x="396532" y="115062"/>
                </a:moveTo>
                <a:lnTo>
                  <a:pt x="115062" y="115062"/>
                </a:lnTo>
                <a:lnTo>
                  <a:pt x="115062" y="166395"/>
                </a:lnTo>
                <a:lnTo>
                  <a:pt x="396532" y="166395"/>
                </a:lnTo>
                <a:lnTo>
                  <a:pt x="396532" y="115062"/>
                </a:lnTo>
                <a:close/>
              </a:path>
              <a:path w="396875" h="392430">
                <a:moveTo>
                  <a:pt x="281876" y="2070"/>
                </a:moveTo>
                <a:lnTo>
                  <a:pt x="228892" y="2070"/>
                </a:lnTo>
                <a:lnTo>
                  <a:pt x="228892" y="115062"/>
                </a:lnTo>
                <a:lnTo>
                  <a:pt x="281876" y="115062"/>
                </a:lnTo>
                <a:lnTo>
                  <a:pt x="281876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61293" y="633730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5" h="341630">
                <a:moveTo>
                  <a:pt x="328150" y="51333"/>
                </a:moveTo>
                <a:lnTo>
                  <a:pt x="211531" y="51333"/>
                </a:lnTo>
                <a:lnTo>
                  <a:pt x="260849" y="64772"/>
                </a:lnTo>
                <a:lnTo>
                  <a:pt x="290645" y="91792"/>
                </a:lnTo>
                <a:lnTo>
                  <a:pt x="305307" y="126417"/>
                </a:lnTo>
                <a:lnTo>
                  <a:pt x="309219" y="162674"/>
                </a:lnTo>
                <a:lnTo>
                  <a:pt x="301437" y="214383"/>
                </a:lnTo>
                <a:lnTo>
                  <a:pt x="280145" y="249821"/>
                </a:lnTo>
                <a:lnTo>
                  <a:pt x="248422" y="271987"/>
                </a:lnTo>
                <a:lnTo>
                  <a:pt x="209347" y="283881"/>
                </a:lnTo>
                <a:lnTo>
                  <a:pt x="166001" y="288505"/>
                </a:lnTo>
                <a:lnTo>
                  <a:pt x="183388" y="341490"/>
                </a:lnTo>
                <a:lnTo>
                  <a:pt x="234779" y="334384"/>
                </a:lnTo>
                <a:lnTo>
                  <a:pt x="279664" y="319802"/>
                </a:lnTo>
                <a:lnTo>
                  <a:pt x="316777" y="296687"/>
                </a:lnTo>
                <a:lnTo>
                  <a:pt x="344853" y="263982"/>
                </a:lnTo>
                <a:lnTo>
                  <a:pt x="362627" y="220629"/>
                </a:lnTo>
                <a:lnTo>
                  <a:pt x="368833" y="165569"/>
                </a:lnTo>
                <a:lnTo>
                  <a:pt x="363431" y="117233"/>
                </a:lnTo>
                <a:lnTo>
                  <a:pt x="347691" y="76472"/>
                </a:lnTo>
                <a:lnTo>
                  <a:pt x="328150" y="51333"/>
                </a:lnTo>
                <a:close/>
              </a:path>
              <a:path w="368935" h="341630">
                <a:moveTo>
                  <a:pt x="195389" y="0"/>
                </a:moveTo>
                <a:lnTo>
                  <a:pt x="147812" y="4603"/>
                </a:lnTo>
                <a:lnTo>
                  <a:pt x="105607" y="17875"/>
                </a:lnTo>
                <a:lnTo>
                  <a:pt x="69482" y="39002"/>
                </a:lnTo>
                <a:lnTo>
                  <a:pt x="40149" y="67175"/>
                </a:lnTo>
                <a:lnTo>
                  <a:pt x="18317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2" y="230318"/>
                </a:lnTo>
                <a:lnTo>
                  <a:pt x="21064" y="269624"/>
                </a:lnTo>
                <a:lnTo>
                  <a:pt x="47336" y="297676"/>
                </a:lnTo>
                <a:lnTo>
                  <a:pt x="84048" y="308381"/>
                </a:lnTo>
                <a:lnTo>
                  <a:pt x="115816" y="301403"/>
                </a:lnTo>
                <a:lnTo>
                  <a:pt x="156220" y="266644"/>
                </a:lnTo>
                <a:lnTo>
                  <a:pt x="87350" y="252082"/>
                </a:lnTo>
                <a:lnTo>
                  <a:pt x="77987" y="249779"/>
                </a:lnTo>
                <a:lnTo>
                  <a:pt x="67071" y="240801"/>
                </a:lnTo>
                <a:lnTo>
                  <a:pt x="58018" y="222046"/>
                </a:lnTo>
                <a:lnTo>
                  <a:pt x="54241" y="190411"/>
                </a:lnTo>
                <a:lnTo>
                  <a:pt x="59155" y="147996"/>
                </a:lnTo>
                <a:lnTo>
                  <a:pt x="75865" y="107832"/>
                </a:lnTo>
                <a:lnTo>
                  <a:pt x="107321" y="74807"/>
                </a:lnTo>
                <a:lnTo>
                  <a:pt x="156476" y="53809"/>
                </a:lnTo>
                <a:lnTo>
                  <a:pt x="211299" y="53809"/>
                </a:lnTo>
                <a:lnTo>
                  <a:pt x="211531" y="51333"/>
                </a:lnTo>
                <a:lnTo>
                  <a:pt x="328150" y="51333"/>
                </a:lnTo>
                <a:lnTo>
                  <a:pt x="322316" y="43827"/>
                </a:lnTo>
                <a:lnTo>
                  <a:pt x="288006" y="19839"/>
                </a:lnTo>
                <a:lnTo>
                  <a:pt x="245464" y="5050"/>
                </a:lnTo>
                <a:lnTo>
                  <a:pt x="195389" y="0"/>
                </a:lnTo>
                <a:close/>
              </a:path>
              <a:path w="368935" h="341630">
                <a:moveTo>
                  <a:pt x="211299" y="53809"/>
                </a:moveTo>
                <a:lnTo>
                  <a:pt x="156476" y="53809"/>
                </a:lnTo>
                <a:lnTo>
                  <a:pt x="148575" y="124022"/>
                </a:lnTo>
                <a:lnTo>
                  <a:pt x="136857" y="179392"/>
                </a:lnTo>
                <a:lnTo>
                  <a:pt x="122176" y="219484"/>
                </a:lnTo>
                <a:lnTo>
                  <a:pt x="105389" y="243860"/>
                </a:lnTo>
                <a:lnTo>
                  <a:pt x="87350" y="252082"/>
                </a:lnTo>
                <a:lnTo>
                  <a:pt x="165520" y="252082"/>
                </a:lnTo>
                <a:lnTo>
                  <a:pt x="186326" y="203948"/>
                </a:lnTo>
                <a:lnTo>
                  <a:pt x="199686" y="149015"/>
                </a:lnTo>
                <a:lnTo>
                  <a:pt x="207377" y="95634"/>
                </a:lnTo>
                <a:lnTo>
                  <a:pt x="211299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63172" y="601866"/>
            <a:ext cx="392430" cy="381000"/>
          </a:xfrm>
          <a:custGeom>
            <a:avLst/>
            <a:gdLst/>
            <a:ahLst/>
            <a:cxnLst/>
            <a:rect l="l" t="t" r="r" b="b"/>
            <a:pathLst>
              <a:path w="392429" h="381000">
                <a:moveTo>
                  <a:pt x="392391" y="340245"/>
                </a:moveTo>
                <a:lnTo>
                  <a:pt x="0" y="340245"/>
                </a:lnTo>
                <a:lnTo>
                  <a:pt x="0" y="380809"/>
                </a:lnTo>
                <a:lnTo>
                  <a:pt x="392391" y="380809"/>
                </a:lnTo>
                <a:lnTo>
                  <a:pt x="392391" y="340245"/>
                </a:lnTo>
                <a:close/>
              </a:path>
              <a:path w="392429" h="381000">
                <a:moveTo>
                  <a:pt x="220205" y="322033"/>
                </a:moveTo>
                <a:lnTo>
                  <a:pt x="170535" y="322033"/>
                </a:lnTo>
                <a:lnTo>
                  <a:pt x="170535" y="340245"/>
                </a:lnTo>
                <a:lnTo>
                  <a:pt x="220205" y="340245"/>
                </a:lnTo>
                <a:lnTo>
                  <a:pt x="220205" y="322033"/>
                </a:lnTo>
                <a:close/>
              </a:path>
              <a:path w="392429" h="381000">
                <a:moveTo>
                  <a:pt x="366331" y="285610"/>
                </a:moveTo>
                <a:lnTo>
                  <a:pt x="26492" y="285610"/>
                </a:lnTo>
                <a:lnTo>
                  <a:pt x="26492" y="322033"/>
                </a:lnTo>
                <a:lnTo>
                  <a:pt x="366331" y="322033"/>
                </a:lnTo>
                <a:lnTo>
                  <a:pt x="366331" y="285610"/>
                </a:lnTo>
                <a:close/>
              </a:path>
              <a:path w="392429" h="381000">
                <a:moveTo>
                  <a:pt x="220205" y="266979"/>
                </a:moveTo>
                <a:lnTo>
                  <a:pt x="170535" y="266979"/>
                </a:lnTo>
                <a:lnTo>
                  <a:pt x="170535" y="285610"/>
                </a:lnTo>
                <a:lnTo>
                  <a:pt x="220205" y="285610"/>
                </a:lnTo>
                <a:lnTo>
                  <a:pt x="220205" y="266979"/>
                </a:lnTo>
                <a:close/>
              </a:path>
              <a:path w="392429" h="381000">
                <a:moveTo>
                  <a:pt x="356374" y="128727"/>
                </a:moveTo>
                <a:lnTo>
                  <a:pt x="36423" y="128727"/>
                </a:lnTo>
                <a:lnTo>
                  <a:pt x="36423" y="266979"/>
                </a:lnTo>
                <a:lnTo>
                  <a:pt x="356374" y="266979"/>
                </a:lnTo>
                <a:lnTo>
                  <a:pt x="356374" y="233451"/>
                </a:lnTo>
                <a:lnTo>
                  <a:pt x="86931" y="233451"/>
                </a:lnTo>
                <a:lnTo>
                  <a:pt x="86931" y="212763"/>
                </a:lnTo>
                <a:lnTo>
                  <a:pt x="356374" y="212763"/>
                </a:lnTo>
                <a:lnTo>
                  <a:pt x="356374" y="182537"/>
                </a:lnTo>
                <a:lnTo>
                  <a:pt x="86931" y="182537"/>
                </a:lnTo>
                <a:lnTo>
                  <a:pt x="86931" y="161836"/>
                </a:lnTo>
                <a:lnTo>
                  <a:pt x="356374" y="161836"/>
                </a:lnTo>
                <a:lnTo>
                  <a:pt x="356374" y="128727"/>
                </a:lnTo>
                <a:close/>
              </a:path>
              <a:path w="392429" h="381000">
                <a:moveTo>
                  <a:pt x="220205" y="212763"/>
                </a:moveTo>
                <a:lnTo>
                  <a:pt x="170535" y="212763"/>
                </a:lnTo>
                <a:lnTo>
                  <a:pt x="170535" y="233451"/>
                </a:lnTo>
                <a:lnTo>
                  <a:pt x="220205" y="233451"/>
                </a:lnTo>
                <a:lnTo>
                  <a:pt x="220205" y="212763"/>
                </a:lnTo>
                <a:close/>
              </a:path>
              <a:path w="392429" h="381000">
                <a:moveTo>
                  <a:pt x="356374" y="212763"/>
                </a:moveTo>
                <a:lnTo>
                  <a:pt x="305485" y="212763"/>
                </a:lnTo>
                <a:lnTo>
                  <a:pt x="305485" y="233451"/>
                </a:lnTo>
                <a:lnTo>
                  <a:pt x="356374" y="233451"/>
                </a:lnTo>
                <a:lnTo>
                  <a:pt x="356374" y="212763"/>
                </a:lnTo>
                <a:close/>
              </a:path>
              <a:path w="392429" h="381000">
                <a:moveTo>
                  <a:pt x="220205" y="161836"/>
                </a:moveTo>
                <a:lnTo>
                  <a:pt x="170535" y="161836"/>
                </a:lnTo>
                <a:lnTo>
                  <a:pt x="170535" y="182537"/>
                </a:lnTo>
                <a:lnTo>
                  <a:pt x="220205" y="182537"/>
                </a:lnTo>
                <a:lnTo>
                  <a:pt x="220205" y="161836"/>
                </a:lnTo>
                <a:close/>
              </a:path>
              <a:path w="392429" h="381000">
                <a:moveTo>
                  <a:pt x="356374" y="161836"/>
                </a:moveTo>
                <a:lnTo>
                  <a:pt x="305485" y="161836"/>
                </a:lnTo>
                <a:lnTo>
                  <a:pt x="305485" y="182537"/>
                </a:lnTo>
                <a:lnTo>
                  <a:pt x="356374" y="182537"/>
                </a:lnTo>
                <a:lnTo>
                  <a:pt x="356374" y="161836"/>
                </a:lnTo>
                <a:close/>
              </a:path>
              <a:path w="392429" h="381000">
                <a:moveTo>
                  <a:pt x="220205" y="111759"/>
                </a:moveTo>
                <a:lnTo>
                  <a:pt x="170535" y="111759"/>
                </a:lnTo>
                <a:lnTo>
                  <a:pt x="170535" y="128727"/>
                </a:lnTo>
                <a:lnTo>
                  <a:pt x="220205" y="128727"/>
                </a:lnTo>
                <a:lnTo>
                  <a:pt x="220205" y="111759"/>
                </a:lnTo>
                <a:close/>
              </a:path>
              <a:path w="392429" h="381000">
                <a:moveTo>
                  <a:pt x="390334" y="72021"/>
                </a:moveTo>
                <a:lnTo>
                  <a:pt x="3314" y="72021"/>
                </a:lnTo>
                <a:lnTo>
                  <a:pt x="3314" y="111759"/>
                </a:lnTo>
                <a:lnTo>
                  <a:pt x="390334" y="111759"/>
                </a:lnTo>
                <a:lnTo>
                  <a:pt x="390334" y="72021"/>
                </a:lnTo>
                <a:close/>
              </a:path>
              <a:path w="392429" h="381000">
                <a:moveTo>
                  <a:pt x="220205" y="53809"/>
                </a:moveTo>
                <a:lnTo>
                  <a:pt x="170535" y="53809"/>
                </a:lnTo>
                <a:lnTo>
                  <a:pt x="170535" y="72021"/>
                </a:lnTo>
                <a:lnTo>
                  <a:pt x="220205" y="72021"/>
                </a:lnTo>
                <a:lnTo>
                  <a:pt x="220205" y="53809"/>
                </a:lnTo>
                <a:close/>
              </a:path>
              <a:path w="392429" h="381000">
                <a:moveTo>
                  <a:pt x="27317" y="15722"/>
                </a:moveTo>
                <a:lnTo>
                  <a:pt x="36423" y="55460"/>
                </a:lnTo>
                <a:lnTo>
                  <a:pt x="63606" y="55436"/>
                </a:lnTo>
                <a:lnTo>
                  <a:pt x="170535" y="53809"/>
                </a:lnTo>
                <a:lnTo>
                  <a:pt x="220205" y="53809"/>
                </a:lnTo>
                <a:lnTo>
                  <a:pt x="220205" y="52565"/>
                </a:lnTo>
                <a:lnTo>
                  <a:pt x="248449" y="50775"/>
                </a:lnTo>
                <a:lnTo>
                  <a:pt x="285967" y="47858"/>
                </a:lnTo>
                <a:lnTo>
                  <a:pt x="326202" y="43776"/>
                </a:lnTo>
                <a:lnTo>
                  <a:pt x="362597" y="38493"/>
                </a:lnTo>
                <a:lnTo>
                  <a:pt x="352452" y="16560"/>
                </a:lnTo>
                <a:lnTo>
                  <a:pt x="89408" y="16560"/>
                </a:lnTo>
                <a:lnTo>
                  <a:pt x="56338" y="16298"/>
                </a:lnTo>
                <a:lnTo>
                  <a:pt x="41929" y="16029"/>
                </a:lnTo>
                <a:lnTo>
                  <a:pt x="27317" y="15722"/>
                </a:lnTo>
                <a:close/>
              </a:path>
              <a:path w="392429" h="381000">
                <a:moveTo>
                  <a:pt x="344792" y="0"/>
                </a:moveTo>
                <a:lnTo>
                  <a:pt x="294270" y="6486"/>
                </a:lnTo>
                <a:lnTo>
                  <a:pt x="243214" y="11189"/>
                </a:lnTo>
                <a:lnTo>
                  <a:pt x="191881" y="14304"/>
                </a:lnTo>
                <a:lnTo>
                  <a:pt x="140456" y="16030"/>
                </a:lnTo>
                <a:lnTo>
                  <a:pt x="89408" y="16560"/>
                </a:lnTo>
                <a:lnTo>
                  <a:pt x="352452" y="16560"/>
                </a:lnTo>
                <a:lnTo>
                  <a:pt x="344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72480" y="603517"/>
            <a:ext cx="400685" cy="394335"/>
          </a:xfrm>
          <a:custGeom>
            <a:avLst/>
            <a:gdLst/>
            <a:ahLst/>
            <a:cxnLst/>
            <a:rect l="l" t="t" r="r" b="b"/>
            <a:pathLst>
              <a:path w="400685" h="394334">
                <a:moveTo>
                  <a:pt x="348107" y="274027"/>
                </a:moveTo>
                <a:lnTo>
                  <a:pt x="303403" y="294716"/>
                </a:lnTo>
                <a:lnTo>
                  <a:pt x="317277" y="317789"/>
                </a:lnTo>
                <a:lnTo>
                  <a:pt x="330566" y="342684"/>
                </a:lnTo>
                <a:lnTo>
                  <a:pt x="342691" y="368121"/>
                </a:lnTo>
                <a:lnTo>
                  <a:pt x="353072" y="392823"/>
                </a:lnTo>
                <a:lnTo>
                  <a:pt x="400672" y="367982"/>
                </a:lnTo>
                <a:lnTo>
                  <a:pt x="387042" y="339564"/>
                </a:lnTo>
                <a:lnTo>
                  <a:pt x="374851" y="316347"/>
                </a:lnTo>
                <a:lnTo>
                  <a:pt x="362430" y="295459"/>
                </a:lnTo>
                <a:lnTo>
                  <a:pt x="348107" y="274027"/>
                </a:lnTo>
                <a:close/>
              </a:path>
              <a:path w="400685" h="394334">
                <a:moveTo>
                  <a:pt x="256628" y="283552"/>
                </a:moveTo>
                <a:lnTo>
                  <a:pt x="208610" y="288099"/>
                </a:lnTo>
                <a:lnTo>
                  <a:pt x="215139" y="307920"/>
                </a:lnTo>
                <a:lnTo>
                  <a:pt x="221395" y="330577"/>
                </a:lnTo>
                <a:lnTo>
                  <a:pt x="226951" y="356725"/>
                </a:lnTo>
                <a:lnTo>
                  <a:pt x="231381" y="387019"/>
                </a:lnTo>
                <a:lnTo>
                  <a:pt x="283540" y="379996"/>
                </a:lnTo>
                <a:lnTo>
                  <a:pt x="280376" y="365155"/>
                </a:lnTo>
                <a:lnTo>
                  <a:pt x="275356" y="344185"/>
                </a:lnTo>
                <a:lnTo>
                  <a:pt x="267700" y="317010"/>
                </a:lnTo>
                <a:lnTo>
                  <a:pt x="256628" y="283552"/>
                </a:lnTo>
                <a:close/>
              </a:path>
              <a:path w="400685" h="394334">
                <a:moveTo>
                  <a:pt x="169710" y="286854"/>
                </a:moveTo>
                <a:lnTo>
                  <a:pt x="122504" y="286854"/>
                </a:lnTo>
                <a:lnTo>
                  <a:pt x="123360" y="294323"/>
                </a:lnTo>
                <a:lnTo>
                  <a:pt x="124017" y="302529"/>
                </a:lnTo>
                <a:lnTo>
                  <a:pt x="124438" y="312522"/>
                </a:lnTo>
                <a:lnTo>
                  <a:pt x="124587" y="325348"/>
                </a:lnTo>
                <a:lnTo>
                  <a:pt x="124172" y="346405"/>
                </a:lnTo>
                <a:lnTo>
                  <a:pt x="123136" y="363070"/>
                </a:lnTo>
                <a:lnTo>
                  <a:pt x="121790" y="376397"/>
                </a:lnTo>
                <a:lnTo>
                  <a:pt x="120446" y="387438"/>
                </a:lnTo>
                <a:lnTo>
                  <a:pt x="172605" y="386613"/>
                </a:lnTo>
                <a:lnTo>
                  <a:pt x="173012" y="378752"/>
                </a:lnTo>
                <a:lnTo>
                  <a:pt x="173431" y="371703"/>
                </a:lnTo>
                <a:lnTo>
                  <a:pt x="173431" y="361772"/>
                </a:lnTo>
                <a:lnTo>
                  <a:pt x="173256" y="343138"/>
                </a:lnTo>
                <a:lnTo>
                  <a:pt x="172656" y="324156"/>
                </a:lnTo>
                <a:lnTo>
                  <a:pt x="171513" y="305252"/>
                </a:lnTo>
                <a:lnTo>
                  <a:pt x="169710" y="286854"/>
                </a:lnTo>
                <a:close/>
              </a:path>
              <a:path w="400685" h="394334">
                <a:moveTo>
                  <a:pt x="360527" y="111772"/>
                </a:moveTo>
                <a:lnTo>
                  <a:pt x="43040" y="111772"/>
                </a:lnTo>
                <a:lnTo>
                  <a:pt x="43040" y="266573"/>
                </a:lnTo>
                <a:lnTo>
                  <a:pt x="360527" y="266573"/>
                </a:lnTo>
                <a:lnTo>
                  <a:pt x="360527" y="217728"/>
                </a:lnTo>
                <a:lnTo>
                  <a:pt x="94780" y="217728"/>
                </a:lnTo>
                <a:lnTo>
                  <a:pt x="94780" y="159778"/>
                </a:lnTo>
                <a:lnTo>
                  <a:pt x="360527" y="159778"/>
                </a:lnTo>
                <a:lnTo>
                  <a:pt x="360527" y="111772"/>
                </a:lnTo>
                <a:close/>
              </a:path>
              <a:path w="400685" h="394334">
                <a:moveTo>
                  <a:pt x="360527" y="159778"/>
                </a:moveTo>
                <a:lnTo>
                  <a:pt x="309206" y="159778"/>
                </a:lnTo>
                <a:lnTo>
                  <a:pt x="309206" y="217728"/>
                </a:lnTo>
                <a:lnTo>
                  <a:pt x="360527" y="217728"/>
                </a:lnTo>
                <a:lnTo>
                  <a:pt x="360527" y="159778"/>
                </a:lnTo>
                <a:close/>
              </a:path>
              <a:path w="400685" h="394334">
                <a:moveTo>
                  <a:pt x="220205" y="0"/>
                </a:moveTo>
                <a:lnTo>
                  <a:pt x="167627" y="0"/>
                </a:lnTo>
                <a:lnTo>
                  <a:pt x="167627" y="111772"/>
                </a:lnTo>
                <a:lnTo>
                  <a:pt x="220205" y="111772"/>
                </a:lnTo>
                <a:lnTo>
                  <a:pt x="220205" y="81546"/>
                </a:lnTo>
                <a:lnTo>
                  <a:pt x="395300" y="81546"/>
                </a:lnTo>
                <a:lnTo>
                  <a:pt x="395300" y="31876"/>
                </a:lnTo>
                <a:lnTo>
                  <a:pt x="220205" y="31876"/>
                </a:lnTo>
                <a:lnTo>
                  <a:pt x="220205" y="0"/>
                </a:lnTo>
                <a:close/>
              </a:path>
              <a:path w="400685" h="394334">
                <a:moveTo>
                  <a:pt x="49250" y="272783"/>
                </a:moveTo>
                <a:lnTo>
                  <a:pt x="38817" y="302000"/>
                </a:lnTo>
                <a:lnTo>
                  <a:pt x="26639" y="325821"/>
                </a:lnTo>
                <a:lnTo>
                  <a:pt x="13455" y="345370"/>
                </a:lnTo>
                <a:lnTo>
                  <a:pt x="0" y="361772"/>
                </a:lnTo>
                <a:lnTo>
                  <a:pt x="41795" y="394068"/>
                </a:lnTo>
                <a:lnTo>
                  <a:pt x="53759" y="378994"/>
                </a:lnTo>
                <a:lnTo>
                  <a:pt x="66686" y="358568"/>
                </a:lnTo>
                <a:lnTo>
                  <a:pt x="80620" y="329917"/>
                </a:lnTo>
                <a:lnTo>
                  <a:pt x="95605" y="290169"/>
                </a:lnTo>
                <a:lnTo>
                  <a:pt x="49250" y="27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87173" y="616344"/>
            <a:ext cx="400050" cy="379095"/>
          </a:xfrm>
          <a:custGeom>
            <a:avLst/>
            <a:gdLst/>
            <a:ahLst/>
            <a:cxnLst/>
            <a:rect l="l" t="t" r="r" b="b"/>
            <a:pathLst>
              <a:path w="400050" h="379094">
                <a:moveTo>
                  <a:pt x="323697" y="295135"/>
                </a:moveTo>
                <a:lnTo>
                  <a:pt x="314591" y="295135"/>
                </a:lnTo>
                <a:lnTo>
                  <a:pt x="284772" y="322872"/>
                </a:lnTo>
                <a:lnTo>
                  <a:pt x="306281" y="341147"/>
                </a:lnTo>
                <a:lnTo>
                  <a:pt x="326075" y="355155"/>
                </a:lnTo>
                <a:lnTo>
                  <a:pt x="346951" y="366991"/>
                </a:lnTo>
                <a:lnTo>
                  <a:pt x="371703" y="378752"/>
                </a:lnTo>
                <a:lnTo>
                  <a:pt x="399846" y="336943"/>
                </a:lnTo>
                <a:lnTo>
                  <a:pt x="383874" y="330177"/>
                </a:lnTo>
                <a:lnTo>
                  <a:pt x="366103" y="321616"/>
                </a:lnTo>
                <a:lnTo>
                  <a:pt x="346191" y="310281"/>
                </a:lnTo>
                <a:lnTo>
                  <a:pt x="323697" y="295135"/>
                </a:lnTo>
                <a:close/>
              </a:path>
              <a:path w="400050" h="379094">
                <a:moveTo>
                  <a:pt x="222288" y="295135"/>
                </a:moveTo>
                <a:lnTo>
                  <a:pt x="217309" y="295135"/>
                </a:lnTo>
                <a:lnTo>
                  <a:pt x="189568" y="312190"/>
                </a:lnTo>
                <a:lnTo>
                  <a:pt x="161124" y="324161"/>
                </a:lnTo>
                <a:lnTo>
                  <a:pt x="135938" y="331864"/>
                </a:lnTo>
                <a:lnTo>
                  <a:pt x="117970" y="336118"/>
                </a:lnTo>
                <a:lnTo>
                  <a:pt x="144043" y="378345"/>
                </a:lnTo>
                <a:lnTo>
                  <a:pt x="162672" y="372312"/>
                </a:lnTo>
                <a:lnTo>
                  <a:pt x="190923" y="361470"/>
                </a:lnTo>
                <a:lnTo>
                  <a:pt x="222744" y="345509"/>
                </a:lnTo>
                <a:lnTo>
                  <a:pt x="252082" y="324116"/>
                </a:lnTo>
                <a:lnTo>
                  <a:pt x="222288" y="295135"/>
                </a:lnTo>
                <a:close/>
              </a:path>
              <a:path w="400050" h="379094">
                <a:moveTo>
                  <a:pt x="98513" y="58788"/>
                </a:moveTo>
                <a:lnTo>
                  <a:pt x="48425" y="58788"/>
                </a:lnTo>
                <a:lnTo>
                  <a:pt x="48425" y="263258"/>
                </a:lnTo>
                <a:lnTo>
                  <a:pt x="9080" y="273802"/>
                </a:lnTo>
                <a:lnTo>
                  <a:pt x="0" y="276098"/>
                </a:lnTo>
                <a:lnTo>
                  <a:pt x="12001" y="326593"/>
                </a:lnTo>
                <a:lnTo>
                  <a:pt x="29061" y="321616"/>
                </a:lnTo>
                <a:lnTo>
                  <a:pt x="64938" y="310973"/>
                </a:lnTo>
                <a:lnTo>
                  <a:pt x="107877" y="297380"/>
                </a:lnTo>
                <a:lnTo>
                  <a:pt x="146126" y="283552"/>
                </a:lnTo>
                <a:lnTo>
                  <a:pt x="142871" y="248780"/>
                </a:lnTo>
                <a:lnTo>
                  <a:pt x="98513" y="248780"/>
                </a:lnTo>
                <a:lnTo>
                  <a:pt x="98513" y="58788"/>
                </a:lnTo>
                <a:close/>
              </a:path>
              <a:path w="400050" h="379094">
                <a:moveTo>
                  <a:pt x="378333" y="71196"/>
                </a:moveTo>
                <a:lnTo>
                  <a:pt x="165569" y="71196"/>
                </a:lnTo>
                <a:lnTo>
                  <a:pt x="165569" y="295135"/>
                </a:lnTo>
                <a:lnTo>
                  <a:pt x="378333" y="295135"/>
                </a:lnTo>
                <a:lnTo>
                  <a:pt x="378333" y="255397"/>
                </a:lnTo>
                <a:lnTo>
                  <a:pt x="213995" y="255397"/>
                </a:lnTo>
                <a:lnTo>
                  <a:pt x="213995" y="228079"/>
                </a:lnTo>
                <a:lnTo>
                  <a:pt x="378333" y="228079"/>
                </a:lnTo>
                <a:lnTo>
                  <a:pt x="378333" y="193725"/>
                </a:lnTo>
                <a:lnTo>
                  <a:pt x="213995" y="193725"/>
                </a:lnTo>
                <a:lnTo>
                  <a:pt x="213995" y="168478"/>
                </a:lnTo>
                <a:lnTo>
                  <a:pt x="378333" y="168478"/>
                </a:lnTo>
                <a:lnTo>
                  <a:pt x="378333" y="134124"/>
                </a:lnTo>
                <a:lnTo>
                  <a:pt x="213995" y="134124"/>
                </a:lnTo>
                <a:lnTo>
                  <a:pt x="213995" y="109702"/>
                </a:lnTo>
                <a:lnTo>
                  <a:pt x="378333" y="109702"/>
                </a:lnTo>
                <a:lnTo>
                  <a:pt x="378333" y="71196"/>
                </a:lnTo>
                <a:close/>
              </a:path>
              <a:path w="400050" h="379094">
                <a:moveTo>
                  <a:pt x="378333" y="228079"/>
                </a:moveTo>
                <a:lnTo>
                  <a:pt x="328650" y="228079"/>
                </a:lnTo>
                <a:lnTo>
                  <a:pt x="328650" y="255397"/>
                </a:lnTo>
                <a:lnTo>
                  <a:pt x="378333" y="255397"/>
                </a:lnTo>
                <a:lnTo>
                  <a:pt x="378333" y="228079"/>
                </a:lnTo>
                <a:close/>
              </a:path>
              <a:path w="400050" h="379094">
                <a:moveTo>
                  <a:pt x="141554" y="234708"/>
                </a:moveTo>
                <a:lnTo>
                  <a:pt x="133025" y="237837"/>
                </a:lnTo>
                <a:lnTo>
                  <a:pt x="125158" y="240501"/>
                </a:lnTo>
                <a:lnTo>
                  <a:pt x="98513" y="248780"/>
                </a:lnTo>
                <a:lnTo>
                  <a:pt x="142871" y="248780"/>
                </a:lnTo>
                <a:lnTo>
                  <a:pt x="141554" y="234708"/>
                </a:lnTo>
                <a:close/>
              </a:path>
              <a:path w="400050" h="379094">
                <a:moveTo>
                  <a:pt x="378333" y="168478"/>
                </a:moveTo>
                <a:lnTo>
                  <a:pt x="328650" y="168478"/>
                </a:lnTo>
                <a:lnTo>
                  <a:pt x="328650" y="193725"/>
                </a:lnTo>
                <a:lnTo>
                  <a:pt x="378333" y="193725"/>
                </a:lnTo>
                <a:lnTo>
                  <a:pt x="378333" y="168478"/>
                </a:lnTo>
                <a:close/>
              </a:path>
              <a:path w="400050" h="379094">
                <a:moveTo>
                  <a:pt x="378333" y="109702"/>
                </a:moveTo>
                <a:lnTo>
                  <a:pt x="328650" y="109702"/>
                </a:lnTo>
                <a:lnTo>
                  <a:pt x="328650" y="134124"/>
                </a:lnTo>
                <a:lnTo>
                  <a:pt x="378333" y="134124"/>
                </a:lnTo>
                <a:lnTo>
                  <a:pt x="378333" y="109702"/>
                </a:lnTo>
                <a:close/>
              </a:path>
              <a:path w="400050" h="379094">
                <a:moveTo>
                  <a:pt x="295135" y="44703"/>
                </a:moveTo>
                <a:lnTo>
                  <a:pt x="242976" y="44703"/>
                </a:lnTo>
                <a:lnTo>
                  <a:pt x="241522" y="50070"/>
                </a:lnTo>
                <a:lnTo>
                  <a:pt x="239717" y="56869"/>
                </a:lnTo>
                <a:lnTo>
                  <a:pt x="237681" y="64208"/>
                </a:lnTo>
                <a:lnTo>
                  <a:pt x="235534" y="71196"/>
                </a:lnTo>
                <a:lnTo>
                  <a:pt x="286435" y="71196"/>
                </a:lnTo>
                <a:lnTo>
                  <a:pt x="290661" y="58788"/>
                </a:lnTo>
                <a:lnTo>
                  <a:pt x="293016" y="51641"/>
                </a:lnTo>
                <a:lnTo>
                  <a:pt x="295135" y="44703"/>
                </a:lnTo>
                <a:close/>
              </a:path>
              <a:path w="400050" h="379094">
                <a:moveTo>
                  <a:pt x="140309" y="9944"/>
                </a:moveTo>
                <a:lnTo>
                  <a:pt x="5372" y="9944"/>
                </a:lnTo>
                <a:lnTo>
                  <a:pt x="5372" y="58788"/>
                </a:lnTo>
                <a:lnTo>
                  <a:pt x="140309" y="58788"/>
                </a:lnTo>
                <a:lnTo>
                  <a:pt x="140309" y="9944"/>
                </a:lnTo>
                <a:close/>
              </a:path>
              <a:path w="400050" h="379094">
                <a:moveTo>
                  <a:pt x="394068" y="0"/>
                </a:moveTo>
                <a:lnTo>
                  <a:pt x="153149" y="0"/>
                </a:lnTo>
                <a:lnTo>
                  <a:pt x="153149" y="44703"/>
                </a:lnTo>
                <a:lnTo>
                  <a:pt x="394068" y="44703"/>
                </a:lnTo>
                <a:lnTo>
                  <a:pt x="394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42011" y="975106"/>
            <a:ext cx="52705" cy="19050"/>
          </a:xfrm>
          <a:custGeom>
            <a:avLst/>
            <a:gdLst/>
            <a:ahLst/>
            <a:cxnLst/>
            <a:rect l="l" t="t" r="r" b="b"/>
            <a:pathLst>
              <a:path w="52704" h="19050">
                <a:moveTo>
                  <a:pt x="0" y="19050"/>
                </a:moveTo>
                <a:lnTo>
                  <a:pt x="52171" y="19050"/>
                </a:lnTo>
                <a:lnTo>
                  <a:pt x="5217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42011" y="95097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42011" y="867156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90">
                <a:moveTo>
                  <a:pt x="0" y="59689"/>
                </a:moveTo>
                <a:lnTo>
                  <a:pt x="52171" y="59689"/>
                </a:lnTo>
                <a:lnTo>
                  <a:pt x="52171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42011" y="844931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42011" y="765556"/>
            <a:ext cx="52705" cy="57150"/>
          </a:xfrm>
          <a:custGeom>
            <a:avLst/>
            <a:gdLst/>
            <a:ahLst/>
            <a:cxnLst/>
            <a:rect l="l" t="t" r="r" b="b"/>
            <a:pathLst>
              <a:path w="52704" h="57150">
                <a:moveTo>
                  <a:pt x="0" y="57150"/>
                </a:moveTo>
                <a:lnTo>
                  <a:pt x="52171" y="57150"/>
                </a:lnTo>
                <a:lnTo>
                  <a:pt x="52171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42011" y="74269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42011" y="666496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40">
                <a:moveTo>
                  <a:pt x="0" y="53340"/>
                </a:moveTo>
                <a:lnTo>
                  <a:pt x="52171" y="53340"/>
                </a:lnTo>
                <a:lnTo>
                  <a:pt x="52171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42011" y="6423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604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03631" y="975639"/>
            <a:ext cx="53340" cy="19050"/>
          </a:xfrm>
          <a:custGeom>
            <a:avLst/>
            <a:gdLst/>
            <a:ahLst/>
            <a:cxnLst/>
            <a:rect l="l" t="t" r="r" b="b"/>
            <a:pathLst>
              <a:path w="53340" h="19050">
                <a:moveTo>
                  <a:pt x="52984" y="0"/>
                </a:moveTo>
                <a:lnTo>
                  <a:pt x="0" y="0"/>
                </a:lnTo>
                <a:lnTo>
                  <a:pt x="0" y="18630"/>
                </a:lnTo>
                <a:lnTo>
                  <a:pt x="52984" y="1863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03631" y="866775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40" h="60325">
                <a:moveTo>
                  <a:pt x="52984" y="0"/>
                </a:moveTo>
                <a:lnTo>
                  <a:pt x="0" y="0"/>
                </a:lnTo>
                <a:lnTo>
                  <a:pt x="0" y="60020"/>
                </a:lnTo>
                <a:lnTo>
                  <a:pt x="52984" y="6002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03631" y="765772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5">
                <a:moveTo>
                  <a:pt x="52984" y="0"/>
                </a:moveTo>
                <a:lnTo>
                  <a:pt x="0" y="0"/>
                </a:lnTo>
                <a:lnTo>
                  <a:pt x="0" y="56299"/>
                </a:lnTo>
                <a:lnTo>
                  <a:pt x="52984" y="56299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03631" y="666851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40" h="53975">
                <a:moveTo>
                  <a:pt x="52984" y="0"/>
                </a:moveTo>
                <a:lnTo>
                  <a:pt x="0" y="0"/>
                </a:lnTo>
                <a:lnTo>
                  <a:pt x="0" y="53390"/>
                </a:lnTo>
                <a:lnTo>
                  <a:pt x="52984" y="5339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361271" y="6344145"/>
            <a:ext cx="1116863" cy="6991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84067" y="6469100"/>
            <a:ext cx="465213" cy="4902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47313" y="6491973"/>
            <a:ext cx="412267" cy="2137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584016" y="6515341"/>
            <a:ext cx="103212" cy="204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484701" y="7005227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79"/>
                </a:moveTo>
                <a:lnTo>
                  <a:pt x="11163" y="279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77"/>
                </a:lnTo>
                <a:lnTo>
                  <a:pt x="14145" y="977"/>
                </a:lnTo>
                <a:lnTo>
                  <a:pt x="13969" y="279"/>
                </a:lnTo>
                <a:close/>
              </a:path>
              <a:path w="23495" h="15240">
                <a:moveTo>
                  <a:pt x="14145" y="977"/>
                </a:moveTo>
                <a:lnTo>
                  <a:pt x="12750" y="977"/>
                </a:lnTo>
                <a:lnTo>
                  <a:pt x="13045" y="2362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67" y="12141"/>
                </a:lnTo>
                <a:lnTo>
                  <a:pt x="16789" y="11506"/>
                </a:lnTo>
                <a:lnTo>
                  <a:pt x="14145" y="977"/>
                </a:lnTo>
                <a:close/>
              </a:path>
              <a:path w="23495" h="15240">
                <a:moveTo>
                  <a:pt x="23164" y="977"/>
                </a:moveTo>
                <a:lnTo>
                  <a:pt x="21577" y="977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77"/>
                </a:lnTo>
                <a:close/>
              </a:path>
              <a:path w="23495" h="15240">
                <a:moveTo>
                  <a:pt x="23164" y="279"/>
                </a:moveTo>
                <a:lnTo>
                  <a:pt x="20370" y="279"/>
                </a:lnTo>
                <a:lnTo>
                  <a:pt x="17487" y="11506"/>
                </a:lnTo>
                <a:lnTo>
                  <a:pt x="17335" y="12217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1" y="1600"/>
                </a:lnTo>
                <a:lnTo>
                  <a:pt x="21551" y="977"/>
                </a:lnTo>
                <a:lnTo>
                  <a:pt x="23164" y="977"/>
                </a:lnTo>
                <a:lnTo>
                  <a:pt x="23164" y="279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17"/>
                </a:lnTo>
                <a:lnTo>
                  <a:pt x="2806" y="15024"/>
                </a:lnTo>
                <a:lnTo>
                  <a:pt x="6997" y="15024"/>
                </a:lnTo>
                <a:lnTo>
                  <a:pt x="8547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299" y="1447"/>
                </a:lnTo>
                <a:lnTo>
                  <a:pt x="253" y="5613"/>
                </a:lnTo>
                <a:lnTo>
                  <a:pt x="520" y="6502"/>
                </a:lnTo>
                <a:lnTo>
                  <a:pt x="2654" y="7607"/>
                </a:lnTo>
                <a:lnTo>
                  <a:pt x="3924" y="7988"/>
                </a:lnTo>
                <a:lnTo>
                  <a:pt x="6172" y="8864"/>
                </a:lnTo>
                <a:lnTo>
                  <a:pt x="7073" y="8864"/>
                </a:lnTo>
                <a:lnTo>
                  <a:pt x="7073" y="12776"/>
                </a:lnTo>
                <a:lnTo>
                  <a:pt x="5930" y="13589"/>
                </a:lnTo>
                <a:lnTo>
                  <a:pt x="8547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807"/>
                </a:lnTo>
                <a:lnTo>
                  <a:pt x="4615" y="6502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13"/>
                </a:lnTo>
                <a:lnTo>
                  <a:pt x="1841" y="4991"/>
                </a:lnTo>
                <a:lnTo>
                  <a:pt x="1896" y="2565"/>
                </a:lnTo>
                <a:lnTo>
                  <a:pt x="2082" y="1447"/>
                </a:lnTo>
                <a:lnTo>
                  <a:pt x="8451" y="1447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47"/>
                </a:moveTo>
                <a:lnTo>
                  <a:pt x="6007" y="1447"/>
                </a:lnTo>
                <a:lnTo>
                  <a:pt x="6794" y="2565"/>
                </a:lnTo>
                <a:lnTo>
                  <a:pt x="6692" y="4064"/>
                </a:lnTo>
                <a:lnTo>
                  <a:pt x="8280" y="4064"/>
                </a:lnTo>
                <a:lnTo>
                  <a:pt x="8451" y="1447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06507" y="349059"/>
            <a:ext cx="182206" cy="2246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21645" y="534060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55" y="37439"/>
                </a:moveTo>
                <a:lnTo>
                  <a:pt x="0" y="37439"/>
                </a:lnTo>
                <a:lnTo>
                  <a:pt x="0" y="0"/>
                </a:lnTo>
                <a:lnTo>
                  <a:pt x="36055" y="0"/>
                </a:lnTo>
                <a:lnTo>
                  <a:pt x="36055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" y="238734"/>
            <a:ext cx="10689729" cy="10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3" y="7099948"/>
            <a:ext cx="10689729" cy="19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6909" y="2091919"/>
            <a:ext cx="148094" cy="18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9141" y="2284476"/>
            <a:ext cx="19685" cy="13970"/>
          </a:xfrm>
          <a:custGeom>
            <a:avLst/>
            <a:gdLst/>
            <a:ahLst/>
            <a:cxnLst/>
            <a:rect l="l" t="t" r="r" b="b"/>
            <a:pathLst>
              <a:path w="19685" h="13969">
                <a:moveTo>
                  <a:pt x="0" y="13970"/>
                </a:moveTo>
                <a:lnTo>
                  <a:pt x="19316" y="13970"/>
                </a:lnTo>
                <a:lnTo>
                  <a:pt x="1931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9141" y="227558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177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8800" y="2110486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93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9141" y="210096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6687" y="2285009"/>
            <a:ext cx="19685" cy="13970"/>
          </a:xfrm>
          <a:custGeom>
            <a:avLst/>
            <a:gdLst/>
            <a:ahLst/>
            <a:cxnLst/>
            <a:rect l="l" t="t" r="r" b="b"/>
            <a:pathLst>
              <a:path w="19685" h="13969">
                <a:moveTo>
                  <a:pt x="19304" y="0"/>
                </a:moveTo>
                <a:lnTo>
                  <a:pt x="0" y="0"/>
                </a:lnTo>
                <a:lnTo>
                  <a:pt x="0" y="13881"/>
                </a:lnTo>
                <a:lnTo>
                  <a:pt x="19304" y="13881"/>
                </a:lnTo>
                <a:lnTo>
                  <a:pt x="193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6333" y="2110283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349"/>
                </a:lnTo>
              </a:path>
            </a:pathLst>
          </a:custGeom>
          <a:ln w="193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594" y="222796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244" y="0"/>
                </a:lnTo>
              </a:path>
            </a:pathLst>
          </a:custGeom>
          <a:ln w="16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594" y="2157476"/>
            <a:ext cx="18415" cy="62230"/>
          </a:xfrm>
          <a:custGeom>
            <a:avLst/>
            <a:gdLst/>
            <a:ahLst/>
            <a:cxnLst/>
            <a:rect l="l" t="t" r="r" b="b"/>
            <a:pathLst>
              <a:path w="18414" h="62230">
                <a:moveTo>
                  <a:pt x="0" y="62230"/>
                </a:moveTo>
                <a:lnTo>
                  <a:pt x="18364" y="62230"/>
                </a:lnTo>
                <a:lnTo>
                  <a:pt x="18364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594" y="214858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244" y="0"/>
                </a:lnTo>
              </a:path>
            </a:pathLst>
          </a:custGeom>
          <a:ln w="177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1005" y="2157146"/>
            <a:ext cx="19050" cy="62230"/>
          </a:xfrm>
          <a:custGeom>
            <a:avLst/>
            <a:gdLst/>
            <a:ahLst/>
            <a:cxnLst/>
            <a:rect l="l" t="t" r="r" b="b"/>
            <a:pathLst>
              <a:path w="19050" h="62230">
                <a:moveTo>
                  <a:pt x="18834" y="0"/>
                </a:moveTo>
                <a:lnTo>
                  <a:pt x="0" y="0"/>
                </a:lnTo>
                <a:lnTo>
                  <a:pt x="0" y="62166"/>
                </a:lnTo>
                <a:lnTo>
                  <a:pt x="18834" y="62166"/>
                </a:lnTo>
                <a:lnTo>
                  <a:pt x="188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78478" y="2097341"/>
            <a:ext cx="208851" cy="191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24070" y="2079917"/>
            <a:ext cx="188836" cy="21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5528" y="2080628"/>
            <a:ext cx="196837" cy="218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5804" y="2080869"/>
            <a:ext cx="212725" cy="218440"/>
          </a:xfrm>
          <a:custGeom>
            <a:avLst/>
            <a:gdLst/>
            <a:ahLst/>
            <a:cxnLst/>
            <a:rect l="l" t="t" r="r" b="b"/>
            <a:pathLst>
              <a:path w="212725" h="218439">
                <a:moveTo>
                  <a:pt x="64046" y="6832"/>
                </a:moveTo>
                <a:lnTo>
                  <a:pt x="0" y="6832"/>
                </a:lnTo>
                <a:lnTo>
                  <a:pt x="0" y="218262"/>
                </a:lnTo>
                <a:lnTo>
                  <a:pt x="18605" y="218262"/>
                </a:lnTo>
                <a:lnTo>
                  <a:pt x="18605" y="23787"/>
                </a:lnTo>
                <a:lnTo>
                  <a:pt x="63911" y="23787"/>
                </a:lnTo>
                <a:lnTo>
                  <a:pt x="64046" y="23317"/>
                </a:lnTo>
                <a:lnTo>
                  <a:pt x="64046" y="6832"/>
                </a:lnTo>
                <a:close/>
              </a:path>
              <a:path w="212725" h="218439">
                <a:moveTo>
                  <a:pt x="146215" y="187896"/>
                </a:moveTo>
                <a:lnTo>
                  <a:pt x="127139" y="187896"/>
                </a:lnTo>
                <a:lnTo>
                  <a:pt x="127139" y="218262"/>
                </a:lnTo>
                <a:lnTo>
                  <a:pt x="146215" y="218262"/>
                </a:lnTo>
                <a:lnTo>
                  <a:pt x="146215" y="187896"/>
                </a:lnTo>
                <a:close/>
              </a:path>
              <a:path w="212725" h="218439">
                <a:moveTo>
                  <a:pt x="212610" y="172123"/>
                </a:moveTo>
                <a:lnTo>
                  <a:pt x="59093" y="172123"/>
                </a:lnTo>
                <a:lnTo>
                  <a:pt x="59093" y="187896"/>
                </a:lnTo>
                <a:lnTo>
                  <a:pt x="212610" y="187896"/>
                </a:lnTo>
                <a:lnTo>
                  <a:pt x="212610" y="172123"/>
                </a:lnTo>
                <a:close/>
              </a:path>
              <a:path w="212725" h="218439">
                <a:moveTo>
                  <a:pt x="146215" y="156108"/>
                </a:moveTo>
                <a:lnTo>
                  <a:pt x="127139" y="156108"/>
                </a:lnTo>
                <a:lnTo>
                  <a:pt x="127139" y="172123"/>
                </a:lnTo>
                <a:lnTo>
                  <a:pt x="146215" y="172123"/>
                </a:lnTo>
                <a:lnTo>
                  <a:pt x="146215" y="156108"/>
                </a:lnTo>
                <a:close/>
              </a:path>
              <a:path w="212725" h="218439">
                <a:moveTo>
                  <a:pt x="39319" y="152336"/>
                </a:moveTo>
                <a:lnTo>
                  <a:pt x="23787" y="152336"/>
                </a:lnTo>
                <a:lnTo>
                  <a:pt x="26377" y="171170"/>
                </a:lnTo>
                <a:lnTo>
                  <a:pt x="36969" y="171170"/>
                </a:lnTo>
                <a:lnTo>
                  <a:pt x="44575" y="170685"/>
                </a:lnTo>
                <a:lnTo>
                  <a:pt x="53508" y="167285"/>
                </a:lnTo>
                <a:lnTo>
                  <a:pt x="60940" y="158060"/>
                </a:lnTo>
                <a:lnTo>
                  <a:pt x="61888" y="152577"/>
                </a:lnTo>
                <a:lnTo>
                  <a:pt x="46380" y="152577"/>
                </a:lnTo>
                <a:lnTo>
                  <a:pt x="39319" y="152336"/>
                </a:lnTo>
                <a:close/>
              </a:path>
              <a:path w="212725" h="218439">
                <a:moveTo>
                  <a:pt x="200139" y="81711"/>
                </a:moveTo>
                <a:lnTo>
                  <a:pt x="73698" y="81711"/>
                </a:lnTo>
                <a:lnTo>
                  <a:pt x="73698" y="156108"/>
                </a:lnTo>
                <a:lnTo>
                  <a:pt x="200139" y="156108"/>
                </a:lnTo>
                <a:lnTo>
                  <a:pt x="200139" y="141516"/>
                </a:lnTo>
                <a:lnTo>
                  <a:pt x="91363" y="141516"/>
                </a:lnTo>
                <a:lnTo>
                  <a:pt x="91363" y="125031"/>
                </a:lnTo>
                <a:lnTo>
                  <a:pt x="200139" y="125031"/>
                </a:lnTo>
                <a:lnTo>
                  <a:pt x="200139" y="112077"/>
                </a:lnTo>
                <a:lnTo>
                  <a:pt x="91363" y="112077"/>
                </a:lnTo>
                <a:lnTo>
                  <a:pt x="91363" y="96304"/>
                </a:lnTo>
                <a:lnTo>
                  <a:pt x="200139" y="96304"/>
                </a:lnTo>
                <a:lnTo>
                  <a:pt x="200139" y="81711"/>
                </a:lnTo>
                <a:close/>
              </a:path>
              <a:path w="212725" h="218439">
                <a:moveTo>
                  <a:pt x="63911" y="23787"/>
                </a:moveTo>
                <a:lnTo>
                  <a:pt x="45681" y="23787"/>
                </a:lnTo>
                <a:lnTo>
                  <a:pt x="40259" y="41819"/>
                </a:lnTo>
                <a:lnTo>
                  <a:pt x="35525" y="56451"/>
                </a:lnTo>
                <a:lnTo>
                  <a:pt x="30721" y="69468"/>
                </a:lnTo>
                <a:lnTo>
                  <a:pt x="25196" y="82410"/>
                </a:lnTo>
                <a:lnTo>
                  <a:pt x="34068" y="94513"/>
                </a:lnTo>
                <a:lnTo>
                  <a:pt x="40732" y="107719"/>
                </a:lnTo>
                <a:lnTo>
                  <a:pt x="44924" y="121809"/>
                </a:lnTo>
                <a:lnTo>
                  <a:pt x="46380" y="136563"/>
                </a:lnTo>
                <a:lnTo>
                  <a:pt x="46380" y="152577"/>
                </a:lnTo>
                <a:lnTo>
                  <a:pt x="61888" y="152577"/>
                </a:lnTo>
                <a:lnTo>
                  <a:pt x="64046" y="140093"/>
                </a:lnTo>
                <a:lnTo>
                  <a:pt x="63323" y="129949"/>
                </a:lnTo>
                <a:lnTo>
                  <a:pt x="60393" y="115255"/>
                </a:lnTo>
                <a:lnTo>
                  <a:pt x="54107" y="98442"/>
                </a:lnTo>
                <a:lnTo>
                  <a:pt x="43319" y="81940"/>
                </a:lnTo>
                <a:lnTo>
                  <a:pt x="49471" y="67051"/>
                </a:lnTo>
                <a:lnTo>
                  <a:pt x="54916" y="52714"/>
                </a:lnTo>
                <a:lnTo>
                  <a:pt x="59797" y="38150"/>
                </a:lnTo>
                <a:lnTo>
                  <a:pt x="63911" y="23787"/>
                </a:lnTo>
                <a:close/>
              </a:path>
              <a:path w="212725" h="218439">
                <a:moveTo>
                  <a:pt x="200139" y="125031"/>
                </a:moveTo>
                <a:lnTo>
                  <a:pt x="182244" y="125031"/>
                </a:lnTo>
                <a:lnTo>
                  <a:pt x="182244" y="141516"/>
                </a:lnTo>
                <a:lnTo>
                  <a:pt x="200139" y="141516"/>
                </a:lnTo>
                <a:lnTo>
                  <a:pt x="200139" y="125031"/>
                </a:lnTo>
                <a:close/>
              </a:path>
              <a:path w="212725" h="218439">
                <a:moveTo>
                  <a:pt x="200139" y="96304"/>
                </a:moveTo>
                <a:lnTo>
                  <a:pt x="182244" y="96304"/>
                </a:lnTo>
                <a:lnTo>
                  <a:pt x="182244" y="112077"/>
                </a:lnTo>
                <a:lnTo>
                  <a:pt x="200139" y="112077"/>
                </a:lnTo>
                <a:lnTo>
                  <a:pt x="200139" y="96304"/>
                </a:lnTo>
                <a:close/>
              </a:path>
              <a:path w="212725" h="218439">
                <a:moveTo>
                  <a:pt x="212610" y="53924"/>
                </a:moveTo>
                <a:lnTo>
                  <a:pt x="61455" y="53924"/>
                </a:lnTo>
                <a:lnTo>
                  <a:pt x="61455" y="69468"/>
                </a:lnTo>
                <a:lnTo>
                  <a:pt x="212610" y="69468"/>
                </a:lnTo>
                <a:lnTo>
                  <a:pt x="212610" y="53924"/>
                </a:lnTo>
                <a:close/>
              </a:path>
              <a:path w="212725" h="218439">
                <a:moveTo>
                  <a:pt x="109956" y="31788"/>
                </a:moveTo>
                <a:lnTo>
                  <a:pt x="91820" y="31788"/>
                </a:lnTo>
                <a:lnTo>
                  <a:pt x="93713" y="37680"/>
                </a:lnTo>
                <a:lnTo>
                  <a:pt x="96532" y="48031"/>
                </a:lnTo>
                <a:lnTo>
                  <a:pt x="97713" y="53924"/>
                </a:lnTo>
                <a:lnTo>
                  <a:pt x="115849" y="53924"/>
                </a:lnTo>
                <a:lnTo>
                  <a:pt x="114426" y="45910"/>
                </a:lnTo>
                <a:lnTo>
                  <a:pt x="111607" y="36258"/>
                </a:lnTo>
                <a:lnTo>
                  <a:pt x="109956" y="31788"/>
                </a:lnTo>
                <a:close/>
              </a:path>
              <a:path w="212725" h="218439">
                <a:moveTo>
                  <a:pt x="184124" y="31788"/>
                </a:moveTo>
                <a:lnTo>
                  <a:pt x="165049" y="31788"/>
                </a:lnTo>
                <a:lnTo>
                  <a:pt x="160108" y="49441"/>
                </a:lnTo>
                <a:lnTo>
                  <a:pt x="158457" y="53924"/>
                </a:lnTo>
                <a:lnTo>
                  <a:pt x="177063" y="53924"/>
                </a:lnTo>
                <a:lnTo>
                  <a:pt x="179882" y="46850"/>
                </a:lnTo>
                <a:lnTo>
                  <a:pt x="182473" y="38150"/>
                </a:lnTo>
                <a:lnTo>
                  <a:pt x="184124" y="31788"/>
                </a:lnTo>
                <a:close/>
              </a:path>
              <a:path w="212725" h="218439">
                <a:moveTo>
                  <a:pt x="205308" y="16014"/>
                </a:moveTo>
                <a:lnTo>
                  <a:pt x="69227" y="16014"/>
                </a:lnTo>
                <a:lnTo>
                  <a:pt x="69227" y="31788"/>
                </a:lnTo>
                <a:lnTo>
                  <a:pt x="205308" y="31788"/>
                </a:lnTo>
                <a:lnTo>
                  <a:pt x="205308" y="16014"/>
                </a:lnTo>
                <a:close/>
              </a:path>
              <a:path w="212725" h="218439">
                <a:moveTo>
                  <a:pt x="146215" y="0"/>
                </a:moveTo>
                <a:lnTo>
                  <a:pt x="127139" y="0"/>
                </a:lnTo>
                <a:lnTo>
                  <a:pt x="127139" y="16014"/>
                </a:lnTo>
                <a:lnTo>
                  <a:pt x="146215" y="16014"/>
                </a:lnTo>
                <a:lnTo>
                  <a:pt x="1462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5611" y="2080628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119608" y="140804"/>
                </a:moveTo>
                <a:lnTo>
                  <a:pt x="99364" y="140804"/>
                </a:lnTo>
                <a:lnTo>
                  <a:pt x="99364" y="198958"/>
                </a:lnTo>
                <a:lnTo>
                  <a:pt x="48305" y="198958"/>
                </a:lnTo>
                <a:lnTo>
                  <a:pt x="52031" y="218503"/>
                </a:lnTo>
                <a:lnTo>
                  <a:pt x="99123" y="218503"/>
                </a:lnTo>
                <a:lnTo>
                  <a:pt x="109380" y="216548"/>
                </a:lnTo>
                <a:lnTo>
                  <a:pt x="115638" y="211524"/>
                </a:lnTo>
                <a:lnTo>
                  <a:pt x="118759" y="204691"/>
                </a:lnTo>
                <a:lnTo>
                  <a:pt x="119418" y="198958"/>
                </a:lnTo>
                <a:lnTo>
                  <a:pt x="91592" y="198958"/>
                </a:lnTo>
                <a:lnTo>
                  <a:pt x="119446" y="198716"/>
                </a:lnTo>
                <a:lnTo>
                  <a:pt x="119608" y="197307"/>
                </a:lnTo>
                <a:lnTo>
                  <a:pt x="119608" y="140804"/>
                </a:lnTo>
                <a:close/>
              </a:path>
              <a:path w="219075" h="219075">
                <a:moveTo>
                  <a:pt x="218503" y="122199"/>
                </a:moveTo>
                <a:lnTo>
                  <a:pt x="0" y="122199"/>
                </a:lnTo>
                <a:lnTo>
                  <a:pt x="0" y="140804"/>
                </a:lnTo>
                <a:lnTo>
                  <a:pt x="218503" y="140804"/>
                </a:lnTo>
                <a:lnTo>
                  <a:pt x="218503" y="122199"/>
                </a:lnTo>
                <a:close/>
              </a:path>
              <a:path w="219075" h="219075">
                <a:moveTo>
                  <a:pt x="119608" y="85471"/>
                </a:moveTo>
                <a:lnTo>
                  <a:pt x="99364" y="85471"/>
                </a:lnTo>
                <a:lnTo>
                  <a:pt x="99364" y="122199"/>
                </a:lnTo>
                <a:lnTo>
                  <a:pt x="119608" y="122199"/>
                </a:lnTo>
                <a:lnTo>
                  <a:pt x="119608" y="85471"/>
                </a:lnTo>
                <a:close/>
              </a:path>
              <a:path w="219075" h="219075">
                <a:moveTo>
                  <a:pt x="207187" y="66636"/>
                </a:moveTo>
                <a:lnTo>
                  <a:pt x="11531" y="66636"/>
                </a:lnTo>
                <a:lnTo>
                  <a:pt x="11531" y="85471"/>
                </a:lnTo>
                <a:lnTo>
                  <a:pt x="207187" y="85471"/>
                </a:lnTo>
                <a:lnTo>
                  <a:pt x="207187" y="66636"/>
                </a:lnTo>
                <a:close/>
              </a:path>
              <a:path w="219075" h="219075">
                <a:moveTo>
                  <a:pt x="119608" y="31076"/>
                </a:moveTo>
                <a:lnTo>
                  <a:pt x="99364" y="31076"/>
                </a:lnTo>
                <a:lnTo>
                  <a:pt x="99364" y="66636"/>
                </a:lnTo>
                <a:lnTo>
                  <a:pt x="119608" y="66636"/>
                </a:lnTo>
                <a:lnTo>
                  <a:pt x="119608" y="31076"/>
                </a:lnTo>
                <a:close/>
              </a:path>
              <a:path w="219075" h="219075">
                <a:moveTo>
                  <a:pt x="196367" y="0"/>
                </a:moveTo>
                <a:lnTo>
                  <a:pt x="157984" y="6852"/>
                </a:lnTo>
                <a:lnTo>
                  <a:pt x="115544" y="11564"/>
                </a:lnTo>
                <a:lnTo>
                  <a:pt x="66836" y="14203"/>
                </a:lnTo>
                <a:lnTo>
                  <a:pt x="9652" y="14833"/>
                </a:lnTo>
                <a:lnTo>
                  <a:pt x="11531" y="33909"/>
                </a:lnTo>
                <a:lnTo>
                  <a:pt x="27245" y="33830"/>
                </a:lnTo>
                <a:lnTo>
                  <a:pt x="46618" y="33464"/>
                </a:lnTo>
                <a:lnTo>
                  <a:pt x="70406" y="32612"/>
                </a:lnTo>
                <a:lnTo>
                  <a:pt x="99364" y="31076"/>
                </a:lnTo>
                <a:lnTo>
                  <a:pt x="119608" y="31076"/>
                </a:lnTo>
                <a:lnTo>
                  <a:pt x="119608" y="29667"/>
                </a:lnTo>
                <a:lnTo>
                  <a:pt x="150696" y="26711"/>
                </a:lnTo>
                <a:lnTo>
                  <a:pt x="174058" y="23693"/>
                </a:lnTo>
                <a:lnTo>
                  <a:pt x="190797" y="20896"/>
                </a:lnTo>
                <a:lnTo>
                  <a:pt x="202018" y="18605"/>
                </a:lnTo>
                <a:lnTo>
                  <a:pt x="1963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249" y="2079688"/>
            <a:ext cx="221615" cy="219710"/>
          </a:xfrm>
          <a:custGeom>
            <a:avLst/>
            <a:gdLst/>
            <a:ahLst/>
            <a:cxnLst/>
            <a:rect l="l" t="t" r="r" b="b"/>
            <a:pathLst>
              <a:path w="221614" h="219710">
                <a:moveTo>
                  <a:pt x="218020" y="10363"/>
                </a:moveTo>
                <a:lnTo>
                  <a:pt x="157975" y="10363"/>
                </a:lnTo>
                <a:lnTo>
                  <a:pt x="157975" y="28714"/>
                </a:lnTo>
                <a:lnTo>
                  <a:pt x="218020" y="28714"/>
                </a:lnTo>
                <a:lnTo>
                  <a:pt x="218020" y="10363"/>
                </a:lnTo>
                <a:close/>
              </a:path>
              <a:path w="221614" h="219710">
                <a:moveTo>
                  <a:pt x="44018" y="119367"/>
                </a:moveTo>
                <a:lnTo>
                  <a:pt x="25184" y="119367"/>
                </a:lnTo>
                <a:lnTo>
                  <a:pt x="25184" y="219201"/>
                </a:lnTo>
                <a:lnTo>
                  <a:pt x="44018" y="219201"/>
                </a:lnTo>
                <a:lnTo>
                  <a:pt x="44018" y="119367"/>
                </a:lnTo>
                <a:close/>
              </a:path>
              <a:path w="221614" h="219710">
                <a:moveTo>
                  <a:pt x="115125" y="65925"/>
                </a:moveTo>
                <a:lnTo>
                  <a:pt x="96761" y="65925"/>
                </a:lnTo>
                <a:lnTo>
                  <a:pt x="96761" y="219201"/>
                </a:lnTo>
                <a:lnTo>
                  <a:pt x="115125" y="219201"/>
                </a:lnTo>
                <a:lnTo>
                  <a:pt x="115125" y="65925"/>
                </a:lnTo>
                <a:close/>
              </a:path>
              <a:path w="221614" h="219710">
                <a:moveTo>
                  <a:pt x="203187" y="91109"/>
                </a:moveTo>
                <a:lnTo>
                  <a:pt x="184353" y="91109"/>
                </a:lnTo>
                <a:lnTo>
                  <a:pt x="184353" y="199428"/>
                </a:lnTo>
                <a:lnTo>
                  <a:pt x="181292" y="199897"/>
                </a:lnTo>
                <a:lnTo>
                  <a:pt x="150487" y="199897"/>
                </a:lnTo>
                <a:lnTo>
                  <a:pt x="153987" y="219201"/>
                </a:lnTo>
                <a:lnTo>
                  <a:pt x="182943" y="219201"/>
                </a:lnTo>
                <a:lnTo>
                  <a:pt x="194646" y="217243"/>
                </a:lnTo>
                <a:lnTo>
                  <a:pt x="200656" y="212194"/>
                </a:lnTo>
                <a:lnTo>
                  <a:pt x="202870" y="205293"/>
                </a:lnTo>
                <a:lnTo>
                  <a:pt x="203098" y="199897"/>
                </a:lnTo>
                <a:lnTo>
                  <a:pt x="176110" y="199897"/>
                </a:lnTo>
                <a:lnTo>
                  <a:pt x="203108" y="199656"/>
                </a:lnTo>
                <a:lnTo>
                  <a:pt x="203187" y="91109"/>
                </a:lnTo>
                <a:close/>
              </a:path>
              <a:path w="221614" h="219710">
                <a:moveTo>
                  <a:pt x="83350" y="91820"/>
                </a:moveTo>
                <a:lnTo>
                  <a:pt x="65684" y="91820"/>
                </a:lnTo>
                <a:lnTo>
                  <a:pt x="64687" y="114512"/>
                </a:lnTo>
                <a:lnTo>
                  <a:pt x="62440" y="137261"/>
                </a:lnTo>
                <a:lnTo>
                  <a:pt x="58535" y="158572"/>
                </a:lnTo>
                <a:lnTo>
                  <a:pt x="52501" y="177291"/>
                </a:lnTo>
                <a:lnTo>
                  <a:pt x="68275" y="189534"/>
                </a:lnTo>
                <a:lnTo>
                  <a:pt x="75202" y="168868"/>
                </a:lnTo>
                <a:lnTo>
                  <a:pt x="79698" y="144473"/>
                </a:lnTo>
                <a:lnTo>
                  <a:pt x="82251" y="118181"/>
                </a:lnTo>
                <a:lnTo>
                  <a:pt x="83350" y="91820"/>
                </a:lnTo>
                <a:close/>
              </a:path>
              <a:path w="221614" h="219710">
                <a:moveTo>
                  <a:pt x="146684" y="91820"/>
                </a:moveTo>
                <a:lnTo>
                  <a:pt x="129730" y="93941"/>
                </a:lnTo>
                <a:lnTo>
                  <a:pt x="133457" y="120442"/>
                </a:lnTo>
                <a:lnTo>
                  <a:pt x="135705" y="144533"/>
                </a:lnTo>
                <a:lnTo>
                  <a:pt x="136849" y="165227"/>
                </a:lnTo>
                <a:lnTo>
                  <a:pt x="137261" y="181533"/>
                </a:lnTo>
                <a:lnTo>
                  <a:pt x="156108" y="179882"/>
                </a:lnTo>
                <a:lnTo>
                  <a:pt x="155427" y="160895"/>
                </a:lnTo>
                <a:lnTo>
                  <a:pt x="153687" y="138152"/>
                </a:lnTo>
                <a:lnTo>
                  <a:pt x="150802" y="114258"/>
                </a:lnTo>
                <a:lnTo>
                  <a:pt x="146684" y="91820"/>
                </a:lnTo>
                <a:close/>
              </a:path>
              <a:path w="221614" h="219710">
                <a:moveTo>
                  <a:pt x="41668" y="51562"/>
                </a:moveTo>
                <a:lnTo>
                  <a:pt x="35422" y="66141"/>
                </a:lnTo>
                <a:lnTo>
                  <a:pt x="26835" y="82376"/>
                </a:lnTo>
                <a:lnTo>
                  <a:pt x="15247" y="99276"/>
                </a:lnTo>
                <a:lnTo>
                  <a:pt x="0" y="115849"/>
                </a:lnTo>
                <a:lnTo>
                  <a:pt x="8000" y="137261"/>
                </a:lnTo>
                <a:lnTo>
                  <a:pt x="13182" y="132791"/>
                </a:lnTo>
                <a:lnTo>
                  <a:pt x="17424" y="129260"/>
                </a:lnTo>
                <a:lnTo>
                  <a:pt x="25184" y="119367"/>
                </a:lnTo>
                <a:lnTo>
                  <a:pt x="44018" y="119367"/>
                </a:lnTo>
                <a:lnTo>
                  <a:pt x="44018" y="90639"/>
                </a:lnTo>
                <a:lnTo>
                  <a:pt x="49636" y="79705"/>
                </a:lnTo>
                <a:lnTo>
                  <a:pt x="53443" y="71158"/>
                </a:lnTo>
                <a:lnTo>
                  <a:pt x="56014" y="64286"/>
                </a:lnTo>
                <a:lnTo>
                  <a:pt x="57924" y="58381"/>
                </a:lnTo>
                <a:lnTo>
                  <a:pt x="41668" y="51562"/>
                </a:lnTo>
                <a:close/>
              </a:path>
              <a:path w="221614" h="219710">
                <a:moveTo>
                  <a:pt x="221551" y="72516"/>
                </a:moveTo>
                <a:lnTo>
                  <a:pt x="154216" y="72516"/>
                </a:lnTo>
                <a:lnTo>
                  <a:pt x="154216" y="91109"/>
                </a:lnTo>
                <a:lnTo>
                  <a:pt x="221551" y="91109"/>
                </a:lnTo>
                <a:lnTo>
                  <a:pt x="221551" y="72516"/>
                </a:lnTo>
                <a:close/>
              </a:path>
              <a:path w="221614" h="219710">
                <a:moveTo>
                  <a:pt x="152565" y="48031"/>
                </a:moveTo>
                <a:lnTo>
                  <a:pt x="62395" y="48031"/>
                </a:lnTo>
                <a:lnTo>
                  <a:pt x="62395" y="65925"/>
                </a:lnTo>
                <a:lnTo>
                  <a:pt x="152565" y="65925"/>
                </a:lnTo>
                <a:lnTo>
                  <a:pt x="152565" y="48031"/>
                </a:lnTo>
                <a:close/>
              </a:path>
              <a:path w="221614" h="219710">
                <a:moveTo>
                  <a:pt x="35547" y="0"/>
                </a:moveTo>
                <a:lnTo>
                  <a:pt x="31761" y="7278"/>
                </a:lnTo>
                <a:lnTo>
                  <a:pt x="24992" y="18005"/>
                </a:lnTo>
                <a:lnTo>
                  <a:pt x="14821" y="30223"/>
                </a:lnTo>
                <a:lnTo>
                  <a:pt x="698" y="42138"/>
                </a:lnTo>
                <a:lnTo>
                  <a:pt x="10121" y="60274"/>
                </a:lnTo>
                <a:lnTo>
                  <a:pt x="23868" y="48812"/>
                </a:lnTo>
                <a:lnTo>
                  <a:pt x="35871" y="35496"/>
                </a:lnTo>
                <a:lnTo>
                  <a:pt x="45712" y="21208"/>
                </a:lnTo>
                <a:lnTo>
                  <a:pt x="52971" y="6832"/>
                </a:lnTo>
                <a:lnTo>
                  <a:pt x="35547" y="0"/>
                </a:lnTo>
                <a:close/>
              </a:path>
              <a:path w="221614" h="219710">
                <a:moveTo>
                  <a:pt x="115125" y="1168"/>
                </a:moveTo>
                <a:lnTo>
                  <a:pt x="96761" y="1168"/>
                </a:lnTo>
                <a:lnTo>
                  <a:pt x="96761" y="48031"/>
                </a:lnTo>
                <a:lnTo>
                  <a:pt x="115125" y="48031"/>
                </a:lnTo>
                <a:lnTo>
                  <a:pt x="115125" y="1168"/>
                </a:lnTo>
                <a:close/>
              </a:path>
              <a:path w="221614" h="219710">
                <a:moveTo>
                  <a:pt x="136080" y="2120"/>
                </a:moveTo>
                <a:lnTo>
                  <a:pt x="121716" y="9893"/>
                </a:lnTo>
                <a:lnTo>
                  <a:pt x="126997" y="18005"/>
                </a:lnTo>
                <a:lnTo>
                  <a:pt x="131259" y="25190"/>
                </a:lnTo>
                <a:lnTo>
                  <a:pt x="135166" y="32728"/>
                </a:lnTo>
                <a:lnTo>
                  <a:pt x="139382" y="41897"/>
                </a:lnTo>
                <a:lnTo>
                  <a:pt x="154685" y="33197"/>
                </a:lnTo>
                <a:lnTo>
                  <a:pt x="149959" y="23475"/>
                </a:lnTo>
                <a:lnTo>
                  <a:pt x="145473" y="15454"/>
                </a:lnTo>
                <a:lnTo>
                  <a:pt x="140943" y="8535"/>
                </a:lnTo>
                <a:lnTo>
                  <a:pt x="136080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3693" y="1728127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0"/>
                </a:lnTo>
                <a:lnTo>
                  <a:pt x="36206" y="36196"/>
                </a:lnTo>
                <a:lnTo>
                  <a:pt x="9714" y="75486"/>
                </a:lnTo>
                <a:lnTo>
                  <a:pt x="0" y="123609"/>
                </a:lnTo>
                <a:lnTo>
                  <a:pt x="0" y="777557"/>
                </a:lnTo>
                <a:lnTo>
                  <a:pt x="9714" y="825667"/>
                </a:lnTo>
                <a:lnTo>
                  <a:pt x="36206" y="864954"/>
                </a:lnTo>
                <a:lnTo>
                  <a:pt x="75496" y="891441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1"/>
                </a:lnTo>
                <a:lnTo>
                  <a:pt x="2245736" y="864954"/>
                </a:lnTo>
                <a:lnTo>
                  <a:pt x="2272223" y="825667"/>
                </a:lnTo>
                <a:lnTo>
                  <a:pt x="2281936" y="777557"/>
                </a:lnTo>
                <a:lnTo>
                  <a:pt x="2281936" y="123609"/>
                </a:lnTo>
                <a:lnTo>
                  <a:pt x="2272223" y="75486"/>
                </a:lnTo>
                <a:lnTo>
                  <a:pt x="2245736" y="36196"/>
                </a:lnTo>
                <a:lnTo>
                  <a:pt x="2206449" y="9710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5711" y="2027631"/>
            <a:ext cx="315595" cy="309245"/>
          </a:xfrm>
          <a:custGeom>
            <a:avLst/>
            <a:gdLst/>
            <a:ahLst/>
            <a:cxnLst/>
            <a:rect l="l" t="t" r="r" b="b"/>
            <a:pathLst>
              <a:path w="315594" h="309244">
                <a:moveTo>
                  <a:pt x="200545" y="198272"/>
                </a:moveTo>
                <a:lnTo>
                  <a:pt x="164083" y="198272"/>
                </a:lnTo>
                <a:lnTo>
                  <a:pt x="161312" y="212229"/>
                </a:lnTo>
                <a:lnTo>
                  <a:pt x="152160" y="232813"/>
                </a:lnTo>
                <a:lnTo>
                  <a:pt x="131713" y="254440"/>
                </a:lnTo>
                <a:lnTo>
                  <a:pt x="95059" y="271525"/>
                </a:lnTo>
                <a:lnTo>
                  <a:pt x="117208" y="308635"/>
                </a:lnTo>
                <a:lnTo>
                  <a:pt x="143776" y="295561"/>
                </a:lnTo>
                <a:lnTo>
                  <a:pt x="168883" y="274823"/>
                </a:lnTo>
                <a:lnTo>
                  <a:pt x="188986" y="243400"/>
                </a:lnTo>
                <a:lnTo>
                  <a:pt x="200545" y="198272"/>
                </a:lnTo>
                <a:close/>
              </a:path>
              <a:path w="315594" h="309244">
                <a:moveTo>
                  <a:pt x="84315" y="191757"/>
                </a:moveTo>
                <a:lnTo>
                  <a:pt x="45580" y="191757"/>
                </a:lnTo>
                <a:lnTo>
                  <a:pt x="45580" y="306679"/>
                </a:lnTo>
                <a:lnTo>
                  <a:pt x="84315" y="306679"/>
                </a:lnTo>
                <a:lnTo>
                  <a:pt x="84315" y="191757"/>
                </a:lnTo>
                <a:close/>
              </a:path>
              <a:path w="315594" h="309244">
                <a:moveTo>
                  <a:pt x="260769" y="198272"/>
                </a:moveTo>
                <a:lnTo>
                  <a:pt x="223012" y="198272"/>
                </a:lnTo>
                <a:lnTo>
                  <a:pt x="223012" y="281940"/>
                </a:lnTo>
                <a:lnTo>
                  <a:pt x="224496" y="292641"/>
                </a:lnTo>
                <a:lnTo>
                  <a:pt x="229033" y="299680"/>
                </a:lnTo>
                <a:lnTo>
                  <a:pt x="236744" y="303544"/>
                </a:lnTo>
                <a:lnTo>
                  <a:pt x="247751" y="304723"/>
                </a:lnTo>
                <a:lnTo>
                  <a:pt x="282257" y="304723"/>
                </a:lnTo>
                <a:lnTo>
                  <a:pt x="297741" y="302694"/>
                </a:lnTo>
                <a:lnTo>
                  <a:pt x="307000" y="293616"/>
                </a:lnTo>
                <a:lnTo>
                  <a:pt x="312111" y="273000"/>
                </a:lnTo>
                <a:lnTo>
                  <a:pt x="312639" y="266636"/>
                </a:lnTo>
                <a:lnTo>
                  <a:pt x="260769" y="266636"/>
                </a:lnTo>
                <a:lnTo>
                  <a:pt x="260769" y="198272"/>
                </a:lnTo>
                <a:close/>
              </a:path>
              <a:path w="315594" h="309244">
                <a:moveTo>
                  <a:pt x="279984" y="229196"/>
                </a:moveTo>
                <a:lnTo>
                  <a:pt x="276402" y="266636"/>
                </a:lnTo>
                <a:lnTo>
                  <a:pt x="312639" y="266636"/>
                </a:lnTo>
                <a:lnTo>
                  <a:pt x="315150" y="236359"/>
                </a:lnTo>
                <a:lnTo>
                  <a:pt x="279984" y="229196"/>
                </a:lnTo>
                <a:close/>
              </a:path>
              <a:path w="315594" h="309244">
                <a:moveTo>
                  <a:pt x="117208" y="48183"/>
                </a:moveTo>
                <a:lnTo>
                  <a:pt x="5537" y="48183"/>
                </a:lnTo>
                <a:lnTo>
                  <a:pt x="5537" y="85623"/>
                </a:lnTo>
                <a:lnTo>
                  <a:pt x="75526" y="85623"/>
                </a:lnTo>
                <a:lnTo>
                  <a:pt x="57819" y="118864"/>
                </a:lnTo>
                <a:lnTo>
                  <a:pt x="36663" y="144262"/>
                </a:lnTo>
                <a:lnTo>
                  <a:pt x="16056" y="162397"/>
                </a:lnTo>
                <a:lnTo>
                  <a:pt x="0" y="173850"/>
                </a:lnTo>
                <a:lnTo>
                  <a:pt x="13995" y="219113"/>
                </a:lnTo>
                <a:lnTo>
                  <a:pt x="20164" y="214469"/>
                </a:lnTo>
                <a:lnTo>
                  <a:pt x="27220" y="208849"/>
                </a:lnTo>
                <a:lnTo>
                  <a:pt x="35560" y="201523"/>
                </a:lnTo>
                <a:lnTo>
                  <a:pt x="45580" y="191757"/>
                </a:lnTo>
                <a:lnTo>
                  <a:pt x="84315" y="191757"/>
                </a:lnTo>
                <a:lnTo>
                  <a:pt x="84315" y="173202"/>
                </a:lnTo>
                <a:lnTo>
                  <a:pt x="132794" y="173202"/>
                </a:lnTo>
                <a:lnTo>
                  <a:pt x="133146" y="172554"/>
                </a:lnTo>
                <a:lnTo>
                  <a:pt x="125974" y="167365"/>
                </a:lnTo>
                <a:lnTo>
                  <a:pt x="116752" y="159613"/>
                </a:lnTo>
                <a:lnTo>
                  <a:pt x="105638" y="148566"/>
                </a:lnTo>
                <a:lnTo>
                  <a:pt x="92786" y="133489"/>
                </a:lnTo>
                <a:lnTo>
                  <a:pt x="102872" y="116666"/>
                </a:lnTo>
                <a:lnTo>
                  <a:pt x="109754" y="103451"/>
                </a:lnTo>
                <a:lnTo>
                  <a:pt x="114324" y="93116"/>
                </a:lnTo>
                <a:lnTo>
                  <a:pt x="117208" y="85623"/>
                </a:lnTo>
                <a:lnTo>
                  <a:pt x="117208" y="48183"/>
                </a:lnTo>
                <a:close/>
              </a:path>
              <a:path w="315594" h="309244">
                <a:moveTo>
                  <a:pt x="132794" y="173202"/>
                </a:moveTo>
                <a:lnTo>
                  <a:pt x="84315" y="173202"/>
                </a:lnTo>
                <a:lnTo>
                  <a:pt x="91361" y="183606"/>
                </a:lnTo>
                <a:lnTo>
                  <a:pt x="97948" y="192452"/>
                </a:lnTo>
                <a:lnTo>
                  <a:pt x="104964" y="200627"/>
                </a:lnTo>
                <a:lnTo>
                  <a:pt x="113296" y="209016"/>
                </a:lnTo>
                <a:lnTo>
                  <a:pt x="132794" y="173202"/>
                </a:lnTo>
                <a:close/>
              </a:path>
              <a:path w="315594" h="309244">
                <a:moveTo>
                  <a:pt x="301790" y="9779"/>
                </a:moveTo>
                <a:lnTo>
                  <a:pt x="136080" y="9779"/>
                </a:lnTo>
                <a:lnTo>
                  <a:pt x="136080" y="198272"/>
                </a:lnTo>
                <a:lnTo>
                  <a:pt x="301790" y="198272"/>
                </a:lnTo>
                <a:lnTo>
                  <a:pt x="301790" y="164744"/>
                </a:lnTo>
                <a:lnTo>
                  <a:pt x="174828" y="164744"/>
                </a:lnTo>
                <a:lnTo>
                  <a:pt x="174828" y="142925"/>
                </a:lnTo>
                <a:lnTo>
                  <a:pt x="301790" y="142925"/>
                </a:lnTo>
                <a:lnTo>
                  <a:pt x="301790" y="113957"/>
                </a:lnTo>
                <a:lnTo>
                  <a:pt x="174828" y="113957"/>
                </a:lnTo>
                <a:lnTo>
                  <a:pt x="174828" y="93116"/>
                </a:lnTo>
                <a:lnTo>
                  <a:pt x="301790" y="93116"/>
                </a:lnTo>
                <a:lnTo>
                  <a:pt x="301790" y="64135"/>
                </a:lnTo>
                <a:lnTo>
                  <a:pt x="174828" y="64135"/>
                </a:lnTo>
                <a:lnTo>
                  <a:pt x="174828" y="43294"/>
                </a:lnTo>
                <a:lnTo>
                  <a:pt x="301790" y="43294"/>
                </a:lnTo>
                <a:lnTo>
                  <a:pt x="301790" y="9779"/>
                </a:lnTo>
                <a:close/>
              </a:path>
              <a:path w="315594" h="309244">
                <a:moveTo>
                  <a:pt x="301790" y="142925"/>
                </a:moveTo>
                <a:lnTo>
                  <a:pt x="262724" y="142925"/>
                </a:lnTo>
                <a:lnTo>
                  <a:pt x="262724" y="164744"/>
                </a:lnTo>
                <a:lnTo>
                  <a:pt x="301790" y="164744"/>
                </a:lnTo>
                <a:lnTo>
                  <a:pt x="301790" y="142925"/>
                </a:lnTo>
                <a:close/>
              </a:path>
              <a:path w="315594" h="309244">
                <a:moveTo>
                  <a:pt x="301790" y="93116"/>
                </a:moveTo>
                <a:lnTo>
                  <a:pt x="262724" y="93116"/>
                </a:lnTo>
                <a:lnTo>
                  <a:pt x="262724" y="113957"/>
                </a:lnTo>
                <a:lnTo>
                  <a:pt x="301790" y="113957"/>
                </a:lnTo>
                <a:lnTo>
                  <a:pt x="301790" y="93116"/>
                </a:lnTo>
                <a:close/>
              </a:path>
              <a:path w="315594" h="309244">
                <a:moveTo>
                  <a:pt x="301790" y="43294"/>
                </a:moveTo>
                <a:lnTo>
                  <a:pt x="262724" y="43294"/>
                </a:lnTo>
                <a:lnTo>
                  <a:pt x="262724" y="64135"/>
                </a:lnTo>
                <a:lnTo>
                  <a:pt x="301790" y="64135"/>
                </a:lnTo>
                <a:lnTo>
                  <a:pt x="301790" y="43294"/>
                </a:lnTo>
                <a:close/>
              </a:path>
              <a:path w="315594" h="309244">
                <a:moveTo>
                  <a:pt x="84315" y="0"/>
                </a:moveTo>
                <a:lnTo>
                  <a:pt x="45580" y="0"/>
                </a:lnTo>
                <a:lnTo>
                  <a:pt x="45580" y="48183"/>
                </a:lnTo>
                <a:lnTo>
                  <a:pt x="84315" y="48183"/>
                </a:lnTo>
                <a:lnTo>
                  <a:pt x="84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9469" y="2027301"/>
            <a:ext cx="302260" cy="306705"/>
          </a:xfrm>
          <a:custGeom>
            <a:avLst/>
            <a:gdLst/>
            <a:ahLst/>
            <a:cxnLst/>
            <a:rect l="l" t="t" r="r" b="b"/>
            <a:pathLst>
              <a:path w="302260" h="306705">
                <a:moveTo>
                  <a:pt x="301790" y="63500"/>
                </a:moveTo>
                <a:lnTo>
                  <a:pt x="8788" y="63500"/>
                </a:lnTo>
                <a:lnTo>
                  <a:pt x="8788" y="104838"/>
                </a:lnTo>
                <a:lnTo>
                  <a:pt x="257517" y="104838"/>
                </a:lnTo>
                <a:lnTo>
                  <a:pt x="256475" y="134667"/>
                </a:lnTo>
                <a:lnTo>
                  <a:pt x="254547" y="173532"/>
                </a:lnTo>
                <a:lnTo>
                  <a:pt x="251336" y="212884"/>
                </a:lnTo>
                <a:lnTo>
                  <a:pt x="242553" y="254917"/>
                </a:lnTo>
                <a:lnTo>
                  <a:pt x="223011" y="263715"/>
                </a:lnTo>
                <a:lnTo>
                  <a:pt x="175145" y="263715"/>
                </a:lnTo>
                <a:lnTo>
                  <a:pt x="182308" y="306679"/>
                </a:lnTo>
                <a:lnTo>
                  <a:pt x="232778" y="306679"/>
                </a:lnTo>
                <a:lnTo>
                  <a:pt x="247198" y="305769"/>
                </a:lnTo>
                <a:lnTo>
                  <a:pt x="285838" y="271856"/>
                </a:lnTo>
                <a:lnTo>
                  <a:pt x="293731" y="229131"/>
                </a:lnTo>
                <a:lnTo>
                  <a:pt x="298453" y="171335"/>
                </a:lnTo>
                <a:lnTo>
                  <a:pt x="300855" y="111711"/>
                </a:lnTo>
                <a:lnTo>
                  <a:pt x="301790" y="63500"/>
                </a:lnTo>
                <a:close/>
              </a:path>
              <a:path w="302260" h="306705">
                <a:moveTo>
                  <a:pt x="156591" y="104838"/>
                </a:moveTo>
                <a:lnTo>
                  <a:pt x="113296" y="104838"/>
                </a:lnTo>
                <a:lnTo>
                  <a:pt x="104929" y="148344"/>
                </a:lnTo>
                <a:lnTo>
                  <a:pt x="86675" y="189931"/>
                </a:lnTo>
                <a:lnTo>
                  <a:pt x="53408" y="229504"/>
                </a:lnTo>
                <a:lnTo>
                  <a:pt x="0" y="266966"/>
                </a:lnTo>
                <a:lnTo>
                  <a:pt x="24739" y="306031"/>
                </a:lnTo>
                <a:lnTo>
                  <a:pt x="62048" y="281296"/>
                </a:lnTo>
                <a:lnTo>
                  <a:pt x="95763" y="250496"/>
                </a:lnTo>
                <a:lnTo>
                  <a:pt x="124008" y="211945"/>
                </a:lnTo>
                <a:lnTo>
                  <a:pt x="144909" y="163955"/>
                </a:lnTo>
                <a:lnTo>
                  <a:pt x="156591" y="104838"/>
                </a:lnTo>
                <a:close/>
              </a:path>
              <a:path w="302260" h="306705">
                <a:moveTo>
                  <a:pt x="159842" y="0"/>
                </a:moveTo>
                <a:lnTo>
                  <a:pt x="116878" y="0"/>
                </a:lnTo>
                <a:lnTo>
                  <a:pt x="116795" y="49491"/>
                </a:lnTo>
                <a:lnTo>
                  <a:pt x="116599" y="56189"/>
                </a:lnTo>
                <a:lnTo>
                  <a:pt x="116217" y="63500"/>
                </a:lnTo>
                <a:lnTo>
                  <a:pt x="159524" y="63500"/>
                </a:lnTo>
                <a:lnTo>
                  <a:pt x="159574" y="54419"/>
                </a:lnTo>
                <a:lnTo>
                  <a:pt x="159776" y="42793"/>
                </a:lnTo>
                <a:lnTo>
                  <a:pt x="15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30993" y="1728127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0993" y="1728127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0993" y="2629281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0993" y="2629281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65499" y="3244862"/>
            <a:ext cx="190004" cy="194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82783" y="3236176"/>
            <a:ext cx="195656" cy="2045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9732" y="3235452"/>
            <a:ext cx="204609" cy="203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4682" y="3251225"/>
            <a:ext cx="199390" cy="182245"/>
          </a:xfrm>
          <a:custGeom>
            <a:avLst/>
            <a:gdLst/>
            <a:ahLst/>
            <a:cxnLst/>
            <a:rect l="l" t="t" r="r" b="b"/>
            <a:pathLst>
              <a:path w="199389" h="182245">
                <a:moveTo>
                  <a:pt x="177761" y="15786"/>
                </a:moveTo>
                <a:lnTo>
                  <a:pt x="151667" y="75604"/>
                </a:lnTo>
                <a:lnTo>
                  <a:pt x="118860" y="115871"/>
                </a:lnTo>
                <a:lnTo>
                  <a:pt x="81442" y="140544"/>
                </a:lnTo>
                <a:lnTo>
                  <a:pt x="41515" y="153577"/>
                </a:lnTo>
                <a:lnTo>
                  <a:pt x="1181" y="158927"/>
                </a:lnTo>
                <a:lnTo>
                  <a:pt x="9423" y="182245"/>
                </a:lnTo>
                <a:lnTo>
                  <a:pt x="70798" y="169220"/>
                </a:lnTo>
                <a:lnTo>
                  <a:pt x="116640" y="146967"/>
                </a:lnTo>
                <a:lnTo>
                  <a:pt x="149663" y="118460"/>
                </a:lnTo>
                <a:lnTo>
                  <a:pt x="172580" y="86678"/>
                </a:lnTo>
                <a:lnTo>
                  <a:pt x="198958" y="25196"/>
                </a:lnTo>
                <a:lnTo>
                  <a:pt x="177761" y="15786"/>
                </a:lnTo>
                <a:close/>
              </a:path>
              <a:path w="199389" h="182245">
                <a:moveTo>
                  <a:pt x="10591" y="0"/>
                </a:moveTo>
                <a:lnTo>
                  <a:pt x="0" y="18834"/>
                </a:lnTo>
                <a:lnTo>
                  <a:pt x="15834" y="24207"/>
                </a:lnTo>
                <a:lnTo>
                  <a:pt x="35353" y="32342"/>
                </a:lnTo>
                <a:lnTo>
                  <a:pt x="55267" y="42374"/>
                </a:lnTo>
                <a:lnTo>
                  <a:pt x="72288" y="53441"/>
                </a:lnTo>
                <a:lnTo>
                  <a:pt x="85471" y="32969"/>
                </a:lnTo>
                <a:lnTo>
                  <a:pt x="60726" y="19239"/>
                </a:lnTo>
                <a:lnTo>
                  <a:pt x="37439" y="9155"/>
                </a:lnTo>
                <a:lnTo>
                  <a:pt x="19448" y="2735"/>
                </a:lnTo>
                <a:lnTo>
                  <a:pt x="105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61027" y="3222269"/>
            <a:ext cx="220345" cy="216535"/>
          </a:xfrm>
          <a:custGeom>
            <a:avLst/>
            <a:gdLst/>
            <a:ahLst/>
            <a:cxnLst/>
            <a:rect l="l" t="t" r="r" b="b"/>
            <a:pathLst>
              <a:path w="220345" h="216535">
                <a:moveTo>
                  <a:pt x="161290" y="30378"/>
                </a:moveTo>
                <a:lnTo>
                  <a:pt x="13423" y="30378"/>
                </a:lnTo>
                <a:lnTo>
                  <a:pt x="13423" y="50380"/>
                </a:lnTo>
                <a:lnTo>
                  <a:pt x="135851" y="50380"/>
                </a:lnTo>
                <a:lnTo>
                  <a:pt x="130169" y="70409"/>
                </a:lnTo>
                <a:lnTo>
                  <a:pt x="107417" y="113985"/>
                </a:lnTo>
                <a:lnTo>
                  <a:pt x="66424" y="156652"/>
                </a:lnTo>
                <a:lnTo>
                  <a:pt x="23524" y="186489"/>
                </a:lnTo>
                <a:lnTo>
                  <a:pt x="0" y="198005"/>
                </a:lnTo>
                <a:lnTo>
                  <a:pt x="13893" y="216141"/>
                </a:lnTo>
                <a:lnTo>
                  <a:pt x="41111" y="201466"/>
                </a:lnTo>
                <a:lnTo>
                  <a:pt x="66516" y="184056"/>
                </a:lnTo>
                <a:lnTo>
                  <a:pt x="89978" y="164086"/>
                </a:lnTo>
                <a:lnTo>
                  <a:pt x="111366" y="141732"/>
                </a:lnTo>
                <a:lnTo>
                  <a:pt x="143608" y="141732"/>
                </a:lnTo>
                <a:lnTo>
                  <a:pt x="141579" y="139984"/>
                </a:lnTo>
                <a:lnTo>
                  <a:pt x="124091" y="125958"/>
                </a:lnTo>
                <a:lnTo>
                  <a:pt x="134967" y="109931"/>
                </a:lnTo>
                <a:lnTo>
                  <a:pt x="144895" y="90084"/>
                </a:lnTo>
                <a:lnTo>
                  <a:pt x="153722" y="64279"/>
                </a:lnTo>
                <a:lnTo>
                  <a:pt x="161290" y="30378"/>
                </a:lnTo>
                <a:close/>
              </a:path>
              <a:path w="220345" h="216535">
                <a:moveTo>
                  <a:pt x="143608" y="141732"/>
                </a:moveTo>
                <a:lnTo>
                  <a:pt x="111366" y="141732"/>
                </a:lnTo>
                <a:lnTo>
                  <a:pt x="131646" y="159253"/>
                </a:lnTo>
                <a:lnTo>
                  <a:pt x="151395" y="177320"/>
                </a:lnTo>
                <a:lnTo>
                  <a:pt x="170436" y="196135"/>
                </a:lnTo>
                <a:lnTo>
                  <a:pt x="188595" y="215900"/>
                </a:lnTo>
                <a:lnTo>
                  <a:pt x="207200" y="199415"/>
                </a:lnTo>
                <a:lnTo>
                  <a:pt x="186533" y="179695"/>
                </a:lnTo>
                <a:lnTo>
                  <a:pt x="163526" y="158891"/>
                </a:lnTo>
                <a:lnTo>
                  <a:pt x="143608" y="141732"/>
                </a:lnTo>
                <a:close/>
              </a:path>
              <a:path w="220345" h="216535">
                <a:moveTo>
                  <a:pt x="178003" y="2578"/>
                </a:moveTo>
                <a:lnTo>
                  <a:pt x="161048" y="5880"/>
                </a:lnTo>
                <a:lnTo>
                  <a:pt x="166533" y="19121"/>
                </a:lnTo>
                <a:lnTo>
                  <a:pt x="169940" y="29160"/>
                </a:lnTo>
                <a:lnTo>
                  <a:pt x="171844" y="36507"/>
                </a:lnTo>
                <a:lnTo>
                  <a:pt x="172821" y="41668"/>
                </a:lnTo>
                <a:lnTo>
                  <a:pt x="190487" y="37426"/>
                </a:lnTo>
                <a:lnTo>
                  <a:pt x="187375" y="26056"/>
                </a:lnTo>
                <a:lnTo>
                  <a:pt x="183626" y="15678"/>
                </a:lnTo>
                <a:lnTo>
                  <a:pt x="180186" y="7462"/>
                </a:lnTo>
                <a:lnTo>
                  <a:pt x="178003" y="2578"/>
                </a:lnTo>
                <a:close/>
              </a:path>
              <a:path w="220345" h="216535">
                <a:moveTo>
                  <a:pt x="206971" y="0"/>
                </a:moveTo>
                <a:lnTo>
                  <a:pt x="190487" y="3517"/>
                </a:lnTo>
                <a:lnTo>
                  <a:pt x="195209" y="14665"/>
                </a:lnTo>
                <a:lnTo>
                  <a:pt x="198431" y="23272"/>
                </a:lnTo>
                <a:lnTo>
                  <a:pt x="200681" y="30774"/>
                </a:lnTo>
                <a:lnTo>
                  <a:pt x="202488" y="38608"/>
                </a:lnTo>
                <a:lnTo>
                  <a:pt x="219913" y="34124"/>
                </a:lnTo>
                <a:lnTo>
                  <a:pt x="217857" y="26314"/>
                </a:lnTo>
                <a:lnTo>
                  <a:pt x="215295" y="18919"/>
                </a:lnTo>
                <a:lnTo>
                  <a:pt x="211806" y="10596"/>
                </a:lnTo>
                <a:lnTo>
                  <a:pt x="2069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5278" y="3233572"/>
            <a:ext cx="188595" cy="207010"/>
          </a:xfrm>
          <a:custGeom>
            <a:avLst/>
            <a:gdLst/>
            <a:ahLst/>
            <a:cxnLst/>
            <a:rect l="l" t="t" r="r" b="b"/>
            <a:pathLst>
              <a:path w="188595" h="207010">
                <a:moveTo>
                  <a:pt x="183294" y="54152"/>
                </a:moveTo>
                <a:lnTo>
                  <a:pt x="161048" y="54152"/>
                </a:lnTo>
                <a:lnTo>
                  <a:pt x="143600" y="102183"/>
                </a:lnTo>
                <a:lnTo>
                  <a:pt x="115781" y="140855"/>
                </a:lnTo>
                <a:lnTo>
                  <a:pt x="73571" y="169374"/>
                </a:lnTo>
                <a:lnTo>
                  <a:pt x="12954" y="186943"/>
                </a:lnTo>
                <a:lnTo>
                  <a:pt x="21894" y="206489"/>
                </a:lnTo>
                <a:lnTo>
                  <a:pt x="75644" y="191546"/>
                </a:lnTo>
                <a:lnTo>
                  <a:pt x="118442" y="166818"/>
                </a:lnTo>
                <a:lnTo>
                  <a:pt x="151035" y="132351"/>
                </a:lnTo>
                <a:lnTo>
                  <a:pt x="174170" y="88189"/>
                </a:lnTo>
                <a:lnTo>
                  <a:pt x="183294" y="54152"/>
                </a:lnTo>
                <a:close/>
              </a:path>
              <a:path w="188595" h="207010">
                <a:moveTo>
                  <a:pt x="76987" y="0"/>
                </a:moveTo>
                <a:lnTo>
                  <a:pt x="66615" y="22524"/>
                </a:lnTo>
                <a:lnTo>
                  <a:pt x="51209" y="46680"/>
                </a:lnTo>
                <a:lnTo>
                  <a:pt x="29445" y="70924"/>
                </a:lnTo>
                <a:lnTo>
                  <a:pt x="0" y="93713"/>
                </a:lnTo>
                <a:lnTo>
                  <a:pt x="13423" y="109956"/>
                </a:lnTo>
                <a:lnTo>
                  <a:pt x="29750" y="98090"/>
                </a:lnTo>
                <a:lnTo>
                  <a:pt x="45175" y="83731"/>
                </a:lnTo>
                <a:lnTo>
                  <a:pt x="59145" y="68533"/>
                </a:lnTo>
                <a:lnTo>
                  <a:pt x="71107" y="54152"/>
                </a:lnTo>
                <a:lnTo>
                  <a:pt x="183294" y="54152"/>
                </a:lnTo>
                <a:lnTo>
                  <a:pt x="188595" y="34378"/>
                </a:lnTo>
                <a:lnTo>
                  <a:pt x="85001" y="34378"/>
                </a:lnTo>
                <a:lnTo>
                  <a:pt x="90967" y="24137"/>
                </a:lnTo>
                <a:lnTo>
                  <a:pt x="94948" y="16567"/>
                </a:lnTo>
                <a:lnTo>
                  <a:pt x="97781" y="10368"/>
                </a:lnTo>
                <a:lnTo>
                  <a:pt x="100304" y="4241"/>
                </a:lnTo>
                <a:lnTo>
                  <a:pt x="769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6576" y="3226498"/>
            <a:ext cx="2723540" cy="223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49451" y="3262363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02702" y="3242043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6" y="20320"/>
                </a:lnTo>
                <a:lnTo>
                  <a:pt x="58166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6314" y="3261347"/>
            <a:ext cx="206489" cy="163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83359" y="3245574"/>
            <a:ext cx="208851" cy="1918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19973" y="3233572"/>
            <a:ext cx="188595" cy="2064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2197" y="3244862"/>
            <a:ext cx="190017" cy="194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62783" y="3248635"/>
            <a:ext cx="204838" cy="188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3607" y="3551999"/>
            <a:ext cx="206260" cy="190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79722" y="3567595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32974" y="3547275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5" y="20320"/>
                </a:lnTo>
                <a:lnTo>
                  <a:pt x="581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67429" y="3532683"/>
            <a:ext cx="220141" cy="2199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4418" y="3542817"/>
            <a:ext cx="199656" cy="2097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9513" y="3533623"/>
            <a:ext cx="454431" cy="2199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3693" y="3050756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4"/>
                </a:lnTo>
                <a:lnTo>
                  <a:pt x="36206" y="36209"/>
                </a:lnTo>
                <a:lnTo>
                  <a:pt x="9714" y="75507"/>
                </a:lnTo>
                <a:lnTo>
                  <a:pt x="0" y="123634"/>
                </a:lnTo>
                <a:lnTo>
                  <a:pt x="0" y="777557"/>
                </a:lnTo>
                <a:lnTo>
                  <a:pt x="9714" y="825682"/>
                </a:lnTo>
                <a:lnTo>
                  <a:pt x="36206" y="864976"/>
                </a:lnTo>
                <a:lnTo>
                  <a:pt x="75496" y="891466"/>
                </a:lnTo>
                <a:lnTo>
                  <a:pt x="123609" y="901179"/>
                </a:lnTo>
                <a:lnTo>
                  <a:pt x="2158339" y="901179"/>
                </a:lnTo>
                <a:lnTo>
                  <a:pt x="2206449" y="891466"/>
                </a:lnTo>
                <a:lnTo>
                  <a:pt x="2245736" y="864976"/>
                </a:lnTo>
                <a:lnTo>
                  <a:pt x="2272223" y="825682"/>
                </a:lnTo>
                <a:lnTo>
                  <a:pt x="2281936" y="777557"/>
                </a:lnTo>
                <a:lnTo>
                  <a:pt x="2281936" y="123634"/>
                </a:lnTo>
                <a:lnTo>
                  <a:pt x="2272223" y="75507"/>
                </a:lnTo>
                <a:lnTo>
                  <a:pt x="2245736" y="36209"/>
                </a:lnTo>
                <a:lnTo>
                  <a:pt x="2206449" y="9714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9940" y="3349307"/>
            <a:ext cx="309245" cy="308610"/>
          </a:xfrm>
          <a:custGeom>
            <a:avLst/>
            <a:gdLst/>
            <a:ahLst/>
            <a:cxnLst/>
            <a:rect l="l" t="t" r="r" b="b"/>
            <a:pathLst>
              <a:path w="309244" h="308610">
                <a:moveTo>
                  <a:pt x="273469" y="144894"/>
                </a:moveTo>
                <a:lnTo>
                  <a:pt x="35166" y="144894"/>
                </a:lnTo>
                <a:lnTo>
                  <a:pt x="35166" y="307987"/>
                </a:lnTo>
                <a:lnTo>
                  <a:pt x="75857" y="307987"/>
                </a:lnTo>
                <a:lnTo>
                  <a:pt x="75857" y="254927"/>
                </a:lnTo>
                <a:lnTo>
                  <a:pt x="273469" y="254927"/>
                </a:lnTo>
                <a:lnTo>
                  <a:pt x="273469" y="229539"/>
                </a:lnTo>
                <a:lnTo>
                  <a:pt x="75857" y="229539"/>
                </a:lnTo>
                <a:lnTo>
                  <a:pt x="75857" y="212928"/>
                </a:lnTo>
                <a:lnTo>
                  <a:pt x="273469" y="212928"/>
                </a:lnTo>
                <a:lnTo>
                  <a:pt x="273469" y="188188"/>
                </a:lnTo>
                <a:lnTo>
                  <a:pt x="75857" y="188188"/>
                </a:lnTo>
                <a:lnTo>
                  <a:pt x="75857" y="171576"/>
                </a:lnTo>
                <a:lnTo>
                  <a:pt x="273469" y="171576"/>
                </a:lnTo>
                <a:lnTo>
                  <a:pt x="273469" y="144894"/>
                </a:lnTo>
                <a:close/>
              </a:path>
              <a:path w="309244" h="308610">
                <a:moveTo>
                  <a:pt x="273469" y="254927"/>
                </a:moveTo>
                <a:lnTo>
                  <a:pt x="232448" y="254927"/>
                </a:lnTo>
                <a:lnTo>
                  <a:pt x="232448" y="270865"/>
                </a:lnTo>
                <a:lnTo>
                  <a:pt x="231482" y="274459"/>
                </a:lnTo>
                <a:lnTo>
                  <a:pt x="179717" y="274459"/>
                </a:lnTo>
                <a:lnTo>
                  <a:pt x="187198" y="307987"/>
                </a:lnTo>
                <a:lnTo>
                  <a:pt x="243205" y="307987"/>
                </a:lnTo>
                <a:lnTo>
                  <a:pt x="256441" y="306268"/>
                </a:lnTo>
                <a:lnTo>
                  <a:pt x="265899" y="300826"/>
                </a:lnTo>
                <a:lnTo>
                  <a:pt x="271576" y="291233"/>
                </a:lnTo>
                <a:lnTo>
                  <a:pt x="273469" y="277063"/>
                </a:lnTo>
                <a:lnTo>
                  <a:pt x="273469" y="254927"/>
                </a:lnTo>
                <a:close/>
              </a:path>
              <a:path w="309244" h="308610">
                <a:moveTo>
                  <a:pt x="273469" y="212928"/>
                </a:moveTo>
                <a:lnTo>
                  <a:pt x="232460" y="212928"/>
                </a:lnTo>
                <a:lnTo>
                  <a:pt x="232460" y="229539"/>
                </a:lnTo>
                <a:lnTo>
                  <a:pt x="273469" y="229539"/>
                </a:lnTo>
                <a:lnTo>
                  <a:pt x="273469" y="212928"/>
                </a:lnTo>
                <a:close/>
              </a:path>
              <a:path w="309244" h="308610">
                <a:moveTo>
                  <a:pt x="273469" y="171576"/>
                </a:moveTo>
                <a:lnTo>
                  <a:pt x="232460" y="171576"/>
                </a:lnTo>
                <a:lnTo>
                  <a:pt x="232460" y="188188"/>
                </a:lnTo>
                <a:lnTo>
                  <a:pt x="273469" y="188188"/>
                </a:lnTo>
                <a:lnTo>
                  <a:pt x="273469" y="171576"/>
                </a:lnTo>
                <a:close/>
              </a:path>
              <a:path w="309244" h="308610">
                <a:moveTo>
                  <a:pt x="308635" y="101917"/>
                </a:moveTo>
                <a:lnTo>
                  <a:pt x="0" y="101917"/>
                </a:lnTo>
                <a:lnTo>
                  <a:pt x="0" y="132511"/>
                </a:lnTo>
                <a:lnTo>
                  <a:pt x="308635" y="132511"/>
                </a:lnTo>
                <a:lnTo>
                  <a:pt x="308635" y="101917"/>
                </a:lnTo>
                <a:close/>
              </a:path>
              <a:path w="309244" h="308610">
                <a:moveTo>
                  <a:pt x="175158" y="87909"/>
                </a:moveTo>
                <a:lnTo>
                  <a:pt x="134137" y="87909"/>
                </a:lnTo>
                <a:lnTo>
                  <a:pt x="134137" y="101917"/>
                </a:lnTo>
                <a:lnTo>
                  <a:pt x="175158" y="101917"/>
                </a:lnTo>
                <a:lnTo>
                  <a:pt x="175158" y="87909"/>
                </a:lnTo>
                <a:close/>
              </a:path>
              <a:path w="309244" h="308610">
                <a:moveTo>
                  <a:pt x="285191" y="61861"/>
                </a:moveTo>
                <a:lnTo>
                  <a:pt x="24739" y="61861"/>
                </a:lnTo>
                <a:lnTo>
                  <a:pt x="24739" y="87909"/>
                </a:lnTo>
                <a:lnTo>
                  <a:pt x="285191" y="87909"/>
                </a:lnTo>
                <a:lnTo>
                  <a:pt x="285191" y="61861"/>
                </a:lnTo>
                <a:close/>
              </a:path>
              <a:path w="309244" h="308610">
                <a:moveTo>
                  <a:pt x="175158" y="48196"/>
                </a:moveTo>
                <a:lnTo>
                  <a:pt x="134137" y="48196"/>
                </a:lnTo>
                <a:lnTo>
                  <a:pt x="134137" y="61861"/>
                </a:lnTo>
                <a:lnTo>
                  <a:pt x="175158" y="61861"/>
                </a:lnTo>
                <a:lnTo>
                  <a:pt x="175158" y="48196"/>
                </a:lnTo>
                <a:close/>
              </a:path>
              <a:path w="309244" h="308610">
                <a:moveTo>
                  <a:pt x="299199" y="17589"/>
                </a:moveTo>
                <a:lnTo>
                  <a:pt x="10413" y="17589"/>
                </a:lnTo>
                <a:lnTo>
                  <a:pt x="10413" y="48196"/>
                </a:lnTo>
                <a:lnTo>
                  <a:pt x="299199" y="48196"/>
                </a:lnTo>
                <a:lnTo>
                  <a:pt x="299199" y="17589"/>
                </a:lnTo>
                <a:close/>
              </a:path>
              <a:path w="309244" h="308610">
                <a:moveTo>
                  <a:pt x="175158" y="0"/>
                </a:moveTo>
                <a:lnTo>
                  <a:pt x="134137" y="0"/>
                </a:lnTo>
                <a:lnTo>
                  <a:pt x="134137" y="17589"/>
                </a:lnTo>
                <a:lnTo>
                  <a:pt x="175158" y="17589"/>
                </a:lnTo>
                <a:lnTo>
                  <a:pt x="175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81936" y="3350285"/>
            <a:ext cx="317500" cy="309880"/>
          </a:xfrm>
          <a:custGeom>
            <a:avLst/>
            <a:gdLst/>
            <a:ahLst/>
            <a:cxnLst/>
            <a:rect l="l" t="t" r="r" b="b"/>
            <a:pathLst>
              <a:path w="317500" h="309879">
                <a:moveTo>
                  <a:pt x="229844" y="141947"/>
                </a:moveTo>
                <a:lnTo>
                  <a:pt x="206441" y="176594"/>
                </a:lnTo>
                <a:lnTo>
                  <a:pt x="180106" y="205237"/>
                </a:lnTo>
                <a:lnTo>
                  <a:pt x="148778" y="228218"/>
                </a:lnTo>
                <a:lnTo>
                  <a:pt x="110397" y="245883"/>
                </a:lnTo>
                <a:lnTo>
                  <a:pt x="62901" y="258575"/>
                </a:lnTo>
                <a:lnTo>
                  <a:pt x="4229" y="266636"/>
                </a:lnTo>
                <a:lnTo>
                  <a:pt x="17907" y="309295"/>
                </a:lnTo>
                <a:lnTo>
                  <a:pt x="80314" y="299319"/>
                </a:lnTo>
                <a:lnTo>
                  <a:pt x="131707" y="283744"/>
                </a:lnTo>
                <a:lnTo>
                  <a:pt x="173931" y="262616"/>
                </a:lnTo>
                <a:lnTo>
                  <a:pt x="208830" y="235981"/>
                </a:lnTo>
                <a:lnTo>
                  <a:pt x="238249" y="203884"/>
                </a:lnTo>
                <a:lnTo>
                  <a:pt x="264033" y="166369"/>
                </a:lnTo>
                <a:lnTo>
                  <a:pt x="229844" y="141947"/>
                </a:lnTo>
                <a:close/>
              </a:path>
              <a:path w="317500" h="309879">
                <a:moveTo>
                  <a:pt x="178079" y="0"/>
                </a:moveTo>
                <a:lnTo>
                  <a:pt x="135432" y="0"/>
                </a:lnTo>
                <a:lnTo>
                  <a:pt x="135432" y="159207"/>
                </a:lnTo>
                <a:lnTo>
                  <a:pt x="81711" y="159207"/>
                </a:lnTo>
                <a:lnTo>
                  <a:pt x="89204" y="201206"/>
                </a:lnTo>
                <a:lnTo>
                  <a:pt x="140322" y="201206"/>
                </a:lnTo>
                <a:lnTo>
                  <a:pt x="153910" y="199688"/>
                </a:lnTo>
                <a:lnTo>
                  <a:pt x="166035" y="194202"/>
                </a:lnTo>
                <a:lnTo>
                  <a:pt x="174742" y="183343"/>
                </a:lnTo>
                <a:lnTo>
                  <a:pt x="177954" y="166369"/>
                </a:lnTo>
                <a:lnTo>
                  <a:pt x="178079" y="0"/>
                </a:lnTo>
                <a:close/>
              </a:path>
              <a:path w="317500" h="309879">
                <a:moveTo>
                  <a:pt x="60223" y="23444"/>
                </a:moveTo>
                <a:lnTo>
                  <a:pt x="45461" y="69523"/>
                </a:lnTo>
                <a:lnTo>
                  <a:pt x="29943" y="103531"/>
                </a:lnTo>
                <a:lnTo>
                  <a:pt x="14583" y="127735"/>
                </a:lnTo>
                <a:lnTo>
                  <a:pt x="0" y="144868"/>
                </a:lnTo>
                <a:lnTo>
                  <a:pt x="29629" y="178727"/>
                </a:lnTo>
                <a:lnTo>
                  <a:pt x="57078" y="141947"/>
                </a:lnTo>
                <a:lnTo>
                  <a:pt x="77102" y="103454"/>
                </a:lnTo>
                <a:lnTo>
                  <a:pt x="90879" y="66754"/>
                </a:lnTo>
                <a:lnTo>
                  <a:pt x="99618" y="35166"/>
                </a:lnTo>
                <a:lnTo>
                  <a:pt x="60223" y="23444"/>
                </a:lnTo>
                <a:close/>
              </a:path>
              <a:path w="317500" h="309879">
                <a:moveTo>
                  <a:pt x="245478" y="22136"/>
                </a:moveTo>
                <a:lnTo>
                  <a:pt x="207048" y="36461"/>
                </a:lnTo>
                <a:lnTo>
                  <a:pt x="231129" y="94854"/>
                </a:lnTo>
                <a:lnTo>
                  <a:pt x="254139" y="134173"/>
                </a:lnTo>
                <a:lnTo>
                  <a:pt x="274035" y="158660"/>
                </a:lnTo>
                <a:lnTo>
                  <a:pt x="288772" y="172554"/>
                </a:lnTo>
                <a:lnTo>
                  <a:pt x="317423" y="138696"/>
                </a:lnTo>
                <a:lnTo>
                  <a:pt x="297345" y="117778"/>
                </a:lnTo>
                <a:lnTo>
                  <a:pt x="279860" y="93965"/>
                </a:lnTo>
                <a:lnTo>
                  <a:pt x="263170" y="63378"/>
                </a:lnTo>
                <a:lnTo>
                  <a:pt x="245478" y="22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7831" y="3348342"/>
            <a:ext cx="311150" cy="308610"/>
          </a:xfrm>
          <a:custGeom>
            <a:avLst/>
            <a:gdLst/>
            <a:ahLst/>
            <a:cxnLst/>
            <a:rect l="l" t="t" r="r" b="b"/>
            <a:pathLst>
              <a:path w="311150" h="308610">
                <a:moveTo>
                  <a:pt x="197294" y="237337"/>
                </a:moveTo>
                <a:lnTo>
                  <a:pt x="155943" y="237337"/>
                </a:lnTo>
                <a:lnTo>
                  <a:pt x="155943" y="308305"/>
                </a:lnTo>
                <a:lnTo>
                  <a:pt x="197294" y="308305"/>
                </a:lnTo>
                <a:lnTo>
                  <a:pt x="197294" y="237337"/>
                </a:lnTo>
                <a:close/>
              </a:path>
              <a:path w="311150" h="308610">
                <a:moveTo>
                  <a:pt x="310908" y="198589"/>
                </a:moveTo>
                <a:lnTo>
                  <a:pt x="4241" y="198589"/>
                </a:lnTo>
                <a:lnTo>
                  <a:pt x="4241" y="237337"/>
                </a:lnTo>
                <a:lnTo>
                  <a:pt x="310908" y="237337"/>
                </a:lnTo>
                <a:lnTo>
                  <a:pt x="310908" y="198589"/>
                </a:lnTo>
                <a:close/>
              </a:path>
              <a:path w="311150" h="308610">
                <a:moveTo>
                  <a:pt x="288124" y="112318"/>
                </a:moveTo>
                <a:lnTo>
                  <a:pt x="51117" y="112318"/>
                </a:lnTo>
                <a:lnTo>
                  <a:pt x="51117" y="198589"/>
                </a:lnTo>
                <a:lnTo>
                  <a:pt x="91490" y="198589"/>
                </a:lnTo>
                <a:lnTo>
                  <a:pt x="91490" y="146494"/>
                </a:lnTo>
                <a:lnTo>
                  <a:pt x="288124" y="146494"/>
                </a:lnTo>
                <a:lnTo>
                  <a:pt x="288124" y="112318"/>
                </a:lnTo>
                <a:close/>
              </a:path>
              <a:path w="311150" h="308610">
                <a:moveTo>
                  <a:pt x="197294" y="146494"/>
                </a:moveTo>
                <a:lnTo>
                  <a:pt x="155943" y="146494"/>
                </a:lnTo>
                <a:lnTo>
                  <a:pt x="155943" y="198589"/>
                </a:lnTo>
                <a:lnTo>
                  <a:pt x="197294" y="198589"/>
                </a:lnTo>
                <a:lnTo>
                  <a:pt x="197294" y="146494"/>
                </a:lnTo>
                <a:close/>
              </a:path>
              <a:path w="311150" h="308610">
                <a:moveTo>
                  <a:pt x="69672" y="0"/>
                </a:moveTo>
                <a:lnTo>
                  <a:pt x="60298" y="26194"/>
                </a:lnTo>
                <a:lnTo>
                  <a:pt x="45213" y="52539"/>
                </a:lnTo>
                <a:lnTo>
                  <a:pt x="24939" y="77598"/>
                </a:lnTo>
                <a:lnTo>
                  <a:pt x="0" y="99936"/>
                </a:lnTo>
                <a:lnTo>
                  <a:pt x="27025" y="135115"/>
                </a:lnTo>
                <a:lnTo>
                  <a:pt x="31977" y="130997"/>
                </a:lnTo>
                <a:lnTo>
                  <a:pt x="37114" y="126398"/>
                </a:lnTo>
                <a:lnTo>
                  <a:pt x="43229" y="120458"/>
                </a:lnTo>
                <a:lnTo>
                  <a:pt x="51117" y="112318"/>
                </a:lnTo>
                <a:lnTo>
                  <a:pt x="288124" y="112318"/>
                </a:lnTo>
                <a:lnTo>
                  <a:pt x="288124" y="108737"/>
                </a:lnTo>
                <a:lnTo>
                  <a:pt x="54368" y="108737"/>
                </a:lnTo>
                <a:lnTo>
                  <a:pt x="63233" y="97741"/>
                </a:lnTo>
                <a:lnTo>
                  <a:pt x="70605" y="87937"/>
                </a:lnTo>
                <a:lnTo>
                  <a:pt x="76939" y="78930"/>
                </a:lnTo>
                <a:lnTo>
                  <a:pt x="82689" y="70319"/>
                </a:lnTo>
                <a:lnTo>
                  <a:pt x="298551" y="70319"/>
                </a:lnTo>
                <a:lnTo>
                  <a:pt x="298551" y="31572"/>
                </a:lnTo>
                <a:lnTo>
                  <a:pt x="103530" y="31572"/>
                </a:lnTo>
                <a:lnTo>
                  <a:pt x="106775" y="23323"/>
                </a:lnTo>
                <a:lnTo>
                  <a:pt x="108985" y="17332"/>
                </a:lnTo>
                <a:lnTo>
                  <a:pt x="110584" y="12441"/>
                </a:lnTo>
                <a:lnTo>
                  <a:pt x="112001" y="7492"/>
                </a:lnTo>
                <a:lnTo>
                  <a:pt x="69672" y="0"/>
                </a:lnTo>
                <a:close/>
              </a:path>
              <a:path w="311150" h="308610">
                <a:moveTo>
                  <a:pt x="197294" y="70319"/>
                </a:moveTo>
                <a:lnTo>
                  <a:pt x="155943" y="70319"/>
                </a:lnTo>
                <a:lnTo>
                  <a:pt x="155943" y="108737"/>
                </a:lnTo>
                <a:lnTo>
                  <a:pt x="197294" y="108737"/>
                </a:lnTo>
                <a:lnTo>
                  <a:pt x="197294" y="70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30993" y="3050769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30993" y="3050769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0993" y="3951948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0993" y="3951948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6546" y="4724273"/>
            <a:ext cx="2232116" cy="2199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98540" y="4759426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51791" y="4739106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5" y="20320"/>
                </a:lnTo>
                <a:lnTo>
                  <a:pt x="581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93830" y="4725441"/>
            <a:ext cx="2479787" cy="2199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3693" y="4373423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4"/>
                </a:lnTo>
                <a:lnTo>
                  <a:pt x="36206" y="36206"/>
                </a:lnTo>
                <a:lnTo>
                  <a:pt x="9714" y="75496"/>
                </a:lnTo>
                <a:lnTo>
                  <a:pt x="0" y="123609"/>
                </a:lnTo>
                <a:lnTo>
                  <a:pt x="0" y="777557"/>
                </a:lnTo>
                <a:lnTo>
                  <a:pt x="9714" y="825667"/>
                </a:lnTo>
                <a:lnTo>
                  <a:pt x="36206" y="864954"/>
                </a:lnTo>
                <a:lnTo>
                  <a:pt x="75496" y="891441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1"/>
                </a:lnTo>
                <a:lnTo>
                  <a:pt x="2245736" y="864954"/>
                </a:lnTo>
                <a:lnTo>
                  <a:pt x="2272223" y="825667"/>
                </a:lnTo>
                <a:lnTo>
                  <a:pt x="2281936" y="777557"/>
                </a:lnTo>
                <a:lnTo>
                  <a:pt x="2281936" y="123609"/>
                </a:lnTo>
                <a:lnTo>
                  <a:pt x="2272223" y="75496"/>
                </a:lnTo>
                <a:lnTo>
                  <a:pt x="2245736" y="36206"/>
                </a:lnTo>
                <a:lnTo>
                  <a:pt x="2206449" y="9714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53755" y="4673257"/>
            <a:ext cx="314325" cy="307975"/>
          </a:xfrm>
          <a:custGeom>
            <a:avLst/>
            <a:gdLst/>
            <a:ahLst/>
            <a:cxnLst/>
            <a:rect l="l" t="t" r="r" b="b"/>
            <a:pathLst>
              <a:path w="314325" h="307975">
                <a:moveTo>
                  <a:pt x="313842" y="20180"/>
                </a:moveTo>
                <a:lnTo>
                  <a:pt x="129578" y="20180"/>
                </a:lnTo>
                <a:lnTo>
                  <a:pt x="129549" y="145199"/>
                </a:lnTo>
                <a:lnTo>
                  <a:pt x="128122" y="177910"/>
                </a:lnTo>
                <a:lnTo>
                  <a:pt x="122820" y="212713"/>
                </a:lnTo>
                <a:lnTo>
                  <a:pt x="112267" y="246967"/>
                </a:lnTo>
                <a:lnTo>
                  <a:pt x="95059" y="278688"/>
                </a:lnTo>
                <a:lnTo>
                  <a:pt x="125018" y="307975"/>
                </a:lnTo>
                <a:lnTo>
                  <a:pt x="137645" y="288162"/>
                </a:lnTo>
                <a:lnTo>
                  <a:pt x="150575" y="257389"/>
                </a:lnTo>
                <a:lnTo>
                  <a:pt x="160817" y="211050"/>
                </a:lnTo>
                <a:lnTo>
                  <a:pt x="165379" y="144538"/>
                </a:lnTo>
                <a:lnTo>
                  <a:pt x="244500" y="144538"/>
                </a:lnTo>
                <a:lnTo>
                  <a:pt x="244500" y="143903"/>
                </a:lnTo>
                <a:lnTo>
                  <a:pt x="313842" y="143903"/>
                </a:lnTo>
                <a:lnTo>
                  <a:pt x="313842" y="116230"/>
                </a:lnTo>
                <a:lnTo>
                  <a:pt x="244500" y="116230"/>
                </a:lnTo>
                <a:lnTo>
                  <a:pt x="244500" y="115570"/>
                </a:lnTo>
                <a:lnTo>
                  <a:pt x="165379" y="115570"/>
                </a:lnTo>
                <a:lnTo>
                  <a:pt x="165379" y="54368"/>
                </a:lnTo>
                <a:lnTo>
                  <a:pt x="313842" y="54368"/>
                </a:lnTo>
                <a:lnTo>
                  <a:pt x="313842" y="20180"/>
                </a:lnTo>
                <a:close/>
              </a:path>
              <a:path w="314325" h="307975">
                <a:moveTo>
                  <a:pt x="85940" y="202171"/>
                </a:moveTo>
                <a:lnTo>
                  <a:pt x="49161" y="202171"/>
                </a:lnTo>
                <a:lnTo>
                  <a:pt x="49161" y="306019"/>
                </a:lnTo>
                <a:lnTo>
                  <a:pt x="85940" y="306019"/>
                </a:lnTo>
                <a:lnTo>
                  <a:pt x="85940" y="202171"/>
                </a:lnTo>
                <a:close/>
              </a:path>
              <a:path w="314325" h="307975">
                <a:moveTo>
                  <a:pt x="305384" y="205765"/>
                </a:moveTo>
                <a:lnTo>
                  <a:pt x="168973" y="205765"/>
                </a:lnTo>
                <a:lnTo>
                  <a:pt x="168973" y="306019"/>
                </a:lnTo>
                <a:lnTo>
                  <a:pt x="205435" y="306019"/>
                </a:lnTo>
                <a:lnTo>
                  <a:pt x="205435" y="294309"/>
                </a:lnTo>
                <a:lnTo>
                  <a:pt x="305384" y="294309"/>
                </a:lnTo>
                <a:lnTo>
                  <a:pt x="305384" y="264680"/>
                </a:lnTo>
                <a:lnTo>
                  <a:pt x="205435" y="264680"/>
                </a:lnTo>
                <a:lnTo>
                  <a:pt x="205435" y="234734"/>
                </a:lnTo>
                <a:lnTo>
                  <a:pt x="305384" y="234734"/>
                </a:lnTo>
                <a:lnTo>
                  <a:pt x="305384" y="205765"/>
                </a:lnTo>
                <a:close/>
              </a:path>
              <a:path w="314325" h="307975">
                <a:moveTo>
                  <a:pt x="305384" y="294309"/>
                </a:moveTo>
                <a:lnTo>
                  <a:pt x="268592" y="294309"/>
                </a:lnTo>
                <a:lnTo>
                  <a:pt x="268592" y="306019"/>
                </a:lnTo>
                <a:lnTo>
                  <a:pt x="305384" y="306019"/>
                </a:lnTo>
                <a:lnTo>
                  <a:pt x="305384" y="294309"/>
                </a:lnTo>
                <a:close/>
              </a:path>
              <a:path w="314325" h="307975">
                <a:moveTo>
                  <a:pt x="305384" y="234734"/>
                </a:moveTo>
                <a:lnTo>
                  <a:pt x="268592" y="234734"/>
                </a:lnTo>
                <a:lnTo>
                  <a:pt x="268592" y="264680"/>
                </a:lnTo>
                <a:lnTo>
                  <a:pt x="305384" y="264680"/>
                </a:lnTo>
                <a:lnTo>
                  <a:pt x="305384" y="234734"/>
                </a:lnTo>
                <a:close/>
              </a:path>
              <a:path w="314325" h="307975">
                <a:moveTo>
                  <a:pt x="85940" y="138036"/>
                </a:moveTo>
                <a:lnTo>
                  <a:pt x="45910" y="138036"/>
                </a:lnTo>
                <a:lnTo>
                  <a:pt x="41848" y="147978"/>
                </a:lnTo>
                <a:lnTo>
                  <a:pt x="32966" y="166560"/>
                </a:lnTo>
                <a:lnTo>
                  <a:pt x="19078" y="190085"/>
                </a:lnTo>
                <a:lnTo>
                  <a:pt x="0" y="214858"/>
                </a:lnTo>
                <a:lnTo>
                  <a:pt x="15951" y="259473"/>
                </a:lnTo>
                <a:lnTo>
                  <a:pt x="26548" y="244887"/>
                </a:lnTo>
                <a:lnTo>
                  <a:pt x="35004" y="231432"/>
                </a:lnTo>
                <a:lnTo>
                  <a:pt x="42236" y="217672"/>
                </a:lnTo>
                <a:lnTo>
                  <a:pt x="49161" y="202171"/>
                </a:lnTo>
                <a:lnTo>
                  <a:pt x="85940" y="202171"/>
                </a:lnTo>
                <a:lnTo>
                  <a:pt x="85940" y="190449"/>
                </a:lnTo>
                <a:lnTo>
                  <a:pt x="119741" y="190449"/>
                </a:lnTo>
                <a:lnTo>
                  <a:pt x="122402" y="183286"/>
                </a:lnTo>
                <a:lnTo>
                  <a:pt x="115841" y="177073"/>
                </a:lnTo>
                <a:lnTo>
                  <a:pt x="107476" y="168235"/>
                </a:lnTo>
                <a:lnTo>
                  <a:pt x="97460" y="156099"/>
                </a:lnTo>
                <a:lnTo>
                  <a:pt x="85940" y="139992"/>
                </a:lnTo>
                <a:lnTo>
                  <a:pt x="85940" y="138036"/>
                </a:lnTo>
                <a:close/>
              </a:path>
              <a:path w="314325" h="307975">
                <a:moveTo>
                  <a:pt x="119741" y="190449"/>
                </a:moveTo>
                <a:lnTo>
                  <a:pt x="85940" y="190449"/>
                </a:lnTo>
                <a:lnTo>
                  <a:pt x="92803" y="200804"/>
                </a:lnTo>
                <a:lnTo>
                  <a:pt x="98805" y="208805"/>
                </a:lnTo>
                <a:lnTo>
                  <a:pt x="104075" y="215032"/>
                </a:lnTo>
                <a:lnTo>
                  <a:pt x="108737" y="220065"/>
                </a:lnTo>
                <a:lnTo>
                  <a:pt x="119741" y="190449"/>
                </a:lnTo>
                <a:close/>
              </a:path>
              <a:path w="314325" h="307975">
                <a:moveTo>
                  <a:pt x="313842" y="143903"/>
                </a:moveTo>
                <a:lnTo>
                  <a:pt x="268592" y="143903"/>
                </a:lnTo>
                <a:lnTo>
                  <a:pt x="268592" y="162775"/>
                </a:lnTo>
                <a:lnTo>
                  <a:pt x="173850" y="162775"/>
                </a:lnTo>
                <a:lnTo>
                  <a:pt x="173850" y="190779"/>
                </a:lnTo>
                <a:lnTo>
                  <a:pt x="301142" y="190779"/>
                </a:lnTo>
                <a:lnTo>
                  <a:pt x="301142" y="145199"/>
                </a:lnTo>
                <a:lnTo>
                  <a:pt x="313842" y="145199"/>
                </a:lnTo>
                <a:lnTo>
                  <a:pt x="313842" y="143903"/>
                </a:lnTo>
                <a:close/>
              </a:path>
              <a:path w="314325" h="307975">
                <a:moveTo>
                  <a:pt x="244500" y="144538"/>
                </a:moveTo>
                <a:lnTo>
                  <a:pt x="211620" y="144538"/>
                </a:lnTo>
                <a:lnTo>
                  <a:pt x="211620" y="162775"/>
                </a:lnTo>
                <a:lnTo>
                  <a:pt x="244500" y="162775"/>
                </a:lnTo>
                <a:lnTo>
                  <a:pt x="244500" y="144538"/>
                </a:lnTo>
                <a:close/>
              </a:path>
              <a:path w="314325" h="307975">
                <a:moveTo>
                  <a:pt x="118833" y="100926"/>
                </a:moveTo>
                <a:lnTo>
                  <a:pt x="5867" y="100926"/>
                </a:lnTo>
                <a:lnTo>
                  <a:pt x="5867" y="138036"/>
                </a:lnTo>
                <a:lnTo>
                  <a:pt x="118833" y="138036"/>
                </a:lnTo>
                <a:lnTo>
                  <a:pt x="118833" y="100926"/>
                </a:lnTo>
                <a:close/>
              </a:path>
              <a:path w="314325" h="307975">
                <a:moveTo>
                  <a:pt x="301142" y="70650"/>
                </a:moveTo>
                <a:lnTo>
                  <a:pt x="173850" y="70650"/>
                </a:lnTo>
                <a:lnTo>
                  <a:pt x="173850" y="97663"/>
                </a:lnTo>
                <a:lnTo>
                  <a:pt x="268592" y="97663"/>
                </a:lnTo>
                <a:lnTo>
                  <a:pt x="268592" y="116230"/>
                </a:lnTo>
                <a:lnTo>
                  <a:pt x="313842" y="116230"/>
                </a:lnTo>
                <a:lnTo>
                  <a:pt x="313842" y="114261"/>
                </a:lnTo>
                <a:lnTo>
                  <a:pt x="301142" y="114261"/>
                </a:lnTo>
                <a:lnTo>
                  <a:pt x="301142" y="70650"/>
                </a:lnTo>
                <a:close/>
              </a:path>
              <a:path w="314325" h="307975">
                <a:moveTo>
                  <a:pt x="244500" y="97663"/>
                </a:moveTo>
                <a:lnTo>
                  <a:pt x="211620" y="97663"/>
                </a:lnTo>
                <a:lnTo>
                  <a:pt x="211620" y="115570"/>
                </a:lnTo>
                <a:lnTo>
                  <a:pt x="244500" y="115570"/>
                </a:lnTo>
                <a:lnTo>
                  <a:pt x="244500" y="97663"/>
                </a:lnTo>
                <a:close/>
              </a:path>
              <a:path w="314325" h="307975">
                <a:moveTo>
                  <a:pt x="85940" y="0"/>
                </a:moveTo>
                <a:lnTo>
                  <a:pt x="49161" y="0"/>
                </a:lnTo>
                <a:lnTo>
                  <a:pt x="49161" y="100926"/>
                </a:lnTo>
                <a:lnTo>
                  <a:pt x="85940" y="100926"/>
                </a:lnTo>
                <a:lnTo>
                  <a:pt x="85940" y="0"/>
                </a:lnTo>
                <a:close/>
              </a:path>
              <a:path w="314325" h="307975">
                <a:moveTo>
                  <a:pt x="30924" y="15290"/>
                </a:moveTo>
                <a:lnTo>
                  <a:pt x="3898" y="20840"/>
                </a:lnTo>
                <a:lnTo>
                  <a:pt x="7180" y="34376"/>
                </a:lnTo>
                <a:lnTo>
                  <a:pt x="10336" y="50295"/>
                </a:lnTo>
                <a:lnTo>
                  <a:pt x="12880" y="68171"/>
                </a:lnTo>
                <a:lnTo>
                  <a:pt x="14325" y="87579"/>
                </a:lnTo>
                <a:lnTo>
                  <a:pt x="41998" y="82689"/>
                </a:lnTo>
                <a:lnTo>
                  <a:pt x="40681" y="66670"/>
                </a:lnTo>
                <a:lnTo>
                  <a:pt x="38295" y="49242"/>
                </a:lnTo>
                <a:lnTo>
                  <a:pt x="34992" y="31688"/>
                </a:lnTo>
                <a:lnTo>
                  <a:pt x="30924" y="15290"/>
                </a:lnTo>
                <a:close/>
              </a:path>
              <a:path w="314325" h="307975">
                <a:moveTo>
                  <a:pt x="101904" y="15290"/>
                </a:moveTo>
                <a:lnTo>
                  <a:pt x="100597" y="30478"/>
                </a:lnTo>
                <a:lnTo>
                  <a:pt x="98282" y="48382"/>
                </a:lnTo>
                <a:lnTo>
                  <a:pt x="95171" y="66345"/>
                </a:lnTo>
                <a:lnTo>
                  <a:pt x="91478" y="81711"/>
                </a:lnTo>
                <a:lnTo>
                  <a:pt x="115900" y="86918"/>
                </a:lnTo>
                <a:lnTo>
                  <a:pt x="119708" y="72185"/>
                </a:lnTo>
                <a:lnTo>
                  <a:pt x="123393" y="53757"/>
                </a:lnTo>
                <a:lnTo>
                  <a:pt x="126344" y="35146"/>
                </a:lnTo>
                <a:lnTo>
                  <a:pt x="127952" y="19862"/>
                </a:lnTo>
                <a:lnTo>
                  <a:pt x="101904" y="15290"/>
                </a:lnTo>
                <a:close/>
              </a:path>
              <a:path w="314325" h="307975">
                <a:moveTo>
                  <a:pt x="244500" y="54368"/>
                </a:moveTo>
                <a:lnTo>
                  <a:pt x="211620" y="54368"/>
                </a:lnTo>
                <a:lnTo>
                  <a:pt x="211620" y="70650"/>
                </a:lnTo>
                <a:lnTo>
                  <a:pt x="244500" y="70650"/>
                </a:lnTo>
                <a:lnTo>
                  <a:pt x="244500" y="54368"/>
                </a:lnTo>
                <a:close/>
              </a:path>
              <a:path w="314325" h="307975">
                <a:moveTo>
                  <a:pt x="243192" y="0"/>
                </a:moveTo>
                <a:lnTo>
                  <a:pt x="203809" y="0"/>
                </a:lnTo>
                <a:lnTo>
                  <a:pt x="203809" y="20180"/>
                </a:lnTo>
                <a:lnTo>
                  <a:pt x="243192" y="20180"/>
                </a:lnTo>
                <a:lnTo>
                  <a:pt x="243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81606" y="4684001"/>
            <a:ext cx="314960" cy="296545"/>
          </a:xfrm>
          <a:custGeom>
            <a:avLst/>
            <a:gdLst/>
            <a:ahLst/>
            <a:cxnLst/>
            <a:rect l="l" t="t" r="r" b="b"/>
            <a:pathLst>
              <a:path w="314960" h="296545">
                <a:moveTo>
                  <a:pt x="202171" y="97993"/>
                </a:moveTo>
                <a:lnTo>
                  <a:pt x="165061" y="97993"/>
                </a:lnTo>
                <a:lnTo>
                  <a:pt x="165061" y="254927"/>
                </a:lnTo>
                <a:lnTo>
                  <a:pt x="162775" y="256552"/>
                </a:lnTo>
                <a:lnTo>
                  <a:pt x="117855" y="256552"/>
                </a:lnTo>
                <a:lnTo>
                  <a:pt x="125336" y="295935"/>
                </a:lnTo>
                <a:lnTo>
                  <a:pt x="174828" y="295935"/>
                </a:lnTo>
                <a:lnTo>
                  <a:pt x="184179" y="294334"/>
                </a:lnTo>
                <a:lnTo>
                  <a:pt x="193014" y="289225"/>
                </a:lnTo>
                <a:lnTo>
                  <a:pt x="199592" y="280145"/>
                </a:lnTo>
                <a:lnTo>
                  <a:pt x="202171" y="266636"/>
                </a:lnTo>
                <a:lnTo>
                  <a:pt x="202171" y="195021"/>
                </a:lnTo>
                <a:lnTo>
                  <a:pt x="245030" y="195021"/>
                </a:lnTo>
                <a:lnTo>
                  <a:pt x="238963" y="188836"/>
                </a:lnTo>
                <a:lnTo>
                  <a:pt x="249172" y="182116"/>
                </a:lnTo>
                <a:lnTo>
                  <a:pt x="265698" y="170273"/>
                </a:lnTo>
                <a:lnTo>
                  <a:pt x="278941" y="159524"/>
                </a:lnTo>
                <a:lnTo>
                  <a:pt x="216827" y="159524"/>
                </a:lnTo>
                <a:lnTo>
                  <a:pt x="212569" y="152232"/>
                </a:lnTo>
                <a:lnTo>
                  <a:pt x="208889" y="145156"/>
                </a:lnTo>
                <a:lnTo>
                  <a:pt x="205514" y="137777"/>
                </a:lnTo>
                <a:lnTo>
                  <a:pt x="202171" y="129578"/>
                </a:lnTo>
                <a:lnTo>
                  <a:pt x="202171" y="97993"/>
                </a:lnTo>
                <a:close/>
              </a:path>
              <a:path w="314960" h="296545">
                <a:moveTo>
                  <a:pt x="297230" y="0"/>
                </a:moveTo>
                <a:lnTo>
                  <a:pt x="27343" y="0"/>
                </a:lnTo>
                <a:lnTo>
                  <a:pt x="27237" y="142925"/>
                </a:lnTo>
                <a:lnTo>
                  <a:pt x="24260" y="189094"/>
                </a:lnTo>
                <a:lnTo>
                  <a:pt x="16843" y="224353"/>
                </a:lnTo>
                <a:lnTo>
                  <a:pt x="7840" y="248927"/>
                </a:lnTo>
                <a:lnTo>
                  <a:pt x="0" y="264680"/>
                </a:lnTo>
                <a:lnTo>
                  <a:pt x="32232" y="295617"/>
                </a:lnTo>
                <a:lnTo>
                  <a:pt x="48576" y="260308"/>
                </a:lnTo>
                <a:lnTo>
                  <a:pt x="59459" y="222196"/>
                </a:lnTo>
                <a:lnTo>
                  <a:pt x="65520" y="182621"/>
                </a:lnTo>
                <a:lnTo>
                  <a:pt x="67398" y="92786"/>
                </a:lnTo>
                <a:lnTo>
                  <a:pt x="297230" y="92786"/>
                </a:lnTo>
                <a:lnTo>
                  <a:pt x="297230" y="60883"/>
                </a:lnTo>
                <a:lnTo>
                  <a:pt x="67386" y="60883"/>
                </a:lnTo>
                <a:lnTo>
                  <a:pt x="67386" y="34188"/>
                </a:lnTo>
                <a:lnTo>
                  <a:pt x="297230" y="34188"/>
                </a:lnTo>
                <a:lnTo>
                  <a:pt x="297230" y="0"/>
                </a:lnTo>
                <a:close/>
              </a:path>
              <a:path w="314960" h="296545">
                <a:moveTo>
                  <a:pt x="245030" y="195021"/>
                </a:moveTo>
                <a:lnTo>
                  <a:pt x="202171" y="195021"/>
                </a:lnTo>
                <a:lnTo>
                  <a:pt x="219337" y="219291"/>
                </a:lnTo>
                <a:lnTo>
                  <a:pt x="239126" y="242223"/>
                </a:lnTo>
                <a:lnTo>
                  <a:pt x="263066" y="263694"/>
                </a:lnTo>
                <a:lnTo>
                  <a:pt x="292684" y="283578"/>
                </a:lnTo>
                <a:lnTo>
                  <a:pt x="314490" y="244170"/>
                </a:lnTo>
                <a:lnTo>
                  <a:pt x="290603" y="231541"/>
                </a:lnTo>
                <a:lnTo>
                  <a:pt x="270378" y="217846"/>
                </a:lnTo>
                <a:lnTo>
                  <a:pt x="253327" y="203479"/>
                </a:lnTo>
                <a:lnTo>
                  <a:pt x="245030" y="195021"/>
                </a:lnTo>
                <a:close/>
              </a:path>
              <a:path w="314960" h="296545">
                <a:moveTo>
                  <a:pt x="151053" y="130556"/>
                </a:moveTo>
                <a:lnTo>
                  <a:pt x="72605" y="130556"/>
                </a:lnTo>
                <a:lnTo>
                  <a:pt x="72605" y="166370"/>
                </a:lnTo>
                <a:lnTo>
                  <a:pt x="114274" y="166370"/>
                </a:lnTo>
                <a:lnTo>
                  <a:pt x="106452" y="185742"/>
                </a:lnTo>
                <a:lnTo>
                  <a:pt x="94695" y="207341"/>
                </a:lnTo>
                <a:lnTo>
                  <a:pt x="77507" y="229858"/>
                </a:lnTo>
                <a:lnTo>
                  <a:pt x="53390" y="251980"/>
                </a:lnTo>
                <a:lnTo>
                  <a:pt x="82359" y="280631"/>
                </a:lnTo>
                <a:lnTo>
                  <a:pt x="103858" y="256688"/>
                </a:lnTo>
                <a:lnTo>
                  <a:pt x="122697" y="230701"/>
                </a:lnTo>
                <a:lnTo>
                  <a:pt x="138541" y="201114"/>
                </a:lnTo>
                <a:lnTo>
                  <a:pt x="151053" y="166370"/>
                </a:lnTo>
                <a:lnTo>
                  <a:pt x="151053" y="130556"/>
                </a:lnTo>
                <a:close/>
              </a:path>
              <a:path w="314960" h="296545">
                <a:moveTo>
                  <a:pt x="276072" y="107111"/>
                </a:moveTo>
                <a:lnTo>
                  <a:pt x="262648" y="121796"/>
                </a:lnTo>
                <a:lnTo>
                  <a:pt x="249254" y="134532"/>
                </a:lnTo>
                <a:lnTo>
                  <a:pt x="234458" y="146661"/>
                </a:lnTo>
                <a:lnTo>
                  <a:pt x="216827" y="159524"/>
                </a:lnTo>
                <a:lnTo>
                  <a:pt x="278941" y="159524"/>
                </a:lnTo>
                <a:lnTo>
                  <a:pt x="285702" y="154037"/>
                </a:lnTo>
                <a:lnTo>
                  <a:pt x="306349" y="134137"/>
                </a:lnTo>
                <a:lnTo>
                  <a:pt x="276072" y="107111"/>
                </a:lnTo>
                <a:close/>
              </a:path>
              <a:path w="314960" h="296545">
                <a:moveTo>
                  <a:pt x="297230" y="34188"/>
                </a:moveTo>
                <a:lnTo>
                  <a:pt x="257517" y="34188"/>
                </a:lnTo>
                <a:lnTo>
                  <a:pt x="257517" y="60883"/>
                </a:lnTo>
                <a:lnTo>
                  <a:pt x="297230" y="60883"/>
                </a:lnTo>
                <a:lnTo>
                  <a:pt x="297230" y="34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06853" y="4673270"/>
            <a:ext cx="309880" cy="306705"/>
          </a:xfrm>
          <a:custGeom>
            <a:avLst/>
            <a:gdLst/>
            <a:ahLst/>
            <a:cxnLst/>
            <a:rect l="l" t="t" r="r" b="b"/>
            <a:pathLst>
              <a:path w="309880" h="306704">
                <a:moveTo>
                  <a:pt x="84230" y="195973"/>
                </a:moveTo>
                <a:lnTo>
                  <a:pt x="44919" y="195973"/>
                </a:lnTo>
                <a:lnTo>
                  <a:pt x="39590" y="221976"/>
                </a:lnTo>
                <a:lnTo>
                  <a:pt x="32551" y="243065"/>
                </a:lnTo>
                <a:lnTo>
                  <a:pt x="23315" y="261038"/>
                </a:lnTo>
                <a:lnTo>
                  <a:pt x="11391" y="277698"/>
                </a:lnTo>
                <a:lnTo>
                  <a:pt x="44602" y="306349"/>
                </a:lnTo>
                <a:lnTo>
                  <a:pt x="65735" y="271146"/>
                </a:lnTo>
                <a:lnTo>
                  <a:pt x="78906" y="231584"/>
                </a:lnTo>
                <a:lnTo>
                  <a:pt x="84230" y="195973"/>
                </a:lnTo>
                <a:close/>
              </a:path>
              <a:path w="309880" h="306704">
                <a:moveTo>
                  <a:pt x="298221" y="142265"/>
                </a:moveTo>
                <a:lnTo>
                  <a:pt x="101244" y="142265"/>
                </a:lnTo>
                <a:lnTo>
                  <a:pt x="101244" y="306006"/>
                </a:lnTo>
                <a:lnTo>
                  <a:pt x="139014" y="306006"/>
                </a:lnTo>
                <a:lnTo>
                  <a:pt x="139014" y="237324"/>
                </a:lnTo>
                <a:lnTo>
                  <a:pt x="180447" y="237324"/>
                </a:lnTo>
                <a:lnTo>
                  <a:pt x="184047" y="231787"/>
                </a:lnTo>
                <a:lnTo>
                  <a:pt x="139014" y="231787"/>
                </a:lnTo>
                <a:lnTo>
                  <a:pt x="139014" y="173837"/>
                </a:lnTo>
                <a:lnTo>
                  <a:pt x="298221" y="173837"/>
                </a:lnTo>
                <a:lnTo>
                  <a:pt x="298221" y="142265"/>
                </a:lnTo>
                <a:close/>
              </a:path>
              <a:path w="309880" h="306704">
                <a:moveTo>
                  <a:pt x="298221" y="233743"/>
                </a:moveTo>
                <a:lnTo>
                  <a:pt x="260451" y="233743"/>
                </a:lnTo>
                <a:lnTo>
                  <a:pt x="260451" y="270522"/>
                </a:lnTo>
                <a:lnTo>
                  <a:pt x="219430" y="270522"/>
                </a:lnTo>
                <a:lnTo>
                  <a:pt x="225933" y="306006"/>
                </a:lnTo>
                <a:lnTo>
                  <a:pt x="272491" y="306006"/>
                </a:lnTo>
                <a:lnTo>
                  <a:pt x="283107" y="305041"/>
                </a:lnTo>
                <a:lnTo>
                  <a:pt x="291218" y="300966"/>
                </a:lnTo>
                <a:lnTo>
                  <a:pt x="296399" y="292006"/>
                </a:lnTo>
                <a:lnTo>
                  <a:pt x="298221" y="276390"/>
                </a:lnTo>
                <a:lnTo>
                  <a:pt x="298221" y="233743"/>
                </a:lnTo>
                <a:close/>
              </a:path>
              <a:path w="309880" h="306704">
                <a:moveTo>
                  <a:pt x="180447" y="237324"/>
                </a:moveTo>
                <a:lnTo>
                  <a:pt x="139014" y="237324"/>
                </a:lnTo>
                <a:lnTo>
                  <a:pt x="157899" y="264337"/>
                </a:lnTo>
                <a:lnTo>
                  <a:pt x="167142" y="254507"/>
                </a:lnTo>
                <a:lnTo>
                  <a:pt x="177671" y="241593"/>
                </a:lnTo>
                <a:lnTo>
                  <a:pt x="180447" y="237324"/>
                </a:lnTo>
                <a:close/>
              </a:path>
              <a:path w="309880" h="306704">
                <a:moveTo>
                  <a:pt x="236641" y="203466"/>
                </a:moveTo>
                <a:lnTo>
                  <a:pt x="198920" y="203466"/>
                </a:lnTo>
                <a:lnTo>
                  <a:pt x="208690" y="222214"/>
                </a:lnTo>
                <a:lnTo>
                  <a:pt x="218979" y="237728"/>
                </a:lnTo>
                <a:lnTo>
                  <a:pt x="229088" y="250436"/>
                </a:lnTo>
                <a:lnTo>
                  <a:pt x="238315" y="260769"/>
                </a:lnTo>
                <a:lnTo>
                  <a:pt x="260451" y="233743"/>
                </a:lnTo>
                <a:lnTo>
                  <a:pt x="298221" y="233743"/>
                </a:lnTo>
                <a:lnTo>
                  <a:pt x="298221" y="229831"/>
                </a:lnTo>
                <a:lnTo>
                  <a:pt x="260451" y="229831"/>
                </a:lnTo>
                <a:lnTo>
                  <a:pt x="243119" y="212290"/>
                </a:lnTo>
                <a:lnTo>
                  <a:pt x="236641" y="203466"/>
                </a:lnTo>
                <a:close/>
              </a:path>
              <a:path w="309880" h="306704">
                <a:moveTo>
                  <a:pt x="220726" y="173837"/>
                </a:moveTo>
                <a:lnTo>
                  <a:pt x="173850" y="173837"/>
                </a:lnTo>
                <a:lnTo>
                  <a:pt x="166714" y="195304"/>
                </a:lnTo>
                <a:lnTo>
                  <a:pt x="157041" y="211975"/>
                </a:lnTo>
                <a:lnTo>
                  <a:pt x="147064" y="224065"/>
                </a:lnTo>
                <a:lnTo>
                  <a:pt x="139014" y="231787"/>
                </a:lnTo>
                <a:lnTo>
                  <a:pt x="184047" y="231787"/>
                </a:lnTo>
                <a:lnTo>
                  <a:pt x="188569" y="224834"/>
                </a:lnTo>
                <a:lnTo>
                  <a:pt x="198920" y="203466"/>
                </a:lnTo>
                <a:lnTo>
                  <a:pt x="236641" y="203466"/>
                </a:lnTo>
                <a:lnTo>
                  <a:pt x="231678" y="196705"/>
                </a:lnTo>
                <a:lnTo>
                  <a:pt x="224691" y="183685"/>
                </a:lnTo>
                <a:lnTo>
                  <a:pt x="220726" y="173837"/>
                </a:lnTo>
                <a:close/>
              </a:path>
              <a:path w="309880" h="306704">
                <a:moveTo>
                  <a:pt x="298221" y="173837"/>
                </a:moveTo>
                <a:lnTo>
                  <a:pt x="260451" y="173837"/>
                </a:lnTo>
                <a:lnTo>
                  <a:pt x="260451" y="229831"/>
                </a:lnTo>
                <a:lnTo>
                  <a:pt x="298221" y="229831"/>
                </a:lnTo>
                <a:lnTo>
                  <a:pt x="298221" y="173837"/>
                </a:lnTo>
                <a:close/>
              </a:path>
              <a:path w="309880" h="306704">
                <a:moveTo>
                  <a:pt x="87579" y="115239"/>
                </a:moveTo>
                <a:lnTo>
                  <a:pt x="49491" y="115239"/>
                </a:lnTo>
                <a:lnTo>
                  <a:pt x="49491" y="142265"/>
                </a:lnTo>
                <a:lnTo>
                  <a:pt x="49161" y="145846"/>
                </a:lnTo>
                <a:lnTo>
                  <a:pt x="49161" y="154304"/>
                </a:lnTo>
                <a:lnTo>
                  <a:pt x="36505" y="159512"/>
                </a:lnTo>
                <a:lnTo>
                  <a:pt x="25349" y="163745"/>
                </a:lnTo>
                <a:lnTo>
                  <a:pt x="14135" y="167490"/>
                </a:lnTo>
                <a:lnTo>
                  <a:pt x="1308" y="171234"/>
                </a:lnTo>
                <a:lnTo>
                  <a:pt x="6832" y="214210"/>
                </a:lnTo>
                <a:lnTo>
                  <a:pt x="17868" y="209661"/>
                </a:lnTo>
                <a:lnTo>
                  <a:pt x="26004" y="205940"/>
                </a:lnTo>
                <a:lnTo>
                  <a:pt x="34077" y="201795"/>
                </a:lnTo>
                <a:lnTo>
                  <a:pt x="44919" y="195973"/>
                </a:lnTo>
                <a:lnTo>
                  <a:pt x="84230" y="195973"/>
                </a:lnTo>
                <a:lnTo>
                  <a:pt x="85670" y="186345"/>
                </a:lnTo>
                <a:lnTo>
                  <a:pt x="87454" y="137516"/>
                </a:lnTo>
                <a:lnTo>
                  <a:pt x="87579" y="115239"/>
                </a:lnTo>
                <a:close/>
              </a:path>
              <a:path w="309880" h="306704">
                <a:moveTo>
                  <a:pt x="215519" y="116865"/>
                </a:moveTo>
                <a:lnTo>
                  <a:pt x="179057" y="116865"/>
                </a:lnTo>
                <a:lnTo>
                  <a:pt x="178687" y="132370"/>
                </a:lnTo>
                <a:lnTo>
                  <a:pt x="178459" y="137516"/>
                </a:lnTo>
                <a:lnTo>
                  <a:pt x="178079" y="142265"/>
                </a:lnTo>
                <a:lnTo>
                  <a:pt x="213575" y="142265"/>
                </a:lnTo>
                <a:lnTo>
                  <a:pt x="214381" y="134310"/>
                </a:lnTo>
                <a:lnTo>
                  <a:pt x="214914" y="127974"/>
                </a:lnTo>
                <a:lnTo>
                  <a:pt x="215263" y="122434"/>
                </a:lnTo>
                <a:lnTo>
                  <a:pt x="215519" y="116865"/>
                </a:lnTo>
                <a:close/>
              </a:path>
              <a:path w="309880" h="306704">
                <a:moveTo>
                  <a:pt x="29629" y="48818"/>
                </a:moveTo>
                <a:lnTo>
                  <a:pt x="0" y="67055"/>
                </a:lnTo>
                <a:lnTo>
                  <a:pt x="5872" y="81863"/>
                </a:lnTo>
                <a:lnTo>
                  <a:pt x="11349" y="99115"/>
                </a:lnTo>
                <a:lnTo>
                  <a:pt x="15790" y="116865"/>
                </a:lnTo>
                <a:lnTo>
                  <a:pt x="18554" y="133146"/>
                </a:lnTo>
                <a:lnTo>
                  <a:pt x="49491" y="115239"/>
                </a:lnTo>
                <a:lnTo>
                  <a:pt x="87579" y="115239"/>
                </a:lnTo>
                <a:lnTo>
                  <a:pt x="87579" y="105143"/>
                </a:lnTo>
                <a:lnTo>
                  <a:pt x="49491" y="105143"/>
                </a:lnTo>
                <a:lnTo>
                  <a:pt x="45243" y="89200"/>
                </a:lnTo>
                <a:lnTo>
                  <a:pt x="40412" y="74785"/>
                </a:lnTo>
                <a:lnTo>
                  <a:pt x="35156" y="61468"/>
                </a:lnTo>
                <a:lnTo>
                  <a:pt x="29629" y="48818"/>
                </a:lnTo>
                <a:close/>
              </a:path>
              <a:path w="309880" h="306704">
                <a:moveTo>
                  <a:pt x="309613" y="83007"/>
                </a:moveTo>
                <a:lnTo>
                  <a:pt x="92786" y="83007"/>
                </a:lnTo>
                <a:lnTo>
                  <a:pt x="92786" y="116865"/>
                </a:lnTo>
                <a:lnTo>
                  <a:pt x="309613" y="116865"/>
                </a:lnTo>
                <a:lnTo>
                  <a:pt x="309613" y="83007"/>
                </a:lnTo>
                <a:close/>
              </a:path>
              <a:path w="309880" h="306704">
                <a:moveTo>
                  <a:pt x="309613" y="26034"/>
                </a:moveTo>
                <a:lnTo>
                  <a:pt x="49491" y="26034"/>
                </a:lnTo>
                <a:lnTo>
                  <a:pt x="49491" y="105143"/>
                </a:lnTo>
                <a:lnTo>
                  <a:pt x="87579" y="105143"/>
                </a:lnTo>
                <a:lnTo>
                  <a:pt x="87579" y="61518"/>
                </a:lnTo>
                <a:lnTo>
                  <a:pt x="309613" y="61518"/>
                </a:lnTo>
                <a:lnTo>
                  <a:pt x="309613" y="26034"/>
                </a:lnTo>
                <a:close/>
              </a:path>
              <a:path w="309880" h="306704">
                <a:moveTo>
                  <a:pt x="190449" y="0"/>
                </a:moveTo>
                <a:lnTo>
                  <a:pt x="149428" y="0"/>
                </a:lnTo>
                <a:lnTo>
                  <a:pt x="149428" y="26034"/>
                </a:lnTo>
                <a:lnTo>
                  <a:pt x="190449" y="26034"/>
                </a:lnTo>
                <a:lnTo>
                  <a:pt x="190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30993" y="4373423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30993" y="4373423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30993" y="5274576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30993" y="5274576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48493" y="6082055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1745" y="6061735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5" y="20320"/>
                </a:lnTo>
                <a:lnTo>
                  <a:pt x="581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43261" y="6059856"/>
            <a:ext cx="151866" cy="1893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21975" y="6059856"/>
            <a:ext cx="152400" cy="189865"/>
          </a:xfrm>
          <a:custGeom>
            <a:avLst/>
            <a:gdLst/>
            <a:ahLst/>
            <a:cxnLst/>
            <a:rect l="l" t="t" r="r" b="b"/>
            <a:pathLst>
              <a:path w="152400" h="189864">
                <a:moveTo>
                  <a:pt x="76047" y="0"/>
                </a:moveTo>
                <a:lnTo>
                  <a:pt x="40328" y="3995"/>
                </a:lnTo>
                <a:lnTo>
                  <a:pt x="16835" y="18541"/>
                </a:lnTo>
                <a:lnTo>
                  <a:pt x="3936" y="47480"/>
                </a:lnTo>
                <a:lnTo>
                  <a:pt x="0" y="94653"/>
                </a:lnTo>
                <a:lnTo>
                  <a:pt x="4002" y="142023"/>
                </a:lnTo>
                <a:lnTo>
                  <a:pt x="17011" y="170940"/>
                </a:lnTo>
                <a:lnTo>
                  <a:pt x="40526" y="185376"/>
                </a:lnTo>
                <a:lnTo>
                  <a:pt x="76047" y="189306"/>
                </a:lnTo>
                <a:lnTo>
                  <a:pt x="111934" y="185197"/>
                </a:lnTo>
                <a:lnTo>
                  <a:pt x="135326" y="170559"/>
                </a:lnTo>
                <a:lnTo>
                  <a:pt x="135996" y="169049"/>
                </a:lnTo>
                <a:lnTo>
                  <a:pt x="77000" y="169049"/>
                </a:lnTo>
                <a:lnTo>
                  <a:pt x="49925" y="166405"/>
                </a:lnTo>
                <a:lnTo>
                  <a:pt x="33291" y="155836"/>
                </a:lnTo>
                <a:lnTo>
                  <a:pt x="24913" y="133393"/>
                </a:lnTo>
                <a:lnTo>
                  <a:pt x="22648" y="95834"/>
                </a:lnTo>
                <a:lnTo>
                  <a:pt x="22632" y="94653"/>
                </a:lnTo>
                <a:lnTo>
                  <a:pt x="24794" y="56901"/>
                </a:lnTo>
                <a:lnTo>
                  <a:pt x="32877" y="34109"/>
                </a:lnTo>
                <a:lnTo>
                  <a:pt x="49127" y="23103"/>
                </a:lnTo>
                <a:lnTo>
                  <a:pt x="75818" y="20243"/>
                </a:lnTo>
                <a:lnTo>
                  <a:pt x="135917" y="20243"/>
                </a:lnTo>
                <a:lnTo>
                  <a:pt x="135240" y="18689"/>
                </a:lnTo>
                <a:lnTo>
                  <a:pt x="111838" y="4013"/>
                </a:lnTo>
                <a:lnTo>
                  <a:pt x="76047" y="0"/>
                </a:lnTo>
                <a:close/>
              </a:path>
              <a:path w="152400" h="189864">
                <a:moveTo>
                  <a:pt x="135917" y="20243"/>
                </a:moveTo>
                <a:lnTo>
                  <a:pt x="75818" y="20243"/>
                </a:lnTo>
                <a:lnTo>
                  <a:pt x="102048" y="22782"/>
                </a:lnTo>
                <a:lnTo>
                  <a:pt x="118432" y="33312"/>
                </a:lnTo>
                <a:lnTo>
                  <a:pt x="126870" y="56205"/>
                </a:lnTo>
                <a:lnTo>
                  <a:pt x="129260" y="95834"/>
                </a:lnTo>
                <a:lnTo>
                  <a:pt x="127054" y="132798"/>
                </a:lnTo>
                <a:lnTo>
                  <a:pt x="119022" y="155130"/>
                </a:lnTo>
                <a:lnTo>
                  <a:pt x="103044" y="166117"/>
                </a:lnTo>
                <a:lnTo>
                  <a:pt x="77000" y="169049"/>
                </a:lnTo>
                <a:lnTo>
                  <a:pt x="135996" y="169049"/>
                </a:lnTo>
                <a:lnTo>
                  <a:pt x="148033" y="141927"/>
                </a:lnTo>
                <a:lnTo>
                  <a:pt x="151866" y="95834"/>
                </a:lnTo>
                <a:lnTo>
                  <a:pt x="148001" y="47979"/>
                </a:lnTo>
                <a:lnTo>
                  <a:pt x="135917" y="202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92206" y="6049035"/>
            <a:ext cx="226060" cy="217804"/>
          </a:xfrm>
          <a:custGeom>
            <a:avLst/>
            <a:gdLst/>
            <a:ahLst/>
            <a:cxnLst/>
            <a:rect l="l" t="t" r="r" b="b"/>
            <a:pathLst>
              <a:path w="226060" h="217804">
                <a:moveTo>
                  <a:pt x="132139" y="85699"/>
                </a:moveTo>
                <a:lnTo>
                  <a:pt x="113487" y="85699"/>
                </a:lnTo>
                <a:lnTo>
                  <a:pt x="123669" y="119656"/>
                </a:lnTo>
                <a:lnTo>
                  <a:pt x="141420" y="154579"/>
                </a:lnTo>
                <a:lnTo>
                  <a:pt x="169812" y="188085"/>
                </a:lnTo>
                <a:lnTo>
                  <a:pt x="211912" y="217792"/>
                </a:lnTo>
                <a:lnTo>
                  <a:pt x="225793" y="198958"/>
                </a:lnTo>
                <a:lnTo>
                  <a:pt x="199102" y="183135"/>
                </a:lnTo>
                <a:lnTo>
                  <a:pt x="177353" y="165461"/>
                </a:lnTo>
                <a:lnTo>
                  <a:pt x="160108" y="146112"/>
                </a:lnTo>
                <a:lnTo>
                  <a:pt x="146926" y="125260"/>
                </a:lnTo>
                <a:lnTo>
                  <a:pt x="137159" y="102791"/>
                </a:lnTo>
                <a:lnTo>
                  <a:pt x="132139" y="85699"/>
                </a:lnTo>
                <a:close/>
              </a:path>
              <a:path w="226060" h="217804">
                <a:moveTo>
                  <a:pt x="123850" y="0"/>
                </a:moveTo>
                <a:lnTo>
                  <a:pt x="102666" y="0"/>
                </a:lnTo>
                <a:lnTo>
                  <a:pt x="102653" y="28486"/>
                </a:lnTo>
                <a:lnTo>
                  <a:pt x="102006" y="39877"/>
                </a:lnTo>
                <a:lnTo>
                  <a:pt x="93617" y="88016"/>
                </a:lnTo>
                <a:lnTo>
                  <a:pt x="71023" y="140707"/>
                </a:lnTo>
                <a:lnTo>
                  <a:pt x="29356" y="181620"/>
                </a:lnTo>
                <a:lnTo>
                  <a:pt x="0" y="198716"/>
                </a:lnTo>
                <a:lnTo>
                  <a:pt x="13423" y="216852"/>
                </a:lnTo>
                <a:lnTo>
                  <a:pt x="47632" y="195595"/>
                </a:lnTo>
                <a:lnTo>
                  <a:pt x="76609" y="167078"/>
                </a:lnTo>
                <a:lnTo>
                  <a:pt x="99009" y="130659"/>
                </a:lnTo>
                <a:lnTo>
                  <a:pt x="113487" y="85699"/>
                </a:lnTo>
                <a:lnTo>
                  <a:pt x="132139" y="85699"/>
                </a:lnTo>
                <a:lnTo>
                  <a:pt x="129911" y="78111"/>
                </a:lnTo>
                <a:lnTo>
                  <a:pt x="125402" y="52811"/>
                </a:lnTo>
                <a:lnTo>
                  <a:pt x="123850" y="28486"/>
                </a:lnTo>
                <a:lnTo>
                  <a:pt x="1238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35907" y="6065279"/>
            <a:ext cx="208915" cy="192405"/>
          </a:xfrm>
          <a:custGeom>
            <a:avLst/>
            <a:gdLst/>
            <a:ahLst/>
            <a:cxnLst/>
            <a:rect l="l" t="t" r="r" b="b"/>
            <a:pathLst>
              <a:path w="208914" h="192404">
                <a:moveTo>
                  <a:pt x="172746" y="19075"/>
                </a:moveTo>
                <a:lnTo>
                  <a:pt x="114198" y="19075"/>
                </a:lnTo>
                <a:lnTo>
                  <a:pt x="149819" y="27044"/>
                </a:lnTo>
                <a:lnTo>
                  <a:pt x="171708" y="45032"/>
                </a:lnTo>
                <a:lnTo>
                  <a:pt x="182737" y="67876"/>
                </a:lnTo>
                <a:lnTo>
                  <a:pt x="185775" y="90411"/>
                </a:lnTo>
                <a:lnTo>
                  <a:pt x="185125" y="103191"/>
                </a:lnTo>
                <a:lnTo>
                  <a:pt x="165290" y="149745"/>
                </a:lnTo>
                <a:lnTo>
                  <a:pt x="120231" y="169087"/>
                </a:lnTo>
                <a:lnTo>
                  <a:pt x="95605" y="172123"/>
                </a:lnTo>
                <a:lnTo>
                  <a:pt x="102425" y="191897"/>
                </a:lnTo>
                <a:lnTo>
                  <a:pt x="132170" y="187847"/>
                </a:lnTo>
                <a:lnTo>
                  <a:pt x="167297" y="174531"/>
                </a:lnTo>
                <a:lnTo>
                  <a:pt x="196594" y="144882"/>
                </a:lnTo>
                <a:lnTo>
                  <a:pt x="208851" y="91833"/>
                </a:lnTo>
                <a:lnTo>
                  <a:pt x="202752" y="55630"/>
                </a:lnTo>
                <a:lnTo>
                  <a:pt x="184426" y="26490"/>
                </a:lnTo>
                <a:lnTo>
                  <a:pt x="172746" y="19075"/>
                </a:lnTo>
                <a:close/>
              </a:path>
              <a:path w="208914" h="192404">
                <a:moveTo>
                  <a:pt x="110909" y="0"/>
                </a:moveTo>
                <a:lnTo>
                  <a:pt x="64074" y="8270"/>
                </a:lnTo>
                <a:lnTo>
                  <a:pt x="29227" y="30845"/>
                </a:lnTo>
                <a:lnTo>
                  <a:pt x="7494" y="64368"/>
                </a:lnTo>
                <a:lnTo>
                  <a:pt x="0" y="105486"/>
                </a:lnTo>
                <a:lnTo>
                  <a:pt x="3006" y="130645"/>
                </a:lnTo>
                <a:lnTo>
                  <a:pt x="11685" y="152252"/>
                </a:lnTo>
                <a:lnTo>
                  <a:pt x="25529" y="167370"/>
                </a:lnTo>
                <a:lnTo>
                  <a:pt x="44030" y="173062"/>
                </a:lnTo>
                <a:lnTo>
                  <a:pt x="76884" y="155658"/>
                </a:lnTo>
                <a:lnTo>
                  <a:pt x="78839" y="151866"/>
                </a:lnTo>
                <a:lnTo>
                  <a:pt x="44500" y="151866"/>
                </a:lnTo>
                <a:lnTo>
                  <a:pt x="32965" y="147397"/>
                </a:lnTo>
                <a:lnTo>
                  <a:pt x="25492" y="136240"/>
                </a:lnTo>
                <a:lnTo>
                  <a:pt x="21462" y="121771"/>
                </a:lnTo>
                <a:lnTo>
                  <a:pt x="20256" y="107365"/>
                </a:lnTo>
                <a:lnTo>
                  <a:pt x="20782" y="97039"/>
                </a:lnTo>
                <a:lnTo>
                  <a:pt x="34460" y="56345"/>
                </a:lnTo>
                <a:lnTo>
                  <a:pt x="65434" y="28496"/>
                </a:lnTo>
                <a:lnTo>
                  <a:pt x="93243" y="20256"/>
                </a:lnTo>
                <a:lnTo>
                  <a:pt x="114095" y="20256"/>
                </a:lnTo>
                <a:lnTo>
                  <a:pt x="114198" y="19075"/>
                </a:lnTo>
                <a:lnTo>
                  <a:pt x="172746" y="19075"/>
                </a:lnTo>
                <a:lnTo>
                  <a:pt x="153826" y="7064"/>
                </a:lnTo>
                <a:lnTo>
                  <a:pt x="110909" y="0"/>
                </a:lnTo>
                <a:close/>
              </a:path>
              <a:path w="208914" h="192404">
                <a:moveTo>
                  <a:pt x="114095" y="20256"/>
                </a:moveTo>
                <a:lnTo>
                  <a:pt x="93243" y="20256"/>
                </a:lnTo>
                <a:lnTo>
                  <a:pt x="89825" y="58857"/>
                </a:lnTo>
                <a:lnTo>
                  <a:pt x="83385" y="90884"/>
                </a:lnTo>
                <a:lnTo>
                  <a:pt x="69468" y="130441"/>
                </a:lnTo>
                <a:lnTo>
                  <a:pt x="44500" y="151866"/>
                </a:lnTo>
                <a:lnTo>
                  <a:pt x="78839" y="151866"/>
                </a:lnTo>
                <a:lnTo>
                  <a:pt x="98455" y="113818"/>
                </a:lnTo>
                <a:lnTo>
                  <a:pt x="110355" y="63104"/>
                </a:lnTo>
                <a:lnTo>
                  <a:pt x="114095" y="202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6665" y="6056808"/>
            <a:ext cx="218020" cy="2102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09185" y="6047143"/>
            <a:ext cx="411810" cy="2102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53024" y="6058687"/>
            <a:ext cx="185305" cy="1987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68467" y="6197829"/>
            <a:ext cx="60325" cy="62230"/>
          </a:xfrm>
          <a:custGeom>
            <a:avLst/>
            <a:gdLst/>
            <a:ahLst/>
            <a:cxnLst/>
            <a:rect l="l" t="t" r="r" b="b"/>
            <a:pathLst>
              <a:path w="60325" h="62229">
                <a:moveTo>
                  <a:pt x="17894" y="0"/>
                </a:moveTo>
                <a:lnTo>
                  <a:pt x="0" y="13182"/>
                </a:lnTo>
                <a:lnTo>
                  <a:pt x="7036" y="20739"/>
                </a:lnTo>
                <a:lnTo>
                  <a:pt x="16192" y="31205"/>
                </a:lnTo>
                <a:lnTo>
                  <a:pt x="27024" y="44845"/>
                </a:lnTo>
                <a:lnTo>
                  <a:pt x="39090" y="61925"/>
                </a:lnTo>
                <a:lnTo>
                  <a:pt x="59804" y="47332"/>
                </a:lnTo>
                <a:lnTo>
                  <a:pt x="51239" y="36259"/>
                </a:lnTo>
                <a:lnTo>
                  <a:pt x="40882" y="23928"/>
                </a:lnTo>
                <a:lnTo>
                  <a:pt x="29509" y="11465"/>
                </a:lnTo>
                <a:lnTo>
                  <a:pt x="17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93981" y="6048083"/>
            <a:ext cx="2496083" cy="2206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03693" y="5696078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4"/>
                </a:lnTo>
                <a:lnTo>
                  <a:pt x="36206" y="36206"/>
                </a:lnTo>
                <a:lnTo>
                  <a:pt x="9714" y="75496"/>
                </a:lnTo>
                <a:lnTo>
                  <a:pt x="0" y="123609"/>
                </a:lnTo>
                <a:lnTo>
                  <a:pt x="0" y="777532"/>
                </a:lnTo>
                <a:lnTo>
                  <a:pt x="9714" y="825656"/>
                </a:lnTo>
                <a:lnTo>
                  <a:pt x="36206" y="864950"/>
                </a:lnTo>
                <a:lnTo>
                  <a:pt x="75496" y="891440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0"/>
                </a:lnTo>
                <a:lnTo>
                  <a:pt x="2245736" y="864950"/>
                </a:lnTo>
                <a:lnTo>
                  <a:pt x="2272223" y="825656"/>
                </a:lnTo>
                <a:lnTo>
                  <a:pt x="2281936" y="777532"/>
                </a:lnTo>
                <a:lnTo>
                  <a:pt x="2281936" y="123609"/>
                </a:lnTo>
                <a:lnTo>
                  <a:pt x="2272223" y="75496"/>
                </a:lnTo>
                <a:lnTo>
                  <a:pt x="2245736" y="36206"/>
                </a:lnTo>
                <a:lnTo>
                  <a:pt x="2206449" y="9714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67663" y="5996241"/>
            <a:ext cx="316865" cy="305435"/>
          </a:xfrm>
          <a:custGeom>
            <a:avLst/>
            <a:gdLst/>
            <a:ahLst/>
            <a:cxnLst/>
            <a:rect l="l" t="t" r="r" b="b"/>
            <a:pathLst>
              <a:path w="316865" h="305435">
                <a:moveTo>
                  <a:pt x="181343" y="0"/>
                </a:moveTo>
                <a:lnTo>
                  <a:pt x="136740" y="0"/>
                </a:lnTo>
                <a:lnTo>
                  <a:pt x="136740" y="40690"/>
                </a:lnTo>
                <a:lnTo>
                  <a:pt x="134929" y="71993"/>
                </a:lnTo>
                <a:lnTo>
                  <a:pt x="120806" y="133859"/>
                </a:lnTo>
                <a:lnTo>
                  <a:pt x="88862" y="195623"/>
                </a:lnTo>
                <a:lnTo>
                  <a:pt x="63526" y="224143"/>
                </a:lnTo>
                <a:lnTo>
                  <a:pt x="33611" y="248027"/>
                </a:lnTo>
                <a:lnTo>
                  <a:pt x="0" y="266966"/>
                </a:lnTo>
                <a:lnTo>
                  <a:pt x="28981" y="305371"/>
                </a:lnTo>
                <a:lnTo>
                  <a:pt x="65027" y="281804"/>
                </a:lnTo>
                <a:lnTo>
                  <a:pt x="101744" y="248443"/>
                </a:lnTo>
                <a:lnTo>
                  <a:pt x="134553" y="202690"/>
                </a:lnTo>
                <a:lnTo>
                  <a:pt x="158876" y="141947"/>
                </a:lnTo>
                <a:lnTo>
                  <a:pt x="200367" y="141947"/>
                </a:lnTo>
                <a:lnTo>
                  <a:pt x="196591" y="132232"/>
                </a:lnTo>
                <a:lnTo>
                  <a:pt x="187896" y="99536"/>
                </a:lnTo>
                <a:lnTo>
                  <a:pt x="182925" y="68183"/>
                </a:lnTo>
                <a:lnTo>
                  <a:pt x="181414" y="40690"/>
                </a:lnTo>
                <a:lnTo>
                  <a:pt x="181343" y="0"/>
                </a:lnTo>
                <a:close/>
              </a:path>
              <a:path w="316865" h="305435">
                <a:moveTo>
                  <a:pt x="200367" y="141947"/>
                </a:moveTo>
                <a:lnTo>
                  <a:pt x="158876" y="141947"/>
                </a:lnTo>
                <a:lnTo>
                  <a:pt x="176149" y="189409"/>
                </a:lnTo>
                <a:lnTo>
                  <a:pt x="204781" y="234488"/>
                </a:lnTo>
                <a:lnTo>
                  <a:pt x="242937" y="274073"/>
                </a:lnTo>
                <a:lnTo>
                  <a:pt x="288785" y="305053"/>
                </a:lnTo>
                <a:lnTo>
                  <a:pt x="316445" y="265976"/>
                </a:lnTo>
                <a:lnTo>
                  <a:pt x="295453" y="254785"/>
                </a:lnTo>
                <a:lnTo>
                  <a:pt x="266191" y="235048"/>
                </a:lnTo>
                <a:lnTo>
                  <a:pt x="235282" y="205543"/>
                </a:lnTo>
                <a:lnTo>
                  <a:pt x="209346" y="165049"/>
                </a:lnTo>
                <a:lnTo>
                  <a:pt x="200367" y="141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94866" y="5993320"/>
            <a:ext cx="313690" cy="309245"/>
          </a:xfrm>
          <a:custGeom>
            <a:avLst/>
            <a:gdLst/>
            <a:ahLst/>
            <a:cxnLst/>
            <a:rect l="l" t="t" r="r" b="b"/>
            <a:pathLst>
              <a:path w="313689" h="309245">
                <a:moveTo>
                  <a:pt x="72275" y="125018"/>
                </a:moveTo>
                <a:lnTo>
                  <a:pt x="3911" y="125018"/>
                </a:lnTo>
                <a:lnTo>
                  <a:pt x="3911" y="163423"/>
                </a:lnTo>
                <a:lnTo>
                  <a:pt x="33210" y="163423"/>
                </a:lnTo>
                <a:lnTo>
                  <a:pt x="33210" y="241236"/>
                </a:lnTo>
                <a:lnTo>
                  <a:pt x="25683" y="247641"/>
                </a:lnTo>
                <a:lnTo>
                  <a:pt x="16724" y="254134"/>
                </a:lnTo>
                <a:lnTo>
                  <a:pt x="7705" y="259954"/>
                </a:lnTo>
                <a:lnTo>
                  <a:pt x="0" y="264337"/>
                </a:lnTo>
                <a:lnTo>
                  <a:pt x="16611" y="308952"/>
                </a:lnTo>
                <a:lnTo>
                  <a:pt x="25759" y="302040"/>
                </a:lnTo>
                <a:lnTo>
                  <a:pt x="37809" y="291980"/>
                </a:lnTo>
                <a:lnTo>
                  <a:pt x="50899" y="279418"/>
                </a:lnTo>
                <a:lnTo>
                  <a:pt x="63169" y="264998"/>
                </a:lnTo>
                <a:lnTo>
                  <a:pt x="313055" y="264998"/>
                </a:lnTo>
                <a:lnTo>
                  <a:pt x="313524" y="262712"/>
                </a:lnTo>
                <a:lnTo>
                  <a:pt x="151384" y="262712"/>
                </a:lnTo>
                <a:lnTo>
                  <a:pt x="133301" y="262127"/>
                </a:lnTo>
                <a:lnTo>
                  <a:pt x="109267" y="258032"/>
                </a:lnTo>
                <a:lnTo>
                  <a:pt x="86515" y="246917"/>
                </a:lnTo>
                <a:lnTo>
                  <a:pt x="72275" y="225272"/>
                </a:lnTo>
                <a:lnTo>
                  <a:pt x="72275" y="125018"/>
                </a:lnTo>
                <a:close/>
              </a:path>
              <a:path w="313689" h="309245">
                <a:moveTo>
                  <a:pt x="313055" y="264998"/>
                </a:moveTo>
                <a:lnTo>
                  <a:pt x="63169" y="264998"/>
                </a:lnTo>
                <a:lnTo>
                  <a:pt x="82507" y="285695"/>
                </a:lnTo>
                <a:lnTo>
                  <a:pt x="104838" y="296324"/>
                </a:lnTo>
                <a:lnTo>
                  <a:pt x="127902" y="300240"/>
                </a:lnTo>
                <a:lnTo>
                  <a:pt x="149440" y="300799"/>
                </a:lnTo>
                <a:lnTo>
                  <a:pt x="305701" y="300799"/>
                </a:lnTo>
                <a:lnTo>
                  <a:pt x="313055" y="264998"/>
                </a:lnTo>
                <a:close/>
              </a:path>
              <a:path w="313689" h="309245">
                <a:moveTo>
                  <a:pt x="291376" y="83007"/>
                </a:moveTo>
                <a:lnTo>
                  <a:pt x="102552" y="83007"/>
                </a:lnTo>
                <a:lnTo>
                  <a:pt x="102552" y="246113"/>
                </a:lnTo>
                <a:lnTo>
                  <a:pt x="291376" y="246113"/>
                </a:lnTo>
                <a:lnTo>
                  <a:pt x="291376" y="216496"/>
                </a:lnTo>
                <a:lnTo>
                  <a:pt x="142278" y="216496"/>
                </a:lnTo>
                <a:lnTo>
                  <a:pt x="142278" y="196303"/>
                </a:lnTo>
                <a:lnTo>
                  <a:pt x="291376" y="196303"/>
                </a:lnTo>
                <a:lnTo>
                  <a:pt x="291376" y="172859"/>
                </a:lnTo>
                <a:lnTo>
                  <a:pt x="142278" y="172859"/>
                </a:lnTo>
                <a:lnTo>
                  <a:pt x="142278" y="153657"/>
                </a:lnTo>
                <a:lnTo>
                  <a:pt x="291376" y="153657"/>
                </a:lnTo>
                <a:lnTo>
                  <a:pt x="291376" y="130225"/>
                </a:lnTo>
                <a:lnTo>
                  <a:pt x="142278" y="130225"/>
                </a:lnTo>
                <a:lnTo>
                  <a:pt x="142278" y="111988"/>
                </a:lnTo>
                <a:lnTo>
                  <a:pt x="291376" y="111988"/>
                </a:lnTo>
                <a:lnTo>
                  <a:pt x="291376" y="83007"/>
                </a:lnTo>
                <a:close/>
              </a:path>
              <a:path w="313689" h="309245">
                <a:moveTo>
                  <a:pt x="291376" y="196303"/>
                </a:moveTo>
                <a:lnTo>
                  <a:pt x="251663" y="196303"/>
                </a:lnTo>
                <a:lnTo>
                  <a:pt x="251663" y="216496"/>
                </a:lnTo>
                <a:lnTo>
                  <a:pt x="291376" y="216496"/>
                </a:lnTo>
                <a:lnTo>
                  <a:pt x="291376" y="196303"/>
                </a:lnTo>
                <a:close/>
              </a:path>
              <a:path w="313689" h="309245">
                <a:moveTo>
                  <a:pt x="291376" y="153657"/>
                </a:moveTo>
                <a:lnTo>
                  <a:pt x="251663" y="153657"/>
                </a:lnTo>
                <a:lnTo>
                  <a:pt x="251663" y="172859"/>
                </a:lnTo>
                <a:lnTo>
                  <a:pt x="291376" y="172859"/>
                </a:lnTo>
                <a:lnTo>
                  <a:pt x="291376" y="153657"/>
                </a:lnTo>
                <a:close/>
              </a:path>
              <a:path w="313689" h="309245">
                <a:moveTo>
                  <a:pt x="291376" y="111988"/>
                </a:moveTo>
                <a:lnTo>
                  <a:pt x="251663" y="111988"/>
                </a:lnTo>
                <a:lnTo>
                  <a:pt x="251663" y="130225"/>
                </a:lnTo>
                <a:lnTo>
                  <a:pt x="291376" y="130225"/>
                </a:lnTo>
                <a:lnTo>
                  <a:pt x="291376" y="111988"/>
                </a:lnTo>
                <a:close/>
              </a:path>
              <a:path w="313689" h="309245">
                <a:moveTo>
                  <a:pt x="34188" y="5207"/>
                </a:moveTo>
                <a:lnTo>
                  <a:pt x="6184" y="31572"/>
                </a:lnTo>
                <a:lnTo>
                  <a:pt x="19929" y="44948"/>
                </a:lnTo>
                <a:lnTo>
                  <a:pt x="32881" y="59486"/>
                </a:lnTo>
                <a:lnTo>
                  <a:pt x="44370" y="74148"/>
                </a:lnTo>
                <a:lnTo>
                  <a:pt x="53721" y="87896"/>
                </a:lnTo>
                <a:lnTo>
                  <a:pt x="84328" y="60540"/>
                </a:lnTo>
                <a:lnTo>
                  <a:pt x="308965" y="60540"/>
                </a:lnTo>
                <a:lnTo>
                  <a:pt x="308965" y="57937"/>
                </a:lnTo>
                <a:lnTo>
                  <a:pt x="84328" y="57937"/>
                </a:lnTo>
                <a:lnTo>
                  <a:pt x="70175" y="39302"/>
                </a:lnTo>
                <a:lnTo>
                  <a:pt x="55838" y="24118"/>
                </a:lnTo>
                <a:lnTo>
                  <a:pt x="43212" y="12662"/>
                </a:lnTo>
                <a:lnTo>
                  <a:pt x="34188" y="5207"/>
                </a:lnTo>
                <a:close/>
              </a:path>
              <a:path w="313689" h="309245">
                <a:moveTo>
                  <a:pt x="210324" y="67716"/>
                </a:moveTo>
                <a:lnTo>
                  <a:pt x="168313" y="67716"/>
                </a:lnTo>
                <a:lnTo>
                  <a:pt x="167347" y="72263"/>
                </a:lnTo>
                <a:lnTo>
                  <a:pt x="165709" y="77800"/>
                </a:lnTo>
                <a:lnTo>
                  <a:pt x="163436" y="83007"/>
                </a:lnTo>
                <a:lnTo>
                  <a:pt x="202831" y="83007"/>
                </a:lnTo>
                <a:lnTo>
                  <a:pt x="205752" y="77800"/>
                </a:lnTo>
                <a:lnTo>
                  <a:pt x="208356" y="72923"/>
                </a:lnTo>
                <a:lnTo>
                  <a:pt x="210324" y="67716"/>
                </a:lnTo>
                <a:close/>
              </a:path>
              <a:path w="313689" h="309245">
                <a:moveTo>
                  <a:pt x="308965" y="60540"/>
                </a:moveTo>
                <a:lnTo>
                  <a:pt x="84328" y="60540"/>
                </a:lnTo>
                <a:lnTo>
                  <a:pt x="84328" y="67716"/>
                </a:lnTo>
                <a:lnTo>
                  <a:pt x="308965" y="67716"/>
                </a:lnTo>
                <a:lnTo>
                  <a:pt x="308965" y="60540"/>
                </a:lnTo>
                <a:close/>
              </a:path>
              <a:path w="313689" h="309245">
                <a:moveTo>
                  <a:pt x="308965" y="33515"/>
                </a:moveTo>
                <a:lnTo>
                  <a:pt x="84328" y="33515"/>
                </a:lnTo>
                <a:lnTo>
                  <a:pt x="84328" y="57937"/>
                </a:lnTo>
                <a:lnTo>
                  <a:pt x="308965" y="57937"/>
                </a:lnTo>
                <a:lnTo>
                  <a:pt x="308965" y="33515"/>
                </a:lnTo>
                <a:close/>
              </a:path>
              <a:path w="313689" h="309245">
                <a:moveTo>
                  <a:pt x="153022" y="0"/>
                </a:moveTo>
                <a:lnTo>
                  <a:pt x="115582" y="10083"/>
                </a:lnTo>
                <a:lnTo>
                  <a:pt x="117985" y="14291"/>
                </a:lnTo>
                <a:lnTo>
                  <a:pt x="125235" y="27107"/>
                </a:lnTo>
                <a:lnTo>
                  <a:pt x="128917" y="33515"/>
                </a:lnTo>
                <a:lnTo>
                  <a:pt x="170599" y="33515"/>
                </a:lnTo>
                <a:lnTo>
                  <a:pt x="164555" y="20454"/>
                </a:lnTo>
                <a:lnTo>
                  <a:pt x="159858" y="11266"/>
                </a:lnTo>
                <a:lnTo>
                  <a:pt x="156136" y="4824"/>
                </a:lnTo>
                <a:lnTo>
                  <a:pt x="153022" y="0"/>
                </a:lnTo>
                <a:close/>
              </a:path>
              <a:path w="313689" h="309245">
                <a:moveTo>
                  <a:pt x="234086" y="317"/>
                </a:moveTo>
                <a:lnTo>
                  <a:pt x="231203" y="8528"/>
                </a:lnTo>
                <a:lnTo>
                  <a:pt x="227652" y="17406"/>
                </a:lnTo>
                <a:lnTo>
                  <a:pt x="223736" y="26040"/>
                </a:lnTo>
                <a:lnTo>
                  <a:pt x="219760" y="33515"/>
                </a:lnTo>
                <a:lnTo>
                  <a:pt x="260781" y="33515"/>
                </a:lnTo>
                <a:lnTo>
                  <a:pt x="264037" y="28357"/>
                </a:lnTo>
                <a:lnTo>
                  <a:pt x="268025" y="21763"/>
                </a:lnTo>
                <a:lnTo>
                  <a:pt x="272135" y="14618"/>
                </a:lnTo>
                <a:lnTo>
                  <a:pt x="275755" y="7810"/>
                </a:lnTo>
                <a:lnTo>
                  <a:pt x="234086" y="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17839" y="5993638"/>
            <a:ext cx="318770" cy="310515"/>
          </a:xfrm>
          <a:custGeom>
            <a:avLst/>
            <a:gdLst/>
            <a:ahLst/>
            <a:cxnLst/>
            <a:rect l="l" t="t" r="r" b="b"/>
            <a:pathLst>
              <a:path w="318769" h="310514">
                <a:moveTo>
                  <a:pt x="179387" y="263372"/>
                </a:moveTo>
                <a:lnTo>
                  <a:pt x="138696" y="263372"/>
                </a:lnTo>
                <a:lnTo>
                  <a:pt x="138696" y="309930"/>
                </a:lnTo>
                <a:lnTo>
                  <a:pt x="179387" y="309930"/>
                </a:lnTo>
                <a:lnTo>
                  <a:pt x="179387" y="263372"/>
                </a:lnTo>
                <a:close/>
              </a:path>
              <a:path w="318769" h="310514">
                <a:moveTo>
                  <a:pt x="290080" y="227901"/>
                </a:moveTo>
                <a:lnTo>
                  <a:pt x="28321" y="227901"/>
                </a:lnTo>
                <a:lnTo>
                  <a:pt x="28321" y="263372"/>
                </a:lnTo>
                <a:lnTo>
                  <a:pt x="290080" y="263372"/>
                </a:lnTo>
                <a:lnTo>
                  <a:pt x="290080" y="227901"/>
                </a:lnTo>
                <a:close/>
              </a:path>
              <a:path w="318769" h="310514">
                <a:moveTo>
                  <a:pt x="179387" y="207378"/>
                </a:moveTo>
                <a:lnTo>
                  <a:pt x="138696" y="207378"/>
                </a:lnTo>
                <a:lnTo>
                  <a:pt x="138696" y="227901"/>
                </a:lnTo>
                <a:lnTo>
                  <a:pt x="179387" y="227901"/>
                </a:lnTo>
                <a:lnTo>
                  <a:pt x="179387" y="207378"/>
                </a:lnTo>
                <a:close/>
              </a:path>
              <a:path w="318769" h="310514">
                <a:moveTo>
                  <a:pt x="318719" y="178727"/>
                </a:moveTo>
                <a:lnTo>
                  <a:pt x="244170" y="178727"/>
                </a:lnTo>
                <a:lnTo>
                  <a:pt x="261327" y="193144"/>
                </a:lnTo>
                <a:lnTo>
                  <a:pt x="275672" y="203682"/>
                </a:lnTo>
                <a:lnTo>
                  <a:pt x="287207" y="211106"/>
                </a:lnTo>
                <a:lnTo>
                  <a:pt x="295935" y="216179"/>
                </a:lnTo>
                <a:lnTo>
                  <a:pt x="318719" y="178727"/>
                </a:lnTo>
                <a:close/>
              </a:path>
              <a:path w="318769" h="310514">
                <a:moveTo>
                  <a:pt x="108089" y="145859"/>
                </a:moveTo>
                <a:lnTo>
                  <a:pt x="53721" y="145859"/>
                </a:lnTo>
                <a:lnTo>
                  <a:pt x="37406" y="159133"/>
                </a:lnTo>
                <a:lnTo>
                  <a:pt x="22588" y="169087"/>
                </a:lnTo>
                <a:lnTo>
                  <a:pt x="9906" y="176299"/>
                </a:lnTo>
                <a:lnTo>
                  <a:pt x="0" y="181343"/>
                </a:lnTo>
                <a:lnTo>
                  <a:pt x="24739" y="214871"/>
                </a:lnTo>
                <a:lnTo>
                  <a:pt x="34301" y="209531"/>
                </a:lnTo>
                <a:lnTo>
                  <a:pt x="45818" y="202420"/>
                </a:lnTo>
                <a:lnTo>
                  <a:pt x="59168" y="192988"/>
                </a:lnTo>
                <a:lnTo>
                  <a:pt x="74231" y="180682"/>
                </a:lnTo>
                <a:lnTo>
                  <a:pt x="244170" y="180682"/>
                </a:lnTo>
                <a:lnTo>
                  <a:pt x="244170" y="178727"/>
                </a:lnTo>
                <a:lnTo>
                  <a:pt x="318719" y="178727"/>
                </a:lnTo>
                <a:lnTo>
                  <a:pt x="309663" y="174180"/>
                </a:lnTo>
                <a:lnTo>
                  <a:pt x="81394" y="174180"/>
                </a:lnTo>
                <a:lnTo>
                  <a:pt x="85379" y="170387"/>
                </a:lnTo>
                <a:lnTo>
                  <a:pt x="91074" y="164649"/>
                </a:lnTo>
                <a:lnTo>
                  <a:pt x="98603" y="156596"/>
                </a:lnTo>
                <a:lnTo>
                  <a:pt x="108089" y="145859"/>
                </a:lnTo>
                <a:close/>
              </a:path>
              <a:path w="318769" h="310514">
                <a:moveTo>
                  <a:pt x="244170" y="180682"/>
                </a:moveTo>
                <a:lnTo>
                  <a:pt x="74231" y="180682"/>
                </a:lnTo>
                <a:lnTo>
                  <a:pt x="74231" y="207378"/>
                </a:lnTo>
                <a:lnTo>
                  <a:pt x="244170" y="207378"/>
                </a:lnTo>
                <a:lnTo>
                  <a:pt x="244170" y="180682"/>
                </a:lnTo>
                <a:close/>
              </a:path>
              <a:path w="318769" h="310514">
                <a:moveTo>
                  <a:pt x="179387" y="152692"/>
                </a:moveTo>
                <a:lnTo>
                  <a:pt x="138696" y="152692"/>
                </a:lnTo>
                <a:lnTo>
                  <a:pt x="138696" y="174180"/>
                </a:lnTo>
                <a:lnTo>
                  <a:pt x="179387" y="174180"/>
                </a:lnTo>
                <a:lnTo>
                  <a:pt x="179387" y="152692"/>
                </a:lnTo>
                <a:close/>
              </a:path>
              <a:path w="318769" h="310514">
                <a:moveTo>
                  <a:pt x="267614" y="145859"/>
                </a:moveTo>
                <a:lnTo>
                  <a:pt x="212267" y="145859"/>
                </a:lnTo>
                <a:lnTo>
                  <a:pt x="218728" y="153165"/>
                </a:lnTo>
                <a:lnTo>
                  <a:pt x="224918" y="159891"/>
                </a:lnTo>
                <a:lnTo>
                  <a:pt x="231539" y="166681"/>
                </a:lnTo>
                <a:lnTo>
                  <a:pt x="239293" y="174180"/>
                </a:lnTo>
                <a:lnTo>
                  <a:pt x="309663" y="174180"/>
                </a:lnTo>
                <a:lnTo>
                  <a:pt x="308674" y="173684"/>
                </a:lnTo>
                <a:lnTo>
                  <a:pt x="296705" y="166931"/>
                </a:lnTo>
                <a:lnTo>
                  <a:pt x="282966" y="157860"/>
                </a:lnTo>
                <a:lnTo>
                  <a:pt x="267614" y="145859"/>
                </a:lnTo>
                <a:close/>
              </a:path>
              <a:path w="318769" h="310514">
                <a:moveTo>
                  <a:pt x="313512" y="114604"/>
                </a:moveTo>
                <a:lnTo>
                  <a:pt x="4889" y="114604"/>
                </a:lnTo>
                <a:lnTo>
                  <a:pt x="4889" y="145859"/>
                </a:lnTo>
                <a:lnTo>
                  <a:pt x="313512" y="145859"/>
                </a:lnTo>
                <a:lnTo>
                  <a:pt x="313512" y="114604"/>
                </a:lnTo>
                <a:close/>
              </a:path>
              <a:path w="318769" h="310514">
                <a:moveTo>
                  <a:pt x="140639" y="97993"/>
                </a:moveTo>
                <a:lnTo>
                  <a:pt x="95059" y="97993"/>
                </a:lnTo>
                <a:lnTo>
                  <a:pt x="93116" y="101257"/>
                </a:lnTo>
                <a:lnTo>
                  <a:pt x="90512" y="105143"/>
                </a:lnTo>
                <a:lnTo>
                  <a:pt x="83019" y="114604"/>
                </a:lnTo>
                <a:lnTo>
                  <a:pt x="130873" y="114604"/>
                </a:lnTo>
                <a:lnTo>
                  <a:pt x="133489" y="110362"/>
                </a:lnTo>
                <a:lnTo>
                  <a:pt x="135432" y="107111"/>
                </a:lnTo>
                <a:lnTo>
                  <a:pt x="140639" y="97993"/>
                </a:lnTo>
                <a:close/>
              </a:path>
              <a:path w="318769" h="310514">
                <a:moveTo>
                  <a:pt x="222681" y="97993"/>
                </a:moveTo>
                <a:lnTo>
                  <a:pt x="179057" y="97993"/>
                </a:lnTo>
                <a:lnTo>
                  <a:pt x="181013" y="101904"/>
                </a:lnTo>
                <a:lnTo>
                  <a:pt x="183946" y="106781"/>
                </a:lnTo>
                <a:lnTo>
                  <a:pt x="188823" y="114604"/>
                </a:lnTo>
                <a:lnTo>
                  <a:pt x="236029" y="114604"/>
                </a:lnTo>
                <a:lnTo>
                  <a:pt x="232778" y="111010"/>
                </a:lnTo>
                <a:lnTo>
                  <a:pt x="229196" y="106781"/>
                </a:lnTo>
                <a:lnTo>
                  <a:pt x="222681" y="97993"/>
                </a:lnTo>
                <a:close/>
              </a:path>
              <a:path w="318769" h="310514">
                <a:moveTo>
                  <a:pt x="293331" y="69672"/>
                </a:moveTo>
                <a:lnTo>
                  <a:pt x="25069" y="69672"/>
                </a:lnTo>
                <a:lnTo>
                  <a:pt x="25069" y="97993"/>
                </a:lnTo>
                <a:lnTo>
                  <a:pt x="293331" y="97993"/>
                </a:lnTo>
                <a:lnTo>
                  <a:pt x="293331" y="69672"/>
                </a:lnTo>
                <a:close/>
              </a:path>
              <a:path w="318769" h="310514">
                <a:moveTo>
                  <a:pt x="160832" y="54368"/>
                </a:moveTo>
                <a:lnTo>
                  <a:pt x="117525" y="54368"/>
                </a:lnTo>
                <a:lnTo>
                  <a:pt x="116230" y="57619"/>
                </a:lnTo>
                <a:lnTo>
                  <a:pt x="114922" y="61213"/>
                </a:lnTo>
                <a:lnTo>
                  <a:pt x="111010" y="69672"/>
                </a:lnTo>
                <a:lnTo>
                  <a:pt x="154647" y="69672"/>
                </a:lnTo>
                <a:lnTo>
                  <a:pt x="159524" y="58597"/>
                </a:lnTo>
                <a:lnTo>
                  <a:pt x="160832" y="54368"/>
                </a:lnTo>
                <a:close/>
              </a:path>
              <a:path w="318769" h="310514">
                <a:moveTo>
                  <a:pt x="305384" y="22783"/>
                </a:moveTo>
                <a:lnTo>
                  <a:pt x="13017" y="22783"/>
                </a:lnTo>
                <a:lnTo>
                  <a:pt x="13017" y="54368"/>
                </a:lnTo>
                <a:lnTo>
                  <a:pt x="305384" y="54368"/>
                </a:lnTo>
                <a:lnTo>
                  <a:pt x="305384" y="22783"/>
                </a:lnTo>
                <a:close/>
              </a:path>
              <a:path w="318769" h="310514">
                <a:moveTo>
                  <a:pt x="131851" y="0"/>
                </a:moveTo>
                <a:lnTo>
                  <a:pt x="129895" y="11391"/>
                </a:lnTo>
                <a:lnTo>
                  <a:pt x="127292" y="22783"/>
                </a:lnTo>
                <a:lnTo>
                  <a:pt x="169951" y="22783"/>
                </a:lnTo>
                <a:lnTo>
                  <a:pt x="171577" y="13347"/>
                </a:lnTo>
                <a:lnTo>
                  <a:pt x="172554" y="8140"/>
                </a:lnTo>
                <a:lnTo>
                  <a:pt x="173189" y="1625"/>
                </a:lnTo>
                <a:lnTo>
                  <a:pt x="131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44064" y="5993955"/>
            <a:ext cx="312420" cy="308610"/>
          </a:xfrm>
          <a:custGeom>
            <a:avLst/>
            <a:gdLst/>
            <a:ahLst/>
            <a:cxnLst/>
            <a:rect l="l" t="t" r="r" b="b"/>
            <a:pathLst>
              <a:path w="312419" h="308610">
                <a:moveTo>
                  <a:pt x="78778" y="153987"/>
                </a:moveTo>
                <a:lnTo>
                  <a:pt x="38747" y="153987"/>
                </a:lnTo>
                <a:lnTo>
                  <a:pt x="38747" y="308305"/>
                </a:lnTo>
                <a:lnTo>
                  <a:pt x="78778" y="308305"/>
                </a:lnTo>
                <a:lnTo>
                  <a:pt x="78778" y="153987"/>
                </a:lnTo>
                <a:close/>
              </a:path>
              <a:path w="312419" h="308610">
                <a:moveTo>
                  <a:pt x="301472" y="257848"/>
                </a:moveTo>
                <a:lnTo>
                  <a:pt x="101574" y="257848"/>
                </a:lnTo>
                <a:lnTo>
                  <a:pt x="101574" y="298221"/>
                </a:lnTo>
                <a:lnTo>
                  <a:pt x="301472" y="298221"/>
                </a:lnTo>
                <a:lnTo>
                  <a:pt x="301472" y="257848"/>
                </a:lnTo>
                <a:close/>
              </a:path>
              <a:path w="312419" h="308610">
                <a:moveTo>
                  <a:pt x="221703" y="130873"/>
                </a:moveTo>
                <a:lnTo>
                  <a:pt x="180035" y="130873"/>
                </a:lnTo>
                <a:lnTo>
                  <a:pt x="180035" y="257848"/>
                </a:lnTo>
                <a:lnTo>
                  <a:pt x="221703" y="257848"/>
                </a:lnTo>
                <a:lnTo>
                  <a:pt x="221703" y="130873"/>
                </a:lnTo>
                <a:close/>
              </a:path>
              <a:path w="312419" h="308610">
                <a:moveTo>
                  <a:pt x="60883" y="0"/>
                </a:moveTo>
                <a:lnTo>
                  <a:pt x="51642" y="37407"/>
                </a:lnTo>
                <a:lnTo>
                  <a:pt x="38252" y="72434"/>
                </a:lnTo>
                <a:lnTo>
                  <a:pt x="20957" y="103555"/>
                </a:lnTo>
                <a:lnTo>
                  <a:pt x="0" y="129247"/>
                </a:lnTo>
                <a:lnTo>
                  <a:pt x="17259" y="179070"/>
                </a:lnTo>
                <a:lnTo>
                  <a:pt x="21759" y="174366"/>
                </a:lnTo>
                <a:lnTo>
                  <a:pt x="26412" y="169333"/>
                </a:lnTo>
                <a:lnTo>
                  <a:pt x="31861" y="162898"/>
                </a:lnTo>
                <a:lnTo>
                  <a:pt x="38747" y="153987"/>
                </a:lnTo>
                <a:lnTo>
                  <a:pt x="78778" y="153987"/>
                </a:lnTo>
                <a:lnTo>
                  <a:pt x="78778" y="80098"/>
                </a:lnTo>
                <a:lnTo>
                  <a:pt x="87412" y="57181"/>
                </a:lnTo>
                <a:lnTo>
                  <a:pt x="93602" y="36707"/>
                </a:lnTo>
                <a:lnTo>
                  <a:pt x="97834" y="19289"/>
                </a:lnTo>
                <a:lnTo>
                  <a:pt x="100596" y="5537"/>
                </a:lnTo>
                <a:lnTo>
                  <a:pt x="60883" y="0"/>
                </a:lnTo>
                <a:close/>
              </a:path>
              <a:path w="312419" h="308610">
                <a:moveTo>
                  <a:pt x="311886" y="90512"/>
                </a:moveTo>
                <a:lnTo>
                  <a:pt x="90500" y="90512"/>
                </a:lnTo>
                <a:lnTo>
                  <a:pt x="90500" y="130873"/>
                </a:lnTo>
                <a:lnTo>
                  <a:pt x="311886" y="130873"/>
                </a:lnTo>
                <a:lnTo>
                  <a:pt x="311886" y="90512"/>
                </a:lnTo>
                <a:close/>
              </a:path>
              <a:path w="312419" h="308610">
                <a:moveTo>
                  <a:pt x="221703" y="1625"/>
                </a:moveTo>
                <a:lnTo>
                  <a:pt x="180035" y="1625"/>
                </a:lnTo>
                <a:lnTo>
                  <a:pt x="180035" y="90512"/>
                </a:lnTo>
                <a:lnTo>
                  <a:pt x="221703" y="90512"/>
                </a:lnTo>
                <a:lnTo>
                  <a:pt x="221703" y="1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71584" y="5994603"/>
            <a:ext cx="310515" cy="308610"/>
          </a:xfrm>
          <a:custGeom>
            <a:avLst/>
            <a:gdLst/>
            <a:ahLst/>
            <a:cxnLst/>
            <a:rect l="l" t="t" r="r" b="b"/>
            <a:pathLst>
              <a:path w="310514" h="308610">
                <a:moveTo>
                  <a:pt x="295287" y="163118"/>
                </a:moveTo>
                <a:lnTo>
                  <a:pt x="108419" y="163118"/>
                </a:lnTo>
                <a:lnTo>
                  <a:pt x="108419" y="307987"/>
                </a:lnTo>
                <a:lnTo>
                  <a:pt x="148462" y="307987"/>
                </a:lnTo>
                <a:lnTo>
                  <a:pt x="148462" y="291706"/>
                </a:lnTo>
                <a:lnTo>
                  <a:pt x="295287" y="291706"/>
                </a:lnTo>
                <a:lnTo>
                  <a:pt x="295287" y="255905"/>
                </a:lnTo>
                <a:lnTo>
                  <a:pt x="148462" y="255905"/>
                </a:lnTo>
                <a:lnTo>
                  <a:pt x="148462" y="198285"/>
                </a:lnTo>
                <a:lnTo>
                  <a:pt x="295287" y="198285"/>
                </a:lnTo>
                <a:lnTo>
                  <a:pt x="295287" y="163118"/>
                </a:lnTo>
                <a:close/>
              </a:path>
              <a:path w="310514" h="308610">
                <a:moveTo>
                  <a:pt x="295287" y="291706"/>
                </a:moveTo>
                <a:lnTo>
                  <a:pt x="255244" y="291706"/>
                </a:lnTo>
                <a:lnTo>
                  <a:pt x="255244" y="307987"/>
                </a:lnTo>
                <a:lnTo>
                  <a:pt x="295287" y="307987"/>
                </a:lnTo>
                <a:lnTo>
                  <a:pt x="295287" y="291706"/>
                </a:lnTo>
                <a:close/>
              </a:path>
              <a:path w="310514" h="308610">
                <a:moveTo>
                  <a:pt x="295287" y="198285"/>
                </a:moveTo>
                <a:lnTo>
                  <a:pt x="255244" y="198285"/>
                </a:lnTo>
                <a:lnTo>
                  <a:pt x="255244" y="255905"/>
                </a:lnTo>
                <a:lnTo>
                  <a:pt x="295287" y="255905"/>
                </a:lnTo>
                <a:lnTo>
                  <a:pt x="295287" y="198285"/>
                </a:lnTo>
                <a:close/>
              </a:path>
              <a:path w="310514" h="308610">
                <a:moveTo>
                  <a:pt x="222046" y="122415"/>
                </a:moveTo>
                <a:lnTo>
                  <a:pt x="181343" y="122415"/>
                </a:lnTo>
                <a:lnTo>
                  <a:pt x="181343" y="163118"/>
                </a:lnTo>
                <a:lnTo>
                  <a:pt x="222046" y="163118"/>
                </a:lnTo>
                <a:lnTo>
                  <a:pt x="222046" y="122415"/>
                </a:lnTo>
                <a:close/>
              </a:path>
              <a:path w="310514" h="308610">
                <a:moveTo>
                  <a:pt x="310261" y="85305"/>
                </a:moveTo>
                <a:lnTo>
                  <a:pt x="93116" y="85305"/>
                </a:lnTo>
                <a:lnTo>
                  <a:pt x="93116" y="122415"/>
                </a:lnTo>
                <a:lnTo>
                  <a:pt x="310261" y="122415"/>
                </a:lnTo>
                <a:lnTo>
                  <a:pt x="310261" y="85305"/>
                </a:lnTo>
                <a:close/>
              </a:path>
              <a:path w="310514" h="308610">
                <a:moveTo>
                  <a:pt x="222046" y="52095"/>
                </a:moveTo>
                <a:lnTo>
                  <a:pt x="181343" y="52095"/>
                </a:lnTo>
                <a:lnTo>
                  <a:pt x="181343" y="85305"/>
                </a:lnTo>
                <a:lnTo>
                  <a:pt x="222046" y="85305"/>
                </a:lnTo>
                <a:lnTo>
                  <a:pt x="222046" y="52095"/>
                </a:lnTo>
                <a:close/>
              </a:path>
              <a:path w="310514" h="308610">
                <a:moveTo>
                  <a:pt x="287477" y="0"/>
                </a:moveTo>
                <a:lnTo>
                  <a:pt x="253687" y="7594"/>
                </a:lnTo>
                <a:lnTo>
                  <a:pt x="215409" y="12587"/>
                </a:lnTo>
                <a:lnTo>
                  <a:pt x="165470" y="15439"/>
                </a:lnTo>
                <a:lnTo>
                  <a:pt x="96697" y="16611"/>
                </a:lnTo>
                <a:lnTo>
                  <a:pt x="104508" y="54051"/>
                </a:lnTo>
                <a:lnTo>
                  <a:pt x="116379" y="53975"/>
                </a:lnTo>
                <a:lnTo>
                  <a:pt x="132795" y="53687"/>
                </a:lnTo>
                <a:lnTo>
                  <a:pt x="181343" y="52095"/>
                </a:lnTo>
                <a:lnTo>
                  <a:pt x="222046" y="52095"/>
                </a:lnTo>
                <a:lnTo>
                  <a:pt x="222046" y="49491"/>
                </a:lnTo>
                <a:lnTo>
                  <a:pt x="252788" y="45893"/>
                </a:lnTo>
                <a:lnTo>
                  <a:pt x="275596" y="42203"/>
                </a:lnTo>
                <a:lnTo>
                  <a:pt x="291812" y="38820"/>
                </a:lnTo>
                <a:lnTo>
                  <a:pt x="302780" y="36144"/>
                </a:lnTo>
                <a:lnTo>
                  <a:pt x="287477" y="0"/>
                </a:lnTo>
                <a:close/>
              </a:path>
              <a:path w="310514" h="308610">
                <a:moveTo>
                  <a:pt x="34836" y="342"/>
                </a:moveTo>
                <a:lnTo>
                  <a:pt x="12052" y="32575"/>
                </a:lnTo>
                <a:lnTo>
                  <a:pt x="27161" y="39978"/>
                </a:lnTo>
                <a:lnTo>
                  <a:pt x="41351" y="48113"/>
                </a:lnTo>
                <a:lnTo>
                  <a:pt x="54807" y="57107"/>
                </a:lnTo>
                <a:lnTo>
                  <a:pt x="67716" y="67081"/>
                </a:lnTo>
                <a:lnTo>
                  <a:pt x="91821" y="33223"/>
                </a:lnTo>
                <a:lnTo>
                  <a:pt x="78611" y="23318"/>
                </a:lnTo>
                <a:lnTo>
                  <a:pt x="64790" y="14578"/>
                </a:lnTo>
                <a:lnTo>
                  <a:pt x="50239" y="6939"/>
                </a:lnTo>
                <a:lnTo>
                  <a:pt x="34836" y="342"/>
                </a:lnTo>
                <a:close/>
              </a:path>
              <a:path w="310514" h="308610">
                <a:moveTo>
                  <a:pt x="21170" y="87591"/>
                </a:moveTo>
                <a:lnTo>
                  <a:pt x="660" y="120789"/>
                </a:lnTo>
                <a:lnTo>
                  <a:pt x="11649" y="126313"/>
                </a:lnTo>
                <a:lnTo>
                  <a:pt x="23404" y="133245"/>
                </a:lnTo>
                <a:lnTo>
                  <a:pt x="37052" y="142495"/>
                </a:lnTo>
                <a:lnTo>
                  <a:pt x="53721" y="154978"/>
                </a:lnTo>
                <a:lnTo>
                  <a:pt x="77165" y="121450"/>
                </a:lnTo>
                <a:lnTo>
                  <a:pt x="64526" y="111396"/>
                </a:lnTo>
                <a:lnTo>
                  <a:pt x="50025" y="101830"/>
                </a:lnTo>
                <a:lnTo>
                  <a:pt x="35095" y="93609"/>
                </a:lnTo>
                <a:lnTo>
                  <a:pt x="21170" y="87591"/>
                </a:lnTo>
                <a:close/>
              </a:path>
              <a:path w="310514" h="308610">
                <a:moveTo>
                  <a:pt x="58610" y="169951"/>
                </a:moveTo>
                <a:lnTo>
                  <a:pt x="50959" y="186198"/>
                </a:lnTo>
                <a:lnTo>
                  <a:pt x="38458" y="210077"/>
                </a:lnTo>
                <a:lnTo>
                  <a:pt x="21380" y="237984"/>
                </a:lnTo>
                <a:lnTo>
                  <a:pt x="0" y="266319"/>
                </a:lnTo>
                <a:lnTo>
                  <a:pt x="24422" y="306044"/>
                </a:lnTo>
                <a:lnTo>
                  <a:pt x="43159" y="282055"/>
                </a:lnTo>
                <a:lnTo>
                  <a:pt x="61498" y="252604"/>
                </a:lnTo>
                <a:lnTo>
                  <a:pt x="77576" y="222118"/>
                </a:lnTo>
                <a:lnTo>
                  <a:pt x="89535" y="195021"/>
                </a:lnTo>
                <a:lnTo>
                  <a:pt x="58610" y="169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0095" y="5993968"/>
            <a:ext cx="300990" cy="307975"/>
          </a:xfrm>
          <a:custGeom>
            <a:avLst/>
            <a:gdLst/>
            <a:ahLst/>
            <a:cxnLst/>
            <a:rect l="l" t="t" r="r" b="b"/>
            <a:pathLst>
              <a:path w="300989" h="307975">
                <a:moveTo>
                  <a:pt x="194042" y="291376"/>
                </a:moveTo>
                <a:lnTo>
                  <a:pt x="161810" y="291376"/>
                </a:lnTo>
                <a:lnTo>
                  <a:pt x="182638" y="307644"/>
                </a:lnTo>
                <a:lnTo>
                  <a:pt x="194042" y="291376"/>
                </a:lnTo>
                <a:close/>
              </a:path>
              <a:path w="300989" h="307975">
                <a:moveTo>
                  <a:pt x="300824" y="62826"/>
                </a:moveTo>
                <a:lnTo>
                  <a:pt x="180035" y="62826"/>
                </a:lnTo>
                <a:lnTo>
                  <a:pt x="180035" y="102209"/>
                </a:lnTo>
                <a:lnTo>
                  <a:pt x="262724" y="102209"/>
                </a:lnTo>
                <a:lnTo>
                  <a:pt x="262102" y="135407"/>
                </a:lnTo>
                <a:lnTo>
                  <a:pt x="260653" y="182430"/>
                </a:lnTo>
                <a:lnTo>
                  <a:pt x="258286" y="228169"/>
                </a:lnTo>
                <a:lnTo>
                  <a:pt x="251663" y="266953"/>
                </a:lnTo>
                <a:lnTo>
                  <a:pt x="215201" y="266953"/>
                </a:lnTo>
                <a:lnTo>
                  <a:pt x="221716" y="307327"/>
                </a:lnTo>
                <a:lnTo>
                  <a:pt x="253606" y="307327"/>
                </a:lnTo>
                <a:lnTo>
                  <a:pt x="265996" y="306391"/>
                </a:lnTo>
                <a:lnTo>
                  <a:pt x="296426" y="234878"/>
                </a:lnTo>
                <a:lnTo>
                  <a:pt x="299511" y="166575"/>
                </a:lnTo>
                <a:lnTo>
                  <a:pt x="300628" y="102209"/>
                </a:lnTo>
                <a:lnTo>
                  <a:pt x="300824" y="62826"/>
                </a:lnTo>
                <a:close/>
              </a:path>
              <a:path w="300989" h="307975">
                <a:moveTo>
                  <a:pt x="106781" y="248399"/>
                </a:moveTo>
                <a:lnTo>
                  <a:pt x="71297" y="248399"/>
                </a:lnTo>
                <a:lnTo>
                  <a:pt x="71297" y="266293"/>
                </a:lnTo>
                <a:lnTo>
                  <a:pt x="46282" y="267240"/>
                </a:lnTo>
                <a:lnTo>
                  <a:pt x="27709" y="267727"/>
                </a:lnTo>
                <a:lnTo>
                  <a:pt x="13106" y="267906"/>
                </a:lnTo>
                <a:lnTo>
                  <a:pt x="0" y="267931"/>
                </a:lnTo>
                <a:lnTo>
                  <a:pt x="2933" y="301472"/>
                </a:lnTo>
                <a:lnTo>
                  <a:pt x="88720" y="297395"/>
                </a:lnTo>
                <a:lnTo>
                  <a:pt x="123250" y="294964"/>
                </a:lnTo>
                <a:lnTo>
                  <a:pt x="161810" y="291376"/>
                </a:lnTo>
                <a:lnTo>
                  <a:pt x="194042" y="291376"/>
                </a:lnTo>
                <a:lnTo>
                  <a:pt x="205457" y="275091"/>
                </a:lnTo>
                <a:lnTo>
                  <a:pt x="210168" y="264350"/>
                </a:lnTo>
                <a:lnTo>
                  <a:pt x="106781" y="264350"/>
                </a:lnTo>
                <a:lnTo>
                  <a:pt x="106781" y="248399"/>
                </a:lnTo>
                <a:close/>
              </a:path>
              <a:path w="300989" h="307975">
                <a:moveTo>
                  <a:pt x="242544" y="102209"/>
                </a:moveTo>
                <a:lnTo>
                  <a:pt x="203479" y="102209"/>
                </a:lnTo>
                <a:lnTo>
                  <a:pt x="199236" y="166575"/>
                </a:lnTo>
                <a:lnTo>
                  <a:pt x="189071" y="212050"/>
                </a:lnTo>
                <a:lnTo>
                  <a:pt x="176829" y="242082"/>
                </a:lnTo>
                <a:lnTo>
                  <a:pt x="173202" y="248330"/>
                </a:lnTo>
                <a:lnTo>
                  <a:pt x="166357" y="260121"/>
                </a:lnTo>
                <a:lnTo>
                  <a:pt x="154258" y="261096"/>
                </a:lnTo>
                <a:lnTo>
                  <a:pt x="106781" y="264350"/>
                </a:lnTo>
                <a:lnTo>
                  <a:pt x="210168" y="264350"/>
                </a:lnTo>
                <a:lnTo>
                  <a:pt x="224555" y="231549"/>
                </a:lnTo>
                <a:lnTo>
                  <a:pt x="237670" y="174696"/>
                </a:lnTo>
                <a:lnTo>
                  <a:pt x="242544" y="102209"/>
                </a:lnTo>
                <a:close/>
              </a:path>
              <a:path w="300989" h="307975">
                <a:moveTo>
                  <a:pt x="173202" y="219417"/>
                </a:moveTo>
                <a:lnTo>
                  <a:pt x="7162" y="219417"/>
                </a:lnTo>
                <a:lnTo>
                  <a:pt x="7162" y="248399"/>
                </a:lnTo>
                <a:lnTo>
                  <a:pt x="173162" y="248399"/>
                </a:lnTo>
                <a:lnTo>
                  <a:pt x="173202" y="219417"/>
                </a:lnTo>
                <a:close/>
              </a:path>
              <a:path w="300989" h="307975">
                <a:moveTo>
                  <a:pt x="173202" y="248330"/>
                </a:moveTo>
                <a:close/>
              </a:path>
              <a:path w="300989" h="307975">
                <a:moveTo>
                  <a:pt x="106781" y="206070"/>
                </a:moveTo>
                <a:lnTo>
                  <a:pt x="71297" y="206070"/>
                </a:lnTo>
                <a:lnTo>
                  <a:pt x="71297" y="219417"/>
                </a:lnTo>
                <a:lnTo>
                  <a:pt x="106781" y="219417"/>
                </a:lnTo>
                <a:lnTo>
                  <a:pt x="106781" y="206070"/>
                </a:lnTo>
                <a:close/>
              </a:path>
              <a:path w="300989" h="307975">
                <a:moveTo>
                  <a:pt x="169938" y="93116"/>
                </a:moveTo>
                <a:lnTo>
                  <a:pt x="9448" y="93116"/>
                </a:lnTo>
                <a:lnTo>
                  <a:pt x="9448" y="206070"/>
                </a:lnTo>
                <a:lnTo>
                  <a:pt x="169938" y="206070"/>
                </a:lnTo>
                <a:lnTo>
                  <a:pt x="169938" y="179704"/>
                </a:lnTo>
                <a:lnTo>
                  <a:pt x="42976" y="179704"/>
                </a:lnTo>
                <a:lnTo>
                  <a:pt x="42976" y="159854"/>
                </a:lnTo>
                <a:lnTo>
                  <a:pt x="169938" y="159854"/>
                </a:lnTo>
                <a:lnTo>
                  <a:pt x="169938" y="137706"/>
                </a:lnTo>
                <a:lnTo>
                  <a:pt x="42976" y="137706"/>
                </a:lnTo>
                <a:lnTo>
                  <a:pt x="42976" y="118490"/>
                </a:lnTo>
                <a:lnTo>
                  <a:pt x="169938" y="118490"/>
                </a:lnTo>
                <a:lnTo>
                  <a:pt x="169938" y="93116"/>
                </a:lnTo>
                <a:close/>
              </a:path>
              <a:path w="300989" h="307975">
                <a:moveTo>
                  <a:pt x="106781" y="159854"/>
                </a:moveTo>
                <a:lnTo>
                  <a:pt x="71297" y="159854"/>
                </a:lnTo>
                <a:lnTo>
                  <a:pt x="71297" y="179704"/>
                </a:lnTo>
                <a:lnTo>
                  <a:pt x="106781" y="179704"/>
                </a:lnTo>
                <a:lnTo>
                  <a:pt x="106781" y="159854"/>
                </a:lnTo>
                <a:close/>
              </a:path>
              <a:path w="300989" h="307975">
                <a:moveTo>
                  <a:pt x="169938" y="159854"/>
                </a:moveTo>
                <a:lnTo>
                  <a:pt x="136410" y="159854"/>
                </a:lnTo>
                <a:lnTo>
                  <a:pt x="136410" y="179704"/>
                </a:lnTo>
                <a:lnTo>
                  <a:pt x="169938" y="179704"/>
                </a:lnTo>
                <a:lnTo>
                  <a:pt x="169938" y="159854"/>
                </a:lnTo>
                <a:close/>
              </a:path>
              <a:path w="300989" h="307975">
                <a:moveTo>
                  <a:pt x="106781" y="118490"/>
                </a:moveTo>
                <a:lnTo>
                  <a:pt x="71297" y="118490"/>
                </a:lnTo>
                <a:lnTo>
                  <a:pt x="71297" y="137706"/>
                </a:lnTo>
                <a:lnTo>
                  <a:pt x="106781" y="137706"/>
                </a:lnTo>
                <a:lnTo>
                  <a:pt x="106781" y="118490"/>
                </a:lnTo>
                <a:close/>
              </a:path>
              <a:path w="300989" h="307975">
                <a:moveTo>
                  <a:pt x="169938" y="118490"/>
                </a:moveTo>
                <a:lnTo>
                  <a:pt x="136410" y="118490"/>
                </a:lnTo>
                <a:lnTo>
                  <a:pt x="136410" y="137706"/>
                </a:lnTo>
                <a:lnTo>
                  <a:pt x="169938" y="137706"/>
                </a:lnTo>
                <a:lnTo>
                  <a:pt x="169938" y="118490"/>
                </a:lnTo>
                <a:close/>
              </a:path>
              <a:path w="300989" h="307975">
                <a:moveTo>
                  <a:pt x="106781" y="81051"/>
                </a:moveTo>
                <a:lnTo>
                  <a:pt x="71297" y="81051"/>
                </a:lnTo>
                <a:lnTo>
                  <a:pt x="71297" y="93116"/>
                </a:lnTo>
                <a:lnTo>
                  <a:pt x="106781" y="93116"/>
                </a:lnTo>
                <a:lnTo>
                  <a:pt x="106781" y="81051"/>
                </a:lnTo>
                <a:close/>
              </a:path>
              <a:path w="300989" h="307975">
                <a:moveTo>
                  <a:pt x="177101" y="50787"/>
                </a:moveTo>
                <a:lnTo>
                  <a:pt x="647" y="50787"/>
                </a:lnTo>
                <a:lnTo>
                  <a:pt x="647" y="81051"/>
                </a:lnTo>
                <a:lnTo>
                  <a:pt x="177101" y="81051"/>
                </a:lnTo>
                <a:lnTo>
                  <a:pt x="177101" y="50787"/>
                </a:lnTo>
                <a:close/>
              </a:path>
              <a:path w="300989" h="307975">
                <a:moveTo>
                  <a:pt x="242544" y="1295"/>
                </a:moveTo>
                <a:lnTo>
                  <a:pt x="203479" y="1295"/>
                </a:lnTo>
                <a:lnTo>
                  <a:pt x="203479" y="62826"/>
                </a:lnTo>
                <a:lnTo>
                  <a:pt x="242544" y="62826"/>
                </a:lnTo>
                <a:lnTo>
                  <a:pt x="242544" y="1295"/>
                </a:lnTo>
                <a:close/>
              </a:path>
              <a:path w="300989" h="307975">
                <a:moveTo>
                  <a:pt x="106781" y="38734"/>
                </a:moveTo>
                <a:lnTo>
                  <a:pt x="71297" y="38734"/>
                </a:lnTo>
                <a:lnTo>
                  <a:pt x="71297" y="50787"/>
                </a:lnTo>
                <a:lnTo>
                  <a:pt x="106781" y="50787"/>
                </a:lnTo>
                <a:lnTo>
                  <a:pt x="106781" y="38734"/>
                </a:lnTo>
                <a:close/>
              </a:path>
              <a:path w="300989" h="307975">
                <a:moveTo>
                  <a:pt x="158876" y="0"/>
                </a:moveTo>
                <a:lnTo>
                  <a:pt x="121835" y="5796"/>
                </a:lnTo>
                <a:lnTo>
                  <a:pt x="85744" y="9028"/>
                </a:lnTo>
                <a:lnTo>
                  <a:pt x="47395" y="10428"/>
                </a:lnTo>
                <a:lnTo>
                  <a:pt x="3581" y="10731"/>
                </a:lnTo>
                <a:lnTo>
                  <a:pt x="7810" y="39700"/>
                </a:lnTo>
                <a:lnTo>
                  <a:pt x="18464" y="39877"/>
                </a:lnTo>
                <a:lnTo>
                  <a:pt x="31986" y="39836"/>
                </a:lnTo>
                <a:lnTo>
                  <a:pt x="49292" y="39485"/>
                </a:lnTo>
                <a:lnTo>
                  <a:pt x="71297" y="38734"/>
                </a:lnTo>
                <a:lnTo>
                  <a:pt x="106781" y="38734"/>
                </a:lnTo>
                <a:lnTo>
                  <a:pt x="106781" y="37096"/>
                </a:lnTo>
                <a:lnTo>
                  <a:pt x="131623" y="35052"/>
                </a:lnTo>
                <a:lnTo>
                  <a:pt x="149228" y="32948"/>
                </a:lnTo>
                <a:lnTo>
                  <a:pt x="161399" y="30965"/>
                </a:lnTo>
                <a:lnTo>
                  <a:pt x="169938" y="29286"/>
                </a:lnTo>
                <a:lnTo>
                  <a:pt x="158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30993" y="5696089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30993" y="5696089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51593" y="6597237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51593" y="6597237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75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60811" y="679513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95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0795" y="65347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00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2829" y="624129"/>
            <a:ext cx="233679" cy="333375"/>
          </a:xfrm>
          <a:custGeom>
            <a:avLst/>
            <a:gdLst/>
            <a:ahLst/>
            <a:cxnLst/>
            <a:rect l="l" t="t" r="r" b="b"/>
            <a:pathLst>
              <a:path w="233680" h="333375">
                <a:moveTo>
                  <a:pt x="116839" y="0"/>
                </a:moveTo>
                <a:lnTo>
                  <a:pt x="67976" y="5186"/>
                </a:lnTo>
                <a:lnTo>
                  <a:pt x="13593" y="53292"/>
                </a:lnTo>
                <a:lnTo>
                  <a:pt x="2973" y="100621"/>
                </a:lnTo>
                <a:lnTo>
                  <a:pt x="0" y="166408"/>
                </a:lnTo>
                <a:lnTo>
                  <a:pt x="3007" y="232510"/>
                </a:lnTo>
                <a:lnTo>
                  <a:pt x="13695" y="279876"/>
                </a:lnTo>
                <a:lnTo>
                  <a:pt x="34564" y="310830"/>
                </a:lnTo>
                <a:lnTo>
                  <a:pt x="68112" y="327697"/>
                </a:lnTo>
                <a:lnTo>
                  <a:pt x="116839" y="332803"/>
                </a:lnTo>
                <a:lnTo>
                  <a:pt x="165524" y="327657"/>
                </a:lnTo>
                <a:lnTo>
                  <a:pt x="198980" y="310709"/>
                </a:lnTo>
                <a:lnTo>
                  <a:pt x="219106" y="280644"/>
                </a:lnTo>
                <a:lnTo>
                  <a:pt x="119303" y="280644"/>
                </a:lnTo>
                <a:lnTo>
                  <a:pt x="103006" y="280159"/>
                </a:lnTo>
                <a:lnTo>
                  <a:pt x="60540" y="260769"/>
                </a:lnTo>
                <a:lnTo>
                  <a:pt x="51201" y="216227"/>
                </a:lnTo>
                <a:lnTo>
                  <a:pt x="49568" y="166408"/>
                </a:lnTo>
                <a:lnTo>
                  <a:pt x="49837" y="143914"/>
                </a:lnTo>
                <a:lnTo>
                  <a:pt x="54491" y="90550"/>
                </a:lnTo>
                <a:lnTo>
                  <a:pt x="87228" y="54951"/>
                </a:lnTo>
                <a:lnTo>
                  <a:pt x="116839" y="52158"/>
                </a:lnTo>
                <a:lnTo>
                  <a:pt x="219135" y="52158"/>
                </a:lnTo>
                <a:lnTo>
                  <a:pt x="198673" y="21857"/>
                </a:lnTo>
                <a:lnTo>
                  <a:pt x="165251" y="5066"/>
                </a:lnTo>
                <a:lnTo>
                  <a:pt x="116839" y="0"/>
                </a:lnTo>
                <a:close/>
              </a:path>
              <a:path w="233680" h="333375">
                <a:moveTo>
                  <a:pt x="219135" y="52158"/>
                </a:moveTo>
                <a:lnTo>
                  <a:pt x="116839" y="52158"/>
                </a:lnTo>
                <a:lnTo>
                  <a:pt x="130160" y="52585"/>
                </a:lnTo>
                <a:lnTo>
                  <a:pt x="146173" y="54951"/>
                </a:lnTo>
                <a:lnTo>
                  <a:pt x="178969" y="90550"/>
                </a:lnTo>
                <a:lnTo>
                  <a:pt x="183479" y="143914"/>
                </a:lnTo>
                <a:lnTo>
                  <a:pt x="183743" y="166408"/>
                </a:lnTo>
                <a:lnTo>
                  <a:pt x="183479" y="188892"/>
                </a:lnTo>
                <a:lnTo>
                  <a:pt x="178969" y="242242"/>
                </a:lnTo>
                <a:lnTo>
                  <a:pt x="146619" y="277850"/>
                </a:lnTo>
                <a:lnTo>
                  <a:pt x="119303" y="280644"/>
                </a:lnTo>
                <a:lnTo>
                  <a:pt x="219106" y="280644"/>
                </a:lnTo>
                <a:lnTo>
                  <a:pt x="219742" y="279695"/>
                </a:lnTo>
                <a:lnTo>
                  <a:pt x="230341" y="232349"/>
                </a:lnTo>
                <a:lnTo>
                  <a:pt x="233311" y="166408"/>
                </a:lnTo>
                <a:lnTo>
                  <a:pt x="230273" y="100143"/>
                </a:lnTo>
                <a:lnTo>
                  <a:pt x="219537" y="52754"/>
                </a:lnTo>
                <a:lnTo>
                  <a:pt x="219135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71586" y="624129"/>
            <a:ext cx="233679" cy="333375"/>
          </a:xfrm>
          <a:custGeom>
            <a:avLst/>
            <a:gdLst/>
            <a:ahLst/>
            <a:cxnLst/>
            <a:rect l="l" t="t" r="r" b="b"/>
            <a:pathLst>
              <a:path w="233680" h="333375">
                <a:moveTo>
                  <a:pt x="116839" y="0"/>
                </a:moveTo>
                <a:lnTo>
                  <a:pt x="67976" y="5186"/>
                </a:lnTo>
                <a:lnTo>
                  <a:pt x="13593" y="53292"/>
                </a:lnTo>
                <a:lnTo>
                  <a:pt x="2973" y="100621"/>
                </a:lnTo>
                <a:lnTo>
                  <a:pt x="0" y="166408"/>
                </a:lnTo>
                <a:lnTo>
                  <a:pt x="3007" y="232510"/>
                </a:lnTo>
                <a:lnTo>
                  <a:pt x="13695" y="279876"/>
                </a:lnTo>
                <a:lnTo>
                  <a:pt x="34564" y="310830"/>
                </a:lnTo>
                <a:lnTo>
                  <a:pt x="68112" y="327697"/>
                </a:lnTo>
                <a:lnTo>
                  <a:pt x="116839" y="332803"/>
                </a:lnTo>
                <a:lnTo>
                  <a:pt x="165524" y="327657"/>
                </a:lnTo>
                <a:lnTo>
                  <a:pt x="198980" y="310709"/>
                </a:lnTo>
                <a:lnTo>
                  <a:pt x="219106" y="280644"/>
                </a:lnTo>
                <a:lnTo>
                  <a:pt x="119303" y="280644"/>
                </a:lnTo>
                <a:lnTo>
                  <a:pt x="103006" y="280159"/>
                </a:lnTo>
                <a:lnTo>
                  <a:pt x="60540" y="260769"/>
                </a:lnTo>
                <a:lnTo>
                  <a:pt x="51201" y="216227"/>
                </a:lnTo>
                <a:lnTo>
                  <a:pt x="49568" y="166408"/>
                </a:lnTo>
                <a:lnTo>
                  <a:pt x="49837" y="143914"/>
                </a:lnTo>
                <a:lnTo>
                  <a:pt x="54491" y="90550"/>
                </a:lnTo>
                <a:lnTo>
                  <a:pt x="87228" y="54951"/>
                </a:lnTo>
                <a:lnTo>
                  <a:pt x="116839" y="52158"/>
                </a:lnTo>
                <a:lnTo>
                  <a:pt x="219135" y="52158"/>
                </a:lnTo>
                <a:lnTo>
                  <a:pt x="198673" y="21857"/>
                </a:lnTo>
                <a:lnTo>
                  <a:pt x="165251" y="5066"/>
                </a:lnTo>
                <a:lnTo>
                  <a:pt x="116839" y="0"/>
                </a:lnTo>
                <a:close/>
              </a:path>
              <a:path w="233680" h="333375">
                <a:moveTo>
                  <a:pt x="219135" y="52158"/>
                </a:moveTo>
                <a:lnTo>
                  <a:pt x="116839" y="52158"/>
                </a:lnTo>
                <a:lnTo>
                  <a:pt x="130160" y="52585"/>
                </a:lnTo>
                <a:lnTo>
                  <a:pt x="146173" y="54951"/>
                </a:lnTo>
                <a:lnTo>
                  <a:pt x="178969" y="90550"/>
                </a:lnTo>
                <a:lnTo>
                  <a:pt x="183479" y="143914"/>
                </a:lnTo>
                <a:lnTo>
                  <a:pt x="183743" y="166408"/>
                </a:lnTo>
                <a:lnTo>
                  <a:pt x="183479" y="188892"/>
                </a:lnTo>
                <a:lnTo>
                  <a:pt x="178969" y="242242"/>
                </a:lnTo>
                <a:lnTo>
                  <a:pt x="146619" y="277850"/>
                </a:lnTo>
                <a:lnTo>
                  <a:pt x="119303" y="280644"/>
                </a:lnTo>
                <a:lnTo>
                  <a:pt x="219106" y="280644"/>
                </a:lnTo>
                <a:lnTo>
                  <a:pt x="219742" y="279695"/>
                </a:lnTo>
                <a:lnTo>
                  <a:pt x="230341" y="232349"/>
                </a:lnTo>
                <a:lnTo>
                  <a:pt x="233311" y="166408"/>
                </a:lnTo>
                <a:lnTo>
                  <a:pt x="230273" y="100143"/>
                </a:lnTo>
                <a:lnTo>
                  <a:pt x="219537" y="52754"/>
                </a:lnTo>
                <a:lnTo>
                  <a:pt x="219135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62289" y="607987"/>
            <a:ext cx="226060" cy="371475"/>
          </a:xfrm>
          <a:custGeom>
            <a:avLst/>
            <a:gdLst/>
            <a:ahLst/>
            <a:cxnLst/>
            <a:rect l="l" t="t" r="r" b="b"/>
            <a:pathLst>
              <a:path w="226060" h="371475">
                <a:moveTo>
                  <a:pt x="50622" y="5791"/>
                </a:moveTo>
                <a:lnTo>
                  <a:pt x="0" y="5791"/>
                </a:lnTo>
                <a:lnTo>
                  <a:pt x="0" y="370878"/>
                </a:lnTo>
                <a:lnTo>
                  <a:pt x="50622" y="370878"/>
                </a:lnTo>
                <a:lnTo>
                  <a:pt x="50622" y="166814"/>
                </a:lnTo>
                <a:lnTo>
                  <a:pt x="173656" y="166814"/>
                </a:lnTo>
                <a:lnTo>
                  <a:pt x="140916" y="149171"/>
                </a:lnTo>
                <a:lnTo>
                  <a:pt x="96169" y="127703"/>
                </a:lnTo>
                <a:lnTo>
                  <a:pt x="50622" y="108445"/>
                </a:lnTo>
                <a:lnTo>
                  <a:pt x="50622" y="5791"/>
                </a:lnTo>
                <a:close/>
              </a:path>
              <a:path w="226060" h="371475">
                <a:moveTo>
                  <a:pt x="173656" y="166814"/>
                </a:moveTo>
                <a:lnTo>
                  <a:pt x="50622" y="166814"/>
                </a:lnTo>
                <a:lnTo>
                  <a:pt x="80064" y="180477"/>
                </a:lnTo>
                <a:lnTo>
                  <a:pt x="121786" y="203454"/>
                </a:lnTo>
                <a:lnTo>
                  <a:pt x="165633" y="230154"/>
                </a:lnTo>
                <a:lnTo>
                  <a:pt x="201447" y="254990"/>
                </a:lnTo>
                <a:lnTo>
                  <a:pt x="224828" y="197040"/>
                </a:lnTo>
                <a:lnTo>
                  <a:pt x="184067" y="172424"/>
                </a:lnTo>
                <a:lnTo>
                  <a:pt x="173656" y="166814"/>
                </a:lnTo>
                <a:close/>
              </a:path>
              <a:path w="226060" h="371475">
                <a:moveTo>
                  <a:pt x="146583" y="21526"/>
                </a:moveTo>
                <a:lnTo>
                  <a:pt x="118605" y="37668"/>
                </a:lnTo>
                <a:lnTo>
                  <a:pt x="130473" y="59485"/>
                </a:lnTo>
                <a:lnTo>
                  <a:pt x="138920" y="77147"/>
                </a:lnTo>
                <a:lnTo>
                  <a:pt x="144646" y="90698"/>
                </a:lnTo>
                <a:lnTo>
                  <a:pt x="148348" y="100177"/>
                </a:lnTo>
                <a:lnTo>
                  <a:pt x="176669" y="82791"/>
                </a:lnTo>
                <a:lnTo>
                  <a:pt x="173011" y="73568"/>
                </a:lnTo>
                <a:lnTo>
                  <a:pt x="167332" y="60540"/>
                </a:lnTo>
                <a:lnTo>
                  <a:pt x="158799" y="43322"/>
                </a:lnTo>
                <a:lnTo>
                  <a:pt x="146583" y="21526"/>
                </a:lnTo>
                <a:close/>
              </a:path>
              <a:path w="226060" h="371475">
                <a:moveTo>
                  <a:pt x="194729" y="0"/>
                </a:moveTo>
                <a:lnTo>
                  <a:pt x="167462" y="15735"/>
                </a:lnTo>
                <a:lnTo>
                  <a:pt x="174993" y="29005"/>
                </a:lnTo>
                <a:lnTo>
                  <a:pt x="182822" y="43983"/>
                </a:lnTo>
                <a:lnTo>
                  <a:pt x="190318" y="59737"/>
                </a:lnTo>
                <a:lnTo>
                  <a:pt x="196850" y="75336"/>
                </a:lnTo>
                <a:lnTo>
                  <a:pt x="225882" y="57543"/>
                </a:lnTo>
                <a:lnTo>
                  <a:pt x="218771" y="42144"/>
                </a:lnTo>
                <a:lnTo>
                  <a:pt x="211762" y="28457"/>
                </a:lnTo>
                <a:lnTo>
                  <a:pt x="204025" y="14927"/>
                </a:lnTo>
                <a:lnTo>
                  <a:pt x="194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07005" y="619582"/>
            <a:ext cx="336550" cy="365125"/>
          </a:xfrm>
          <a:custGeom>
            <a:avLst/>
            <a:gdLst/>
            <a:ahLst/>
            <a:cxnLst/>
            <a:rect l="l" t="t" r="r" b="b"/>
            <a:pathLst>
              <a:path w="336550" h="365125">
                <a:moveTo>
                  <a:pt x="200748" y="0"/>
                </a:moveTo>
                <a:lnTo>
                  <a:pt x="153657" y="0"/>
                </a:lnTo>
                <a:lnTo>
                  <a:pt x="153657" y="351840"/>
                </a:lnTo>
                <a:lnTo>
                  <a:pt x="199865" y="344689"/>
                </a:lnTo>
                <a:lnTo>
                  <a:pt x="240202" y="325697"/>
                </a:lnTo>
                <a:lnTo>
                  <a:pt x="274343" y="296059"/>
                </a:lnTo>
                <a:lnTo>
                  <a:pt x="281727" y="285610"/>
                </a:lnTo>
                <a:lnTo>
                  <a:pt x="200748" y="285610"/>
                </a:lnTo>
                <a:lnTo>
                  <a:pt x="200748" y="0"/>
                </a:lnTo>
                <a:close/>
              </a:path>
              <a:path w="336550" h="365125">
                <a:moveTo>
                  <a:pt x="292442" y="133286"/>
                </a:moveTo>
                <a:lnTo>
                  <a:pt x="278766" y="191804"/>
                </a:lnTo>
                <a:lnTo>
                  <a:pt x="248842" y="249696"/>
                </a:lnTo>
                <a:lnTo>
                  <a:pt x="216865" y="277466"/>
                </a:lnTo>
                <a:lnTo>
                  <a:pt x="200748" y="285610"/>
                </a:lnTo>
                <a:lnTo>
                  <a:pt x="281727" y="285610"/>
                </a:lnTo>
                <a:lnTo>
                  <a:pt x="301965" y="256969"/>
                </a:lnTo>
                <a:lnTo>
                  <a:pt x="322741" y="209624"/>
                </a:lnTo>
                <a:lnTo>
                  <a:pt x="336346" y="155219"/>
                </a:lnTo>
                <a:lnTo>
                  <a:pt x="292442" y="133286"/>
                </a:lnTo>
                <a:close/>
              </a:path>
              <a:path w="336550" h="365125">
                <a:moveTo>
                  <a:pt x="104444" y="12827"/>
                </a:moveTo>
                <a:lnTo>
                  <a:pt x="56286" y="12827"/>
                </a:lnTo>
                <a:lnTo>
                  <a:pt x="56286" y="122936"/>
                </a:lnTo>
                <a:lnTo>
                  <a:pt x="50231" y="210634"/>
                </a:lnTo>
                <a:lnTo>
                  <a:pt x="35448" y="268798"/>
                </a:lnTo>
                <a:lnTo>
                  <a:pt x="17013" y="304840"/>
                </a:lnTo>
                <a:lnTo>
                  <a:pt x="0" y="326174"/>
                </a:lnTo>
                <a:lnTo>
                  <a:pt x="38239" y="365086"/>
                </a:lnTo>
                <a:lnTo>
                  <a:pt x="72845" y="312723"/>
                </a:lnTo>
                <a:lnTo>
                  <a:pt x="93116" y="246710"/>
                </a:lnTo>
                <a:lnTo>
                  <a:pt x="101566" y="183632"/>
                </a:lnTo>
                <a:lnTo>
                  <a:pt x="104444" y="114668"/>
                </a:lnTo>
                <a:lnTo>
                  <a:pt x="104444" y="12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72026" y="631584"/>
            <a:ext cx="311785" cy="341630"/>
          </a:xfrm>
          <a:custGeom>
            <a:avLst/>
            <a:gdLst/>
            <a:ahLst/>
            <a:cxnLst/>
            <a:rect l="l" t="t" r="r" b="b"/>
            <a:pathLst>
              <a:path w="311785" h="341630">
                <a:moveTo>
                  <a:pt x="248005" y="56705"/>
                </a:moveTo>
                <a:lnTo>
                  <a:pt x="158267" y="56705"/>
                </a:lnTo>
                <a:lnTo>
                  <a:pt x="108550" y="104236"/>
                </a:lnTo>
                <a:lnTo>
                  <a:pt x="81343" y="149478"/>
                </a:lnTo>
                <a:lnTo>
                  <a:pt x="69938" y="187968"/>
                </a:lnTo>
                <a:lnTo>
                  <a:pt x="67627" y="215239"/>
                </a:lnTo>
                <a:lnTo>
                  <a:pt x="71471" y="244660"/>
                </a:lnTo>
                <a:lnTo>
                  <a:pt x="99736" y="295740"/>
                </a:lnTo>
                <a:lnTo>
                  <a:pt x="148189" y="325888"/>
                </a:lnTo>
                <a:lnTo>
                  <a:pt x="217744" y="339599"/>
                </a:lnTo>
                <a:lnTo>
                  <a:pt x="268719" y="341490"/>
                </a:lnTo>
                <a:lnTo>
                  <a:pt x="275450" y="282295"/>
                </a:lnTo>
                <a:lnTo>
                  <a:pt x="202361" y="279830"/>
                </a:lnTo>
                <a:lnTo>
                  <a:pt x="155868" y="267750"/>
                </a:lnTo>
                <a:lnTo>
                  <a:pt x="130023" y="249451"/>
                </a:lnTo>
                <a:lnTo>
                  <a:pt x="118877" y="228330"/>
                </a:lnTo>
                <a:lnTo>
                  <a:pt x="116484" y="207784"/>
                </a:lnTo>
                <a:lnTo>
                  <a:pt x="122830" y="170797"/>
                </a:lnTo>
                <a:lnTo>
                  <a:pt x="157557" y="112501"/>
                </a:lnTo>
                <a:lnTo>
                  <a:pt x="198797" y="76289"/>
                </a:lnTo>
                <a:lnTo>
                  <a:pt x="242964" y="57353"/>
                </a:lnTo>
                <a:lnTo>
                  <a:pt x="248005" y="56705"/>
                </a:lnTo>
                <a:close/>
              </a:path>
              <a:path w="311785" h="341630">
                <a:moveTo>
                  <a:pt x="232613" y="101409"/>
                </a:moveTo>
                <a:lnTo>
                  <a:pt x="204990" y="118376"/>
                </a:lnTo>
                <a:lnTo>
                  <a:pt x="216341" y="137858"/>
                </a:lnTo>
                <a:lnTo>
                  <a:pt x="225704" y="156251"/>
                </a:lnTo>
                <a:lnTo>
                  <a:pt x="232676" y="171229"/>
                </a:lnTo>
                <a:lnTo>
                  <a:pt x="236855" y="180466"/>
                </a:lnTo>
                <a:lnTo>
                  <a:pt x="265176" y="161848"/>
                </a:lnTo>
                <a:lnTo>
                  <a:pt x="258102" y="145999"/>
                </a:lnTo>
                <a:lnTo>
                  <a:pt x="250228" y="130386"/>
                </a:lnTo>
                <a:lnTo>
                  <a:pt x="241687" y="115394"/>
                </a:lnTo>
                <a:lnTo>
                  <a:pt x="232613" y="101409"/>
                </a:lnTo>
                <a:close/>
              </a:path>
              <a:path w="311785" h="341630">
                <a:moveTo>
                  <a:pt x="279349" y="77406"/>
                </a:moveTo>
                <a:lnTo>
                  <a:pt x="251371" y="94373"/>
                </a:lnTo>
                <a:lnTo>
                  <a:pt x="259198" y="106347"/>
                </a:lnTo>
                <a:lnTo>
                  <a:pt x="266463" y="118789"/>
                </a:lnTo>
                <a:lnTo>
                  <a:pt x="274325" y="133717"/>
                </a:lnTo>
                <a:lnTo>
                  <a:pt x="283946" y="153149"/>
                </a:lnTo>
                <a:lnTo>
                  <a:pt x="311556" y="133286"/>
                </a:lnTo>
                <a:lnTo>
                  <a:pt x="304932" y="119083"/>
                </a:lnTo>
                <a:lnTo>
                  <a:pt x="296514" y="103793"/>
                </a:lnTo>
                <a:lnTo>
                  <a:pt x="287565" y="89280"/>
                </a:lnTo>
                <a:lnTo>
                  <a:pt x="279349" y="77406"/>
                </a:lnTo>
                <a:close/>
              </a:path>
              <a:path w="311785" h="341630">
                <a:moveTo>
                  <a:pt x="306959" y="0"/>
                </a:moveTo>
                <a:lnTo>
                  <a:pt x="110253" y="9001"/>
                </a:lnTo>
                <a:lnTo>
                  <a:pt x="38193" y="13242"/>
                </a:lnTo>
                <a:lnTo>
                  <a:pt x="18549" y="14139"/>
                </a:lnTo>
                <a:lnTo>
                  <a:pt x="0" y="14490"/>
                </a:lnTo>
                <a:lnTo>
                  <a:pt x="1765" y="72440"/>
                </a:lnTo>
                <a:lnTo>
                  <a:pt x="158267" y="56705"/>
                </a:lnTo>
                <a:lnTo>
                  <a:pt x="248005" y="56705"/>
                </a:lnTo>
                <a:lnTo>
                  <a:pt x="264121" y="54635"/>
                </a:lnTo>
                <a:lnTo>
                  <a:pt x="275414" y="54522"/>
                </a:lnTo>
                <a:lnTo>
                  <a:pt x="308355" y="54522"/>
                </a:lnTo>
                <a:lnTo>
                  <a:pt x="306959" y="0"/>
                </a:lnTo>
                <a:close/>
              </a:path>
              <a:path w="311785" h="341630">
                <a:moveTo>
                  <a:pt x="308355" y="54522"/>
                </a:moveTo>
                <a:lnTo>
                  <a:pt x="275414" y="54522"/>
                </a:lnTo>
                <a:lnTo>
                  <a:pt x="308368" y="55041"/>
                </a:lnTo>
                <a:lnTo>
                  <a:pt x="308355" y="5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26140" y="631584"/>
            <a:ext cx="311785" cy="341630"/>
          </a:xfrm>
          <a:custGeom>
            <a:avLst/>
            <a:gdLst/>
            <a:ahLst/>
            <a:cxnLst/>
            <a:rect l="l" t="t" r="r" b="b"/>
            <a:pathLst>
              <a:path w="311785" h="341630">
                <a:moveTo>
                  <a:pt x="248005" y="56705"/>
                </a:moveTo>
                <a:lnTo>
                  <a:pt x="158267" y="56705"/>
                </a:lnTo>
                <a:lnTo>
                  <a:pt x="108550" y="104236"/>
                </a:lnTo>
                <a:lnTo>
                  <a:pt x="81343" y="149478"/>
                </a:lnTo>
                <a:lnTo>
                  <a:pt x="69938" y="187968"/>
                </a:lnTo>
                <a:lnTo>
                  <a:pt x="67627" y="215239"/>
                </a:lnTo>
                <a:lnTo>
                  <a:pt x="71471" y="244660"/>
                </a:lnTo>
                <a:lnTo>
                  <a:pt x="99736" y="295740"/>
                </a:lnTo>
                <a:lnTo>
                  <a:pt x="148189" y="325888"/>
                </a:lnTo>
                <a:lnTo>
                  <a:pt x="217744" y="339599"/>
                </a:lnTo>
                <a:lnTo>
                  <a:pt x="268719" y="341490"/>
                </a:lnTo>
                <a:lnTo>
                  <a:pt x="275450" y="282295"/>
                </a:lnTo>
                <a:lnTo>
                  <a:pt x="202361" y="279830"/>
                </a:lnTo>
                <a:lnTo>
                  <a:pt x="155868" y="267750"/>
                </a:lnTo>
                <a:lnTo>
                  <a:pt x="130023" y="249451"/>
                </a:lnTo>
                <a:lnTo>
                  <a:pt x="118877" y="228330"/>
                </a:lnTo>
                <a:lnTo>
                  <a:pt x="116484" y="207784"/>
                </a:lnTo>
                <a:lnTo>
                  <a:pt x="122830" y="170797"/>
                </a:lnTo>
                <a:lnTo>
                  <a:pt x="157557" y="112501"/>
                </a:lnTo>
                <a:lnTo>
                  <a:pt x="198797" y="76289"/>
                </a:lnTo>
                <a:lnTo>
                  <a:pt x="242964" y="57353"/>
                </a:lnTo>
                <a:lnTo>
                  <a:pt x="248005" y="56705"/>
                </a:lnTo>
                <a:close/>
              </a:path>
              <a:path w="311785" h="341630">
                <a:moveTo>
                  <a:pt x="232613" y="101409"/>
                </a:moveTo>
                <a:lnTo>
                  <a:pt x="204990" y="118376"/>
                </a:lnTo>
                <a:lnTo>
                  <a:pt x="216341" y="137858"/>
                </a:lnTo>
                <a:lnTo>
                  <a:pt x="225704" y="156251"/>
                </a:lnTo>
                <a:lnTo>
                  <a:pt x="232676" y="171229"/>
                </a:lnTo>
                <a:lnTo>
                  <a:pt x="236855" y="180466"/>
                </a:lnTo>
                <a:lnTo>
                  <a:pt x="265176" y="161848"/>
                </a:lnTo>
                <a:lnTo>
                  <a:pt x="258102" y="145999"/>
                </a:lnTo>
                <a:lnTo>
                  <a:pt x="250228" y="130386"/>
                </a:lnTo>
                <a:lnTo>
                  <a:pt x="241687" y="115394"/>
                </a:lnTo>
                <a:lnTo>
                  <a:pt x="232613" y="101409"/>
                </a:lnTo>
                <a:close/>
              </a:path>
              <a:path w="311785" h="341630">
                <a:moveTo>
                  <a:pt x="279349" y="77406"/>
                </a:moveTo>
                <a:lnTo>
                  <a:pt x="251371" y="94373"/>
                </a:lnTo>
                <a:lnTo>
                  <a:pt x="259198" y="106347"/>
                </a:lnTo>
                <a:lnTo>
                  <a:pt x="266463" y="118789"/>
                </a:lnTo>
                <a:lnTo>
                  <a:pt x="274325" y="133717"/>
                </a:lnTo>
                <a:lnTo>
                  <a:pt x="283946" y="153149"/>
                </a:lnTo>
                <a:lnTo>
                  <a:pt x="311556" y="133286"/>
                </a:lnTo>
                <a:lnTo>
                  <a:pt x="304932" y="119083"/>
                </a:lnTo>
                <a:lnTo>
                  <a:pt x="296514" y="103793"/>
                </a:lnTo>
                <a:lnTo>
                  <a:pt x="287565" y="89280"/>
                </a:lnTo>
                <a:lnTo>
                  <a:pt x="279349" y="77406"/>
                </a:lnTo>
                <a:close/>
              </a:path>
              <a:path w="311785" h="341630">
                <a:moveTo>
                  <a:pt x="306959" y="0"/>
                </a:moveTo>
                <a:lnTo>
                  <a:pt x="110253" y="9001"/>
                </a:lnTo>
                <a:lnTo>
                  <a:pt x="38193" y="13242"/>
                </a:lnTo>
                <a:lnTo>
                  <a:pt x="18549" y="14139"/>
                </a:lnTo>
                <a:lnTo>
                  <a:pt x="0" y="14490"/>
                </a:lnTo>
                <a:lnTo>
                  <a:pt x="1765" y="72440"/>
                </a:lnTo>
                <a:lnTo>
                  <a:pt x="158267" y="56705"/>
                </a:lnTo>
                <a:lnTo>
                  <a:pt x="248005" y="56705"/>
                </a:lnTo>
                <a:lnTo>
                  <a:pt x="264121" y="54635"/>
                </a:lnTo>
                <a:lnTo>
                  <a:pt x="275414" y="54522"/>
                </a:lnTo>
                <a:lnTo>
                  <a:pt x="308355" y="54522"/>
                </a:lnTo>
                <a:lnTo>
                  <a:pt x="306959" y="0"/>
                </a:lnTo>
                <a:close/>
              </a:path>
              <a:path w="311785" h="341630">
                <a:moveTo>
                  <a:pt x="308355" y="54522"/>
                </a:moveTo>
                <a:lnTo>
                  <a:pt x="275414" y="54522"/>
                </a:lnTo>
                <a:lnTo>
                  <a:pt x="308368" y="55041"/>
                </a:lnTo>
                <a:lnTo>
                  <a:pt x="308355" y="5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80953" y="615023"/>
            <a:ext cx="300355" cy="360680"/>
          </a:xfrm>
          <a:custGeom>
            <a:avLst/>
            <a:gdLst/>
            <a:ahLst/>
            <a:cxnLst/>
            <a:rect l="l" t="t" r="r" b="b"/>
            <a:pathLst>
              <a:path w="300354" h="360680">
                <a:moveTo>
                  <a:pt x="66916" y="203238"/>
                </a:moveTo>
                <a:lnTo>
                  <a:pt x="55903" y="214583"/>
                </a:lnTo>
                <a:lnTo>
                  <a:pt x="43065" y="231281"/>
                </a:lnTo>
                <a:lnTo>
                  <a:pt x="32419" y="253410"/>
                </a:lnTo>
                <a:lnTo>
                  <a:pt x="27978" y="281050"/>
                </a:lnTo>
                <a:lnTo>
                  <a:pt x="31666" y="303250"/>
                </a:lnTo>
                <a:lnTo>
                  <a:pt x="55903" y="336004"/>
                </a:lnTo>
                <a:lnTo>
                  <a:pt x="112814" y="355666"/>
                </a:lnTo>
                <a:lnTo>
                  <a:pt x="194373" y="360121"/>
                </a:lnTo>
                <a:lnTo>
                  <a:pt x="214165" y="359828"/>
                </a:lnTo>
                <a:lnTo>
                  <a:pt x="231900" y="359030"/>
                </a:lnTo>
                <a:lnTo>
                  <a:pt x="248042" y="357844"/>
                </a:lnTo>
                <a:lnTo>
                  <a:pt x="263055" y="356387"/>
                </a:lnTo>
                <a:lnTo>
                  <a:pt x="263055" y="309206"/>
                </a:lnTo>
                <a:lnTo>
                  <a:pt x="177736" y="309206"/>
                </a:lnTo>
                <a:lnTo>
                  <a:pt x="160230" y="309102"/>
                </a:lnTo>
                <a:lnTo>
                  <a:pt x="115417" y="306298"/>
                </a:lnTo>
                <a:lnTo>
                  <a:pt x="78823" y="290064"/>
                </a:lnTo>
                <a:lnTo>
                  <a:pt x="74701" y="274434"/>
                </a:lnTo>
                <a:lnTo>
                  <a:pt x="77428" y="260611"/>
                </a:lnTo>
                <a:lnTo>
                  <a:pt x="84039" y="248612"/>
                </a:lnTo>
                <a:lnTo>
                  <a:pt x="92178" y="238865"/>
                </a:lnTo>
                <a:lnTo>
                  <a:pt x="99491" y="231800"/>
                </a:lnTo>
                <a:lnTo>
                  <a:pt x="66916" y="203238"/>
                </a:lnTo>
                <a:close/>
              </a:path>
              <a:path w="300354" h="360680">
                <a:moveTo>
                  <a:pt x="263055" y="303822"/>
                </a:moveTo>
                <a:lnTo>
                  <a:pt x="246387" y="306233"/>
                </a:lnTo>
                <a:lnTo>
                  <a:pt x="227168" y="307909"/>
                </a:lnTo>
                <a:lnTo>
                  <a:pt x="204562" y="308888"/>
                </a:lnTo>
                <a:lnTo>
                  <a:pt x="177736" y="309206"/>
                </a:lnTo>
                <a:lnTo>
                  <a:pt x="263055" y="309206"/>
                </a:lnTo>
                <a:lnTo>
                  <a:pt x="263055" y="303822"/>
                </a:lnTo>
                <a:close/>
              </a:path>
              <a:path w="300354" h="360680">
                <a:moveTo>
                  <a:pt x="175958" y="0"/>
                </a:moveTo>
                <a:lnTo>
                  <a:pt x="128168" y="1244"/>
                </a:lnTo>
                <a:lnTo>
                  <a:pt x="128781" y="12263"/>
                </a:lnTo>
                <a:lnTo>
                  <a:pt x="129578" y="23695"/>
                </a:lnTo>
                <a:lnTo>
                  <a:pt x="130650" y="36045"/>
                </a:lnTo>
                <a:lnTo>
                  <a:pt x="132054" y="49250"/>
                </a:lnTo>
                <a:lnTo>
                  <a:pt x="12395" y="49250"/>
                </a:lnTo>
                <a:lnTo>
                  <a:pt x="12395" y="96443"/>
                </a:lnTo>
                <a:lnTo>
                  <a:pt x="138785" y="96443"/>
                </a:lnTo>
                <a:lnTo>
                  <a:pt x="140116" y="104298"/>
                </a:lnTo>
                <a:lnTo>
                  <a:pt x="141976" y="113625"/>
                </a:lnTo>
                <a:lnTo>
                  <a:pt x="144364" y="124502"/>
                </a:lnTo>
                <a:lnTo>
                  <a:pt x="147281" y="137007"/>
                </a:lnTo>
                <a:lnTo>
                  <a:pt x="143040" y="137007"/>
                </a:lnTo>
                <a:lnTo>
                  <a:pt x="140919" y="137413"/>
                </a:lnTo>
                <a:lnTo>
                  <a:pt x="0" y="137413"/>
                </a:lnTo>
                <a:lnTo>
                  <a:pt x="0" y="183781"/>
                </a:lnTo>
                <a:lnTo>
                  <a:pt x="160032" y="183781"/>
                </a:lnTo>
                <a:lnTo>
                  <a:pt x="168984" y="210556"/>
                </a:lnTo>
                <a:lnTo>
                  <a:pt x="178001" y="232521"/>
                </a:lnTo>
                <a:lnTo>
                  <a:pt x="187416" y="250604"/>
                </a:lnTo>
                <a:lnTo>
                  <a:pt x="197561" y="265734"/>
                </a:lnTo>
                <a:lnTo>
                  <a:pt x="240042" y="239242"/>
                </a:lnTo>
                <a:lnTo>
                  <a:pt x="230695" y="225588"/>
                </a:lnTo>
                <a:lnTo>
                  <a:pt x="222608" y="211931"/>
                </a:lnTo>
                <a:lnTo>
                  <a:pt x="215450" y="197340"/>
                </a:lnTo>
                <a:lnTo>
                  <a:pt x="208889" y="180886"/>
                </a:lnTo>
                <a:lnTo>
                  <a:pt x="220766" y="180010"/>
                </a:lnTo>
                <a:lnTo>
                  <a:pt x="242038" y="177622"/>
                </a:lnTo>
                <a:lnTo>
                  <a:pt x="269484" y="173138"/>
                </a:lnTo>
                <a:lnTo>
                  <a:pt x="299885" y="165976"/>
                </a:lnTo>
                <a:lnTo>
                  <a:pt x="294989" y="134937"/>
                </a:lnTo>
                <a:lnTo>
                  <a:pt x="194017" y="134937"/>
                </a:lnTo>
                <a:lnTo>
                  <a:pt x="191295" y="123641"/>
                </a:lnTo>
                <a:lnTo>
                  <a:pt x="188934" y="113156"/>
                </a:lnTo>
                <a:lnTo>
                  <a:pt x="186902" y="103215"/>
                </a:lnTo>
                <a:lnTo>
                  <a:pt x="185166" y="93548"/>
                </a:lnTo>
                <a:lnTo>
                  <a:pt x="205055" y="92032"/>
                </a:lnTo>
                <a:lnTo>
                  <a:pt x="227433" y="89198"/>
                </a:lnTo>
                <a:lnTo>
                  <a:pt x="251336" y="84811"/>
                </a:lnTo>
                <a:lnTo>
                  <a:pt x="275805" y="78638"/>
                </a:lnTo>
                <a:lnTo>
                  <a:pt x="268665" y="47180"/>
                </a:lnTo>
                <a:lnTo>
                  <a:pt x="178803" y="47180"/>
                </a:lnTo>
                <a:lnTo>
                  <a:pt x="177708" y="34924"/>
                </a:lnTo>
                <a:lnTo>
                  <a:pt x="176980" y="23595"/>
                </a:lnTo>
                <a:lnTo>
                  <a:pt x="176447" y="12120"/>
                </a:lnTo>
                <a:lnTo>
                  <a:pt x="175958" y="0"/>
                </a:lnTo>
                <a:close/>
              </a:path>
              <a:path w="300354" h="360680">
                <a:moveTo>
                  <a:pt x="292442" y="118795"/>
                </a:moveTo>
                <a:lnTo>
                  <a:pt x="266409" y="125684"/>
                </a:lnTo>
                <a:lnTo>
                  <a:pt x="243230" y="130128"/>
                </a:lnTo>
                <a:lnTo>
                  <a:pt x="220051" y="132942"/>
                </a:lnTo>
                <a:lnTo>
                  <a:pt x="194017" y="134937"/>
                </a:lnTo>
                <a:lnTo>
                  <a:pt x="294989" y="134937"/>
                </a:lnTo>
                <a:lnTo>
                  <a:pt x="292442" y="118795"/>
                </a:lnTo>
                <a:close/>
              </a:path>
              <a:path w="300354" h="360680">
                <a:moveTo>
                  <a:pt x="265188" y="31864"/>
                </a:moveTo>
                <a:lnTo>
                  <a:pt x="245711" y="37231"/>
                </a:lnTo>
                <a:lnTo>
                  <a:pt x="224910" y="41546"/>
                </a:lnTo>
                <a:lnTo>
                  <a:pt x="202652" y="44849"/>
                </a:lnTo>
                <a:lnTo>
                  <a:pt x="178803" y="47180"/>
                </a:lnTo>
                <a:lnTo>
                  <a:pt x="268665" y="47180"/>
                </a:lnTo>
                <a:lnTo>
                  <a:pt x="265188" y="31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14188" y="622478"/>
            <a:ext cx="293370" cy="353060"/>
          </a:xfrm>
          <a:custGeom>
            <a:avLst/>
            <a:gdLst/>
            <a:ahLst/>
            <a:cxnLst/>
            <a:rect l="l" t="t" r="r" b="b"/>
            <a:pathLst>
              <a:path w="293370" h="353059">
                <a:moveTo>
                  <a:pt x="130289" y="213169"/>
                </a:moveTo>
                <a:lnTo>
                  <a:pt x="106500" y="217439"/>
                </a:lnTo>
                <a:lnTo>
                  <a:pt x="85231" y="229938"/>
                </a:lnTo>
                <a:lnTo>
                  <a:pt x="69937" y="250197"/>
                </a:lnTo>
                <a:lnTo>
                  <a:pt x="64071" y="277749"/>
                </a:lnTo>
                <a:lnTo>
                  <a:pt x="66162" y="294699"/>
                </a:lnTo>
                <a:lnTo>
                  <a:pt x="92760" y="334454"/>
                </a:lnTo>
                <a:lnTo>
                  <a:pt x="134082" y="350869"/>
                </a:lnTo>
                <a:lnTo>
                  <a:pt x="158610" y="352666"/>
                </a:lnTo>
                <a:lnTo>
                  <a:pt x="208496" y="345927"/>
                </a:lnTo>
                <a:lnTo>
                  <a:pt x="246349" y="327368"/>
                </a:lnTo>
                <a:lnTo>
                  <a:pt x="266249" y="306311"/>
                </a:lnTo>
                <a:lnTo>
                  <a:pt x="156845" y="306311"/>
                </a:lnTo>
                <a:lnTo>
                  <a:pt x="129218" y="305549"/>
                </a:lnTo>
                <a:lnTo>
                  <a:pt x="112980" y="298965"/>
                </a:lnTo>
                <a:lnTo>
                  <a:pt x="105308" y="289432"/>
                </a:lnTo>
                <a:lnTo>
                  <a:pt x="103378" y="279819"/>
                </a:lnTo>
                <a:lnTo>
                  <a:pt x="105109" y="270609"/>
                </a:lnTo>
                <a:lnTo>
                  <a:pt x="110061" y="263263"/>
                </a:lnTo>
                <a:lnTo>
                  <a:pt x="117865" y="258400"/>
                </a:lnTo>
                <a:lnTo>
                  <a:pt x="128155" y="256641"/>
                </a:lnTo>
                <a:lnTo>
                  <a:pt x="189558" y="256641"/>
                </a:lnTo>
                <a:lnTo>
                  <a:pt x="178700" y="236199"/>
                </a:lnTo>
                <a:lnTo>
                  <a:pt x="158144" y="219464"/>
                </a:lnTo>
                <a:lnTo>
                  <a:pt x="130289" y="213169"/>
                </a:lnTo>
                <a:close/>
              </a:path>
              <a:path w="293370" h="353059">
                <a:moveTo>
                  <a:pt x="189558" y="256641"/>
                </a:moveTo>
                <a:lnTo>
                  <a:pt x="128155" y="256641"/>
                </a:lnTo>
                <a:lnTo>
                  <a:pt x="142122" y="260211"/>
                </a:lnTo>
                <a:lnTo>
                  <a:pt x="151439" y="269368"/>
                </a:lnTo>
                <a:lnTo>
                  <a:pt x="156639" y="281785"/>
                </a:lnTo>
                <a:lnTo>
                  <a:pt x="158104" y="293890"/>
                </a:lnTo>
                <a:lnTo>
                  <a:pt x="158153" y="299681"/>
                </a:lnTo>
                <a:lnTo>
                  <a:pt x="157899" y="301752"/>
                </a:lnTo>
                <a:lnTo>
                  <a:pt x="156845" y="306311"/>
                </a:lnTo>
                <a:lnTo>
                  <a:pt x="266249" y="306311"/>
                </a:lnTo>
                <a:lnTo>
                  <a:pt x="272514" y="299681"/>
                </a:lnTo>
                <a:lnTo>
                  <a:pt x="195072" y="299681"/>
                </a:lnTo>
                <a:lnTo>
                  <a:pt x="195427" y="293890"/>
                </a:lnTo>
                <a:lnTo>
                  <a:pt x="195783" y="291414"/>
                </a:lnTo>
                <a:lnTo>
                  <a:pt x="195783" y="288099"/>
                </a:lnTo>
                <a:lnTo>
                  <a:pt x="191423" y="260152"/>
                </a:lnTo>
                <a:lnTo>
                  <a:pt x="189558" y="256641"/>
                </a:lnTo>
                <a:close/>
              </a:path>
              <a:path w="293370" h="353059">
                <a:moveTo>
                  <a:pt x="275513" y="160197"/>
                </a:moveTo>
                <a:lnTo>
                  <a:pt x="178079" y="160197"/>
                </a:lnTo>
                <a:lnTo>
                  <a:pt x="193299" y="161290"/>
                </a:lnTo>
                <a:lnTo>
                  <a:pt x="215392" y="168941"/>
                </a:lnTo>
                <a:lnTo>
                  <a:pt x="235293" y="189708"/>
                </a:lnTo>
                <a:lnTo>
                  <a:pt x="243896" y="229938"/>
                </a:lnTo>
                <a:lnTo>
                  <a:pt x="243865" y="230720"/>
                </a:lnTo>
                <a:lnTo>
                  <a:pt x="240638" y="255044"/>
                </a:lnTo>
                <a:lnTo>
                  <a:pt x="231060" y="274697"/>
                </a:lnTo>
                <a:lnTo>
                  <a:pt x="215705" y="289460"/>
                </a:lnTo>
                <a:lnTo>
                  <a:pt x="195072" y="299681"/>
                </a:lnTo>
                <a:lnTo>
                  <a:pt x="272514" y="299681"/>
                </a:lnTo>
                <a:lnTo>
                  <a:pt x="272714" y="299470"/>
                </a:lnTo>
                <a:lnTo>
                  <a:pt x="288134" y="264716"/>
                </a:lnTo>
                <a:lnTo>
                  <a:pt x="293154" y="225590"/>
                </a:lnTo>
                <a:lnTo>
                  <a:pt x="287592" y="185408"/>
                </a:lnTo>
                <a:lnTo>
                  <a:pt x="275513" y="160197"/>
                </a:lnTo>
                <a:close/>
              </a:path>
              <a:path w="293370" h="353059">
                <a:moveTo>
                  <a:pt x="223613" y="50088"/>
                </a:moveTo>
                <a:lnTo>
                  <a:pt x="159308" y="50088"/>
                </a:lnTo>
                <a:lnTo>
                  <a:pt x="101062" y="112585"/>
                </a:lnTo>
                <a:lnTo>
                  <a:pt x="63978" y="152073"/>
                </a:lnTo>
                <a:lnTo>
                  <a:pt x="32031" y="185712"/>
                </a:lnTo>
                <a:lnTo>
                  <a:pt x="0" y="218973"/>
                </a:lnTo>
                <a:lnTo>
                  <a:pt x="26543" y="266992"/>
                </a:lnTo>
                <a:lnTo>
                  <a:pt x="57396" y="230720"/>
                </a:lnTo>
                <a:lnTo>
                  <a:pt x="87439" y="196621"/>
                </a:lnTo>
                <a:lnTo>
                  <a:pt x="122805" y="173132"/>
                </a:lnTo>
                <a:lnTo>
                  <a:pt x="178079" y="160197"/>
                </a:lnTo>
                <a:lnTo>
                  <a:pt x="275513" y="160197"/>
                </a:lnTo>
                <a:lnTo>
                  <a:pt x="270179" y="149066"/>
                </a:lnTo>
                <a:lnTo>
                  <a:pt x="239822" y="122734"/>
                </a:lnTo>
                <a:lnTo>
                  <a:pt x="228037" y="120040"/>
                </a:lnTo>
                <a:lnTo>
                  <a:pt x="156133" y="120040"/>
                </a:lnTo>
                <a:lnTo>
                  <a:pt x="163886" y="112462"/>
                </a:lnTo>
                <a:lnTo>
                  <a:pt x="175159" y="101003"/>
                </a:lnTo>
                <a:lnTo>
                  <a:pt x="195065" y="80228"/>
                </a:lnTo>
                <a:lnTo>
                  <a:pt x="223613" y="50088"/>
                </a:lnTo>
                <a:close/>
              </a:path>
              <a:path w="293370" h="353059">
                <a:moveTo>
                  <a:pt x="195427" y="112585"/>
                </a:moveTo>
                <a:lnTo>
                  <a:pt x="182022" y="113227"/>
                </a:lnTo>
                <a:lnTo>
                  <a:pt x="171799" y="114917"/>
                </a:lnTo>
                <a:lnTo>
                  <a:pt x="163566" y="117305"/>
                </a:lnTo>
                <a:lnTo>
                  <a:pt x="156133" y="120040"/>
                </a:lnTo>
                <a:lnTo>
                  <a:pt x="228037" y="120040"/>
                </a:lnTo>
                <a:lnTo>
                  <a:pt x="195427" y="112585"/>
                </a:lnTo>
                <a:close/>
              </a:path>
              <a:path w="293370" h="353059">
                <a:moveTo>
                  <a:pt x="228714" y="0"/>
                </a:moveTo>
                <a:lnTo>
                  <a:pt x="25844" y="0"/>
                </a:lnTo>
                <a:lnTo>
                  <a:pt x="25844" y="52565"/>
                </a:lnTo>
                <a:lnTo>
                  <a:pt x="159308" y="50088"/>
                </a:lnTo>
                <a:lnTo>
                  <a:pt x="223613" y="50088"/>
                </a:lnTo>
                <a:lnTo>
                  <a:pt x="228714" y="44704"/>
                </a:lnTo>
                <a:lnTo>
                  <a:pt x="228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57317" y="632409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5">
                <a:moveTo>
                  <a:pt x="245504" y="52565"/>
                </a:moveTo>
                <a:lnTo>
                  <a:pt x="132054" y="52565"/>
                </a:lnTo>
                <a:lnTo>
                  <a:pt x="96291" y="75336"/>
                </a:lnTo>
                <a:lnTo>
                  <a:pt x="128511" y="108038"/>
                </a:lnTo>
                <a:lnTo>
                  <a:pt x="158129" y="87713"/>
                </a:lnTo>
                <a:lnTo>
                  <a:pt x="187245" y="71502"/>
                </a:lnTo>
                <a:lnTo>
                  <a:pt x="217090" y="59484"/>
                </a:lnTo>
                <a:lnTo>
                  <a:pt x="245504" y="52565"/>
                </a:lnTo>
                <a:close/>
              </a:path>
              <a:path w="267970" h="332105">
                <a:moveTo>
                  <a:pt x="14160" y="825"/>
                </a:moveTo>
                <a:lnTo>
                  <a:pt x="13804" y="55879"/>
                </a:lnTo>
                <a:lnTo>
                  <a:pt x="110393" y="52852"/>
                </a:lnTo>
                <a:lnTo>
                  <a:pt x="132054" y="52565"/>
                </a:lnTo>
                <a:lnTo>
                  <a:pt x="245504" y="52565"/>
                </a:lnTo>
                <a:lnTo>
                  <a:pt x="248894" y="51739"/>
                </a:lnTo>
                <a:lnTo>
                  <a:pt x="248894" y="1650"/>
                </a:lnTo>
                <a:lnTo>
                  <a:pt x="28676" y="1650"/>
                </a:lnTo>
                <a:lnTo>
                  <a:pt x="19469" y="1231"/>
                </a:lnTo>
                <a:lnTo>
                  <a:pt x="14160" y="825"/>
                </a:lnTo>
                <a:close/>
              </a:path>
              <a:path w="267970" h="332105">
                <a:moveTo>
                  <a:pt x="248894" y="0"/>
                </a:moveTo>
                <a:lnTo>
                  <a:pt x="36106" y="1650"/>
                </a:lnTo>
                <a:lnTo>
                  <a:pt x="248894" y="1650"/>
                </a:lnTo>
                <a:lnTo>
                  <a:pt x="248894" y="0"/>
                </a:lnTo>
                <a:close/>
              </a:path>
              <a:path w="267970" h="332105">
                <a:moveTo>
                  <a:pt x="40716" y="133273"/>
                </a:moveTo>
                <a:lnTo>
                  <a:pt x="25540" y="154192"/>
                </a:lnTo>
                <a:lnTo>
                  <a:pt x="12523" y="177672"/>
                </a:lnTo>
                <a:lnTo>
                  <a:pt x="3424" y="204411"/>
                </a:lnTo>
                <a:lnTo>
                  <a:pt x="0" y="235102"/>
                </a:lnTo>
                <a:lnTo>
                  <a:pt x="11380" y="282173"/>
                </a:lnTo>
                <a:lnTo>
                  <a:pt x="41249" y="310724"/>
                </a:lnTo>
                <a:lnTo>
                  <a:pt x="83201" y="325385"/>
                </a:lnTo>
                <a:lnTo>
                  <a:pt x="130828" y="330787"/>
                </a:lnTo>
                <a:lnTo>
                  <a:pt x="177723" y="331558"/>
                </a:lnTo>
                <a:lnTo>
                  <a:pt x="209206" y="331312"/>
                </a:lnTo>
                <a:lnTo>
                  <a:pt x="232786" y="330522"/>
                </a:lnTo>
                <a:lnTo>
                  <a:pt x="251320" y="329110"/>
                </a:lnTo>
                <a:lnTo>
                  <a:pt x="267665" y="326999"/>
                </a:lnTo>
                <a:lnTo>
                  <a:pt x="266732" y="278155"/>
                </a:lnTo>
                <a:lnTo>
                  <a:pt x="160020" y="278155"/>
                </a:lnTo>
                <a:lnTo>
                  <a:pt x="111663" y="276539"/>
                </a:lnTo>
                <a:lnTo>
                  <a:pt x="76380" y="269568"/>
                </a:lnTo>
                <a:lnTo>
                  <a:pt x="54771" y="254061"/>
                </a:lnTo>
                <a:lnTo>
                  <a:pt x="47434" y="226834"/>
                </a:lnTo>
                <a:lnTo>
                  <a:pt x="49703" y="207546"/>
                </a:lnTo>
                <a:lnTo>
                  <a:pt x="55757" y="190820"/>
                </a:lnTo>
                <a:lnTo>
                  <a:pt x="64466" y="175956"/>
                </a:lnTo>
                <a:lnTo>
                  <a:pt x="74701" y="162255"/>
                </a:lnTo>
                <a:lnTo>
                  <a:pt x="40716" y="133273"/>
                </a:lnTo>
                <a:close/>
              </a:path>
              <a:path w="267970" h="332105">
                <a:moveTo>
                  <a:pt x="266598" y="271119"/>
                </a:moveTo>
                <a:lnTo>
                  <a:pt x="243973" y="273965"/>
                </a:lnTo>
                <a:lnTo>
                  <a:pt x="218624" y="276190"/>
                </a:lnTo>
                <a:lnTo>
                  <a:pt x="190617" y="277638"/>
                </a:lnTo>
                <a:lnTo>
                  <a:pt x="160020" y="278155"/>
                </a:lnTo>
                <a:lnTo>
                  <a:pt x="266732" y="278155"/>
                </a:lnTo>
                <a:lnTo>
                  <a:pt x="266598" y="271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72480" y="616674"/>
            <a:ext cx="273685" cy="356235"/>
          </a:xfrm>
          <a:custGeom>
            <a:avLst/>
            <a:gdLst/>
            <a:ahLst/>
            <a:cxnLst/>
            <a:rect l="l" t="t" r="r" b="b"/>
            <a:pathLst>
              <a:path w="273685" h="356234">
                <a:moveTo>
                  <a:pt x="126746" y="0"/>
                </a:moveTo>
                <a:lnTo>
                  <a:pt x="76822" y="0"/>
                </a:lnTo>
                <a:lnTo>
                  <a:pt x="76827" y="40879"/>
                </a:lnTo>
                <a:lnTo>
                  <a:pt x="77889" y="89827"/>
                </a:lnTo>
                <a:lnTo>
                  <a:pt x="86552" y="132139"/>
                </a:lnTo>
                <a:lnTo>
                  <a:pt x="92049" y="140322"/>
                </a:lnTo>
                <a:lnTo>
                  <a:pt x="66018" y="155393"/>
                </a:lnTo>
                <a:lnTo>
                  <a:pt x="35671" y="179855"/>
                </a:lnTo>
                <a:lnTo>
                  <a:pt x="10500" y="215183"/>
                </a:lnTo>
                <a:lnTo>
                  <a:pt x="0" y="262851"/>
                </a:lnTo>
                <a:lnTo>
                  <a:pt x="11572" y="308298"/>
                </a:lnTo>
                <a:lnTo>
                  <a:pt x="42109" y="335865"/>
                </a:lnTo>
                <a:lnTo>
                  <a:pt x="85340" y="350020"/>
                </a:lnTo>
                <a:lnTo>
                  <a:pt x="134997" y="355235"/>
                </a:lnTo>
                <a:lnTo>
                  <a:pt x="184810" y="355981"/>
                </a:lnTo>
                <a:lnTo>
                  <a:pt x="212187" y="355800"/>
                </a:lnTo>
                <a:lnTo>
                  <a:pt x="234684" y="355153"/>
                </a:lnTo>
                <a:lnTo>
                  <a:pt x="254460" y="353886"/>
                </a:lnTo>
                <a:lnTo>
                  <a:pt x="273672" y="351840"/>
                </a:lnTo>
                <a:lnTo>
                  <a:pt x="273672" y="302171"/>
                </a:lnTo>
                <a:lnTo>
                  <a:pt x="170649" y="302171"/>
                </a:lnTo>
                <a:lnTo>
                  <a:pt x="117976" y="301227"/>
                </a:lnTo>
                <a:lnTo>
                  <a:pt x="80105" y="295860"/>
                </a:lnTo>
                <a:lnTo>
                  <a:pt x="57235" y="282266"/>
                </a:lnTo>
                <a:lnTo>
                  <a:pt x="49568" y="256641"/>
                </a:lnTo>
                <a:lnTo>
                  <a:pt x="59336" y="226002"/>
                </a:lnTo>
                <a:lnTo>
                  <a:pt x="123739" y="180112"/>
                </a:lnTo>
                <a:lnTo>
                  <a:pt x="169207" y="164377"/>
                </a:lnTo>
                <a:lnTo>
                  <a:pt x="217410" y="153125"/>
                </a:lnTo>
                <a:lnTo>
                  <a:pt x="263766" y="146113"/>
                </a:lnTo>
                <a:lnTo>
                  <a:pt x="261380" y="121704"/>
                </a:lnTo>
                <a:lnTo>
                  <a:pt x="134175" y="121704"/>
                </a:lnTo>
                <a:lnTo>
                  <a:pt x="129619" y="112095"/>
                </a:lnTo>
                <a:lnTo>
                  <a:pt x="127185" y="99191"/>
                </a:lnTo>
                <a:lnTo>
                  <a:pt x="126212" y="79847"/>
                </a:lnTo>
                <a:lnTo>
                  <a:pt x="126113" y="63684"/>
                </a:lnTo>
                <a:lnTo>
                  <a:pt x="126095" y="35163"/>
                </a:lnTo>
                <a:lnTo>
                  <a:pt x="126289" y="20091"/>
                </a:lnTo>
                <a:lnTo>
                  <a:pt x="126484" y="10171"/>
                </a:lnTo>
                <a:lnTo>
                  <a:pt x="126746" y="0"/>
                </a:lnTo>
                <a:close/>
              </a:path>
              <a:path w="273685" h="356234">
                <a:moveTo>
                  <a:pt x="273672" y="295541"/>
                </a:moveTo>
                <a:lnTo>
                  <a:pt x="253397" y="298500"/>
                </a:lnTo>
                <a:lnTo>
                  <a:pt x="230928" y="300566"/>
                </a:lnTo>
                <a:lnTo>
                  <a:pt x="204076" y="301776"/>
                </a:lnTo>
                <a:lnTo>
                  <a:pt x="170649" y="302171"/>
                </a:lnTo>
                <a:lnTo>
                  <a:pt x="273672" y="302171"/>
                </a:lnTo>
                <a:lnTo>
                  <a:pt x="273672" y="295541"/>
                </a:lnTo>
                <a:close/>
              </a:path>
              <a:path w="273685" h="356234">
                <a:moveTo>
                  <a:pt x="258102" y="88163"/>
                </a:moveTo>
                <a:lnTo>
                  <a:pt x="227037" y="93641"/>
                </a:lnTo>
                <a:lnTo>
                  <a:pt x="196538" y="100899"/>
                </a:lnTo>
                <a:lnTo>
                  <a:pt x="165840" y="110175"/>
                </a:lnTo>
                <a:lnTo>
                  <a:pt x="134175" y="121704"/>
                </a:lnTo>
                <a:lnTo>
                  <a:pt x="261380" y="121704"/>
                </a:lnTo>
                <a:lnTo>
                  <a:pt x="258102" y="88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04496" y="84268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57" y="0"/>
                </a:lnTo>
              </a:path>
            </a:pathLst>
          </a:custGeom>
          <a:ln w="43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04496" y="73837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57" y="0"/>
                </a:lnTo>
              </a:path>
            </a:pathLst>
          </a:custGeom>
          <a:ln w="43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20929" y="617499"/>
            <a:ext cx="307340" cy="372745"/>
          </a:xfrm>
          <a:custGeom>
            <a:avLst/>
            <a:gdLst/>
            <a:ahLst/>
            <a:cxnLst/>
            <a:rect l="l" t="t" r="r" b="b"/>
            <a:pathLst>
              <a:path w="307340" h="372744">
                <a:moveTo>
                  <a:pt x="307314" y="0"/>
                </a:moveTo>
                <a:lnTo>
                  <a:pt x="0" y="0"/>
                </a:lnTo>
                <a:lnTo>
                  <a:pt x="0" y="372541"/>
                </a:lnTo>
                <a:lnTo>
                  <a:pt x="42481" y="372541"/>
                </a:lnTo>
                <a:lnTo>
                  <a:pt x="42481" y="354736"/>
                </a:lnTo>
                <a:lnTo>
                  <a:pt x="307314" y="354736"/>
                </a:lnTo>
                <a:lnTo>
                  <a:pt x="307314" y="306311"/>
                </a:lnTo>
                <a:lnTo>
                  <a:pt x="42481" y="306311"/>
                </a:lnTo>
                <a:lnTo>
                  <a:pt x="42481" y="48844"/>
                </a:lnTo>
                <a:lnTo>
                  <a:pt x="307314" y="48844"/>
                </a:lnTo>
                <a:lnTo>
                  <a:pt x="307314" y="0"/>
                </a:lnTo>
                <a:close/>
              </a:path>
              <a:path w="307340" h="372744">
                <a:moveTo>
                  <a:pt x="307314" y="354736"/>
                </a:moveTo>
                <a:lnTo>
                  <a:pt x="264464" y="354736"/>
                </a:lnTo>
                <a:lnTo>
                  <a:pt x="264464" y="372541"/>
                </a:lnTo>
                <a:lnTo>
                  <a:pt x="307314" y="372541"/>
                </a:lnTo>
                <a:lnTo>
                  <a:pt x="307314" y="354736"/>
                </a:lnTo>
                <a:close/>
              </a:path>
              <a:path w="307340" h="372744">
                <a:moveTo>
                  <a:pt x="307314" y="48844"/>
                </a:moveTo>
                <a:lnTo>
                  <a:pt x="264464" y="48844"/>
                </a:lnTo>
                <a:lnTo>
                  <a:pt x="264464" y="306311"/>
                </a:lnTo>
                <a:lnTo>
                  <a:pt x="307314" y="306311"/>
                </a:lnTo>
                <a:lnTo>
                  <a:pt x="307314" y="48844"/>
                </a:lnTo>
                <a:close/>
              </a:path>
              <a:path w="307340" h="372744">
                <a:moveTo>
                  <a:pt x="252780" y="238836"/>
                </a:moveTo>
                <a:lnTo>
                  <a:pt x="54165" y="238836"/>
                </a:lnTo>
                <a:lnTo>
                  <a:pt x="54165" y="281470"/>
                </a:lnTo>
                <a:lnTo>
                  <a:pt x="252780" y="281470"/>
                </a:lnTo>
                <a:lnTo>
                  <a:pt x="252780" y="238836"/>
                </a:lnTo>
                <a:close/>
              </a:path>
              <a:path w="307340" h="372744">
                <a:moveTo>
                  <a:pt x="169938" y="189585"/>
                </a:moveTo>
                <a:lnTo>
                  <a:pt x="128155" y="189585"/>
                </a:lnTo>
                <a:lnTo>
                  <a:pt x="128155" y="238836"/>
                </a:lnTo>
                <a:lnTo>
                  <a:pt x="169938" y="238836"/>
                </a:lnTo>
                <a:lnTo>
                  <a:pt x="169938" y="189585"/>
                </a:lnTo>
                <a:close/>
              </a:path>
              <a:path w="307340" h="372744">
                <a:moveTo>
                  <a:pt x="223748" y="189585"/>
                </a:moveTo>
                <a:lnTo>
                  <a:pt x="185521" y="189585"/>
                </a:lnTo>
                <a:lnTo>
                  <a:pt x="189981" y="201527"/>
                </a:lnTo>
                <a:lnTo>
                  <a:pt x="193841" y="213744"/>
                </a:lnTo>
                <a:lnTo>
                  <a:pt x="197171" y="226193"/>
                </a:lnTo>
                <a:lnTo>
                  <a:pt x="200037" y="238836"/>
                </a:lnTo>
                <a:lnTo>
                  <a:pt x="236499" y="238836"/>
                </a:lnTo>
                <a:lnTo>
                  <a:pt x="235258" y="231606"/>
                </a:lnTo>
                <a:lnTo>
                  <a:pt x="232919" y="220730"/>
                </a:lnTo>
                <a:lnTo>
                  <a:pt x="229182" y="206594"/>
                </a:lnTo>
                <a:lnTo>
                  <a:pt x="223748" y="189585"/>
                </a:lnTo>
                <a:close/>
              </a:path>
              <a:path w="307340" h="372744">
                <a:moveTo>
                  <a:pt x="242519" y="151091"/>
                </a:moveTo>
                <a:lnTo>
                  <a:pt x="65493" y="151091"/>
                </a:lnTo>
                <a:lnTo>
                  <a:pt x="65493" y="189585"/>
                </a:lnTo>
                <a:lnTo>
                  <a:pt x="242519" y="189585"/>
                </a:lnTo>
                <a:lnTo>
                  <a:pt x="242519" y="151091"/>
                </a:lnTo>
                <a:close/>
              </a:path>
              <a:path w="307340" h="372744">
                <a:moveTo>
                  <a:pt x="169938" y="113004"/>
                </a:moveTo>
                <a:lnTo>
                  <a:pt x="128155" y="113004"/>
                </a:lnTo>
                <a:lnTo>
                  <a:pt x="128155" y="151091"/>
                </a:lnTo>
                <a:lnTo>
                  <a:pt x="169938" y="151091"/>
                </a:lnTo>
                <a:lnTo>
                  <a:pt x="169938" y="113004"/>
                </a:lnTo>
                <a:close/>
              </a:path>
              <a:path w="307340" h="372744">
                <a:moveTo>
                  <a:pt x="248894" y="72021"/>
                </a:moveTo>
                <a:lnTo>
                  <a:pt x="59829" y="72021"/>
                </a:lnTo>
                <a:lnTo>
                  <a:pt x="59829" y="113004"/>
                </a:lnTo>
                <a:lnTo>
                  <a:pt x="248894" y="113004"/>
                </a:lnTo>
                <a:lnTo>
                  <a:pt x="248894" y="72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72211" y="600545"/>
            <a:ext cx="325120" cy="373380"/>
          </a:xfrm>
          <a:custGeom>
            <a:avLst/>
            <a:gdLst/>
            <a:ahLst/>
            <a:cxnLst/>
            <a:rect l="l" t="t" r="r" b="b"/>
            <a:pathLst>
              <a:path w="325120" h="373380">
                <a:moveTo>
                  <a:pt x="301294" y="0"/>
                </a:moveTo>
                <a:lnTo>
                  <a:pt x="272618" y="10350"/>
                </a:lnTo>
                <a:lnTo>
                  <a:pt x="281439" y="30162"/>
                </a:lnTo>
                <a:lnTo>
                  <a:pt x="288239" y="49358"/>
                </a:lnTo>
                <a:lnTo>
                  <a:pt x="292981" y="65296"/>
                </a:lnTo>
                <a:lnTo>
                  <a:pt x="295630" y="75336"/>
                </a:lnTo>
                <a:lnTo>
                  <a:pt x="324662" y="64566"/>
                </a:lnTo>
                <a:lnTo>
                  <a:pt x="318271" y="41967"/>
                </a:lnTo>
                <a:lnTo>
                  <a:pt x="312578" y="24992"/>
                </a:lnTo>
                <a:lnTo>
                  <a:pt x="307085" y="11661"/>
                </a:lnTo>
                <a:lnTo>
                  <a:pt x="301294" y="0"/>
                </a:lnTo>
                <a:close/>
              </a:path>
              <a:path w="325120" h="373380">
                <a:moveTo>
                  <a:pt x="284302" y="95618"/>
                </a:moveTo>
                <a:lnTo>
                  <a:pt x="241808" y="115481"/>
                </a:lnTo>
                <a:lnTo>
                  <a:pt x="254550" y="148468"/>
                </a:lnTo>
                <a:lnTo>
                  <a:pt x="262215" y="179127"/>
                </a:lnTo>
                <a:lnTo>
                  <a:pt x="265962" y="213043"/>
                </a:lnTo>
                <a:lnTo>
                  <a:pt x="266954" y="255803"/>
                </a:lnTo>
                <a:lnTo>
                  <a:pt x="318287" y="248361"/>
                </a:lnTo>
                <a:lnTo>
                  <a:pt x="314522" y="190674"/>
                </a:lnTo>
                <a:lnTo>
                  <a:pt x="307271" y="149791"/>
                </a:lnTo>
                <a:lnTo>
                  <a:pt x="297032" y="120007"/>
                </a:lnTo>
                <a:lnTo>
                  <a:pt x="284302" y="95618"/>
                </a:lnTo>
                <a:close/>
              </a:path>
              <a:path w="325120" h="373380">
                <a:moveTo>
                  <a:pt x="87096" y="315836"/>
                </a:moveTo>
                <a:lnTo>
                  <a:pt x="89928" y="369227"/>
                </a:lnTo>
                <a:lnTo>
                  <a:pt x="142328" y="373367"/>
                </a:lnTo>
                <a:lnTo>
                  <a:pt x="158996" y="372073"/>
                </a:lnTo>
                <a:lnTo>
                  <a:pt x="173969" y="367674"/>
                </a:lnTo>
                <a:lnTo>
                  <a:pt x="187282" y="359394"/>
                </a:lnTo>
                <a:lnTo>
                  <a:pt x="198970" y="346456"/>
                </a:lnTo>
                <a:lnTo>
                  <a:pt x="210247" y="321208"/>
                </a:lnTo>
                <a:lnTo>
                  <a:pt x="133121" y="321208"/>
                </a:lnTo>
                <a:lnTo>
                  <a:pt x="121447" y="320658"/>
                </a:lnTo>
                <a:lnTo>
                  <a:pt x="109308" y="319293"/>
                </a:lnTo>
                <a:lnTo>
                  <a:pt x="97570" y="317543"/>
                </a:lnTo>
                <a:lnTo>
                  <a:pt x="87096" y="315836"/>
                </a:lnTo>
                <a:close/>
              </a:path>
              <a:path w="325120" h="373380">
                <a:moveTo>
                  <a:pt x="103663" y="139077"/>
                </a:moveTo>
                <a:lnTo>
                  <a:pt x="56286" y="139077"/>
                </a:lnTo>
                <a:lnTo>
                  <a:pt x="47145" y="194552"/>
                </a:lnTo>
                <a:lnTo>
                  <a:pt x="34915" y="248513"/>
                </a:lnTo>
                <a:lnTo>
                  <a:pt x="19299" y="299912"/>
                </a:lnTo>
                <a:lnTo>
                  <a:pt x="0" y="347700"/>
                </a:lnTo>
                <a:lnTo>
                  <a:pt x="44958" y="370052"/>
                </a:lnTo>
                <a:lnTo>
                  <a:pt x="60658" y="328105"/>
                </a:lnTo>
                <a:lnTo>
                  <a:pt x="74266" y="282641"/>
                </a:lnTo>
                <a:lnTo>
                  <a:pt x="85901" y="235012"/>
                </a:lnTo>
                <a:lnTo>
                  <a:pt x="95683" y="186567"/>
                </a:lnTo>
                <a:lnTo>
                  <a:pt x="103663" y="139077"/>
                </a:lnTo>
                <a:close/>
              </a:path>
              <a:path w="325120" h="373380">
                <a:moveTo>
                  <a:pt x="215520" y="138252"/>
                </a:moveTo>
                <a:lnTo>
                  <a:pt x="137375" y="138252"/>
                </a:lnTo>
                <a:lnTo>
                  <a:pt x="153160" y="139395"/>
                </a:lnTo>
                <a:lnTo>
                  <a:pt x="166490" y="146167"/>
                </a:lnTo>
                <a:lnTo>
                  <a:pt x="175705" y="162640"/>
                </a:lnTo>
                <a:lnTo>
                  <a:pt x="179146" y="192887"/>
                </a:lnTo>
                <a:lnTo>
                  <a:pt x="178587" y="211824"/>
                </a:lnTo>
                <a:lnTo>
                  <a:pt x="172427" y="274847"/>
                </a:lnTo>
                <a:lnTo>
                  <a:pt x="160606" y="311082"/>
                </a:lnTo>
                <a:lnTo>
                  <a:pt x="133121" y="321208"/>
                </a:lnTo>
                <a:lnTo>
                  <a:pt x="210247" y="321208"/>
                </a:lnTo>
                <a:lnTo>
                  <a:pt x="210383" y="320904"/>
                </a:lnTo>
                <a:lnTo>
                  <a:pt x="218576" y="285454"/>
                </a:lnTo>
                <a:lnTo>
                  <a:pt x="223516" y="246047"/>
                </a:lnTo>
                <a:lnTo>
                  <a:pt x="225171" y="208622"/>
                </a:lnTo>
                <a:lnTo>
                  <a:pt x="222825" y="166034"/>
                </a:lnTo>
                <a:lnTo>
                  <a:pt x="215520" y="138252"/>
                </a:lnTo>
                <a:close/>
              </a:path>
              <a:path w="325120" h="373380">
                <a:moveTo>
                  <a:pt x="148348" y="86931"/>
                </a:moveTo>
                <a:lnTo>
                  <a:pt x="3886" y="86931"/>
                </a:lnTo>
                <a:lnTo>
                  <a:pt x="3886" y="139903"/>
                </a:lnTo>
                <a:lnTo>
                  <a:pt x="56286" y="139077"/>
                </a:lnTo>
                <a:lnTo>
                  <a:pt x="103663" y="139077"/>
                </a:lnTo>
                <a:lnTo>
                  <a:pt x="103733" y="138658"/>
                </a:lnTo>
                <a:lnTo>
                  <a:pt x="137375" y="138252"/>
                </a:lnTo>
                <a:lnTo>
                  <a:pt x="215520" y="138252"/>
                </a:lnTo>
                <a:lnTo>
                  <a:pt x="212515" y="126822"/>
                </a:lnTo>
                <a:lnTo>
                  <a:pt x="189327" y="98087"/>
                </a:lnTo>
                <a:lnTo>
                  <a:pt x="148348" y="86931"/>
                </a:lnTo>
                <a:close/>
              </a:path>
              <a:path w="325120" h="373380">
                <a:moveTo>
                  <a:pt x="69392" y="11582"/>
                </a:moveTo>
                <a:lnTo>
                  <a:pt x="68294" y="28074"/>
                </a:lnTo>
                <a:lnTo>
                  <a:pt x="67000" y="45065"/>
                </a:lnTo>
                <a:lnTo>
                  <a:pt x="65308" y="64153"/>
                </a:lnTo>
                <a:lnTo>
                  <a:pt x="63017" y="86931"/>
                </a:lnTo>
                <a:lnTo>
                  <a:pt x="110820" y="86931"/>
                </a:lnTo>
                <a:lnTo>
                  <a:pt x="116787" y="30119"/>
                </a:lnTo>
                <a:lnTo>
                  <a:pt x="118249" y="15735"/>
                </a:lnTo>
                <a:lnTo>
                  <a:pt x="69392" y="11582"/>
                </a:lnTo>
                <a:close/>
              </a:path>
              <a:path w="325120" h="373380">
                <a:moveTo>
                  <a:pt x="249250" y="9105"/>
                </a:moveTo>
                <a:lnTo>
                  <a:pt x="220218" y="19456"/>
                </a:lnTo>
                <a:lnTo>
                  <a:pt x="226673" y="34349"/>
                </a:lnTo>
                <a:lnTo>
                  <a:pt x="232563" y="51998"/>
                </a:lnTo>
                <a:lnTo>
                  <a:pt x="237589" y="70035"/>
                </a:lnTo>
                <a:lnTo>
                  <a:pt x="241452" y="86093"/>
                </a:lnTo>
                <a:lnTo>
                  <a:pt x="271907" y="73685"/>
                </a:lnTo>
                <a:lnTo>
                  <a:pt x="267420" y="56435"/>
                </a:lnTo>
                <a:lnTo>
                  <a:pt x="262302" y="40000"/>
                </a:lnTo>
                <a:lnTo>
                  <a:pt x="256322" y="24263"/>
                </a:lnTo>
                <a:lnTo>
                  <a:pt x="249250" y="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13231" y="600532"/>
            <a:ext cx="339725" cy="390525"/>
          </a:xfrm>
          <a:custGeom>
            <a:avLst/>
            <a:gdLst/>
            <a:ahLst/>
            <a:cxnLst/>
            <a:rect l="l" t="t" r="r" b="b"/>
            <a:pathLst>
              <a:path w="339725" h="390525">
                <a:moveTo>
                  <a:pt x="334227" y="350189"/>
                </a:moveTo>
                <a:lnTo>
                  <a:pt x="165684" y="350189"/>
                </a:lnTo>
                <a:lnTo>
                  <a:pt x="211975" y="369562"/>
                </a:lnTo>
                <a:lnTo>
                  <a:pt x="254777" y="381287"/>
                </a:lnTo>
                <a:lnTo>
                  <a:pt x="291803" y="387499"/>
                </a:lnTo>
                <a:lnTo>
                  <a:pt x="320763" y="390334"/>
                </a:lnTo>
                <a:lnTo>
                  <a:pt x="334227" y="350189"/>
                </a:lnTo>
                <a:close/>
              </a:path>
              <a:path w="339725" h="390525">
                <a:moveTo>
                  <a:pt x="140181" y="278587"/>
                </a:moveTo>
                <a:lnTo>
                  <a:pt x="83197" y="278587"/>
                </a:lnTo>
                <a:lnTo>
                  <a:pt x="90172" y="287862"/>
                </a:lnTo>
                <a:lnTo>
                  <a:pt x="97980" y="297362"/>
                </a:lnTo>
                <a:lnTo>
                  <a:pt x="107893" y="307856"/>
                </a:lnTo>
                <a:lnTo>
                  <a:pt x="120726" y="319557"/>
                </a:lnTo>
                <a:lnTo>
                  <a:pt x="84138" y="329580"/>
                </a:lnTo>
                <a:lnTo>
                  <a:pt x="52397" y="336067"/>
                </a:lnTo>
                <a:lnTo>
                  <a:pt x="26232" y="339992"/>
                </a:lnTo>
                <a:lnTo>
                  <a:pt x="6375" y="342328"/>
                </a:lnTo>
                <a:lnTo>
                  <a:pt x="19469" y="389102"/>
                </a:lnTo>
                <a:lnTo>
                  <a:pt x="43209" y="385933"/>
                </a:lnTo>
                <a:lnTo>
                  <a:pt x="76112" y="379580"/>
                </a:lnTo>
                <a:lnTo>
                  <a:pt x="117247" y="368260"/>
                </a:lnTo>
                <a:lnTo>
                  <a:pt x="165684" y="350189"/>
                </a:lnTo>
                <a:lnTo>
                  <a:pt x="334227" y="350189"/>
                </a:lnTo>
                <a:lnTo>
                  <a:pt x="338112" y="338607"/>
                </a:lnTo>
                <a:lnTo>
                  <a:pt x="313009" y="336751"/>
                </a:lnTo>
                <a:lnTo>
                  <a:pt x="284426" y="333692"/>
                </a:lnTo>
                <a:lnTo>
                  <a:pt x="253122" y="328538"/>
                </a:lnTo>
                <a:lnTo>
                  <a:pt x="219862" y="320395"/>
                </a:lnTo>
                <a:lnTo>
                  <a:pt x="243573" y="301617"/>
                </a:lnTo>
                <a:lnTo>
                  <a:pt x="245534" y="299694"/>
                </a:lnTo>
                <a:lnTo>
                  <a:pt x="169938" y="299694"/>
                </a:lnTo>
                <a:lnTo>
                  <a:pt x="161614" y="294572"/>
                </a:lnTo>
                <a:lnTo>
                  <a:pt x="149272" y="286034"/>
                </a:lnTo>
                <a:lnTo>
                  <a:pt x="140181" y="278587"/>
                </a:lnTo>
                <a:close/>
              </a:path>
              <a:path w="339725" h="390525">
                <a:moveTo>
                  <a:pt x="127812" y="175094"/>
                </a:moveTo>
                <a:lnTo>
                  <a:pt x="111561" y="196009"/>
                </a:lnTo>
                <a:lnTo>
                  <a:pt x="88106" y="218822"/>
                </a:lnTo>
                <a:lnTo>
                  <a:pt x="53964" y="242333"/>
                </a:lnTo>
                <a:lnTo>
                  <a:pt x="5651" y="265341"/>
                </a:lnTo>
                <a:lnTo>
                  <a:pt x="27965" y="308381"/>
                </a:lnTo>
                <a:lnTo>
                  <a:pt x="39483" y="303088"/>
                </a:lnTo>
                <a:lnTo>
                  <a:pt x="52395" y="296746"/>
                </a:lnTo>
                <a:lnTo>
                  <a:pt x="66900" y="288773"/>
                </a:lnTo>
                <a:lnTo>
                  <a:pt x="83197" y="278587"/>
                </a:lnTo>
                <a:lnTo>
                  <a:pt x="140181" y="278587"/>
                </a:lnTo>
                <a:lnTo>
                  <a:pt x="133544" y="273150"/>
                </a:lnTo>
                <a:lnTo>
                  <a:pt x="115062" y="254990"/>
                </a:lnTo>
                <a:lnTo>
                  <a:pt x="116128" y="254165"/>
                </a:lnTo>
                <a:lnTo>
                  <a:pt x="284645" y="254165"/>
                </a:lnTo>
                <a:lnTo>
                  <a:pt x="284645" y="211518"/>
                </a:lnTo>
                <a:lnTo>
                  <a:pt x="156476" y="211518"/>
                </a:lnTo>
                <a:lnTo>
                  <a:pt x="161798" y="204495"/>
                </a:lnTo>
                <a:lnTo>
                  <a:pt x="163207" y="202412"/>
                </a:lnTo>
                <a:lnTo>
                  <a:pt x="168160" y="193319"/>
                </a:lnTo>
                <a:lnTo>
                  <a:pt x="127812" y="175094"/>
                </a:lnTo>
                <a:close/>
              </a:path>
              <a:path w="339725" h="390525">
                <a:moveTo>
                  <a:pt x="284645" y="254165"/>
                </a:moveTo>
                <a:lnTo>
                  <a:pt x="228003" y="254165"/>
                </a:lnTo>
                <a:lnTo>
                  <a:pt x="217289" y="264825"/>
                </a:lnTo>
                <a:lnTo>
                  <a:pt x="204681" y="276148"/>
                </a:lnTo>
                <a:lnTo>
                  <a:pt x="189217" y="287862"/>
                </a:lnTo>
                <a:lnTo>
                  <a:pt x="169938" y="299694"/>
                </a:lnTo>
                <a:lnTo>
                  <a:pt x="245534" y="299694"/>
                </a:lnTo>
                <a:lnTo>
                  <a:pt x="261412" y="284121"/>
                </a:lnTo>
                <a:lnTo>
                  <a:pt x="274671" y="268410"/>
                </a:lnTo>
                <a:lnTo>
                  <a:pt x="284645" y="254990"/>
                </a:lnTo>
                <a:lnTo>
                  <a:pt x="284645" y="254165"/>
                </a:lnTo>
                <a:close/>
              </a:path>
              <a:path w="339725" h="390525">
                <a:moveTo>
                  <a:pt x="155067" y="76581"/>
                </a:moveTo>
                <a:lnTo>
                  <a:pt x="114350" y="76581"/>
                </a:lnTo>
                <a:lnTo>
                  <a:pt x="111357" y="96376"/>
                </a:lnTo>
                <a:lnTo>
                  <a:pt x="103152" y="121291"/>
                </a:lnTo>
                <a:lnTo>
                  <a:pt x="85322" y="148997"/>
                </a:lnTo>
                <a:lnTo>
                  <a:pt x="53454" y="177165"/>
                </a:lnTo>
                <a:lnTo>
                  <a:pt x="81064" y="213182"/>
                </a:lnTo>
                <a:lnTo>
                  <a:pt x="109459" y="187650"/>
                </a:lnTo>
                <a:lnTo>
                  <a:pt x="131081" y="157926"/>
                </a:lnTo>
                <a:lnTo>
                  <a:pt x="146195" y="121679"/>
                </a:lnTo>
                <a:lnTo>
                  <a:pt x="155067" y="76581"/>
                </a:lnTo>
                <a:close/>
              </a:path>
              <a:path w="339725" h="390525">
                <a:moveTo>
                  <a:pt x="278980" y="80314"/>
                </a:moveTo>
                <a:lnTo>
                  <a:pt x="245351" y="105968"/>
                </a:lnTo>
                <a:lnTo>
                  <a:pt x="265945" y="140262"/>
                </a:lnTo>
                <a:lnTo>
                  <a:pt x="282390" y="164231"/>
                </a:lnTo>
                <a:lnTo>
                  <a:pt x="296779" y="181526"/>
                </a:lnTo>
                <a:lnTo>
                  <a:pt x="311200" y="195795"/>
                </a:lnTo>
                <a:lnTo>
                  <a:pt x="339521" y="159791"/>
                </a:lnTo>
                <a:lnTo>
                  <a:pt x="326133" y="145855"/>
                </a:lnTo>
                <a:lnTo>
                  <a:pt x="310184" y="127187"/>
                </a:lnTo>
                <a:lnTo>
                  <a:pt x="293769" y="104952"/>
                </a:lnTo>
                <a:lnTo>
                  <a:pt x="278980" y="80314"/>
                </a:lnTo>
                <a:close/>
              </a:path>
              <a:path w="339725" h="390525">
                <a:moveTo>
                  <a:pt x="235788" y="76581"/>
                </a:moveTo>
                <a:lnTo>
                  <a:pt x="193662" y="76581"/>
                </a:lnTo>
                <a:lnTo>
                  <a:pt x="193662" y="141986"/>
                </a:lnTo>
                <a:lnTo>
                  <a:pt x="161442" y="141986"/>
                </a:lnTo>
                <a:lnTo>
                  <a:pt x="168160" y="192481"/>
                </a:lnTo>
                <a:lnTo>
                  <a:pt x="207467" y="192481"/>
                </a:lnTo>
                <a:lnTo>
                  <a:pt x="218316" y="190380"/>
                </a:lnTo>
                <a:lnTo>
                  <a:pt x="227337" y="184361"/>
                </a:lnTo>
                <a:lnTo>
                  <a:pt x="233504" y="174848"/>
                </a:lnTo>
                <a:lnTo>
                  <a:pt x="235788" y="162267"/>
                </a:lnTo>
                <a:lnTo>
                  <a:pt x="235788" y="76581"/>
                </a:lnTo>
                <a:close/>
              </a:path>
              <a:path w="339725" h="390525">
                <a:moveTo>
                  <a:pt x="50622" y="83616"/>
                </a:moveTo>
                <a:lnTo>
                  <a:pt x="38629" y="106669"/>
                </a:lnTo>
                <a:lnTo>
                  <a:pt x="27168" y="125220"/>
                </a:lnTo>
                <a:lnTo>
                  <a:pt x="14778" y="141597"/>
                </a:lnTo>
                <a:lnTo>
                  <a:pt x="0" y="158127"/>
                </a:lnTo>
                <a:lnTo>
                  <a:pt x="28676" y="191249"/>
                </a:lnTo>
                <a:lnTo>
                  <a:pt x="39820" y="178908"/>
                </a:lnTo>
                <a:lnTo>
                  <a:pt x="54121" y="160823"/>
                </a:lnTo>
                <a:lnTo>
                  <a:pt x="70746" y="135599"/>
                </a:lnTo>
                <a:lnTo>
                  <a:pt x="88861" y="101841"/>
                </a:lnTo>
                <a:lnTo>
                  <a:pt x="50622" y="83616"/>
                </a:lnTo>
                <a:close/>
              </a:path>
              <a:path w="339725" h="390525">
                <a:moveTo>
                  <a:pt x="337756" y="29806"/>
                </a:moveTo>
                <a:lnTo>
                  <a:pt x="1409" y="29806"/>
                </a:lnTo>
                <a:lnTo>
                  <a:pt x="1409" y="76581"/>
                </a:lnTo>
                <a:lnTo>
                  <a:pt x="337756" y="76581"/>
                </a:lnTo>
                <a:lnTo>
                  <a:pt x="337756" y="29806"/>
                </a:lnTo>
                <a:close/>
              </a:path>
              <a:path w="339725" h="390525">
                <a:moveTo>
                  <a:pt x="192951" y="0"/>
                </a:moveTo>
                <a:lnTo>
                  <a:pt x="147281" y="0"/>
                </a:lnTo>
                <a:lnTo>
                  <a:pt x="147281" y="29806"/>
                </a:lnTo>
                <a:lnTo>
                  <a:pt x="192951" y="29806"/>
                </a:lnTo>
                <a:lnTo>
                  <a:pt x="192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74775" y="617512"/>
            <a:ext cx="317500" cy="356870"/>
          </a:xfrm>
          <a:custGeom>
            <a:avLst/>
            <a:gdLst/>
            <a:ahLst/>
            <a:cxnLst/>
            <a:rect l="l" t="t" r="r" b="b"/>
            <a:pathLst>
              <a:path w="317500" h="356869">
                <a:moveTo>
                  <a:pt x="107399" y="235534"/>
                </a:moveTo>
                <a:lnTo>
                  <a:pt x="61594" y="235534"/>
                </a:lnTo>
                <a:lnTo>
                  <a:pt x="60540" y="356806"/>
                </a:lnTo>
                <a:lnTo>
                  <a:pt x="107619" y="356806"/>
                </a:lnTo>
                <a:lnTo>
                  <a:pt x="107399" y="235534"/>
                </a:lnTo>
                <a:close/>
              </a:path>
              <a:path w="317500" h="356869">
                <a:moveTo>
                  <a:pt x="297402" y="113830"/>
                </a:moveTo>
                <a:lnTo>
                  <a:pt x="202869" y="113830"/>
                </a:lnTo>
                <a:lnTo>
                  <a:pt x="217826" y="115065"/>
                </a:lnTo>
                <a:lnTo>
                  <a:pt x="239687" y="123713"/>
                </a:lnTo>
                <a:lnTo>
                  <a:pt x="259423" y="147187"/>
                </a:lnTo>
                <a:lnTo>
                  <a:pt x="268008" y="192900"/>
                </a:lnTo>
                <a:lnTo>
                  <a:pt x="258613" y="242177"/>
                </a:lnTo>
                <a:lnTo>
                  <a:pt x="234654" y="272819"/>
                </a:lnTo>
                <a:lnTo>
                  <a:pt x="202470" y="289334"/>
                </a:lnTo>
                <a:lnTo>
                  <a:pt x="168401" y="296235"/>
                </a:lnTo>
                <a:lnTo>
                  <a:pt x="138785" y="298030"/>
                </a:lnTo>
                <a:lnTo>
                  <a:pt x="150113" y="349364"/>
                </a:lnTo>
                <a:lnTo>
                  <a:pt x="211217" y="340834"/>
                </a:lnTo>
                <a:lnTo>
                  <a:pt x="248669" y="326023"/>
                </a:lnTo>
                <a:lnTo>
                  <a:pt x="282786" y="299106"/>
                </a:lnTo>
                <a:lnTo>
                  <a:pt x="307620" y="256275"/>
                </a:lnTo>
                <a:lnTo>
                  <a:pt x="317220" y="193725"/>
                </a:lnTo>
                <a:lnTo>
                  <a:pt x="312706" y="153442"/>
                </a:lnTo>
                <a:lnTo>
                  <a:pt x="297402" y="113830"/>
                </a:lnTo>
                <a:close/>
              </a:path>
              <a:path w="317500" h="356869">
                <a:moveTo>
                  <a:pt x="107431" y="109689"/>
                </a:moveTo>
                <a:lnTo>
                  <a:pt x="62661" y="109689"/>
                </a:lnTo>
                <a:lnTo>
                  <a:pt x="62306" y="146126"/>
                </a:lnTo>
                <a:lnTo>
                  <a:pt x="42114" y="182243"/>
                </a:lnTo>
                <a:lnTo>
                  <a:pt x="25042" y="207846"/>
                </a:lnTo>
                <a:lnTo>
                  <a:pt x="11026" y="225455"/>
                </a:lnTo>
                <a:lnTo>
                  <a:pt x="0" y="237591"/>
                </a:lnTo>
                <a:lnTo>
                  <a:pt x="24777" y="293484"/>
                </a:lnTo>
                <a:lnTo>
                  <a:pt x="36900" y="278194"/>
                </a:lnTo>
                <a:lnTo>
                  <a:pt x="46105" y="264656"/>
                </a:lnTo>
                <a:lnTo>
                  <a:pt x="53850" y="251045"/>
                </a:lnTo>
                <a:lnTo>
                  <a:pt x="61594" y="235534"/>
                </a:lnTo>
                <a:lnTo>
                  <a:pt x="107399" y="235534"/>
                </a:lnTo>
                <a:lnTo>
                  <a:pt x="107276" y="168059"/>
                </a:lnTo>
                <a:lnTo>
                  <a:pt x="145110" y="133029"/>
                </a:lnTo>
                <a:lnTo>
                  <a:pt x="202869" y="113830"/>
                </a:lnTo>
                <a:lnTo>
                  <a:pt x="297402" y="113830"/>
                </a:lnTo>
                <a:lnTo>
                  <a:pt x="296244" y="110832"/>
                </a:lnTo>
                <a:lnTo>
                  <a:pt x="295541" y="110108"/>
                </a:lnTo>
                <a:lnTo>
                  <a:pt x="107276" y="110108"/>
                </a:lnTo>
                <a:lnTo>
                  <a:pt x="107431" y="109689"/>
                </a:lnTo>
                <a:close/>
              </a:path>
              <a:path w="317500" h="356869">
                <a:moveTo>
                  <a:pt x="118249" y="58369"/>
                </a:moveTo>
                <a:lnTo>
                  <a:pt x="11683" y="58369"/>
                </a:lnTo>
                <a:lnTo>
                  <a:pt x="11683" y="110108"/>
                </a:lnTo>
                <a:lnTo>
                  <a:pt x="107431" y="109689"/>
                </a:lnTo>
                <a:lnTo>
                  <a:pt x="109537" y="103965"/>
                </a:lnTo>
                <a:lnTo>
                  <a:pt x="112629" y="96969"/>
                </a:lnTo>
                <a:lnTo>
                  <a:pt x="115788" y="90436"/>
                </a:lnTo>
                <a:lnTo>
                  <a:pt x="118249" y="85686"/>
                </a:lnTo>
                <a:lnTo>
                  <a:pt x="118249" y="58369"/>
                </a:lnTo>
                <a:close/>
              </a:path>
              <a:path w="317500" h="356869">
                <a:moveTo>
                  <a:pt x="209956" y="63334"/>
                </a:moveTo>
                <a:lnTo>
                  <a:pt x="176433" y="67966"/>
                </a:lnTo>
                <a:lnTo>
                  <a:pt x="148124" y="79582"/>
                </a:lnTo>
                <a:lnTo>
                  <a:pt x="125061" y="94769"/>
                </a:lnTo>
                <a:lnTo>
                  <a:pt x="107276" y="110108"/>
                </a:lnTo>
                <a:lnTo>
                  <a:pt x="295541" y="110108"/>
                </a:lnTo>
                <a:lnTo>
                  <a:pt x="263454" y="77071"/>
                </a:lnTo>
                <a:lnTo>
                  <a:pt x="209956" y="63334"/>
                </a:lnTo>
                <a:close/>
              </a:path>
              <a:path w="317500" h="356869">
                <a:moveTo>
                  <a:pt x="109397" y="0"/>
                </a:moveTo>
                <a:lnTo>
                  <a:pt x="63017" y="419"/>
                </a:lnTo>
                <a:lnTo>
                  <a:pt x="63017" y="58369"/>
                </a:lnTo>
                <a:lnTo>
                  <a:pt x="108343" y="58369"/>
                </a:lnTo>
                <a:lnTo>
                  <a:pt x="109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29943" y="617093"/>
            <a:ext cx="324485" cy="356870"/>
          </a:xfrm>
          <a:custGeom>
            <a:avLst/>
            <a:gdLst/>
            <a:ahLst/>
            <a:cxnLst/>
            <a:rect l="l" t="t" r="r" b="b"/>
            <a:pathLst>
              <a:path w="324484" h="356869">
                <a:moveTo>
                  <a:pt x="114006" y="234289"/>
                </a:moveTo>
                <a:lnTo>
                  <a:pt x="69037" y="234289"/>
                </a:lnTo>
                <a:lnTo>
                  <a:pt x="68715" y="258444"/>
                </a:lnTo>
                <a:lnTo>
                  <a:pt x="68370" y="294563"/>
                </a:lnTo>
                <a:lnTo>
                  <a:pt x="68087" y="331555"/>
                </a:lnTo>
                <a:lnTo>
                  <a:pt x="67970" y="356400"/>
                </a:lnTo>
                <a:lnTo>
                  <a:pt x="115773" y="356400"/>
                </a:lnTo>
                <a:lnTo>
                  <a:pt x="115195" y="336442"/>
                </a:lnTo>
                <a:lnTo>
                  <a:pt x="114617" y="309154"/>
                </a:lnTo>
                <a:lnTo>
                  <a:pt x="114284" y="284241"/>
                </a:lnTo>
                <a:lnTo>
                  <a:pt x="114158" y="272884"/>
                </a:lnTo>
                <a:lnTo>
                  <a:pt x="114074" y="254851"/>
                </a:lnTo>
                <a:lnTo>
                  <a:pt x="114006" y="234289"/>
                </a:lnTo>
                <a:close/>
              </a:path>
              <a:path w="324484" h="356869">
                <a:moveTo>
                  <a:pt x="274722" y="80721"/>
                </a:moveTo>
                <a:lnTo>
                  <a:pt x="206768" y="80721"/>
                </a:lnTo>
                <a:lnTo>
                  <a:pt x="219050" y="84678"/>
                </a:lnTo>
                <a:lnTo>
                  <a:pt x="225659" y="95308"/>
                </a:lnTo>
                <a:lnTo>
                  <a:pt x="228221" y="110751"/>
                </a:lnTo>
                <a:lnTo>
                  <a:pt x="228358" y="129146"/>
                </a:lnTo>
                <a:lnTo>
                  <a:pt x="224815" y="236359"/>
                </a:lnTo>
                <a:lnTo>
                  <a:pt x="229297" y="290227"/>
                </a:lnTo>
                <a:lnTo>
                  <a:pt x="246326" y="321162"/>
                </a:lnTo>
                <a:lnTo>
                  <a:pt x="274903" y="336188"/>
                </a:lnTo>
                <a:lnTo>
                  <a:pt x="314032" y="342328"/>
                </a:lnTo>
                <a:lnTo>
                  <a:pt x="324307" y="287680"/>
                </a:lnTo>
                <a:lnTo>
                  <a:pt x="294339" y="284241"/>
                </a:lnTo>
                <a:lnTo>
                  <a:pt x="279207" y="272884"/>
                </a:lnTo>
                <a:lnTo>
                  <a:pt x="273970" y="254851"/>
                </a:lnTo>
                <a:lnTo>
                  <a:pt x="273720" y="234289"/>
                </a:lnTo>
                <a:lnTo>
                  <a:pt x="273721" y="229937"/>
                </a:lnTo>
                <a:lnTo>
                  <a:pt x="276504" y="121285"/>
                </a:lnTo>
                <a:lnTo>
                  <a:pt x="276479" y="100676"/>
                </a:lnTo>
                <a:lnTo>
                  <a:pt x="275224" y="83407"/>
                </a:lnTo>
                <a:lnTo>
                  <a:pt x="274722" y="80721"/>
                </a:lnTo>
                <a:close/>
              </a:path>
              <a:path w="324484" h="356869">
                <a:moveTo>
                  <a:pt x="117894" y="0"/>
                </a:moveTo>
                <a:lnTo>
                  <a:pt x="70104" y="0"/>
                </a:lnTo>
                <a:lnTo>
                  <a:pt x="69748" y="60858"/>
                </a:lnTo>
                <a:lnTo>
                  <a:pt x="10972" y="60858"/>
                </a:lnTo>
                <a:lnTo>
                  <a:pt x="10972" y="112585"/>
                </a:lnTo>
                <a:lnTo>
                  <a:pt x="69392" y="112585"/>
                </a:lnTo>
                <a:lnTo>
                  <a:pt x="69392" y="142392"/>
                </a:lnTo>
                <a:lnTo>
                  <a:pt x="49590" y="178506"/>
                </a:lnTo>
                <a:lnTo>
                  <a:pt x="29919" y="207792"/>
                </a:lnTo>
                <a:lnTo>
                  <a:pt x="12637" y="229937"/>
                </a:lnTo>
                <a:lnTo>
                  <a:pt x="0" y="244627"/>
                </a:lnTo>
                <a:lnTo>
                  <a:pt x="25844" y="297611"/>
                </a:lnTo>
                <a:lnTo>
                  <a:pt x="33639" y="288594"/>
                </a:lnTo>
                <a:lnTo>
                  <a:pt x="43426" y="275891"/>
                </a:lnTo>
                <a:lnTo>
                  <a:pt x="55069" y="258444"/>
                </a:lnTo>
                <a:lnTo>
                  <a:pt x="69037" y="234289"/>
                </a:lnTo>
                <a:lnTo>
                  <a:pt x="114006" y="234289"/>
                </a:lnTo>
                <a:lnTo>
                  <a:pt x="114595" y="177362"/>
                </a:lnTo>
                <a:lnTo>
                  <a:pt x="142489" y="118617"/>
                </a:lnTo>
                <a:lnTo>
                  <a:pt x="189899" y="84298"/>
                </a:lnTo>
                <a:lnTo>
                  <a:pt x="195089" y="83197"/>
                </a:lnTo>
                <a:lnTo>
                  <a:pt x="116128" y="83197"/>
                </a:lnTo>
                <a:lnTo>
                  <a:pt x="116544" y="57950"/>
                </a:lnTo>
                <a:lnTo>
                  <a:pt x="117209" y="26492"/>
                </a:lnTo>
                <a:lnTo>
                  <a:pt x="117518" y="13290"/>
                </a:lnTo>
                <a:lnTo>
                  <a:pt x="117894" y="0"/>
                </a:lnTo>
                <a:close/>
              </a:path>
              <a:path w="324484" h="356869">
                <a:moveTo>
                  <a:pt x="217741" y="26492"/>
                </a:moveTo>
                <a:lnTo>
                  <a:pt x="186180" y="32152"/>
                </a:lnTo>
                <a:lnTo>
                  <a:pt x="158038" y="46310"/>
                </a:lnTo>
                <a:lnTo>
                  <a:pt x="134345" y="64736"/>
                </a:lnTo>
                <a:lnTo>
                  <a:pt x="116128" y="83197"/>
                </a:lnTo>
                <a:lnTo>
                  <a:pt x="195089" y="83197"/>
                </a:lnTo>
                <a:lnTo>
                  <a:pt x="206768" y="80721"/>
                </a:lnTo>
                <a:lnTo>
                  <a:pt x="274722" y="80721"/>
                </a:lnTo>
                <a:lnTo>
                  <a:pt x="259861" y="45528"/>
                </a:lnTo>
                <a:lnTo>
                  <a:pt x="234216" y="28905"/>
                </a:lnTo>
                <a:lnTo>
                  <a:pt x="217741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98218" y="594322"/>
            <a:ext cx="316865" cy="378460"/>
          </a:xfrm>
          <a:custGeom>
            <a:avLst/>
            <a:gdLst/>
            <a:ahLst/>
            <a:cxnLst/>
            <a:rect l="l" t="t" r="r" b="b"/>
            <a:pathLst>
              <a:path w="316865" h="378459">
                <a:moveTo>
                  <a:pt x="156845" y="223519"/>
                </a:moveTo>
                <a:lnTo>
                  <a:pt x="121079" y="230628"/>
                </a:lnTo>
                <a:lnTo>
                  <a:pt x="95899" y="249029"/>
                </a:lnTo>
                <a:lnTo>
                  <a:pt x="81008" y="274338"/>
                </a:lnTo>
                <a:lnTo>
                  <a:pt x="76111" y="302171"/>
                </a:lnTo>
                <a:lnTo>
                  <a:pt x="80256" y="327802"/>
                </a:lnTo>
                <a:lnTo>
                  <a:pt x="93864" y="352305"/>
                </a:lnTo>
                <a:lnTo>
                  <a:pt x="118689" y="370677"/>
                </a:lnTo>
                <a:lnTo>
                  <a:pt x="156489" y="377913"/>
                </a:lnTo>
                <a:lnTo>
                  <a:pt x="197388" y="369020"/>
                </a:lnTo>
                <a:lnTo>
                  <a:pt x="218708" y="348059"/>
                </a:lnTo>
                <a:lnTo>
                  <a:pt x="224086" y="331977"/>
                </a:lnTo>
                <a:lnTo>
                  <a:pt x="153301" y="331977"/>
                </a:lnTo>
                <a:lnTo>
                  <a:pt x="137594" y="329693"/>
                </a:lnTo>
                <a:lnTo>
                  <a:pt x="126168" y="323334"/>
                </a:lnTo>
                <a:lnTo>
                  <a:pt x="119190" y="313638"/>
                </a:lnTo>
                <a:lnTo>
                  <a:pt x="116827" y="301345"/>
                </a:lnTo>
                <a:lnTo>
                  <a:pt x="119727" y="287373"/>
                </a:lnTo>
                <a:lnTo>
                  <a:pt x="127806" y="276818"/>
                </a:lnTo>
                <a:lnTo>
                  <a:pt x="140133" y="270145"/>
                </a:lnTo>
                <a:lnTo>
                  <a:pt x="155778" y="267817"/>
                </a:lnTo>
                <a:lnTo>
                  <a:pt x="265225" y="267817"/>
                </a:lnTo>
                <a:lnTo>
                  <a:pt x="250745" y="256758"/>
                </a:lnTo>
                <a:lnTo>
                  <a:pt x="230124" y="243801"/>
                </a:lnTo>
                <a:lnTo>
                  <a:pt x="229880" y="226834"/>
                </a:lnTo>
                <a:lnTo>
                  <a:pt x="184454" y="226834"/>
                </a:lnTo>
                <a:lnTo>
                  <a:pt x="179442" y="225620"/>
                </a:lnTo>
                <a:lnTo>
                  <a:pt x="173569" y="224558"/>
                </a:lnTo>
                <a:lnTo>
                  <a:pt x="166236" y="223805"/>
                </a:lnTo>
                <a:lnTo>
                  <a:pt x="156845" y="223519"/>
                </a:lnTo>
                <a:close/>
              </a:path>
              <a:path w="316865" h="378459">
                <a:moveTo>
                  <a:pt x="302605" y="304241"/>
                </a:moveTo>
                <a:lnTo>
                  <a:pt x="228358" y="304241"/>
                </a:lnTo>
                <a:lnTo>
                  <a:pt x="242391" y="317590"/>
                </a:lnTo>
                <a:lnTo>
                  <a:pt x="255177" y="331977"/>
                </a:lnTo>
                <a:lnTo>
                  <a:pt x="265402" y="344755"/>
                </a:lnTo>
                <a:lnTo>
                  <a:pt x="272262" y="353910"/>
                </a:lnTo>
                <a:lnTo>
                  <a:pt x="303771" y="305485"/>
                </a:lnTo>
                <a:lnTo>
                  <a:pt x="302605" y="304241"/>
                </a:lnTo>
                <a:close/>
              </a:path>
              <a:path w="316865" h="378459">
                <a:moveTo>
                  <a:pt x="265225" y="267817"/>
                </a:moveTo>
                <a:lnTo>
                  <a:pt x="155778" y="267817"/>
                </a:lnTo>
                <a:lnTo>
                  <a:pt x="159921" y="267927"/>
                </a:lnTo>
                <a:lnTo>
                  <a:pt x="166885" y="268697"/>
                </a:lnTo>
                <a:lnTo>
                  <a:pt x="175643" y="270785"/>
                </a:lnTo>
                <a:lnTo>
                  <a:pt x="185166" y="274853"/>
                </a:lnTo>
                <a:lnTo>
                  <a:pt x="185081" y="302171"/>
                </a:lnTo>
                <a:lnTo>
                  <a:pt x="184668" y="310316"/>
                </a:lnTo>
                <a:lnTo>
                  <a:pt x="181182" y="320590"/>
                </a:lnTo>
                <a:lnTo>
                  <a:pt x="171723" y="328691"/>
                </a:lnTo>
                <a:lnTo>
                  <a:pt x="153301" y="331977"/>
                </a:lnTo>
                <a:lnTo>
                  <a:pt x="224086" y="331977"/>
                </a:lnTo>
                <a:lnTo>
                  <a:pt x="226885" y="323607"/>
                </a:lnTo>
                <a:lnTo>
                  <a:pt x="228358" y="304241"/>
                </a:lnTo>
                <a:lnTo>
                  <a:pt x="302605" y="304241"/>
                </a:lnTo>
                <a:lnTo>
                  <a:pt x="285743" y="286242"/>
                </a:lnTo>
                <a:lnTo>
                  <a:pt x="268676" y="270452"/>
                </a:lnTo>
                <a:lnTo>
                  <a:pt x="265225" y="267817"/>
                </a:lnTo>
                <a:close/>
              </a:path>
              <a:path w="316865" h="378459">
                <a:moveTo>
                  <a:pt x="228714" y="145707"/>
                </a:moveTo>
                <a:lnTo>
                  <a:pt x="182689" y="145707"/>
                </a:lnTo>
                <a:lnTo>
                  <a:pt x="184454" y="226834"/>
                </a:lnTo>
                <a:lnTo>
                  <a:pt x="229880" y="226834"/>
                </a:lnTo>
                <a:lnTo>
                  <a:pt x="228714" y="145707"/>
                </a:lnTo>
                <a:close/>
              </a:path>
              <a:path w="316865" h="378459">
                <a:moveTo>
                  <a:pt x="292798" y="93967"/>
                </a:moveTo>
                <a:lnTo>
                  <a:pt x="81432" y="93967"/>
                </a:lnTo>
                <a:lnTo>
                  <a:pt x="81432" y="145707"/>
                </a:lnTo>
                <a:lnTo>
                  <a:pt x="292798" y="145707"/>
                </a:lnTo>
                <a:lnTo>
                  <a:pt x="292798" y="93967"/>
                </a:lnTo>
                <a:close/>
              </a:path>
              <a:path w="316865" h="378459">
                <a:moveTo>
                  <a:pt x="225882" y="25666"/>
                </a:moveTo>
                <a:lnTo>
                  <a:pt x="179857" y="25666"/>
                </a:lnTo>
                <a:lnTo>
                  <a:pt x="181267" y="93967"/>
                </a:lnTo>
                <a:lnTo>
                  <a:pt x="227647" y="93967"/>
                </a:lnTo>
                <a:lnTo>
                  <a:pt x="225882" y="25666"/>
                </a:lnTo>
                <a:close/>
              </a:path>
              <a:path w="316865" h="378459">
                <a:moveTo>
                  <a:pt x="258102" y="4140"/>
                </a:moveTo>
                <a:lnTo>
                  <a:pt x="230124" y="9931"/>
                </a:lnTo>
                <a:lnTo>
                  <a:pt x="234074" y="23083"/>
                </a:lnTo>
                <a:lnTo>
                  <a:pt x="237561" y="36893"/>
                </a:lnTo>
                <a:lnTo>
                  <a:pt x="240784" y="52951"/>
                </a:lnTo>
                <a:lnTo>
                  <a:pt x="243941" y="72847"/>
                </a:lnTo>
                <a:lnTo>
                  <a:pt x="273316" y="65404"/>
                </a:lnTo>
                <a:lnTo>
                  <a:pt x="270439" y="50126"/>
                </a:lnTo>
                <a:lnTo>
                  <a:pt x="267033" y="35082"/>
                </a:lnTo>
                <a:lnTo>
                  <a:pt x="262965" y="19883"/>
                </a:lnTo>
                <a:lnTo>
                  <a:pt x="258102" y="4140"/>
                </a:lnTo>
                <a:close/>
              </a:path>
              <a:path w="316865" h="378459">
                <a:moveTo>
                  <a:pt x="300583" y="0"/>
                </a:moveTo>
                <a:lnTo>
                  <a:pt x="273672" y="7035"/>
                </a:lnTo>
                <a:lnTo>
                  <a:pt x="276844" y="16040"/>
                </a:lnTo>
                <a:lnTo>
                  <a:pt x="280446" y="28460"/>
                </a:lnTo>
                <a:lnTo>
                  <a:pt x="284378" y="45690"/>
                </a:lnTo>
                <a:lnTo>
                  <a:pt x="288544" y="69126"/>
                </a:lnTo>
                <a:lnTo>
                  <a:pt x="316522" y="62090"/>
                </a:lnTo>
                <a:lnTo>
                  <a:pt x="313928" y="46859"/>
                </a:lnTo>
                <a:lnTo>
                  <a:pt x="309876" y="29959"/>
                </a:lnTo>
                <a:lnTo>
                  <a:pt x="305163" y="13602"/>
                </a:lnTo>
                <a:lnTo>
                  <a:pt x="300583" y="0"/>
                </a:lnTo>
                <a:close/>
              </a:path>
              <a:path w="316865" h="378459">
                <a:moveTo>
                  <a:pt x="11328" y="23596"/>
                </a:moveTo>
                <a:lnTo>
                  <a:pt x="8063" y="46978"/>
                </a:lnTo>
                <a:lnTo>
                  <a:pt x="4335" y="82429"/>
                </a:lnTo>
                <a:lnTo>
                  <a:pt x="1271" y="130995"/>
                </a:lnTo>
                <a:lnTo>
                  <a:pt x="0" y="193725"/>
                </a:lnTo>
                <a:lnTo>
                  <a:pt x="1316" y="259350"/>
                </a:lnTo>
                <a:lnTo>
                  <a:pt x="4424" y="312675"/>
                </a:lnTo>
                <a:lnTo>
                  <a:pt x="8063" y="352572"/>
                </a:lnTo>
                <a:lnTo>
                  <a:pt x="10972" y="377913"/>
                </a:lnTo>
                <a:lnTo>
                  <a:pt x="58775" y="371297"/>
                </a:lnTo>
                <a:lnTo>
                  <a:pt x="55288" y="349059"/>
                </a:lnTo>
                <a:lnTo>
                  <a:pt x="51071" y="313861"/>
                </a:lnTo>
                <a:lnTo>
                  <a:pt x="47518" y="264537"/>
                </a:lnTo>
                <a:lnTo>
                  <a:pt x="46024" y="199923"/>
                </a:lnTo>
                <a:lnTo>
                  <a:pt x="46451" y="169550"/>
                </a:lnTo>
                <a:lnTo>
                  <a:pt x="48372" y="127647"/>
                </a:lnTo>
                <a:lnTo>
                  <a:pt x="52748" y="79144"/>
                </a:lnTo>
                <a:lnTo>
                  <a:pt x="60540" y="28968"/>
                </a:lnTo>
                <a:lnTo>
                  <a:pt x="11328" y="23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21877" y="600545"/>
            <a:ext cx="344170" cy="390525"/>
          </a:xfrm>
          <a:custGeom>
            <a:avLst/>
            <a:gdLst/>
            <a:ahLst/>
            <a:cxnLst/>
            <a:rect l="l" t="t" r="r" b="b"/>
            <a:pathLst>
              <a:path w="344170" h="390525">
                <a:moveTo>
                  <a:pt x="217314" y="213575"/>
                </a:moveTo>
                <a:lnTo>
                  <a:pt x="172059" y="213575"/>
                </a:lnTo>
                <a:lnTo>
                  <a:pt x="195961" y="275552"/>
                </a:lnTo>
                <a:lnTo>
                  <a:pt x="226861" y="321929"/>
                </a:lnTo>
                <a:lnTo>
                  <a:pt x="260292" y="354992"/>
                </a:lnTo>
                <a:lnTo>
                  <a:pt x="291787" y="377027"/>
                </a:lnTo>
                <a:lnTo>
                  <a:pt x="316877" y="390321"/>
                </a:lnTo>
                <a:lnTo>
                  <a:pt x="344131" y="336930"/>
                </a:lnTo>
                <a:lnTo>
                  <a:pt x="304250" y="316231"/>
                </a:lnTo>
                <a:lnTo>
                  <a:pt x="268600" y="289354"/>
                </a:lnTo>
                <a:lnTo>
                  <a:pt x="238268" y="253993"/>
                </a:lnTo>
                <a:lnTo>
                  <a:pt x="217314" y="213575"/>
                </a:lnTo>
                <a:close/>
              </a:path>
              <a:path w="344170" h="390525">
                <a:moveTo>
                  <a:pt x="197904" y="148589"/>
                </a:moveTo>
                <a:lnTo>
                  <a:pt x="141262" y="148589"/>
                </a:lnTo>
                <a:lnTo>
                  <a:pt x="120893" y="218909"/>
                </a:lnTo>
                <a:lnTo>
                  <a:pt x="89802" y="269560"/>
                </a:lnTo>
                <a:lnTo>
                  <a:pt x="54769" y="303719"/>
                </a:lnTo>
                <a:lnTo>
                  <a:pt x="22575" y="324566"/>
                </a:lnTo>
                <a:lnTo>
                  <a:pt x="0" y="335279"/>
                </a:lnTo>
                <a:lnTo>
                  <a:pt x="27965" y="388264"/>
                </a:lnTo>
                <a:lnTo>
                  <a:pt x="79094" y="356521"/>
                </a:lnTo>
                <a:lnTo>
                  <a:pt x="112518" y="324304"/>
                </a:lnTo>
                <a:lnTo>
                  <a:pt x="145041" y="277563"/>
                </a:lnTo>
                <a:lnTo>
                  <a:pt x="172059" y="213575"/>
                </a:lnTo>
                <a:lnTo>
                  <a:pt x="217314" y="213575"/>
                </a:lnTo>
                <a:lnTo>
                  <a:pt x="214340" y="207840"/>
                </a:lnTo>
                <a:lnTo>
                  <a:pt x="197904" y="148589"/>
                </a:lnTo>
                <a:close/>
              </a:path>
              <a:path w="344170" h="390525">
                <a:moveTo>
                  <a:pt x="336346" y="95605"/>
                </a:moveTo>
                <a:lnTo>
                  <a:pt x="4953" y="95605"/>
                </a:lnTo>
                <a:lnTo>
                  <a:pt x="4953" y="148589"/>
                </a:lnTo>
                <a:lnTo>
                  <a:pt x="336346" y="148589"/>
                </a:lnTo>
                <a:lnTo>
                  <a:pt x="336346" y="95605"/>
                </a:lnTo>
                <a:close/>
              </a:path>
              <a:path w="344170" h="390525">
                <a:moveTo>
                  <a:pt x="191897" y="0"/>
                </a:moveTo>
                <a:lnTo>
                  <a:pt x="144449" y="0"/>
                </a:lnTo>
                <a:lnTo>
                  <a:pt x="144449" y="95605"/>
                </a:lnTo>
                <a:lnTo>
                  <a:pt x="191541" y="95605"/>
                </a:lnTo>
                <a:lnTo>
                  <a:pt x="191541" y="93548"/>
                </a:lnTo>
                <a:lnTo>
                  <a:pt x="191897" y="88582"/>
                </a:lnTo>
                <a:lnTo>
                  <a:pt x="191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78468" y="600545"/>
            <a:ext cx="339725" cy="394335"/>
          </a:xfrm>
          <a:custGeom>
            <a:avLst/>
            <a:gdLst/>
            <a:ahLst/>
            <a:cxnLst/>
            <a:rect l="l" t="t" r="r" b="b"/>
            <a:pathLst>
              <a:path w="339725" h="394334">
                <a:moveTo>
                  <a:pt x="37172" y="5791"/>
                </a:moveTo>
                <a:lnTo>
                  <a:pt x="6362" y="39319"/>
                </a:lnTo>
                <a:lnTo>
                  <a:pt x="23467" y="58037"/>
                </a:lnTo>
                <a:lnTo>
                  <a:pt x="37217" y="76677"/>
                </a:lnTo>
                <a:lnTo>
                  <a:pt x="47842" y="93920"/>
                </a:lnTo>
                <a:lnTo>
                  <a:pt x="55575" y="108445"/>
                </a:lnTo>
                <a:lnTo>
                  <a:pt x="87439" y="74091"/>
                </a:lnTo>
                <a:lnTo>
                  <a:pt x="333514" y="74091"/>
                </a:lnTo>
                <a:lnTo>
                  <a:pt x="333514" y="72847"/>
                </a:lnTo>
                <a:lnTo>
                  <a:pt x="89217" y="72847"/>
                </a:lnTo>
                <a:lnTo>
                  <a:pt x="79688" y="55443"/>
                </a:lnTo>
                <a:lnTo>
                  <a:pt x="66643" y="37614"/>
                </a:lnTo>
                <a:lnTo>
                  <a:pt x="51873" y="20637"/>
                </a:lnTo>
                <a:lnTo>
                  <a:pt x="37172" y="5791"/>
                </a:lnTo>
                <a:close/>
              </a:path>
              <a:path w="339725" h="394334">
                <a:moveTo>
                  <a:pt x="333514" y="74091"/>
                </a:moveTo>
                <a:lnTo>
                  <a:pt x="87439" y="74091"/>
                </a:lnTo>
                <a:lnTo>
                  <a:pt x="87439" y="108038"/>
                </a:lnTo>
                <a:lnTo>
                  <a:pt x="333514" y="108038"/>
                </a:lnTo>
                <a:lnTo>
                  <a:pt x="333514" y="74091"/>
                </a:lnTo>
                <a:close/>
              </a:path>
              <a:path w="339725" h="394334">
                <a:moveTo>
                  <a:pt x="198970" y="51739"/>
                </a:moveTo>
                <a:lnTo>
                  <a:pt x="156133" y="51739"/>
                </a:lnTo>
                <a:lnTo>
                  <a:pt x="155067" y="55054"/>
                </a:lnTo>
                <a:lnTo>
                  <a:pt x="154000" y="59601"/>
                </a:lnTo>
                <a:lnTo>
                  <a:pt x="150114" y="72847"/>
                </a:lnTo>
                <a:lnTo>
                  <a:pt x="192951" y="72847"/>
                </a:lnTo>
                <a:lnTo>
                  <a:pt x="194017" y="69126"/>
                </a:lnTo>
                <a:lnTo>
                  <a:pt x="195427" y="64566"/>
                </a:lnTo>
                <a:lnTo>
                  <a:pt x="198970" y="51739"/>
                </a:lnTo>
                <a:close/>
              </a:path>
              <a:path w="339725" h="394334">
                <a:moveTo>
                  <a:pt x="303060" y="18630"/>
                </a:moveTo>
                <a:lnTo>
                  <a:pt x="104444" y="18630"/>
                </a:lnTo>
                <a:lnTo>
                  <a:pt x="104444" y="51739"/>
                </a:lnTo>
                <a:lnTo>
                  <a:pt x="261289" y="51739"/>
                </a:lnTo>
                <a:lnTo>
                  <a:pt x="261289" y="72847"/>
                </a:lnTo>
                <a:lnTo>
                  <a:pt x="303060" y="72847"/>
                </a:lnTo>
                <a:lnTo>
                  <a:pt x="303060" y="18630"/>
                </a:lnTo>
                <a:close/>
              </a:path>
              <a:path w="339725" h="394334">
                <a:moveTo>
                  <a:pt x="166751" y="0"/>
                </a:moveTo>
                <a:lnTo>
                  <a:pt x="165684" y="8280"/>
                </a:lnTo>
                <a:lnTo>
                  <a:pt x="164985" y="12001"/>
                </a:lnTo>
                <a:lnTo>
                  <a:pt x="163563" y="18630"/>
                </a:lnTo>
                <a:lnTo>
                  <a:pt x="206756" y="18630"/>
                </a:lnTo>
                <a:lnTo>
                  <a:pt x="209943" y="2489"/>
                </a:lnTo>
                <a:lnTo>
                  <a:pt x="166751" y="0"/>
                </a:lnTo>
                <a:close/>
              </a:path>
              <a:path w="339725" h="394334">
                <a:moveTo>
                  <a:pt x="75755" y="157708"/>
                </a:moveTo>
                <a:lnTo>
                  <a:pt x="3175" y="157708"/>
                </a:lnTo>
                <a:lnTo>
                  <a:pt x="3175" y="205727"/>
                </a:lnTo>
                <a:lnTo>
                  <a:pt x="34696" y="205727"/>
                </a:lnTo>
                <a:lnTo>
                  <a:pt x="34696" y="308787"/>
                </a:lnTo>
                <a:lnTo>
                  <a:pt x="28324" y="315566"/>
                </a:lnTo>
                <a:lnTo>
                  <a:pt x="20662" y="322346"/>
                </a:lnTo>
                <a:lnTo>
                  <a:pt x="11343" y="329281"/>
                </a:lnTo>
                <a:lnTo>
                  <a:pt x="0" y="336524"/>
                </a:lnTo>
                <a:lnTo>
                  <a:pt x="16637" y="394055"/>
                </a:lnTo>
                <a:lnTo>
                  <a:pt x="30761" y="381801"/>
                </a:lnTo>
                <a:lnTo>
                  <a:pt x="43060" y="369585"/>
                </a:lnTo>
                <a:lnTo>
                  <a:pt x="54629" y="356050"/>
                </a:lnTo>
                <a:lnTo>
                  <a:pt x="66560" y="339839"/>
                </a:lnTo>
                <a:lnTo>
                  <a:pt x="338286" y="339839"/>
                </a:lnTo>
                <a:lnTo>
                  <a:pt x="339521" y="333628"/>
                </a:lnTo>
                <a:lnTo>
                  <a:pt x="151168" y="333628"/>
                </a:lnTo>
                <a:lnTo>
                  <a:pt x="128038" y="331695"/>
                </a:lnTo>
                <a:lnTo>
                  <a:pt x="104970" y="324057"/>
                </a:lnTo>
                <a:lnTo>
                  <a:pt x="86147" y="307959"/>
                </a:lnTo>
                <a:lnTo>
                  <a:pt x="75755" y="280644"/>
                </a:lnTo>
                <a:lnTo>
                  <a:pt x="75755" y="157708"/>
                </a:lnTo>
                <a:close/>
              </a:path>
              <a:path w="339725" h="394334">
                <a:moveTo>
                  <a:pt x="338286" y="339839"/>
                </a:moveTo>
                <a:lnTo>
                  <a:pt x="66560" y="339839"/>
                </a:lnTo>
                <a:lnTo>
                  <a:pt x="86691" y="362086"/>
                </a:lnTo>
                <a:lnTo>
                  <a:pt x="107849" y="374711"/>
                </a:lnTo>
                <a:lnTo>
                  <a:pt x="130934" y="380353"/>
                </a:lnTo>
                <a:lnTo>
                  <a:pt x="156845" y="381647"/>
                </a:lnTo>
                <a:lnTo>
                  <a:pt x="329971" y="381647"/>
                </a:lnTo>
                <a:lnTo>
                  <a:pt x="338286" y="339839"/>
                </a:lnTo>
                <a:close/>
              </a:path>
              <a:path w="339725" h="394334">
                <a:moveTo>
                  <a:pt x="266954" y="304228"/>
                </a:moveTo>
                <a:lnTo>
                  <a:pt x="224815" y="304228"/>
                </a:lnTo>
                <a:lnTo>
                  <a:pt x="224815" y="326999"/>
                </a:lnTo>
                <a:lnTo>
                  <a:pt x="266954" y="326999"/>
                </a:lnTo>
                <a:lnTo>
                  <a:pt x="266954" y="304228"/>
                </a:lnTo>
                <a:close/>
              </a:path>
              <a:path w="339725" h="394334">
                <a:moveTo>
                  <a:pt x="333514" y="269874"/>
                </a:moveTo>
                <a:lnTo>
                  <a:pt x="86385" y="269874"/>
                </a:lnTo>
                <a:lnTo>
                  <a:pt x="86385" y="304228"/>
                </a:lnTo>
                <a:lnTo>
                  <a:pt x="333514" y="304228"/>
                </a:lnTo>
                <a:lnTo>
                  <a:pt x="333514" y="269874"/>
                </a:lnTo>
                <a:close/>
              </a:path>
              <a:path w="339725" h="394334">
                <a:moveTo>
                  <a:pt x="318998" y="217309"/>
                </a:moveTo>
                <a:lnTo>
                  <a:pt x="106210" y="217309"/>
                </a:lnTo>
                <a:lnTo>
                  <a:pt x="106210" y="269874"/>
                </a:lnTo>
                <a:lnTo>
                  <a:pt x="146926" y="269874"/>
                </a:lnTo>
                <a:lnTo>
                  <a:pt x="146926" y="249186"/>
                </a:lnTo>
                <a:lnTo>
                  <a:pt x="318998" y="249186"/>
                </a:lnTo>
                <a:lnTo>
                  <a:pt x="318998" y="217309"/>
                </a:lnTo>
                <a:close/>
              </a:path>
              <a:path w="339725" h="394334">
                <a:moveTo>
                  <a:pt x="266954" y="249186"/>
                </a:moveTo>
                <a:lnTo>
                  <a:pt x="224815" y="249186"/>
                </a:lnTo>
                <a:lnTo>
                  <a:pt x="224815" y="269874"/>
                </a:lnTo>
                <a:lnTo>
                  <a:pt x="266954" y="269874"/>
                </a:lnTo>
                <a:lnTo>
                  <a:pt x="266954" y="249186"/>
                </a:lnTo>
                <a:close/>
              </a:path>
              <a:path w="339725" h="394334">
                <a:moveTo>
                  <a:pt x="266954" y="200748"/>
                </a:moveTo>
                <a:lnTo>
                  <a:pt x="224815" y="200748"/>
                </a:lnTo>
                <a:lnTo>
                  <a:pt x="224815" y="217309"/>
                </a:lnTo>
                <a:lnTo>
                  <a:pt x="266954" y="217309"/>
                </a:lnTo>
                <a:lnTo>
                  <a:pt x="266954" y="200748"/>
                </a:lnTo>
                <a:close/>
              </a:path>
              <a:path w="339725" h="394334">
                <a:moveTo>
                  <a:pt x="311912" y="122935"/>
                </a:moveTo>
                <a:lnTo>
                  <a:pt x="106210" y="122935"/>
                </a:lnTo>
                <a:lnTo>
                  <a:pt x="106210" y="200748"/>
                </a:lnTo>
                <a:lnTo>
                  <a:pt x="311912" y="200748"/>
                </a:lnTo>
                <a:lnTo>
                  <a:pt x="311912" y="172605"/>
                </a:lnTo>
                <a:lnTo>
                  <a:pt x="146926" y="172605"/>
                </a:lnTo>
                <a:lnTo>
                  <a:pt x="146926" y="151079"/>
                </a:lnTo>
                <a:lnTo>
                  <a:pt x="311912" y="151079"/>
                </a:lnTo>
                <a:lnTo>
                  <a:pt x="311912" y="122935"/>
                </a:lnTo>
                <a:close/>
              </a:path>
              <a:path w="339725" h="394334">
                <a:moveTo>
                  <a:pt x="311912" y="151079"/>
                </a:moveTo>
                <a:lnTo>
                  <a:pt x="270840" y="151079"/>
                </a:lnTo>
                <a:lnTo>
                  <a:pt x="270840" y="172605"/>
                </a:lnTo>
                <a:lnTo>
                  <a:pt x="311912" y="172605"/>
                </a:lnTo>
                <a:lnTo>
                  <a:pt x="311912" y="1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47454" y="635724"/>
            <a:ext cx="312420" cy="330835"/>
          </a:xfrm>
          <a:custGeom>
            <a:avLst/>
            <a:gdLst/>
            <a:ahLst/>
            <a:cxnLst/>
            <a:rect l="l" t="t" r="r" b="b"/>
            <a:pathLst>
              <a:path w="312420" h="330834">
                <a:moveTo>
                  <a:pt x="236143" y="7861"/>
                </a:moveTo>
                <a:lnTo>
                  <a:pt x="198259" y="38912"/>
                </a:lnTo>
                <a:lnTo>
                  <a:pt x="227100" y="82727"/>
                </a:lnTo>
                <a:lnTo>
                  <a:pt x="245183" y="129464"/>
                </a:lnTo>
                <a:lnTo>
                  <a:pt x="255006" y="179459"/>
                </a:lnTo>
                <a:lnTo>
                  <a:pt x="259068" y="233051"/>
                </a:lnTo>
                <a:lnTo>
                  <a:pt x="259867" y="290575"/>
                </a:lnTo>
                <a:lnTo>
                  <a:pt x="311911" y="287261"/>
                </a:lnTo>
                <a:lnTo>
                  <a:pt x="311586" y="242649"/>
                </a:lnTo>
                <a:lnTo>
                  <a:pt x="308950" y="195139"/>
                </a:lnTo>
                <a:lnTo>
                  <a:pt x="302045" y="146318"/>
                </a:lnTo>
                <a:lnTo>
                  <a:pt x="288914" y="97773"/>
                </a:lnTo>
                <a:lnTo>
                  <a:pt x="267599" y="51092"/>
                </a:lnTo>
                <a:lnTo>
                  <a:pt x="236143" y="7861"/>
                </a:lnTo>
                <a:close/>
              </a:path>
              <a:path w="312420" h="330834">
                <a:moveTo>
                  <a:pt x="5308" y="0"/>
                </a:moveTo>
                <a:lnTo>
                  <a:pt x="3879" y="20556"/>
                </a:lnTo>
                <a:lnTo>
                  <a:pt x="2120" y="48683"/>
                </a:lnTo>
                <a:lnTo>
                  <a:pt x="629" y="82476"/>
                </a:lnTo>
                <a:lnTo>
                  <a:pt x="0" y="120027"/>
                </a:lnTo>
                <a:lnTo>
                  <a:pt x="595" y="152739"/>
                </a:lnTo>
                <a:lnTo>
                  <a:pt x="3698" y="196546"/>
                </a:lnTo>
                <a:lnTo>
                  <a:pt x="11285" y="243847"/>
                </a:lnTo>
                <a:lnTo>
                  <a:pt x="25334" y="287043"/>
                </a:lnTo>
                <a:lnTo>
                  <a:pt x="47820" y="318534"/>
                </a:lnTo>
                <a:lnTo>
                  <a:pt x="80721" y="330720"/>
                </a:lnTo>
                <a:lnTo>
                  <a:pt x="117571" y="316543"/>
                </a:lnTo>
                <a:lnTo>
                  <a:pt x="144800" y="283117"/>
                </a:lnTo>
                <a:lnTo>
                  <a:pt x="151659" y="268630"/>
                </a:lnTo>
                <a:lnTo>
                  <a:pt x="84975" y="268630"/>
                </a:lnTo>
                <a:lnTo>
                  <a:pt x="65067" y="251310"/>
                </a:lnTo>
                <a:lnTo>
                  <a:pt x="53722" y="209854"/>
                </a:lnTo>
                <a:lnTo>
                  <a:pt x="48619" y="160016"/>
                </a:lnTo>
                <a:lnTo>
                  <a:pt x="47434" y="117551"/>
                </a:lnTo>
                <a:lnTo>
                  <a:pt x="48413" y="80866"/>
                </a:lnTo>
                <a:lnTo>
                  <a:pt x="50753" y="48528"/>
                </a:lnTo>
                <a:lnTo>
                  <a:pt x="53558" y="22555"/>
                </a:lnTo>
                <a:lnTo>
                  <a:pt x="55930" y="4965"/>
                </a:lnTo>
                <a:lnTo>
                  <a:pt x="5308" y="0"/>
                </a:lnTo>
                <a:close/>
              </a:path>
              <a:path w="312420" h="330834">
                <a:moveTo>
                  <a:pt x="134531" y="187921"/>
                </a:moveTo>
                <a:lnTo>
                  <a:pt x="120591" y="226002"/>
                </a:lnTo>
                <a:lnTo>
                  <a:pt x="99795" y="261856"/>
                </a:lnTo>
                <a:lnTo>
                  <a:pt x="84975" y="268630"/>
                </a:lnTo>
                <a:lnTo>
                  <a:pt x="151659" y="268630"/>
                </a:lnTo>
                <a:lnTo>
                  <a:pt x="163269" y="244106"/>
                </a:lnTo>
                <a:lnTo>
                  <a:pt x="173837" y="213169"/>
                </a:lnTo>
                <a:lnTo>
                  <a:pt x="134531" y="187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73" y="0"/>
            <a:ext cx="10690225" cy="7545070"/>
          </a:xfrm>
          <a:custGeom>
            <a:avLst/>
            <a:gdLst/>
            <a:ahLst/>
            <a:cxnLst/>
            <a:rect l="l" t="t" r="r" b="b"/>
            <a:pathLst>
              <a:path w="10690225" h="7545070">
                <a:moveTo>
                  <a:pt x="10689729" y="7544727"/>
                </a:moveTo>
                <a:lnTo>
                  <a:pt x="0" y="7544727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27629" y="679285"/>
            <a:ext cx="83820" cy="281305"/>
          </a:xfrm>
          <a:custGeom>
            <a:avLst/>
            <a:gdLst/>
            <a:ahLst/>
            <a:cxnLst/>
            <a:rect l="l" t="t" r="r" b="b"/>
            <a:pathLst>
              <a:path w="83819" h="281305">
                <a:moveTo>
                  <a:pt x="83705" y="0"/>
                </a:moveTo>
                <a:lnTo>
                  <a:pt x="52755" y="0"/>
                </a:lnTo>
                <a:lnTo>
                  <a:pt x="36915" y="19331"/>
                </a:lnTo>
                <a:lnTo>
                  <a:pt x="19624" y="48366"/>
                </a:lnTo>
                <a:lnTo>
                  <a:pt x="5710" y="88352"/>
                </a:lnTo>
                <a:lnTo>
                  <a:pt x="0" y="140538"/>
                </a:lnTo>
                <a:lnTo>
                  <a:pt x="5710" y="192724"/>
                </a:lnTo>
                <a:lnTo>
                  <a:pt x="19624" y="232710"/>
                </a:lnTo>
                <a:lnTo>
                  <a:pt x="36915" y="261744"/>
                </a:lnTo>
                <a:lnTo>
                  <a:pt x="52755" y="281076"/>
                </a:lnTo>
                <a:lnTo>
                  <a:pt x="83705" y="281076"/>
                </a:lnTo>
                <a:lnTo>
                  <a:pt x="53355" y="242565"/>
                </a:lnTo>
                <a:lnTo>
                  <a:pt x="36301" y="204692"/>
                </a:lnTo>
                <a:lnTo>
                  <a:pt x="28807" y="169876"/>
                </a:lnTo>
                <a:lnTo>
                  <a:pt x="27139" y="140538"/>
                </a:lnTo>
                <a:lnTo>
                  <a:pt x="28807" y="111199"/>
                </a:lnTo>
                <a:lnTo>
                  <a:pt x="36301" y="76384"/>
                </a:lnTo>
                <a:lnTo>
                  <a:pt x="53355" y="38511"/>
                </a:lnTo>
                <a:lnTo>
                  <a:pt x="83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28823" y="679297"/>
            <a:ext cx="231140" cy="280035"/>
          </a:xfrm>
          <a:custGeom>
            <a:avLst/>
            <a:gdLst/>
            <a:ahLst/>
            <a:cxnLst/>
            <a:rect l="l" t="t" r="r" b="b"/>
            <a:pathLst>
              <a:path w="231139" h="280034">
                <a:moveTo>
                  <a:pt x="66471" y="154470"/>
                </a:moveTo>
                <a:lnTo>
                  <a:pt x="41097" y="154470"/>
                </a:lnTo>
                <a:lnTo>
                  <a:pt x="41097" y="279882"/>
                </a:lnTo>
                <a:lnTo>
                  <a:pt x="66471" y="279882"/>
                </a:lnTo>
                <a:lnTo>
                  <a:pt x="66471" y="154470"/>
                </a:lnTo>
                <a:close/>
              </a:path>
              <a:path w="231139" h="280034">
                <a:moveTo>
                  <a:pt x="230379" y="71742"/>
                </a:moveTo>
                <a:lnTo>
                  <a:pt x="204203" y="71742"/>
                </a:lnTo>
                <a:lnTo>
                  <a:pt x="204061" y="106438"/>
                </a:lnTo>
                <a:lnTo>
                  <a:pt x="203295" y="150609"/>
                </a:lnTo>
                <a:lnTo>
                  <a:pt x="201565" y="201044"/>
                </a:lnTo>
                <a:lnTo>
                  <a:pt x="197104" y="245491"/>
                </a:lnTo>
                <a:lnTo>
                  <a:pt x="194564" y="248158"/>
                </a:lnTo>
                <a:lnTo>
                  <a:pt x="138760" y="248158"/>
                </a:lnTo>
                <a:lnTo>
                  <a:pt x="143827" y="279882"/>
                </a:lnTo>
                <a:lnTo>
                  <a:pt x="199390" y="279882"/>
                </a:lnTo>
                <a:lnTo>
                  <a:pt x="203476" y="279321"/>
                </a:lnTo>
                <a:lnTo>
                  <a:pt x="225418" y="232403"/>
                </a:lnTo>
                <a:lnTo>
                  <a:pt x="227861" y="192495"/>
                </a:lnTo>
                <a:lnTo>
                  <a:pt x="229445" y="131349"/>
                </a:lnTo>
                <a:lnTo>
                  <a:pt x="230379" y="71742"/>
                </a:lnTo>
                <a:close/>
              </a:path>
              <a:path w="231139" h="280034">
                <a:moveTo>
                  <a:pt x="10401" y="172262"/>
                </a:moveTo>
                <a:lnTo>
                  <a:pt x="9612" y="189460"/>
                </a:lnTo>
                <a:lnTo>
                  <a:pt x="7862" y="208837"/>
                </a:lnTo>
                <a:lnTo>
                  <a:pt x="4763" y="229921"/>
                </a:lnTo>
                <a:lnTo>
                  <a:pt x="0" y="251421"/>
                </a:lnTo>
                <a:lnTo>
                  <a:pt x="23596" y="261505"/>
                </a:lnTo>
                <a:lnTo>
                  <a:pt x="28169" y="235787"/>
                </a:lnTo>
                <a:lnTo>
                  <a:pt x="31078" y="210512"/>
                </a:lnTo>
                <a:lnTo>
                  <a:pt x="32673" y="189086"/>
                </a:lnTo>
                <a:lnTo>
                  <a:pt x="33235" y="176415"/>
                </a:lnTo>
                <a:lnTo>
                  <a:pt x="10401" y="172262"/>
                </a:lnTo>
                <a:close/>
              </a:path>
              <a:path w="231139" h="280034">
                <a:moveTo>
                  <a:pt x="93853" y="170472"/>
                </a:moveTo>
                <a:lnTo>
                  <a:pt x="73571" y="174929"/>
                </a:lnTo>
                <a:lnTo>
                  <a:pt x="75961" y="189460"/>
                </a:lnTo>
                <a:lnTo>
                  <a:pt x="78417" y="207246"/>
                </a:lnTo>
                <a:lnTo>
                  <a:pt x="80595" y="226295"/>
                </a:lnTo>
                <a:lnTo>
                  <a:pt x="81940" y="243116"/>
                </a:lnTo>
                <a:lnTo>
                  <a:pt x="105524" y="238671"/>
                </a:lnTo>
                <a:lnTo>
                  <a:pt x="103093" y="217845"/>
                </a:lnTo>
                <a:lnTo>
                  <a:pt x="100355" y="200352"/>
                </a:lnTo>
                <a:lnTo>
                  <a:pt x="97283" y="184967"/>
                </a:lnTo>
                <a:lnTo>
                  <a:pt x="93853" y="170472"/>
                </a:lnTo>
                <a:close/>
              </a:path>
              <a:path w="231139" h="280034">
                <a:moveTo>
                  <a:pt x="145859" y="113550"/>
                </a:moveTo>
                <a:lnTo>
                  <a:pt x="123037" y="127190"/>
                </a:lnTo>
                <a:lnTo>
                  <a:pt x="132359" y="144781"/>
                </a:lnTo>
                <a:lnTo>
                  <a:pt x="140755" y="163401"/>
                </a:lnTo>
                <a:lnTo>
                  <a:pt x="147963" y="181854"/>
                </a:lnTo>
                <a:lnTo>
                  <a:pt x="153720" y="198945"/>
                </a:lnTo>
                <a:lnTo>
                  <a:pt x="177317" y="184416"/>
                </a:lnTo>
                <a:lnTo>
                  <a:pt x="171221" y="165548"/>
                </a:lnTo>
                <a:lnTo>
                  <a:pt x="163964" y="147540"/>
                </a:lnTo>
                <a:lnTo>
                  <a:pt x="155466" y="130162"/>
                </a:lnTo>
                <a:lnTo>
                  <a:pt x="145859" y="113550"/>
                </a:lnTo>
                <a:close/>
              </a:path>
              <a:path w="231139" h="280034">
                <a:moveTo>
                  <a:pt x="110207" y="148831"/>
                </a:moveTo>
                <a:lnTo>
                  <a:pt x="84480" y="148831"/>
                </a:lnTo>
                <a:lnTo>
                  <a:pt x="85991" y="154470"/>
                </a:lnTo>
                <a:lnTo>
                  <a:pt x="86499" y="156248"/>
                </a:lnTo>
                <a:lnTo>
                  <a:pt x="87515" y="160985"/>
                </a:lnTo>
                <a:lnTo>
                  <a:pt x="111112" y="151803"/>
                </a:lnTo>
                <a:lnTo>
                  <a:pt x="110207" y="148831"/>
                </a:lnTo>
                <a:close/>
              </a:path>
              <a:path w="231139" h="280034">
                <a:moveTo>
                  <a:pt x="12941" y="43586"/>
                </a:moveTo>
                <a:lnTo>
                  <a:pt x="0" y="66408"/>
                </a:lnTo>
                <a:lnTo>
                  <a:pt x="12969" y="78999"/>
                </a:lnTo>
                <a:lnTo>
                  <a:pt x="23656" y="91090"/>
                </a:lnTo>
                <a:lnTo>
                  <a:pt x="31396" y="100848"/>
                </a:lnTo>
                <a:lnTo>
                  <a:pt x="35521" y="106438"/>
                </a:lnTo>
                <a:lnTo>
                  <a:pt x="30876" y="114347"/>
                </a:lnTo>
                <a:lnTo>
                  <a:pt x="27114" y="120559"/>
                </a:lnTo>
                <a:lnTo>
                  <a:pt x="21564" y="129565"/>
                </a:lnTo>
                <a:lnTo>
                  <a:pt x="14211" y="129857"/>
                </a:lnTo>
                <a:lnTo>
                  <a:pt x="8369" y="129857"/>
                </a:lnTo>
                <a:lnTo>
                  <a:pt x="762" y="130162"/>
                </a:lnTo>
                <a:lnTo>
                  <a:pt x="762" y="158318"/>
                </a:lnTo>
                <a:lnTo>
                  <a:pt x="41097" y="154470"/>
                </a:lnTo>
                <a:lnTo>
                  <a:pt x="66471" y="154470"/>
                </a:lnTo>
                <a:lnTo>
                  <a:pt x="66471" y="151498"/>
                </a:lnTo>
                <a:lnTo>
                  <a:pt x="78892" y="149720"/>
                </a:lnTo>
                <a:lnTo>
                  <a:pt x="84480" y="148831"/>
                </a:lnTo>
                <a:lnTo>
                  <a:pt x="110207" y="148831"/>
                </a:lnTo>
                <a:lnTo>
                  <a:pt x="107836" y="141039"/>
                </a:lnTo>
                <a:lnTo>
                  <a:pt x="103436" y="127787"/>
                </a:lnTo>
                <a:lnTo>
                  <a:pt x="49466" y="127787"/>
                </a:lnTo>
                <a:lnTo>
                  <a:pt x="70409" y="94115"/>
                </a:lnTo>
                <a:lnTo>
                  <a:pt x="76956" y="82715"/>
                </a:lnTo>
                <a:lnTo>
                  <a:pt x="49212" y="82715"/>
                </a:lnTo>
                <a:lnTo>
                  <a:pt x="43891" y="75895"/>
                </a:lnTo>
                <a:lnTo>
                  <a:pt x="39319" y="70269"/>
                </a:lnTo>
                <a:lnTo>
                  <a:pt x="37541" y="68186"/>
                </a:lnTo>
                <a:lnTo>
                  <a:pt x="44123" y="57369"/>
                </a:lnTo>
                <a:lnTo>
                  <a:pt x="48157" y="49809"/>
                </a:lnTo>
                <a:lnTo>
                  <a:pt x="20040" y="49809"/>
                </a:lnTo>
                <a:lnTo>
                  <a:pt x="17513" y="47726"/>
                </a:lnTo>
                <a:lnTo>
                  <a:pt x="15227" y="45351"/>
                </a:lnTo>
                <a:lnTo>
                  <a:pt x="12941" y="43586"/>
                </a:lnTo>
                <a:close/>
              </a:path>
              <a:path w="231139" h="280034">
                <a:moveTo>
                  <a:pt x="91071" y="95465"/>
                </a:moveTo>
                <a:lnTo>
                  <a:pt x="70269" y="103771"/>
                </a:lnTo>
                <a:lnTo>
                  <a:pt x="73063" y="110883"/>
                </a:lnTo>
                <a:lnTo>
                  <a:pt x="75082" y="115925"/>
                </a:lnTo>
                <a:lnTo>
                  <a:pt x="77622" y="125412"/>
                </a:lnTo>
                <a:lnTo>
                  <a:pt x="56541" y="127289"/>
                </a:lnTo>
                <a:lnTo>
                  <a:pt x="49466" y="127787"/>
                </a:lnTo>
                <a:lnTo>
                  <a:pt x="103436" y="127787"/>
                </a:lnTo>
                <a:lnTo>
                  <a:pt x="102611" y="125301"/>
                </a:lnTo>
                <a:lnTo>
                  <a:pt x="96626" y="108729"/>
                </a:lnTo>
                <a:lnTo>
                  <a:pt x="91071" y="95465"/>
                </a:lnTo>
                <a:close/>
              </a:path>
              <a:path w="231139" h="280034">
                <a:moveTo>
                  <a:pt x="136982" y="889"/>
                </a:moveTo>
                <a:lnTo>
                  <a:pt x="130197" y="28638"/>
                </a:lnTo>
                <a:lnTo>
                  <a:pt x="120937" y="53662"/>
                </a:lnTo>
                <a:lnTo>
                  <a:pt x="109869" y="75350"/>
                </a:lnTo>
                <a:lnTo>
                  <a:pt x="97663" y="93091"/>
                </a:lnTo>
                <a:lnTo>
                  <a:pt x="116433" y="117703"/>
                </a:lnTo>
                <a:lnTo>
                  <a:pt x="121787" y="110816"/>
                </a:lnTo>
                <a:lnTo>
                  <a:pt x="128230" y="101509"/>
                </a:lnTo>
                <a:lnTo>
                  <a:pt x="135623" y="88808"/>
                </a:lnTo>
                <a:lnTo>
                  <a:pt x="143827" y="71742"/>
                </a:lnTo>
                <a:lnTo>
                  <a:pt x="230379" y="71742"/>
                </a:lnTo>
                <a:lnTo>
                  <a:pt x="230835" y="42684"/>
                </a:lnTo>
                <a:lnTo>
                  <a:pt x="154482" y="42684"/>
                </a:lnTo>
                <a:lnTo>
                  <a:pt x="157953" y="30732"/>
                </a:lnTo>
                <a:lnTo>
                  <a:pt x="160540" y="20448"/>
                </a:lnTo>
                <a:lnTo>
                  <a:pt x="162618" y="10960"/>
                </a:lnTo>
                <a:lnTo>
                  <a:pt x="164122" y="3556"/>
                </a:lnTo>
                <a:lnTo>
                  <a:pt x="136982" y="889"/>
                </a:lnTo>
                <a:close/>
              </a:path>
              <a:path w="231139" h="280034">
                <a:moveTo>
                  <a:pt x="74841" y="32016"/>
                </a:moveTo>
                <a:lnTo>
                  <a:pt x="71154" y="40477"/>
                </a:lnTo>
                <a:lnTo>
                  <a:pt x="66303" y="50803"/>
                </a:lnTo>
                <a:lnTo>
                  <a:pt x="59314" y="64410"/>
                </a:lnTo>
                <a:lnTo>
                  <a:pt x="49212" y="82715"/>
                </a:lnTo>
                <a:lnTo>
                  <a:pt x="76956" y="82715"/>
                </a:lnTo>
                <a:lnTo>
                  <a:pt x="84191" y="70118"/>
                </a:lnTo>
                <a:lnTo>
                  <a:pt x="92710" y="53662"/>
                </a:lnTo>
                <a:lnTo>
                  <a:pt x="97409" y="43586"/>
                </a:lnTo>
                <a:lnTo>
                  <a:pt x="74841" y="32016"/>
                </a:lnTo>
                <a:close/>
              </a:path>
              <a:path w="231139" h="280034">
                <a:moveTo>
                  <a:pt x="43637" y="0"/>
                </a:moveTo>
                <a:lnTo>
                  <a:pt x="39126" y="11034"/>
                </a:lnTo>
                <a:lnTo>
                  <a:pt x="34024" y="22680"/>
                </a:lnTo>
                <a:lnTo>
                  <a:pt x="27829" y="35438"/>
                </a:lnTo>
                <a:lnTo>
                  <a:pt x="20040" y="49809"/>
                </a:lnTo>
                <a:lnTo>
                  <a:pt x="48157" y="49809"/>
                </a:lnTo>
                <a:lnTo>
                  <a:pt x="51779" y="43021"/>
                </a:lnTo>
                <a:lnTo>
                  <a:pt x="59485" y="26949"/>
                </a:lnTo>
                <a:lnTo>
                  <a:pt x="66217" y="10960"/>
                </a:lnTo>
                <a:lnTo>
                  <a:pt x="43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80664" y="730618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30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26625" y="698868"/>
            <a:ext cx="69850" cy="31750"/>
          </a:xfrm>
          <a:custGeom>
            <a:avLst/>
            <a:gdLst/>
            <a:ahLst/>
            <a:cxnLst/>
            <a:rect l="l" t="t" r="r" b="b"/>
            <a:pathLst>
              <a:path w="69850" h="31750">
                <a:moveTo>
                  <a:pt x="0" y="31750"/>
                </a:moveTo>
                <a:lnTo>
                  <a:pt x="69253" y="31750"/>
                </a:lnTo>
                <a:lnTo>
                  <a:pt x="69253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70212" y="689673"/>
            <a:ext cx="243204" cy="269240"/>
          </a:xfrm>
          <a:custGeom>
            <a:avLst/>
            <a:gdLst/>
            <a:ahLst/>
            <a:cxnLst/>
            <a:rect l="l" t="t" r="r" b="b"/>
            <a:pathLst>
              <a:path w="243204" h="269240">
                <a:moveTo>
                  <a:pt x="105778" y="31432"/>
                </a:moveTo>
                <a:lnTo>
                  <a:pt x="78371" y="31432"/>
                </a:lnTo>
                <a:lnTo>
                  <a:pt x="78371" y="71450"/>
                </a:lnTo>
                <a:lnTo>
                  <a:pt x="75934" y="116362"/>
                </a:lnTo>
                <a:lnTo>
                  <a:pt x="65341" y="160804"/>
                </a:lnTo>
                <a:lnTo>
                  <a:pt x="41670" y="202745"/>
                </a:lnTo>
                <a:lnTo>
                  <a:pt x="0" y="240156"/>
                </a:lnTo>
                <a:lnTo>
                  <a:pt x="19532" y="268909"/>
                </a:lnTo>
                <a:lnTo>
                  <a:pt x="44458" y="246790"/>
                </a:lnTo>
                <a:lnTo>
                  <a:pt x="69816" y="215803"/>
                </a:lnTo>
                <a:lnTo>
                  <a:pt x="91086" y="172306"/>
                </a:lnTo>
                <a:lnTo>
                  <a:pt x="103746" y="112661"/>
                </a:lnTo>
                <a:lnTo>
                  <a:pt x="218645" y="112661"/>
                </a:lnTo>
                <a:lnTo>
                  <a:pt x="219417" y="82422"/>
                </a:lnTo>
                <a:lnTo>
                  <a:pt x="105778" y="82422"/>
                </a:lnTo>
                <a:lnTo>
                  <a:pt x="106032" y="80048"/>
                </a:lnTo>
                <a:lnTo>
                  <a:pt x="105778" y="76187"/>
                </a:lnTo>
                <a:lnTo>
                  <a:pt x="105778" y="31432"/>
                </a:lnTo>
                <a:close/>
              </a:path>
              <a:path w="243204" h="269240">
                <a:moveTo>
                  <a:pt x="218645" y="112661"/>
                </a:moveTo>
                <a:lnTo>
                  <a:pt x="190754" y="112661"/>
                </a:lnTo>
                <a:lnTo>
                  <a:pt x="190281" y="139231"/>
                </a:lnTo>
                <a:lnTo>
                  <a:pt x="188882" y="168441"/>
                </a:lnTo>
                <a:lnTo>
                  <a:pt x="186008" y="197263"/>
                </a:lnTo>
                <a:lnTo>
                  <a:pt x="181114" y="222669"/>
                </a:lnTo>
                <a:lnTo>
                  <a:pt x="178320" y="233629"/>
                </a:lnTo>
                <a:lnTo>
                  <a:pt x="171729" y="236296"/>
                </a:lnTo>
                <a:lnTo>
                  <a:pt x="118706" y="236296"/>
                </a:lnTo>
                <a:lnTo>
                  <a:pt x="123532" y="268909"/>
                </a:lnTo>
                <a:lnTo>
                  <a:pt x="170713" y="268909"/>
                </a:lnTo>
                <a:lnTo>
                  <a:pt x="192042" y="261612"/>
                </a:lnTo>
                <a:lnTo>
                  <a:pt x="205788" y="239557"/>
                </a:lnTo>
                <a:lnTo>
                  <a:pt x="213740" y="202502"/>
                </a:lnTo>
                <a:lnTo>
                  <a:pt x="217687" y="150205"/>
                </a:lnTo>
                <a:lnTo>
                  <a:pt x="218645" y="112661"/>
                </a:lnTo>
                <a:close/>
              </a:path>
              <a:path w="243204" h="269240">
                <a:moveTo>
                  <a:pt x="243001" y="0"/>
                </a:moveTo>
                <a:lnTo>
                  <a:pt x="5067" y="0"/>
                </a:lnTo>
                <a:lnTo>
                  <a:pt x="5067" y="31432"/>
                </a:lnTo>
                <a:lnTo>
                  <a:pt x="243001" y="31432"/>
                </a:lnTo>
                <a:lnTo>
                  <a:pt x="243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37826" y="689965"/>
            <a:ext cx="219075" cy="269240"/>
          </a:xfrm>
          <a:custGeom>
            <a:avLst/>
            <a:gdLst/>
            <a:ahLst/>
            <a:cxnLst/>
            <a:rect l="l" t="t" r="r" b="b"/>
            <a:pathLst>
              <a:path w="219075" h="269240">
                <a:moveTo>
                  <a:pt x="218909" y="0"/>
                </a:moveTo>
                <a:lnTo>
                  <a:pt x="0" y="0"/>
                </a:lnTo>
                <a:lnTo>
                  <a:pt x="0" y="268922"/>
                </a:lnTo>
                <a:lnTo>
                  <a:pt x="27393" y="268922"/>
                </a:lnTo>
                <a:lnTo>
                  <a:pt x="27393" y="155067"/>
                </a:lnTo>
                <a:lnTo>
                  <a:pt x="218909" y="155067"/>
                </a:lnTo>
                <a:lnTo>
                  <a:pt x="218909" y="126301"/>
                </a:lnTo>
                <a:lnTo>
                  <a:pt x="27393" y="126301"/>
                </a:lnTo>
                <a:lnTo>
                  <a:pt x="27393" y="29057"/>
                </a:lnTo>
                <a:lnTo>
                  <a:pt x="218909" y="29057"/>
                </a:lnTo>
                <a:lnTo>
                  <a:pt x="218909" y="0"/>
                </a:lnTo>
                <a:close/>
              </a:path>
              <a:path w="219075" h="269240">
                <a:moveTo>
                  <a:pt x="218909" y="155067"/>
                </a:moveTo>
                <a:lnTo>
                  <a:pt x="191515" y="155067"/>
                </a:lnTo>
                <a:lnTo>
                  <a:pt x="191515" y="236004"/>
                </a:lnTo>
                <a:lnTo>
                  <a:pt x="189484" y="238378"/>
                </a:lnTo>
                <a:lnTo>
                  <a:pt x="144081" y="238378"/>
                </a:lnTo>
                <a:lnTo>
                  <a:pt x="148894" y="268922"/>
                </a:lnTo>
                <a:lnTo>
                  <a:pt x="193801" y="268922"/>
                </a:lnTo>
                <a:lnTo>
                  <a:pt x="205429" y="266693"/>
                </a:lnTo>
                <a:lnTo>
                  <a:pt x="213204" y="260656"/>
                </a:lnTo>
                <a:lnTo>
                  <a:pt x="217554" y="251782"/>
                </a:lnTo>
                <a:lnTo>
                  <a:pt x="218909" y="241046"/>
                </a:lnTo>
                <a:lnTo>
                  <a:pt x="218909" y="155067"/>
                </a:lnTo>
                <a:close/>
              </a:path>
              <a:path w="219075" h="269240">
                <a:moveTo>
                  <a:pt x="122008" y="29057"/>
                </a:moveTo>
                <a:lnTo>
                  <a:pt x="95376" y="29057"/>
                </a:lnTo>
                <a:lnTo>
                  <a:pt x="95376" y="126301"/>
                </a:lnTo>
                <a:lnTo>
                  <a:pt x="122008" y="126301"/>
                </a:lnTo>
                <a:lnTo>
                  <a:pt x="122008" y="29057"/>
                </a:lnTo>
                <a:close/>
              </a:path>
              <a:path w="219075" h="269240">
                <a:moveTo>
                  <a:pt x="218909" y="29057"/>
                </a:moveTo>
                <a:lnTo>
                  <a:pt x="191262" y="29057"/>
                </a:lnTo>
                <a:lnTo>
                  <a:pt x="191262" y="126301"/>
                </a:lnTo>
                <a:lnTo>
                  <a:pt x="218909" y="126301"/>
                </a:lnTo>
                <a:lnTo>
                  <a:pt x="218909" y="29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84638" y="679285"/>
            <a:ext cx="83820" cy="281305"/>
          </a:xfrm>
          <a:custGeom>
            <a:avLst/>
            <a:gdLst/>
            <a:ahLst/>
            <a:cxnLst/>
            <a:rect l="l" t="t" r="r" b="b"/>
            <a:pathLst>
              <a:path w="83820" h="281305">
                <a:moveTo>
                  <a:pt x="30949" y="0"/>
                </a:moveTo>
                <a:lnTo>
                  <a:pt x="0" y="0"/>
                </a:lnTo>
                <a:lnTo>
                  <a:pt x="30350" y="38511"/>
                </a:lnTo>
                <a:lnTo>
                  <a:pt x="47404" y="76384"/>
                </a:lnTo>
                <a:lnTo>
                  <a:pt x="54897" y="111199"/>
                </a:lnTo>
                <a:lnTo>
                  <a:pt x="56565" y="140538"/>
                </a:lnTo>
                <a:lnTo>
                  <a:pt x="54897" y="169876"/>
                </a:lnTo>
                <a:lnTo>
                  <a:pt x="47404" y="204692"/>
                </a:lnTo>
                <a:lnTo>
                  <a:pt x="30350" y="242565"/>
                </a:lnTo>
                <a:lnTo>
                  <a:pt x="0" y="281076"/>
                </a:lnTo>
                <a:lnTo>
                  <a:pt x="30949" y="281076"/>
                </a:lnTo>
                <a:lnTo>
                  <a:pt x="46790" y="261746"/>
                </a:lnTo>
                <a:lnTo>
                  <a:pt x="64081" y="232714"/>
                </a:lnTo>
                <a:lnTo>
                  <a:pt x="77995" y="192729"/>
                </a:lnTo>
                <a:lnTo>
                  <a:pt x="83705" y="140538"/>
                </a:lnTo>
                <a:lnTo>
                  <a:pt x="77995" y="88353"/>
                </a:lnTo>
                <a:lnTo>
                  <a:pt x="64081" y="48371"/>
                </a:lnTo>
                <a:lnTo>
                  <a:pt x="46790" y="19337"/>
                </a:lnTo>
                <a:lnTo>
                  <a:pt x="30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353054" y="6341593"/>
            <a:ext cx="1116850" cy="6991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575851" y="6466535"/>
            <a:ext cx="465226" cy="4902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39096" y="6489408"/>
            <a:ext cx="412254" cy="2138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75800" y="6512776"/>
            <a:ext cx="103212" cy="2043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476471" y="7002673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82" y="266"/>
                </a:moveTo>
                <a:lnTo>
                  <a:pt x="11163" y="266"/>
                </a:lnTo>
                <a:lnTo>
                  <a:pt x="11163" y="14681"/>
                </a:lnTo>
                <a:lnTo>
                  <a:pt x="12750" y="14681"/>
                </a:lnTo>
                <a:lnTo>
                  <a:pt x="12738" y="965"/>
                </a:lnTo>
                <a:lnTo>
                  <a:pt x="14158" y="965"/>
                </a:lnTo>
                <a:lnTo>
                  <a:pt x="13982" y="266"/>
                </a:lnTo>
                <a:close/>
              </a:path>
              <a:path w="23495" h="15240">
                <a:moveTo>
                  <a:pt x="14158" y="965"/>
                </a:moveTo>
                <a:lnTo>
                  <a:pt x="12738" y="965"/>
                </a:lnTo>
                <a:lnTo>
                  <a:pt x="13054" y="2349"/>
                </a:lnTo>
                <a:lnTo>
                  <a:pt x="13224" y="2921"/>
                </a:lnTo>
                <a:lnTo>
                  <a:pt x="16179" y="14681"/>
                </a:lnTo>
                <a:lnTo>
                  <a:pt x="18097" y="14681"/>
                </a:lnTo>
                <a:lnTo>
                  <a:pt x="18364" y="13639"/>
                </a:lnTo>
                <a:lnTo>
                  <a:pt x="17119" y="13639"/>
                </a:lnTo>
                <a:lnTo>
                  <a:pt x="16967" y="12128"/>
                </a:lnTo>
                <a:lnTo>
                  <a:pt x="14158" y="965"/>
                </a:lnTo>
                <a:close/>
              </a:path>
              <a:path w="23495" h="15240">
                <a:moveTo>
                  <a:pt x="23164" y="965"/>
                </a:moveTo>
                <a:lnTo>
                  <a:pt x="21590" y="965"/>
                </a:lnTo>
                <a:lnTo>
                  <a:pt x="21590" y="14681"/>
                </a:lnTo>
                <a:lnTo>
                  <a:pt x="23164" y="14681"/>
                </a:lnTo>
                <a:lnTo>
                  <a:pt x="23164" y="965"/>
                </a:lnTo>
                <a:close/>
              </a:path>
              <a:path w="23495" h="15240">
                <a:moveTo>
                  <a:pt x="23164" y="266"/>
                </a:moveTo>
                <a:lnTo>
                  <a:pt x="20383" y="266"/>
                </a:lnTo>
                <a:lnTo>
                  <a:pt x="17335" y="12204"/>
                </a:lnTo>
                <a:lnTo>
                  <a:pt x="17145" y="13639"/>
                </a:lnTo>
                <a:lnTo>
                  <a:pt x="18364" y="13639"/>
                </a:lnTo>
                <a:lnTo>
                  <a:pt x="21432" y="1587"/>
                </a:lnTo>
                <a:lnTo>
                  <a:pt x="21551" y="965"/>
                </a:lnTo>
                <a:lnTo>
                  <a:pt x="23164" y="965"/>
                </a:lnTo>
                <a:lnTo>
                  <a:pt x="23164" y="266"/>
                </a:lnTo>
                <a:close/>
              </a:path>
              <a:path w="23495" h="15240">
                <a:moveTo>
                  <a:pt x="1574" y="10121"/>
                </a:moveTo>
                <a:lnTo>
                  <a:pt x="0" y="10121"/>
                </a:lnTo>
                <a:lnTo>
                  <a:pt x="100" y="12255"/>
                </a:lnTo>
                <a:lnTo>
                  <a:pt x="1130" y="14605"/>
                </a:lnTo>
                <a:lnTo>
                  <a:pt x="2819" y="15024"/>
                </a:lnTo>
                <a:lnTo>
                  <a:pt x="7010" y="15024"/>
                </a:lnTo>
                <a:lnTo>
                  <a:pt x="8548" y="13589"/>
                </a:lnTo>
                <a:lnTo>
                  <a:pt x="1905" y="13589"/>
                </a:lnTo>
                <a:lnTo>
                  <a:pt x="1524" y="12255"/>
                </a:lnTo>
                <a:lnTo>
                  <a:pt x="1574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54" y="0"/>
                </a:lnTo>
                <a:lnTo>
                  <a:pt x="314" y="1435"/>
                </a:lnTo>
                <a:lnTo>
                  <a:pt x="253" y="5600"/>
                </a:lnTo>
                <a:lnTo>
                  <a:pt x="533" y="6489"/>
                </a:lnTo>
                <a:lnTo>
                  <a:pt x="1892" y="7188"/>
                </a:lnTo>
                <a:lnTo>
                  <a:pt x="2654" y="7607"/>
                </a:lnTo>
                <a:lnTo>
                  <a:pt x="3937" y="7988"/>
                </a:lnTo>
                <a:lnTo>
                  <a:pt x="4711" y="8305"/>
                </a:lnTo>
                <a:lnTo>
                  <a:pt x="6172" y="8851"/>
                </a:lnTo>
                <a:lnTo>
                  <a:pt x="7073" y="8851"/>
                </a:lnTo>
                <a:lnTo>
                  <a:pt x="7073" y="12776"/>
                </a:lnTo>
                <a:lnTo>
                  <a:pt x="5930" y="13589"/>
                </a:lnTo>
                <a:lnTo>
                  <a:pt x="8548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794"/>
                </a:lnTo>
                <a:lnTo>
                  <a:pt x="4711" y="6540"/>
                </a:lnTo>
                <a:lnTo>
                  <a:pt x="3975" y="6248"/>
                </a:lnTo>
                <a:lnTo>
                  <a:pt x="3187" y="5969"/>
                </a:lnTo>
                <a:lnTo>
                  <a:pt x="2286" y="5600"/>
                </a:lnTo>
                <a:lnTo>
                  <a:pt x="1841" y="4978"/>
                </a:lnTo>
                <a:lnTo>
                  <a:pt x="1898" y="2552"/>
                </a:lnTo>
                <a:lnTo>
                  <a:pt x="2082" y="1435"/>
                </a:lnTo>
                <a:lnTo>
                  <a:pt x="8451" y="1435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35"/>
                </a:moveTo>
                <a:lnTo>
                  <a:pt x="6007" y="1435"/>
                </a:lnTo>
                <a:lnTo>
                  <a:pt x="6807" y="2552"/>
                </a:lnTo>
                <a:lnTo>
                  <a:pt x="6705" y="4064"/>
                </a:lnTo>
                <a:lnTo>
                  <a:pt x="8280" y="4064"/>
                </a:lnTo>
                <a:lnTo>
                  <a:pt x="8451" y="1435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73" y="0"/>
            <a:ext cx="10690225" cy="7545070"/>
          </a:xfrm>
          <a:custGeom>
            <a:avLst/>
            <a:gdLst/>
            <a:ahLst/>
            <a:cxnLst/>
            <a:rect l="l" t="t" r="r" b="b"/>
            <a:pathLst>
              <a:path w="10690225" h="7545070">
                <a:moveTo>
                  <a:pt x="10689729" y="7544727"/>
                </a:moveTo>
                <a:lnTo>
                  <a:pt x="0" y="7544727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95128" y="348742"/>
            <a:ext cx="198958" cy="2201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518647" y="531495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00"/>
            <a:ext cx="10691990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5238"/>
            <a:ext cx="1069199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6878" y="2094928"/>
            <a:ext cx="175183" cy="219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4307" y="2094928"/>
            <a:ext cx="224154" cy="219710"/>
          </a:xfrm>
          <a:custGeom>
            <a:avLst/>
            <a:gdLst/>
            <a:ahLst/>
            <a:cxnLst/>
            <a:rect l="l" t="t" r="r" b="b"/>
            <a:pathLst>
              <a:path w="224154" h="219710">
                <a:moveTo>
                  <a:pt x="31089" y="160578"/>
                </a:moveTo>
                <a:lnTo>
                  <a:pt x="25619" y="174669"/>
                </a:lnTo>
                <a:lnTo>
                  <a:pt x="18783" y="186645"/>
                </a:lnTo>
                <a:lnTo>
                  <a:pt x="10622" y="197126"/>
                </a:lnTo>
                <a:lnTo>
                  <a:pt x="1181" y="206730"/>
                </a:lnTo>
                <a:lnTo>
                  <a:pt x="16255" y="219671"/>
                </a:lnTo>
                <a:lnTo>
                  <a:pt x="22587" y="213382"/>
                </a:lnTo>
                <a:lnTo>
                  <a:pt x="30732" y="203277"/>
                </a:lnTo>
                <a:lnTo>
                  <a:pt x="39760" y="188184"/>
                </a:lnTo>
                <a:lnTo>
                  <a:pt x="48742" y="166928"/>
                </a:lnTo>
                <a:lnTo>
                  <a:pt x="31089" y="160578"/>
                </a:lnTo>
                <a:close/>
              </a:path>
              <a:path w="224154" h="219710">
                <a:moveTo>
                  <a:pt x="186956" y="154927"/>
                </a:moveTo>
                <a:lnTo>
                  <a:pt x="170942" y="163868"/>
                </a:lnTo>
                <a:lnTo>
                  <a:pt x="180536" y="176116"/>
                </a:lnTo>
                <a:lnTo>
                  <a:pt x="189955" y="189825"/>
                </a:lnTo>
                <a:lnTo>
                  <a:pt x="198757" y="204332"/>
                </a:lnTo>
                <a:lnTo>
                  <a:pt x="206502" y="218973"/>
                </a:lnTo>
                <a:lnTo>
                  <a:pt x="223926" y="206959"/>
                </a:lnTo>
                <a:lnTo>
                  <a:pt x="217158" y="195218"/>
                </a:lnTo>
                <a:lnTo>
                  <a:pt x="208446" y="181733"/>
                </a:lnTo>
                <a:lnTo>
                  <a:pt x="198232" y="167854"/>
                </a:lnTo>
                <a:lnTo>
                  <a:pt x="186956" y="154927"/>
                </a:lnTo>
                <a:close/>
              </a:path>
              <a:path w="224154" h="219710">
                <a:moveTo>
                  <a:pt x="90893" y="164807"/>
                </a:moveTo>
                <a:lnTo>
                  <a:pt x="72999" y="165519"/>
                </a:lnTo>
                <a:lnTo>
                  <a:pt x="73710" y="170929"/>
                </a:lnTo>
                <a:lnTo>
                  <a:pt x="74082" y="174669"/>
                </a:lnTo>
                <a:lnTo>
                  <a:pt x="72059" y="216382"/>
                </a:lnTo>
                <a:lnTo>
                  <a:pt x="93243" y="215912"/>
                </a:lnTo>
                <a:lnTo>
                  <a:pt x="93118" y="198233"/>
                </a:lnTo>
                <a:lnTo>
                  <a:pt x="92869" y="189825"/>
                </a:lnTo>
                <a:lnTo>
                  <a:pt x="92087" y="177227"/>
                </a:lnTo>
                <a:lnTo>
                  <a:pt x="90893" y="164807"/>
                </a:lnTo>
                <a:close/>
              </a:path>
              <a:path w="224154" h="219710">
                <a:moveTo>
                  <a:pt x="140335" y="161988"/>
                </a:moveTo>
                <a:lnTo>
                  <a:pt x="122440" y="165049"/>
                </a:lnTo>
                <a:lnTo>
                  <a:pt x="128785" y="182110"/>
                </a:lnTo>
                <a:lnTo>
                  <a:pt x="132745" y="195573"/>
                </a:lnTo>
                <a:lnTo>
                  <a:pt x="135026" y="206607"/>
                </a:lnTo>
                <a:lnTo>
                  <a:pt x="136334" y="216382"/>
                </a:lnTo>
                <a:lnTo>
                  <a:pt x="155879" y="214020"/>
                </a:lnTo>
                <a:lnTo>
                  <a:pt x="152259" y="196024"/>
                </a:lnTo>
                <a:lnTo>
                  <a:pt x="147578" y="180413"/>
                </a:lnTo>
                <a:lnTo>
                  <a:pt x="143162" y="168596"/>
                </a:lnTo>
                <a:lnTo>
                  <a:pt x="140335" y="161988"/>
                </a:lnTo>
                <a:close/>
              </a:path>
              <a:path w="224154" h="219710">
                <a:moveTo>
                  <a:pt x="165760" y="65455"/>
                </a:moveTo>
                <a:lnTo>
                  <a:pt x="139395" y="65455"/>
                </a:lnTo>
                <a:lnTo>
                  <a:pt x="131354" y="90189"/>
                </a:lnTo>
                <a:lnTo>
                  <a:pt x="117265" y="111607"/>
                </a:lnTo>
                <a:lnTo>
                  <a:pt x="97347" y="129492"/>
                </a:lnTo>
                <a:lnTo>
                  <a:pt x="71818" y="143624"/>
                </a:lnTo>
                <a:lnTo>
                  <a:pt x="84302" y="160350"/>
                </a:lnTo>
                <a:lnTo>
                  <a:pt x="113326" y="141681"/>
                </a:lnTo>
                <a:lnTo>
                  <a:pt x="133035" y="121075"/>
                </a:lnTo>
                <a:lnTo>
                  <a:pt x="145681" y="99678"/>
                </a:lnTo>
                <a:lnTo>
                  <a:pt x="153517" y="78638"/>
                </a:lnTo>
                <a:lnTo>
                  <a:pt x="171056" y="78638"/>
                </a:lnTo>
                <a:lnTo>
                  <a:pt x="165760" y="65455"/>
                </a:lnTo>
                <a:close/>
              </a:path>
              <a:path w="224154" h="219710">
                <a:moveTo>
                  <a:pt x="171056" y="78638"/>
                </a:moveTo>
                <a:lnTo>
                  <a:pt x="153517" y="78638"/>
                </a:lnTo>
                <a:lnTo>
                  <a:pt x="166802" y="109995"/>
                </a:lnTo>
                <a:lnTo>
                  <a:pt x="183130" y="133496"/>
                </a:lnTo>
                <a:lnTo>
                  <a:pt x="199016" y="149758"/>
                </a:lnTo>
                <a:lnTo>
                  <a:pt x="210972" y="159397"/>
                </a:lnTo>
                <a:lnTo>
                  <a:pt x="223926" y="141744"/>
                </a:lnTo>
                <a:lnTo>
                  <a:pt x="205101" y="126972"/>
                </a:lnTo>
                <a:lnTo>
                  <a:pt x="189014" y="110482"/>
                </a:lnTo>
                <a:lnTo>
                  <a:pt x="175841" y="90550"/>
                </a:lnTo>
                <a:lnTo>
                  <a:pt x="171056" y="78638"/>
                </a:lnTo>
                <a:close/>
              </a:path>
              <a:path w="224154" h="219710">
                <a:moveTo>
                  <a:pt x="31788" y="75806"/>
                </a:moveTo>
                <a:lnTo>
                  <a:pt x="23787" y="88519"/>
                </a:lnTo>
                <a:lnTo>
                  <a:pt x="34745" y="93808"/>
                </a:lnTo>
                <a:lnTo>
                  <a:pt x="44332" y="99383"/>
                </a:lnTo>
                <a:lnTo>
                  <a:pt x="51533" y="104120"/>
                </a:lnTo>
                <a:lnTo>
                  <a:pt x="55333" y="106895"/>
                </a:lnTo>
                <a:lnTo>
                  <a:pt x="40979" y="119346"/>
                </a:lnTo>
                <a:lnTo>
                  <a:pt x="27198" y="128817"/>
                </a:lnTo>
                <a:lnTo>
                  <a:pt x="14477" y="135862"/>
                </a:lnTo>
                <a:lnTo>
                  <a:pt x="3301" y="141033"/>
                </a:lnTo>
                <a:lnTo>
                  <a:pt x="14605" y="157746"/>
                </a:lnTo>
                <a:lnTo>
                  <a:pt x="35833" y="145714"/>
                </a:lnTo>
                <a:lnTo>
                  <a:pt x="60109" y="127141"/>
                </a:lnTo>
                <a:lnTo>
                  <a:pt x="83413" y="100798"/>
                </a:lnTo>
                <a:lnTo>
                  <a:pt x="86236" y="95351"/>
                </a:lnTo>
                <a:lnTo>
                  <a:pt x="65697" y="95351"/>
                </a:lnTo>
                <a:lnTo>
                  <a:pt x="57952" y="89915"/>
                </a:lnTo>
                <a:lnTo>
                  <a:pt x="48923" y="84521"/>
                </a:lnTo>
                <a:lnTo>
                  <a:pt x="39804" y="79656"/>
                </a:lnTo>
                <a:lnTo>
                  <a:pt x="31788" y="75806"/>
                </a:lnTo>
                <a:close/>
              </a:path>
              <a:path w="224154" h="219710">
                <a:moveTo>
                  <a:pt x="52514" y="49212"/>
                </a:moveTo>
                <a:lnTo>
                  <a:pt x="44043" y="62395"/>
                </a:lnTo>
                <a:lnTo>
                  <a:pt x="55595" y="68034"/>
                </a:lnTo>
                <a:lnTo>
                  <a:pt x="65493" y="73607"/>
                </a:lnTo>
                <a:lnTo>
                  <a:pt x="72611" y="77988"/>
                </a:lnTo>
                <a:lnTo>
                  <a:pt x="75819" y="80048"/>
                </a:lnTo>
                <a:lnTo>
                  <a:pt x="72059" y="86868"/>
                </a:lnTo>
                <a:lnTo>
                  <a:pt x="69227" y="90881"/>
                </a:lnTo>
                <a:lnTo>
                  <a:pt x="65697" y="95351"/>
                </a:lnTo>
                <a:lnTo>
                  <a:pt x="86236" y="95351"/>
                </a:lnTo>
                <a:lnTo>
                  <a:pt x="101727" y="65455"/>
                </a:lnTo>
                <a:lnTo>
                  <a:pt x="82880" y="65455"/>
                </a:lnTo>
                <a:lnTo>
                  <a:pt x="75094" y="60796"/>
                </a:lnTo>
                <a:lnTo>
                  <a:pt x="68054" y="56800"/>
                </a:lnTo>
                <a:lnTo>
                  <a:pt x="60836" y="53072"/>
                </a:lnTo>
                <a:lnTo>
                  <a:pt x="52514" y="49212"/>
                </a:lnTo>
                <a:close/>
              </a:path>
              <a:path w="224154" h="219710">
                <a:moveTo>
                  <a:pt x="44043" y="0"/>
                </a:moveTo>
                <a:lnTo>
                  <a:pt x="35768" y="21467"/>
                </a:lnTo>
                <a:lnTo>
                  <a:pt x="25907" y="39317"/>
                </a:lnTo>
                <a:lnTo>
                  <a:pt x="14097" y="54704"/>
                </a:lnTo>
                <a:lnTo>
                  <a:pt x="0" y="68757"/>
                </a:lnTo>
                <a:lnTo>
                  <a:pt x="11315" y="85001"/>
                </a:lnTo>
                <a:lnTo>
                  <a:pt x="19012" y="77724"/>
                </a:lnTo>
                <a:lnTo>
                  <a:pt x="27881" y="67957"/>
                </a:lnTo>
                <a:lnTo>
                  <a:pt x="37771" y="54697"/>
                </a:lnTo>
                <a:lnTo>
                  <a:pt x="48514" y="36969"/>
                </a:lnTo>
                <a:lnTo>
                  <a:pt x="110051" y="36969"/>
                </a:lnTo>
                <a:lnTo>
                  <a:pt x="110907" y="32962"/>
                </a:lnTo>
                <a:lnTo>
                  <a:pt x="112073" y="26546"/>
                </a:lnTo>
                <a:lnTo>
                  <a:pt x="113017" y="20485"/>
                </a:lnTo>
                <a:lnTo>
                  <a:pt x="56514" y="20485"/>
                </a:lnTo>
                <a:lnTo>
                  <a:pt x="58877" y="15062"/>
                </a:lnTo>
                <a:lnTo>
                  <a:pt x="60286" y="11303"/>
                </a:lnTo>
                <a:lnTo>
                  <a:pt x="62877" y="4000"/>
                </a:lnTo>
                <a:lnTo>
                  <a:pt x="44043" y="0"/>
                </a:lnTo>
                <a:close/>
              </a:path>
              <a:path w="224154" h="219710">
                <a:moveTo>
                  <a:pt x="110051" y="36969"/>
                </a:moveTo>
                <a:lnTo>
                  <a:pt x="92075" y="36969"/>
                </a:lnTo>
                <a:lnTo>
                  <a:pt x="90373" y="43633"/>
                </a:lnTo>
                <a:lnTo>
                  <a:pt x="88363" y="50588"/>
                </a:lnTo>
                <a:lnTo>
                  <a:pt x="85909" y="57856"/>
                </a:lnTo>
                <a:lnTo>
                  <a:pt x="82880" y="65455"/>
                </a:lnTo>
                <a:lnTo>
                  <a:pt x="222745" y="65455"/>
                </a:lnTo>
                <a:lnTo>
                  <a:pt x="222745" y="48260"/>
                </a:lnTo>
                <a:lnTo>
                  <a:pt x="107378" y="48260"/>
                </a:lnTo>
                <a:lnTo>
                  <a:pt x="109386" y="40083"/>
                </a:lnTo>
                <a:lnTo>
                  <a:pt x="110051" y="36969"/>
                </a:lnTo>
                <a:close/>
              </a:path>
              <a:path w="224154" h="219710">
                <a:moveTo>
                  <a:pt x="161290" y="939"/>
                </a:moveTo>
                <a:lnTo>
                  <a:pt x="142227" y="939"/>
                </a:lnTo>
                <a:lnTo>
                  <a:pt x="142227" y="48260"/>
                </a:lnTo>
                <a:lnTo>
                  <a:pt x="161290" y="48260"/>
                </a:lnTo>
                <a:lnTo>
                  <a:pt x="161290" y="939"/>
                </a:lnTo>
                <a:close/>
              </a:path>
              <a:path w="224154" h="219710">
                <a:moveTo>
                  <a:pt x="186486" y="1638"/>
                </a:moveTo>
                <a:lnTo>
                  <a:pt x="171894" y="12471"/>
                </a:lnTo>
                <a:lnTo>
                  <a:pt x="182442" y="20857"/>
                </a:lnTo>
                <a:lnTo>
                  <a:pt x="190457" y="27982"/>
                </a:lnTo>
                <a:lnTo>
                  <a:pt x="197017" y="34886"/>
                </a:lnTo>
                <a:lnTo>
                  <a:pt x="203200" y="42608"/>
                </a:lnTo>
                <a:lnTo>
                  <a:pt x="217804" y="30607"/>
                </a:lnTo>
                <a:lnTo>
                  <a:pt x="211123" y="23033"/>
                </a:lnTo>
                <a:lnTo>
                  <a:pt x="203023" y="15062"/>
                </a:lnTo>
                <a:lnTo>
                  <a:pt x="194489" y="7625"/>
                </a:lnTo>
                <a:lnTo>
                  <a:pt x="186486" y="1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0946" y="2095157"/>
            <a:ext cx="224154" cy="219710"/>
          </a:xfrm>
          <a:custGeom>
            <a:avLst/>
            <a:gdLst/>
            <a:ahLst/>
            <a:cxnLst/>
            <a:rect l="l" t="t" r="r" b="b"/>
            <a:pathLst>
              <a:path w="224154" h="219710">
                <a:moveTo>
                  <a:pt x="121729" y="91363"/>
                </a:moveTo>
                <a:lnTo>
                  <a:pt x="101955" y="91363"/>
                </a:lnTo>
                <a:lnTo>
                  <a:pt x="96947" y="127690"/>
                </a:lnTo>
                <a:lnTo>
                  <a:pt x="79933" y="159646"/>
                </a:lnTo>
                <a:lnTo>
                  <a:pt x="48441" y="184537"/>
                </a:lnTo>
                <a:lnTo>
                  <a:pt x="0" y="199669"/>
                </a:lnTo>
                <a:lnTo>
                  <a:pt x="10363" y="219455"/>
                </a:lnTo>
                <a:lnTo>
                  <a:pt x="49235" y="206125"/>
                </a:lnTo>
                <a:lnTo>
                  <a:pt x="78555" y="187690"/>
                </a:lnTo>
                <a:lnTo>
                  <a:pt x="99258" y="165247"/>
                </a:lnTo>
                <a:lnTo>
                  <a:pt x="112306" y="139865"/>
                </a:lnTo>
                <a:lnTo>
                  <a:pt x="131514" y="139865"/>
                </a:lnTo>
                <a:lnTo>
                  <a:pt x="121729" y="91363"/>
                </a:lnTo>
                <a:close/>
              </a:path>
              <a:path w="224154" h="219710">
                <a:moveTo>
                  <a:pt x="131514" y="139865"/>
                </a:moveTo>
                <a:lnTo>
                  <a:pt x="112306" y="139865"/>
                </a:lnTo>
                <a:lnTo>
                  <a:pt x="126168" y="165970"/>
                </a:lnTo>
                <a:lnTo>
                  <a:pt x="146219" y="187694"/>
                </a:lnTo>
                <a:lnTo>
                  <a:pt x="174556" y="205394"/>
                </a:lnTo>
                <a:lnTo>
                  <a:pt x="213321" y="219455"/>
                </a:lnTo>
                <a:lnTo>
                  <a:pt x="223685" y="199428"/>
                </a:lnTo>
                <a:lnTo>
                  <a:pt x="190334" y="190753"/>
                </a:lnTo>
                <a:lnTo>
                  <a:pt x="157162" y="172766"/>
                </a:lnTo>
                <a:lnTo>
                  <a:pt x="131762" y="141094"/>
                </a:lnTo>
                <a:lnTo>
                  <a:pt x="131514" y="139865"/>
                </a:lnTo>
                <a:close/>
              </a:path>
              <a:path w="224154" h="219710">
                <a:moveTo>
                  <a:pt x="27317" y="99847"/>
                </a:moveTo>
                <a:lnTo>
                  <a:pt x="12242" y="110909"/>
                </a:lnTo>
                <a:lnTo>
                  <a:pt x="19990" y="119576"/>
                </a:lnTo>
                <a:lnTo>
                  <a:pt x="28665" y="130652"/>
                </a:lnTo>
                <a:lnTo>
                  <a:pt x="37076" y="142922"/>
                </a:lnTo>
                <a:lnTo>
                  <a:pt x="44030" y="155168"/>
                </a:lnTo>
                <a:lnTo>
                  <a:pt x="60744" y="143167"/>
                </a:lnTo>
                <a:lnTo>
                  <a:pt x="55056" y="134010"/>
                </a:lnTo>
                <a:lnTo>
                  <a:pt x="47383" y="123093"/>
                </a:lnTo>
                <a:lnTo>
                  <a:pt x="38034" y="111382"/>
                </a:lnTo>
                <a:lnTo>
                  <a:pt x="27317" y="99847"/>
                </a:lnTo>
                <a:close/>
              </a:path>
              <a:path w="224154" h="219710">
                <a:moveTo>
                  <a:pt x="192836" y="100075"/>
                </a:moveTo>
                <a:lnTo>
                  <a:pt x="187093" y="110947"/>
                </a:lnTo>
                <a:lnTo>
                  <a:pt x="179562" y="122416"/>
                </a:lnTo>
                <a:lnTo>
                  <a:pt x="171016" y="133489"/>
                </a:lnTo>
                <a:lnTo>
                  <a:pt x="162229" y="143167"/>
                </a:lnTo>
                <a:lnTo>
                  <a:pt x="178244" y="154228"/>
                </a:lnTo>
                <a:lnTo>
                  <a:pt x="188935" y="142308"/>
                </a:lnTo>
                <a:lnTo>
                  <a:pt x="197751" y="130563"/>
                </a:lnTo>
                <a:lnTo>
                  <a:pt x="204758" y="119526"/>
                </a:lnTo>
                <a:lnTo>
                  <a:pt x="210019" y="109727"/>
                </a:lnTo>
                <a:lnTo>
                  <a:pt x="192836" y="100075"/>
                </a:lnTo>
                <a:close/>
              </a:path>
              <a:path w="224154" h="219710">
                <a:moveTo>
                  <a:pt x="198716" y="469"/>
                </a:moveTo>
                <a:lnTo>
                  <a:pt x="190079" y="12606"/>
                </a:lnTo>
                <a:lnTo>
                  <a:pt x="179235" y="25315"/>
                </a:lnTo>
                <a:lnTo>
                  <a:pt x="168123" y="36965"/>
                </a:lnTo>
                <a:lnTo>
                  <a:pt x="158686" y="45923"/>
                </a:lnTo>
                <a:lnTo>
                  <a:pt x="165652" y="52520"/>
                </a:lnTo>
                <a:lnTo>
                  <a:pt x="176087" y="63201"/>
                </a:lnTo>
                <a:lnTo>
                  <a:pt x="188066" y="77016"/>
                </a:lnTo>
                <a:lnTo>
                  <a:pt x="199669" y="93014"/>
                </a:lnTo>
                <a:lnTo>
                  <a:pt x="215201" y="79832"/>
                </a:lnTo>
                <a:lnTo>
                  <a:pt x="210999" y="73988"/>
                </a:lnTo>
                <a:lnTo>
                  <a:pt x="205252" y="67022"/>
                </a:lnTo>
                <a:lnTo>
                  <a:pt x="196593" y="57806"/>
                </a:lnTo>
                <a:lnTo>
                  <a:pt x="183654" y="45211"/>
                </a:lnTo>
                <a:lnTo>
                  <a:pt x="190018" y="39603"/>
                </a:lnTo>
                <a:lnTo>
                  <a:pt x="198721" y="31384"/>
                </a:lnTo>
                <a:lnTo>
                  <a:pt x="207955" y="21837"/>
                </a:lnTo>
                <a:lnTo>
                  <a:pt x="215912" y="12242"/>
                </a:lnTo>
                <a:lnTo>
                  <a:pt x="198716" y="469"/>
                </a:lnTo>
                <a:close/>
              </a:path>
              <a:path w="224154" h="219710">
                <a:moveTo>
                  <a:pt x="46850" y="1181"/>
                </a:moveTo>
                <a:lnTo>
                  <a:pt x="42614" y="7675"/>
                </a:lnTo>
                <a:lnTo>
                  <a:pt x="35729" y="16902"/>
                </a:lnTo>
                <a:lnTo>
                  <a:pt x="24870" y="29393"/>
                </a:lnTo>
                <a:lnTo>
                  <a:pt x="8712" y="45681"/>
                </a:lnTo>
                <a:lnTo>
                  <a:pt x="19079" y="55807"/>
                </a:lnTo>
                <a:lnTo>
                  <a:pt x="29868" y="68052"/>
                </a:lnTo>
                <a:lnTo>
                  <a:pt x="39732" y="80650"/>
                </a:lnTo>
                <a:lnTo>
                  <a:pt x="47320" y="91833"/>
                </a:lnTo>
                <a:lnTo>
                  <a:pt x="64046" y="79832"/>
                </a:lnTo>
                <a:lnTo>
                  <a:pt x="59756" y="74251"/>
                </a:lnTo>
                <a:lnTo>
                  <a:pt x="53419" y="66463"/>
                </a:lnTo>
                <a:lnTo>
                  <a:pt x="44743" y="56645"/>
                </a:lnTo>
                <a:lnTo>
                  <a:pt x="33439" y="44970"/>
                </a:lnTo>
                <a:lnTo>
                  <a:pt x="37791" y="40904"/>
                </a:lnTo>
                <a:lnTo>
                  <a:pt x="45651" y="33085"/>
                </a:lnTo>
                <a:lnTo>
                  <a:pt x="55135" y="22691"/>
                </a:lnTo>
                <a:lnTo>
                  <a:pt x="64046" y="11302"/>
                </a:lnTo>
                <a:lnTo>
                  <a:pt x="46850" y="1181"/>
                </a:lnTo>
                <a:close/>
              </a:path>
              <a:path w="224154" h="219710">
                <a:moveTo>
                  <a:pt x="120789" y="0"/>
                </a:moveTo>
                <a:lnTo>
                  <a:pt x="113362" y="10671"/>
                </a:lnTo>
                <a:lnTo>
                  <a:pt x="103331" y="22791"/>
                </a:lnTo>
                <a:lnTo>
                  <a:pt x="92511" y="34668"/>
                </a:lnTo>
                <a:lnTo>
                  <a:pt x="82168" y="45211"/>
                </a:lnTo>
                <a:lnTo>
                  <a:pt x="95550" y="57550"/>
                </a:lnTo>
                <a:lnTo>
                  <a:pt x="106394" y="68319"/>
                </a:lnTo>
                <a:lnTo>
                  <a:pt x="115780" y="78955"/>
                </a:lnTo>
                <a:lnTo>
                  <a:pt x="124790" y="90893"/>
                </a:lnTo>
                <a:lnTo>
                  <a:pt x="141744" y="78651"/>
                </a:lnTo>
                <a:lnTo>
                  <a:pt x="133964" y="69532"/>
                </a:lnTo>
                <a:lnTo>
                  <a:pt x="126496" y="61517"/>
                </a:lnTo>
                <a:lnTo>
                  <a:pt x="118236" y="53414"/>
                </a:lnTo>
                <a:lnTo>
                  <a:pt x="108076" y="44030"/>
                </a:lnTo>
                <a:lnTo>
                  <a:pt x="113677" y="38530"/>
                </a:lnTo>
                <a:lnTo>
                  <a:pt x="121311" y="30557"/>
                </a:lnTo>
                <a:lnTo>
                  <a:pt x="129920" y="20729"/>
                </a:lnTo>
                <a:lnTo>
                  <a:pt x="138442" y="9664"/>
                </a:lnTo>
                <a:lnTo>
                  <a:pt x="1207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072" y="2303526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5" h="11430">
                <a:moveTo>
                  <a:pt x="0" y="11430"/>
                </a:moveTo>
                <a:lnTo>
                  <a:pt x="19075" y="11430"/>
                </a:lnTo>
                <a:lnTo>
                  <a:pt x="1907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6072" y="229590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290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6072" y="2257806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80">
                <a:moveTo>
                  <a:pt x="0" y="30479"/>
                </a:moveTo>
                <a:lnTo>
                  <a:pt x="19075" y="30479"/>
                </a:lnTo>
                <a:lnTo>
                  <a:pt x="19075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6072" y="225018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29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2058" y="2304008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5" h="10794">
                <a:moveTo>
                  <a:pt x="19303" y="0"/>
                </a:moveTo>
                <a:lnTo>
                  <a:pt x="0" y="0"/>
                </a:lnTo>
                <a:lnTo>
                  <a:pt x="0" y="10363"/>
                </a:lnTo>
                <a:lnTo>
                  <a:pt x="19303" y="10363"/>
                </a:lnTo>
                <a:lnTo>
                  <a:pt x="19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2058" y="2258327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4">
                <a:moveTo>
                  <a:pt x="19303" y="0"/>
                </a:moveTo>
                <a:lnTo>
                  <a:pt x="0" y="0"/>
                </a:lnTo>
                <a:lnTo>
                  <a:pt x="0" y="29667"/>
                </a:lnTo>
                <a:lnTo>
                  <a:pt x="19303" y="29667"/>
                </a:lnTo>
                <a:lnTo>
                  <a:pt x="19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9707" y="221900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033" y="0"/>
                </a:lnTo>
              </a:path>
            </a:pathLst>
          </a:custGeom>
          <a:ln w="16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830" y="2195233"/>
            <a:ext cx="20320" cy="15875"/>
          </a:xfrm>
          <a:custGeom>
            <a:avLst/>
            <a:gdLst/>
            <a:ahLst/>
            <a:cxnLst/>
            <a:rect l="l" t="t" r="r" b="b"/>
            <a:pathLst>
              <a:path w="20320" h="15875">
                <a:moveTo>
                  <a:pt x="19773" y="0"/>
                </a:moveTo>
                <a:lnTo>
                  <a:pt x="0" y="0"/>
                </a:lnTo>
                <a:lnTo>
                  <a:pt x="0" y="15773"/>
                </a:lnTo>
                <a:lnTo>
                  <a:pt x="19773" y="15773"/>
                </a:lnTo>
                <a:lnTo>
                  <a:pt x="19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4433" y="2187581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808" y="0"/>
                </a:lnTo>
              </a:path>
            </a:pathLst>
          </a:custGeom>
          <a:ln w="153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8830" y="2164867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19773" y="0"/>
                </a:moveTo>
                <a:lnTo>
                  <a:pt x="0" y="0"/>
                </a:lnTo>
                <a:lnTo>
                  <a:pt x="0" y="15062"/>
                </a:lnTo>
                <a:lnTo>
                  <a:pt x="19773" y="15062"/>
                </a:lnTo>
                <a:lnTo>
                  <a:pt x="19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4784" y="215733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07" y="0"/>
                </a:lnTo>
              </a:path>
            </a:pathLst>
          </a:custGeom>
          <a:ln w="150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5599" y="2130806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5" h="33019">
                <a:moveTo>
                  <a:pt x="0" y="33019"/>
                </a:moveTo>
                <a:lnTo>
                  <a:pt x="19303" y="33019"/>
                </a:lnTo>
                <a:lnTo>
                  <a:pt x="19303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5599" y="212255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247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2302" y="2130958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5" h="33019">
                <a:moveTo>
                  <a:pt x="19545" y="0"/>
                </a:moveTo>
                <a:lnTo>
                  <a:pt x="0" y="0"/>
                </a:lnTo>
                <a:lnTo>
                  <a:pt x="0" y="32486"/>
                </a:lnTo>
                <a:lnTo>
                  <a:pt x="19545" y="32486"/>
                </a:lnTo>
                <a:lnTo>
                  <a:pt x="195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8830" y="2137308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9773" y="0"/>
                </a:moveTo>
                <a:lnTo>
                  <a:pt x="0" y="0"/>
                </a:lnTo>
                <a:lnTo>
                  <a:pt x="0" y="12484"/>
                </a:lnTo>
                <a:lnTo>
                  <a:pt x="19773" y="12484"/>
                </a:lnTo>
                <a:lnTo>
                  <a:pt x="19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8830" y="2096338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9773" y="0"/>
                </a:moveTo>
                <a:lnTo>
                  <a:pt x="0" y="0"/>
                </a:lnTo>
                <a:lnTo>
                  <a:pt x="0" y="18135"/>
                </a:lnTo>
                <a:lnTo>
                  <a:pt x="19773" y="18135"/>
                </a:lnTo>
                <a:lnTo>
                  <a:pt x="19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9635" y="2112581"/>
            <a:ext cx="208915" cy="192405"/>
          </a:xfrm>
          <a:custGeom>
            <a:avLst/>
            <a:gdLst/>
            <a:ahLst/>
            <a:cxnLst/>
            <a:rect l="l" t="t" r="r" b="b"/>
            <a:pathLst>
              <a:path w="208914" h="192405">
                <a:moveTo>
                  <a:pt x="172746" y="19075"/>
                </a:moveTo>
                <a:lnTo>
                  <a:pt x="114198" y="19075"/>
                </a:lnTo>
                <a:lnTo>
                  <a:pt x="149819" y="27044"/>
                </a:lnTo>
                <a:lnTo>
                  <a:pt x="171708" y="45032"/>
                </a:lnTo>
                <a:lnTo>
                  <a:pt x="182737" y="67876"/>
                </a:lnTo>
                <a:lnTo>
                  <a:pt x="185775" y="90411"/>
                </a:lnTo>
                <a:lnTo>
                  <a:pt x="185125" y="103191"/>
                </a:lnTo>
                <a:lnTo>
                  <a:pt x="165290" y="149745"/>
                </a:lnTo>
                <a:lnTo>
                  <a:pt x="120231" y="169087"/>
                </a:lnTo>
                <a:lnTo>
                  <a:pt x="95605" y="172123"/>
                </a:lnTo>
                <a:lnTo>
                  <a:pt x="102425" y="191897"/>
                </a:lnTo>
                <a:lnTo>
                  <a:pt x="132170" y="187847"/>
                </a:lnTo>
                <a:lnTo>
                  <a:pt x="167297" y="174531"/>
                </a:lnTo>
                <a:lnTo>
                  <a:pt x="196594" y="144882"/>
                </a:lnTo>
                <a:lnTo>
                  <a:pt x="208851" y="91833"/>
                </a:lnTo>
                <a:lnTo>
                  <a:pt x="202752" y="55630"/>
                </a:lnTo>
                <a:lnTo>
                  <a:pt x="184426" y="26490"/>
                </a:lnTo>
                <a:lnTo>
                  <a:pt x="172746" y="19075"/>
                </a:lnTo>
                <a:close/>
              </a:path>
              <a:path w="208914" h="192405">
                <a:moveTo>
                  <a:pt x="110909" y="0"/>
                </a:moveTo>
                <a:lnTo>
                  <a:pt x="64074" y="8270"/>
                </a:lnTo>
                <a:lnTo>
                  <a:pt x="29227" y="30845"/>
                </a:lnTo>
                <a:lnTo>
                  <a:pt x="7494" y="64368"/>
                </a:lnTo>
                <a:lnTo>
                  <a:pt x="0" y="105486"/>
                </a:lnTo>
                <a:lnTo>
                  <a:pt x="3006" y="130645"/>
                </a:lnTo>
                <a:lnTo>
                  <a:pt x="11685" y="152252"/>
                </a:lnTo>
                <a:lnTo>
                  <a:pt x="25529" y="167370"/>
                </a:lnTo>
                <a:lnTo>
                  <a:pt x="44030" y="173062"/>
                </a:lnTo>
                <a:lnTo>
                  <a:pt x="76879" y="155658"/>
                </a:lnTo>
                <a:lnTo>
                  <a:pt x="78834" y="151866"/>
                </a:lnTo>
                <a:lnTo>
                  <a:pt x="44500" y="151866"/>
                </a:lnTo>
                <a:lnTo>
                  <a:pt x="32965" y="147397"/>
                </a:lnTo>
                <a:lnTo>
                  <a:pt x="25492" y="136240"/>
                </a:lnTo>
                <a:lnTo>
                  <a:pt x="21462" y="121771"/>
                </a:lnTo>
                <a:lnTo>
                  <a:pt x="20256" y="107365"/>
                </a:lnTo>
                <a:lnTo>
                  <a:pt x="20782" y="97039"/>
                </a:lnTo>
                <a:lnTo>
                  <a:pt x="34460" y="56345"/>
                </a:lnTo>
                <a:lnTo>
                  <a:pt x="65434" y="28496"/>
                </a:lnTo>
                <a:lnTo>
                  <a:pt x="93243" y="20256"/>
                </a:lnTo>
                <a:lnTo>
                  <a:pt x="114095" y="20256"/>
                </a:lnTo>
                <a:lnTo>
                  <a:pt x="114198" y="19075"/>
                </a:lnTo>
                <a:lnTo>
                  <a:pt x="172746" y="19075"/>
                </a:lnTo>
                <a:lnTo>
                  <a:pt x="153826" y="7064"/>
                </a:lnTo>
                <a:lnTo>
                  <a:pt x="110909" y="0"/>
                </a:lnTo>
                <a:close/>
              </a:path>
              <a:path w="208914" h="192405">
                <a:moveTo>
                  <a:pt x="114095" y="20256"/>
                </a:moveTo>
                <a:lnTo>
                  <a:pt x="93243" y="20256"/>
                </a:lnTo>
                <a:lnTo>
                  <a:pt x="89825" y="58857"/>
                </a:lnTo>
                <a:lnTo>
                  <a:pt x="83385" y="90884"/>
                </a:lnTo>
                <a:lnTo>
                  <a:pt x="69468" y="130441"/>
                </a:lnTo>
                <a:lnTo>
                  <a:pt x="44500" y="151866"/>
                </a:lnTo>
                <a:lnTo>
                  <a:pt x="78834" y="151866"/>
                </a:lnTo>
                <a:lnTo>
                  <a:pt x="98450" y="113818"/>
                </a:lnTo>
                <a:lnTo>
                  <a:pt x="110353" y="63104"/>
                </a:lnTo>
                <a:lnTo>
                  <a:pt x="114095" y="202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7092" y="2096110"/>
            <a:ext cx="225425" cy="219710"/>
          </a:xfrm>
          <a:custGeom>
            <a:avLst/>
            <a:gdLst/>
            <a:ahLst/>
            <a:cxnLst/>
            <a:rect l="l" t="t" r="r" b="b"/>
            <a:pathLst>
              <a:path w="225425" h="219710">
                <a:moveTo>
                  <a:pt x="218973" y="26835"/>
                </a:moveTo>
                <a:lnTo>
                  <a:pt x="95364" y="26835"/>
                </a:lnTo>
                <a:lnTo>
                  <a:pt x="95306" y="111431"/>
                </a:lnTo>
                <a:lnTo>
                  <a:pt x="94871" y="125954"/>
                </a:lnTo>
                <a:lnTo>
                  <a:pt x="91773" y="149067"/>
                </a:lnTo>
                <a:lnTo>
                  <a:pt x="83641" y="175936"/>
                </a:lnTo>
                <a:lnTo>
                  <a:pt x="68046" y="203669"/>
                </a:lnTo>
                <a:lnTo>
                  <a:pt x="81699" y="219202"/>
                </a:lnTo>
                <a:lnTo>
                  <a:pt x="109924" y="154898"/>
                </a:lnTo>
                <a:lnTo>
                  <a:pt x="113957" y="108064"/>
                </a:lnTo>
                <a:lnTo>
                  <a:pt x="206550" y="108064"/>
                </a:lnTo>
                <a:lnTo>
                  <a:pt x="206959" y="106654"/>
                </a:lnTo>
                <a:lnTo>
                  <a:pt x="206959" y="90881"/>
                </a:lnTo>
                <a:lnTo>
                  <a:pt x="113957" y="90881"/>
                </a:lnTo>
                <a:lnTo>
                  <a:pt x="113957" y="44500"/>
                </a:lnTo>
                <a:lnTo>
                  <a:pt x="165760" y="44500"/>
                </a:lnTo>
                <a:lnTo>
                  <a:pt x="216934" y="44488"/>
                </a:lnTo>
                <a:lnTo>
                  <a:pt x="217496" y="41292"/>
                </a:lnTo>
                <a:lnTo>
                  <a:pt x="218973" y="26835"/>
                </a:lnTo>
                <a:close/>
              </a:path>
              <a:path w="225425" h="219710">
                <a:moveTo>
                  <a:pt x="191727" y="186715"/>
                </a:moveTo>
                <a:lnTo>
                  <a:pt x="160820" y="186715"/>
                </a:lnTo>
                <a:lnTo>
                  <a:pt x="175879" y="198938"/>
                </a:lnTo>
                <a:lnTo>
                  <a:pt x="190267" y="207899"/>
                </a:lnTo>
                <a:lnTo>
                  <a:pt x="203625" y="214293"/>
                </a:lnTo>
                <a:lnTo>
                  <a:pt x="215912" y="218973"/>
                </a:lnTo>
                <a:lnTo>
                  <a:pt x="224853" y="201307"/>
                </a:lnTo>
                <a:lnTo>
                  <a:pt x="210251" y="196107"/>
                </a:lnTo>
                <a:lnTo>
                  <a:pt x="197192" y="190068"/>
                </a:lnTo>
                <a:lnTo>
                  <a:pt x="191727" y="186715"/>
                </a:lnTo>
                <a:close/>
              </a:path>
              <a:path w="225425" h="219710">
                <a:moveTo>
                  <a:pt x="48971" y="123609"/>
                </a:moveTo>
                <a:lnTo>
                  <a:pt x="31076" y="123609"/>
                </a:lnTo>
                <a:lnTo>
                  <a:pt x="31076" y="218503"/>
                </a:lnTo>
                <a:lnTo>
                  <a:pt x="48971" y="218503"/>
                </a:lnTo>
                <a:lnTo>
                  <a:pt x="48971" y="123609"/>
                </a:lnTo>
                <a:close/>
              </a:path>
              <a:path w="225425" h="219710">
                <a:moveTo>
                  <a:pt x="137033" y="113258"/>
                </a:moveTo>
                <a:lnTo>
                  <a:pt x="120319" y="118897"/>
                </a:lnTo>
                <a:lnTo>
                  <a:pt x="123770" y="128530"/>
                </a:lnTo>
                <a:lnTo>
                  <a:pt x="129409" y="141890"/>
                </a:lnTo>
                <a:lnTo>
                  <a:pt x="137568" y="157412"/>
                </a:lnTo>
                <a:lnTo>
                  <a:pt x="148577" y="173532"/>
                </a:lnTo>
                <a:lnTo>
                  <a:pt x="135473" y="183612"/>
                </a:lnTo>
                <a:lnTo>
                  <a:pt x="123080" y="190977"/>
                </a:lnTo>
                <a:lnTo>
                  <a:pt x="111485" y="196269"/>
                </a:lnTo>
                <a:lnTo>
                  <a:pt x="100774" y="200126"/>
                </a:lnTo>
                <a:lnTo>
                  <a:pt x="108775" y="217081"/>
                </a:lnTo>
                <a:lnTo>
                  <a:pt x="117768" y="213661"/>
                </a:lnTo>
                <a:lnTo>
                  <a:pt x="130249" y="207873"/>
                </a:lnTo>
                <a:lnTo>
                  <a:pt x="144940" y="199136"/>
                </a:lnTo>
                <a:lnTo>
                  <a:pt x="160820" y="186715"/>
                </a:lnTo>
                <a:lnTo>
                  <a:pt x="191727" y="186715"/>
                </a:lnTo>
                <a:lnTo>
                  <a:pt x="185191" y="182705"/>
                </a:lnTo>
                <a:lnTo>
                  <a:pt x="173761" y="173532"/>
                </a:lnTo>
                <a:lnTo>
                  <a:pt x="183139" y="160350"/>
                </a:lnTo>
                <a:lnTo>
                  <a:pt x="161289" y="160350"/>
                </a:lnTo>
                <a:lnTo>
                  <a:pt x="151834" y="146796"/>
                </a:lnTo>
                <a:lnTo>
                  <a:pt x="145008" y="133884"/>
                </a:lnTo>
                <a:lnTo>
                  <a:pt x="140258" y="122432"/>
                </a:lnTo>
                <a:lnTo>
                  <a:pt x="137033" y="113258"/>
                </a:lnTo>
                <a:close/>
              </a:path>
              <a:path w="225425" h="219710">
                <a:moveTo>
                  <a:pt x="206550" y="108064"/>
                </a:moveTo>
                <a:lnTo>
                  <a:pt x="187185" y="108064"/>
                </a:lnTo>
                <a:lnTo>
                  <a:pt x="184564" y="117025"/>
                </a:lnTo>
                <a:lnTo>
                  <a:pt x="179800" y="129611"/>
                </a:lnTo>
                <a:lnTo>
                  <a:pt x="172254" y="144495"/>
                </a:lnTo>
                <a:lnTo>
                  <a:pt x="161289" y="160350"/>
                </a:lnTo>
                <a:lnTo>
                  <a:pt x="183139" y="160350"/>
                </a:lnTo>
                <a:lnTo>
                  <a:pt x="187722" y="153906"/>
                </a:lnTo>
                <a:lnTo>
                  <a:pt x="197337" y="135054"/>
                </a:lnTo>
                <a:lnTo>
                  <a:pt x="203463" y="118722"/>
                </a:lnTo>
                <a:lnTo>
                  <a:pt x="206550" y="108064"/>
                </a:lnTo>
                <a:close/>
              </a:path>
              <a:path w="225425" h="219710">
                <a:moveTo>
                  <a:pt x="67186" y="118427"/>
                </a:moveTo>
                <a:lnTo>
                  <a:pt x="48971" y="118427"/>
                </a:lnTo>
                <a:lnTo>
                  <a:pt x="55567" y="128530"/>
                </a:lnTo>
                <a:lnTo>
                  <a:pt x="60275" y="135408"/>
                </a:lnTo>
                <a:lnTo>
                  <a:pt x="64535" y="141039"/>
                </a:lnTo>
                <a:lnTo>
                  <a:pt x="69456" y="146913"/>
                </a:lnTo>
                <a:lnTo>
                  <a:pt x="79819" y="131610"/>
                </a:lnTo>
                <a:lnTo>
                  <a:pt x="71537" y="123527"/>
                </a:lnTo>
                <a:lnTo>
                  <a:pt x="67186" y="118427"/>
                </a:lnTo>
                <a:close/>
              </a:path>
              <a:path w="225425" h="219710">
                <a:moveTo>
                  <a:pt x="74396" y="36499"/>
                </a:moveTo>
                <a:lnTo>
                  <a:pt x="3301" y="36499"/>
                </a:lnTo>
                <a:lnTo>
                  <a:pt x="3301" y="53924"/>
                </a:lnTo>
                <a:lnTo>
                  <a:pt x="56045" y="53924"/>
                </a:lnTo>
                <a:lnTo>
                  <a:pt x="47482" y="73652"/>
                </a:lnTo>
                <a:lnTo>
                  <a:pt x="33847" y="93446"/>
                </a:lnTo>
                <a:lnTo>
                  <a:pt x="17299" y="111431"/>
                </a:lnTo>
                <a:lnTo>
                  <a:pt x="0" y="125730"/>
                </a:lnTo>
                <a:lnTo>
                  <a:pt x="8000" y="144094"/>
                </a:lnTo>
                <a:lnTo>
                  <a:pt x="12633" y="140825"/>
                </a:lnTo>
                <a:lnTo>
                  <a:pt x="17686" y="136852"/>
                </a:lnTo>
                <a:lnTo>
                  <a:pt x="23665" y="131378"/>
                </a:lnTo>
                <a:lnTo>
                  <a:pt x="31076" y="123609"/>
                </a:lnTo>
                <a:lnTo>
                  <a:pt x="48971" y="123609"/>
                </a:lnTo>
                <a:lnTo>
                  <a:pt x="48971" y="118427"/>
                </a:lnTo>
                <a:lnTo>
                  <a:pt x="67186" y="118427"/>
                </a:lnTo>
                <a:lnTo>
                  <a:pt x="64249" y="114984"/>
                </a:lnTo>
                <a:lnTo>
                  <a:pt x="57798" y="106219"/>
                </a:lnTo>
                <a:lnTo>
                  <a:pt x="52031" y="97472"/>
                </a:lnTo>
                <a:lnTo>
                  <a:pt x="61884" y="81927"/>
                </a:lnTo>
                <a:lnTo>
                  <a:pt x="68338" y="69516"/>
                </a:lnTo>
                <a:lnTo>
                  <a:pt x="72230" y="60196"/>
                </a:lnTo>
                <a:lnTo>
                  <a:pt x="74396" y="53924"/>
                </a:lnTo>
                <a:lnTo>
                  <a:pt x="74396" y="36499"/>
                </a:lnTo>
                <a:close/>
              </a:path>
              <a:path w="225425" h="219710">
                <a:moveTo>
                  <a:pt x="81470" y="74155"/>
                </a:moveTo>
                <a:lnTo>
                  <a:pt x="75927" y="83977"/>
                </a:lnTo>
                <a:lnTo>
                  <a:pt x="71199" y="91259"/>
                </a:lnTo>
                <a:lnTo>
                  <a:pt x="67132" y="96640"/>
                </a:lnTo>
                <a:lnTo>
                  <a:pt x="63576" y="100761"/>
                </a:lnTo>
                <a:lnTo>
                  <a:pt x="76288" y="109956"/>
                </a:lnTo>
                <a:lnTo>
                  <a:pt x="82808" y="102280"/>
                </a:lnTo>
                <a:lnTo>
                  <a:pt x="87825" y="95356"/>
                </a:lnTo>
                <a:lnTo>
                  <a:pt x="91781" y="88962"/>
                </a:lnTo>
                <a:lnTo>
                  <a:pt x="95123" y="82880"/>
                </a:lnTo>
                <a:lnTo>
                  <a:pt x="81470" y="74155"/>
                </a:lnTo>
                <a:close/>
              </a:path>
              <a:path w="225425" h="219710">
                <a:moveTo>
                  <a:pt x="165760" y="44500"/>
                </a:moveTo>
                <a:lnTo>
                  <a:pt x="147154" y="44500"/>
                </a:lnTo>
                <a:lnTo>
                  <a:pt x="147154" y="90881"/>
                </a:lnTo>
                <a:lnTo>
                  <a:pt x="165760" y="90881"/>
                </a:lnTo>
                <a:lnTo>
                  <a:pt x="165760" y="44500"/>
                </a:lnTo>
                <a:close/>
              </a:path>
              <a:path w="225425" h="219710">
                <a:moveTo>
                  <a:pt x="216934" y="44488"/>
                </a:moveTo>
                <a:lnTo>
                  <a:pt x="198714" y="44500"/>
                </a:lnTo>
                <a:lnTo>
                  <a:pt x="197046" y="52314"/>
                </a:lnTo>
                <a:lnTo>
                  <a:pt x="195068" y="59035"/>
                </a:lnTo>
                <a:lnTo>
                  <a:pt x="192562" y="65490"/>
                </a:lnTo>
                <a:lnTo>
                  <a:pt x="189306" y="72517"/>
                </a:lnTo>
                <a:lnTo>
                  <a:pt x="207200" y="78879"/>
                </a:lnTo>
                <a:lnTo>
                  <a:pt x="211985" y="65879"/>
                </a:lnTo>
                <a:lnTo>
                  <a:pt x="215291" y="53828"/>
                </a:lnTo>
                <a:lnTo>
                  <a:pt x="216934" y="44488"/>
                </a:lnTo>
                <a:close/>
              </a:path>
              <a:path w="225425" h="219710">
                <a:moveTo>
                  <a:pt x="48971" y="0"/>
                </a:moveTo>
                <a:lnTo>
                  <a:pt x="31076" y="0"/>
                </a:lnTo>
                <a:lnTo>
                  <a:pt x="31076" y="36499"/>
                </a:lnTo>
                <a:lnTo>
                  <a:pt x="48971" y="36499"/>
                </a:lnTo>
                <a:lnTo>
                  <a:pt x="48971" y="0"/>
                </a:lnTo>
                <a:close/>
              </a:path>
              <a:path w="225425" h="219710">
                <a:moveTo>
                  <a:pt x="165760" y="0"/>
                </a:moveTo>
                <a:lnTo>
                  <a:pt x="147154" y="0"/>
                </a:lnTo>
                <a:lnTo>
                  <a:pt x="147154" y="26835"/>
                </a:lnTo>
                <a:lnTo>
                  <a:pt x="165760" y="26835"/>
                </a:lnTo>
                <a:lnTo>
                  <a:pt x="1657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2791" y="2095157"/>
            <a:ext cx="224154" cy="219710"/>
          </a:xfrm>
          <a:custGeom>
            <a:avLst/>
            <a:gdLst/>
            <a:ahLst/>
            <a:cxnLst/>
            <a:rect l="l" t="t" r="r" b="b"/>
            <a:pathLst>
              <a:path w="224154" h="219710">
                <a:moveTo>
                  <a:pt x="121729" y="91363"/>
                </a:moveTo>
                <a:lnTo>
                  <a:pt x="101955" y="91363"/>
                </a:lnTo>
                <a:lnTo>
                  <a:pt x="96947" y="127690"/>
                </a:lnTo>
                <a:lnTo>
                  <a:pt x="79933" y="159646"/>
                </a:lnTo>
                <a:lnTo>
                  <a:pt x="48441" y="184537"/>
                </a:lnTo>
                <a:lnTo>
                  <a:pt x="0" y="199669"/>
                </a:lnTo>
                <a:lnTo>
                  <a:pt x="10363" y="219455"/>
                </a:lnTo>
                <a:lnTo>
                  <a:pt x="49235" y="206125"/>
                </a:lnTo>
                <a:lnTo>
                  <a:pt x="78555" y="187690"/>
                </a:lnTo>
                <a:lnTo>
                  <a:pt x="99258" y="165247"/>
                </a:lnTo>
                <a:lnTo>
                  <a:pt x="112306" y="139865"/>
                </a:lnTo>
                <a:lnTo>
                  <a:pt x="131514" y="139865"/>
                </a:lnTo>
                <a:lnTo>
                  <a:pt x="121729" y="91363"/>
                </a:lnTo>
                <a:close/>
              </a:path>
              <a:path w="224154" h="219710">
                <a:moveTo>
                  <a:pt x="131514" y="139865"/>
                </a:moveTo>
                <a:lnTo>
                  <a:pt x="112306" y="139865"/>
                </a:lnTo>
                <a:lnTo>
                  <a:pt x="126168" y="165970"/>
                </a:lnTo>
                <a:lnTo>
                  <a:pt x="146219" y="187694"/>
                </a:lnTo>
                <a:lnTo>
                  <a:pt x="174556" y="205394"/>
                </a:lnTo>
                <a:lnTo>
                  <a:pt x="213321" y="219455"/>
                </a:lnTo>
                <a:lnTo>
                  <a:pt x="223685" y="199428"/>
                </a:lnTo>
                <a:lnTo>
                  <a:pt x="190334" y="190753"/>
                </a:lnTo>
                <a:lnTo>
                  <a:pt x="157162" y="172766"/>
                </a:lnTo>
                <a:lnTo>
                  <a:pt x="131762" y="141094"/>
                </a:lnTo>
                <a:lnTo>
                  <a:pt x="131514" y="139865"/>
                </a:lnTo>
                <a:close/>
              </a:path>
              <a:path w="224154" h="219710">
                <a:moveTo>
                  <a:pt x="27317" y="99847"/>
                </a:moveTo>
                <a:lnTo>
                  <a:pt x="12242" y="110909"/>
                </a:lnTo>
                <a:lnTo>
                  <a:pt x="19990" y="119576"/>
                </a:lnTo>
                <a:lnTo>
                  <a:pt x="28665" y="130652"/>
                </a:lnTo>
                <a:lnTo>
                  <a:pt x="37076" y="142922"/>
                </a:lnTo>
                <a:lnTo>
                  <a:pt x="44030" y="155168"/>
                </a:lnTo>
                <a:lnTo>
                  <a:pt x="60744" y="143167"/>
                </a:lnTo>
                <a:lnTo>
                  <a:pt x="55056" y="134010"/>
                </a:lnTo>
                <a:lnTo>
                  <a:pt x="47383" y="123093"/>
                </a:lnTo>
                <a:lnTo>
                  <a:pt x="38034" y="111382"/>
                </a:lnTo>
                <a:lnTo>
                  <a:pt x="27317" y="99847"/>
                </a:lnTo>
                <a:close/>
              </a:path>
              <a:path w="224154" h="219710">
                <a:moveTo>
                  <a:pt x="192836" y="100075"/>
                </a:moveTo>
                <a:lnTo>
                  <a:pt x="187093" y="110947"/>
                </a:lnTo>
                <a:lnTo>
                  <a:pt x="179562" y="122416"/>
                </a:lnTo>
                <a:lnTo>
                  <a:pt x="171016" y="133489"/>
                </a:lnTo>
                <a:lnTo>
                  <a:pt x="162229" y="143167"/>
                </a:lnTo>
                <a:lnTo>
                  <a:pt x="178244" y="154228"/>
                </a:lnTo>
                <a:lnTo>
                  <a:pt x="188935" y="142308"/>
                </a:lnTo>
                <a:lnTo>
                  <a:pt x="197751" y="130563"/>
                </a:lnTo>
                <a:lnTo>
                  <a:pt x="204758" y="119526"/>
                </a:lnTo>
                <a:lnTo>
                  <a:pt x="210019" y="109727"/>
                </a:lnTo>
                <a:lnTo>
                  <a:pt x="192836" y="100075"/>
                </a:lnTo>
                <a:close/>
              </a:path>
              <a:path w="224154" h="219710">
                <a:moveTo>
                  <a:pt x="198716" y="469"/>
                </a:moveTo>
                <a:lnTo>
                  <a:pt x="190079" y="12606"/>
                </a:lnTo>
                <a:lnTo>
                  <a:pt x="179235" y="25315"/>
                </a:lnTo>
                <a:lnTo>
                  <a:pt x="168123" y="36965"/>
                </a:lnTo>
                <a:lnTo>
                  <a:pt x="158686" y="45923"/>
                </a:lnTo>
                <a:lnTo>
                  <a:pt x="165652" y="52520"/>
                </a:lnTo>
                <a:lnTo>
                  <a:pt x="176087" y="63201"/>
                </a:lnTo>
                <a:lnTo>
                  <a:pt x="188066" y="77016"/>
                </a:lnTo>
                <a:lnTo>
                  <a:pt x="199669" y="93014"/>
                </a:lnTo>
                <a:lnTo>
                  <a:pt x="215201" y="79832"/>
                </a:lnTo>
                <a:lnTo>
                  <a:pt x="210999" y="73988"/>
                </a:lnTo>
                <a:lnTo>
                  <a:pt x="205252" y="67022"/>
                </a:lnTo>
                <a:lnTo>
                  <a:pt x="196593" y="57806"/>
                </a:lnTo>
                <a:lnTo>
                  <a:pt x="183654" y="45211"/>
                </a:lnTo>
                <a:lnTo>
                  <a:pt x="190018" y="39603"/>
                </a:lnTo>
                <a:lnTo>
                  <a:pt x="198721" y="31384"/>
                </a:lnTo>
                <a:lnTo>
                  <a:pt x="207955" y="21837"/>
                </a:lnTo>
                <a:lnTo>
                  <a:pt x="215912" y="12242"/>
                </a:lnTo>
                <a:lnTo>
                  <a:pt x="198716" y="469"/>
                </a:lnTo>
                <a:close/>
              </a:path>
              <a:path w="224154" h="219710">
                <a:moveTo>
                  <a:pt x="46850" y="1181"/>
                </a:moveTo>
                <a:lnTo>
                  <a:pt x="42614" y="7675"/>
                </a:lnTo>
                <a:lnTo>
                  <a:pt x="35729" y="16902"/>
                </a:lnTo>
                <a:lnTo>
                  <a:pt x="24870" y="29393"/>
                </a:lnTo>
                <a:lnTo>
                  <a:pt x="8712" y="45681"/>
                </a:lnTo>
                <a:lnTo>
                  <a:pt x="19079" y="55807"/>
                </a:lnTo>
                <a:lnTo>
                  <a:pt x="29868" y="68052"/>
                </a:lnTo>
                <a:lnTo>
                  <a:pt x="39732" y="80650"/>
                </a:lnTo>
                <a:lnTo>
                  <a:pt x="47320" y="91833"/>
                </a:lnTo>
                <a:lnTo>
                  <a:pt x="64046" y="79832"/>
                </a:lnTo>
                <a:lnTo>
                  <a:pt x="59756" y="74251"/>
                </a:lnTo>
                <a:lnTo>
                  <a:pt x="53419" y="66463"/>
                </a:lnTo>
                <a:lnTo>
                  <a:pt x="44743" y="56645"/>
                </a:lnTo>
                <a:lnTo>
                  <a:pt x="33439" y="44970"/>
                </a:lnTo>
                <a:lnTo>
                  <a:pt x="37791" y="40904"/>
                </a:lnTo>
                <a:lnTo>
                  <a:pt x="45651" y="33085"/>
                </a:lnTo>
                <a:lnTo>
                  <a:pt x="55135" y="22691"/>
                </a:lnTo>
                <a:lnTo>
                  <a:pt x="64046" y="11302"/>
                </a:lnTo>
                <a:lnTo>
                  <a:pt x="46850" y="1181"/>
                </a:lnTo>
                <a:close/>
              </a:path>
              <a:path w="224154" h="219710">
                <a:moveTo>
                  <a:pt x="120789" y="0"/>
                </a:moveTo>
                <a:lnTo>
                  <a:pt x="113362" y="10671"/>
                </a:lnTo>
                <a:lnTo>
                  <a:pt x="103331" y="22791"/>
                </a:lnTo>
                <a:lnTo>
                  <a:pt x="92511" y="34668"/>
                </a:lnTo>
                <a:lnTo>
                  <a:pt x="82168" y="45211"/>
                </a:lnTo>
                <a:lnTo>
                  <a:pt x="95550" y="57550"/>
                </a:lnTo>
                <a:lnTo>
                  <a:pt x="106394" y="68319"/>
                </a:lnTo>
                <a:lnTo>
                  <a:pt x="115780" y="78955"/>
                </a:lnTo>
                <a:lnTo>
                  <a:pt x="124790" y="90893"/>
                </a:lnTo>
                <a:lnTo>
                  <a:pt x="141744" y="78651"/>
                </a:lnTo>
                <a:lnTo>
                  <a:pt x="133964" y="69532"/>
                </a:lnTo>
                <a:lnTo>
                  <a:pt x="126496" y="61517"/>
                </a:lnTo>
                <a:lnTo>
                  <a:pt x="118236" y="53414"/>
                </a:lnTo>
                <a:lnTo>
                  <a:pt x="108076" y="44030"/>
                </a:lnTo>
                <a:lnTo>
                  <a:pt x="113677" y="38530"/>
                </a:lnTo>
                <a:lnTo>
                  <a:pt x="121311" y="30557"/>
                </a:lnTo>
                <a:lnTo>
                  <a:pt x="129920" y="20729"/>
                </a:lnTo>
                <a:lnTo>
                  <a:pt x="138442" y="9664"/>
                </a:lnTo>
                <a:lnTo>
                  <a:pt x="1207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8008" y="2095868"/>
            <a:ext cx="221615" cy="219075"/>
          </a:xfrm>
          <a:custGeom>
            <a:avLst/>
            <a:gdLst/>
            <a:ahLst/>
            <a:cxnLst/>
            <a:rect l="l" t="t" r="r" b="b"/>
            <a:pathLst>
              <a:path w="221614" h="219075">
                <a:moveTo>
                  <a:pt x="65697" y="129984"/>
                </a:moveTo>
                <a:lnTo>
                  <a:pt x="46621" y="129984"/>
                </a:lnTo>
                <a:lnTo>
                  <a:pt x="46621" y="218503"/>
                </a:lnTo>
                <a:lnTo>
                  <a:pt x="65697" y="218503"/>
                </a:lnTo>
                <a:lnTo>
                  <a:pt x="65697" y="206959"/>
                </a:lnTo>
                <a:lnTo>
                  <a:pt x="194957" y="206959"/>
                </a:lnTo>
                <a:lnTo>
                  <a:pt x="194957" y="190487"/>
                </a:lnTo>
                <a:lnTo>
                  <a:pt x="65697" y="190487"/>
                </a:lnTo>
                <a:lnTo>
                  <a:pt x="65697" y="164109"/>
                </a:lnTo>
                <a:lnTo>
                  <a:pt x="194957" y="164109"/>
                </a:lnTo>
                <a:lnTo>
                  <a:pt x="194957" y="148335"/>
                </a:lnTo>
                <a:lnTo>
                  <a:pt x="65697" y="148335"/>
                </a:lnTo>
                <a:lnTo>
                  <a:pt x="65697" y="129984"/>
                </a:lnTo>
                <a:close/>
              </a:path>
              <a:path w="221614" h="219075">
                <a:moveTo>
                  <a:pt x="194957" y="206959"/>
                </a:moveTo>
                <a:lnTo>
                  <a:pt x="175653" y="206959"/>
                </a:lnTo>
                <a:lnTo>
                  <a:pt x="175653" y="218503"/>
                </a:lnTo>
                <a:lnTo>
                  <a:pt x="194957" y="218503"/>
                </a:lnTo>
                <a:lnTo>
                  <a:pt x="194957" y="206959"/>
                </a:lnTo>
                <a:close/>
              </a:path>
              <a:path w="221614" h="219075">
                <a:moveTo>
                  <a:pt x="194957" y="164109"/>
                </a:moveTo>
                <a:lnTo>
                  <a:pt x="175653" y="164109"/>
                </a:lnTo>
                <a:lnTo>
                  <a:pt x="175653" y="190487"/>
                </a:lnTo>
                <a:lnTo>
                  <a:pt x="194957" y="190487"/>
                </a:lnTo>
                <a:lnTo>
                  <a:pt x="194957" y="164109"/>
                </a:lnTo>
                <a:close/>
              </a:path>
              <a:path w="221614" h="219075">
                <a:moveTo>
                  <a:pt x="194957" y="124320"/>
                </a:moveTo>
                <a:lnTo>
                  <a:pt x="175653" y="124320"/>
                </a:lnTo>
                <a:lnTo>
                  <a:pt x="175653" y="148335"/>
                </a:lnTo>
                <a:lnTo>
                  <a:pt x="194957" y="148335"/>
                </a:lnTo>
                <a:lnTo>
                  <a:pt x="194957" y="124320"/>
                </a:lnTo>
                <a:close/>
              </a:path>
              <a:path w="221614" h="219075">
                <a:moveTo>
                  <a:pt x="128562" y="86182"/>
                </a:moveTo>
                <a:lnTo>
                  <a:pt x="95592" y="86182"/>
                </a:lnTo>
                <a:lnTo>
                  <a:pt x="65429" y="102459"/>
                </a:lnTo>
                <a:lnTo>
                  <a:pt x="38795" y="113815"/>
                </a:lnTo>
                <a:lnTo>
                  <a:pt x="16661" y="121245"/>
                </a:lnTo>
                <a:lnTo>
                  <a:pt x="0" y="125742"/>
                </a:lnTo>
                <a:lnTo>
                  <a:pt x="8712" y="143395"/>
                </a:lnTo>
                <a:lnTo>
                  <a:pt x="15860" y="141235"/>
                </a:lnTo>
                <a:lnTo>
                  <a:pt x="23695" y="138633"/>
                </a:lnTo>
                <a:lnTo>
                  <a:pt x="33515" y="135058"/>
                </a:lnTo>
                <a:lnTo>
                  <a:pt x="46621" y="129984"/>
                </a:lnTo>
                <a:lnTo>
                  <a:pt x="65697" y="129984"/>
                </a:lnTo>
                <a:lnTo>
                  <a:pt x="65697" y="124320"/>
                </a:lnTo>
                <a:lnTo>
                  <a:pt x="194957" y="124320"/>
                </a:lnTo>
                <a:lnTo>
                  <a:pt x="194957" y="107848"/>
                </a:lnTo>
                <a:lnTo>
                  <a:pt x="93471" y="107848"/>
                </a:lnTo>
                <a:lnTo>
                  <a:pt x="102433" y="102802"/>
                </a:lnTo>
                <a:lnTo>
                  <a:pt x="111283" y="97539"/>
                </a:lnTo>
                <a:lnTo>
                  <a:pt x="120000" y="92014"/>
                </a:lnTo>
                <a:lnTo>
                  <a:pt x="128562" y="86182"/>
                </a:lnTo>
                <a:close/>
              </a:path>
              <a:path w="221614" h="219075">
                <a:moveTo>
                  <a:pt x="221564" y="68999"/>
                </a:moveTo>
                <a:lnTo>
                  <a:pt x="3530" y="68999"/>
                </a:lnTo>
                <a:lnTo>
                  <a:pt x="3530" y="86182"/>
                </a:lnTo>
                <a:lnTo>
                  <a:pt x="221564" y="86182"/>
                </a:lnTo>
                <a:lnTo>
                  <a:pt x="221564" y="68999"/>
                </a:lnTo>
                <a:close/>
              </a:path>
              <a:path w="221614" h="219075">
                <a:moveTo>
                  <a:pt x="105244" y="39331"/>
                </a:moveTo>
                <a:lnTo>
                  <a:pt x="85940" y="39331"/>
                </a:lnTo>
                <a:lnTo>
                  <a:pt x="85940" y="68999"/>
                </a:lnTo>
                <a:lnTo>
                  <a:pt x="105244" y="68999"/>
                </a:lnTo>
                <a:lnTo>
                  <a:pt x="105244" y="39331"/>
                </a:lnTo>
                <a:close/>
              </a:path>
              <a:path w="221614" h="219075">
                <a:moveTo>
                  <a:pt x="158699" y="23088"/>
                </a:moveTo>
                <a:lnTo>
                  <a:pt x="20726" y="23088"/>
                </a:lnTo>
                <a:lnTo>
                  <a:pt x="20726" y="39331"/>
                </a:lnTo>
                <a:lnTo>
                  <a:pt x="157746" y="39331"/>
                </a:lnTo>
                <a:lnTo>
                  <a:pt x="145432" y="50482"/>
                </a:lnTo>
                <a:lnTo>
                  <a:pt x="135147" y="59013"/>
                </a:lnTo>
                <a:lnTo>
                  <a:pt x="127157" y="65120"/>
                </a:lnTo>
                <a:lnTo>
                  <a:pt x="121729" y="68999"/>
                </a:lnTo>
                <a:lnTo>
                  <a:pt x="151155" y="68999"/>
                </a:lnTo>
                <a:lnTo>
                  <a:pt x="172255" y="50350"/>
                </a:lnTo>
                <a:lnTo>
                  <a:pt x="183977" y="38392"/>
                </a:lnTo>
                <a:lnTo>
                  <a:pt x="158699" y="38392"/>
                </a:lnTo>
                <a:lnTo>
                  <a:pt x="158699" y="23088"/>
                </a:lnTo>
                <a:close/>
              </a:path>
              <a:path w="221614" h="219075">
                <a:moveTo>
                  <a:pt x="191655" y="0"/>
                </a:moveTo>
                <a:lnTo>
                  <a:pt x="186740" y="6730"/>
                </a:lnTo>
                <a:lnTo>
                  <a:pt x="179858" y="15490"/>
                </a:lnTo>
                <a:lnTo>
                  <a:pt x="170637" y="26103"/>
                </a:lnTo>
                <a:lnTo>
                  <a:pt x="158699" y="38392"/>
                </a:lnTo>
                <a:lnTo>
                  <a:pt x="183977" y="38392"/>
                </a:lnTo>
                <a:lnTo>
                  <a:pt x="188541" y="33735"/>
                </a:lnTo>
                <a:lnTo>
                  <a:pt x="200497" y="19862"/>
                </a:lnTo>
                <a:lnTo>
                  <a:pt x="208610" y="9436"/>
                </a:lnTo>
                <a:lnTo>
                  <a:pt x="191655" y="0"/>
                </a:lnTo>
                <a:close/>
              </a:path>
              <a:path w="221614" h="219075">
                <a:moveTo>
                  <a:pt x="105244" y="241"/>
                </a:moveTo>
                <a:lnTo>
                  <a:pt x="85940" y="241"/>
                </a:lnTo>
                <a:lnTo>
                  <a:pt x="85940" y="23088"/>
                </a:lnTo>
                <a:lnTo>
                  <a:pt x="105244" y="23088"/>
                </a:lnTo>
                <a:lnTo>
                  <a:pt x="105244" y="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5346" y="2109051"/>
            <a:ext cx="165100" cy="186055"/>
          </a:xfrm>
          <a:custGeom>
            <a:avLst/>
            <a:gdLst/>
            <a:ahLst/>
            <a:cxnLst/>
            <a:rect l="l" t="t" r="r" b="b"/>
            <a:pathLst>
              <a:path w="165100" h="186055">
                <a:moveTo>
                  <a:pt x="132791" y="142227"/>
                </a:moveTo>
                <a:lnTo>
                  <a:pt x="110426" y="142227"/>
                </a:lnTo>
                <a:lnTo>
                  <a:pt x="110426" y="185547"/>
                </a:lnTo>
                <a:lnTo>
                  <a:pt x="132791" y="185547"/>
                </a:lnTo>
                <a:lnTo>
                  <a:pt x="132791" y="142227"/>
                </a:lnTo>
                <a:close/>
              </a:path>
              <a:path w="165100" h="186055">
                <a:moveTo>
                  <a:pt x="132791" y="0"/>
                </a:moveTo>
                <a:lnTo>
                  <a:pt x="101244" y="0"/>
                </a:lnTo>
                <a:lnTo>
                  <a:pt x="0" y="117030"/>
                </a:lnTo>
                <a:lnTo>
                  <a:pt x="0" y="142227"/>
                </a:lnTo>
                <a:lnTo>
                  <a:pt x="164820" y="142227"/>
                </a:lnTo>
                <a:lnTo>
                  <a:pt x="164820" y="121970"/>
                </a:lnTo>
                <a:lnTo>
                  <a:pt x="22136" y="121970"/>
                </a:lnTo>
                <a:lnTo>
                  <a:pt x="110426" y="19316"/>
                </a:lnTo>
                <a:lnTo>
                  <a:pt x="132791" y="19316"/>
                </a:lnTo>
                <a:lnTo>
                  <a:pt x="132791" y="0"/>
                </a:lnTo>
                <a:close/>
              </a:path>
              <a:path w="165100" h="186055">
                <a:moveTo>
                  <a:pt x="132791" y="19316"/>
                </a:moveTo>
                <a:lnTo>
                  <a:pt x="110426" y="19316"/>
                </a:lnTo>
                <a:lnTo>
                  <a:pt x="110426" y="121970"/>
                </a:lnTo>
                <a:lnTo>
                  <a:pt x="132791" y="121970"/>
                </a:lnTo>
                <a:lnTo>
                  <a:pt x="132791" y="193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1939" y="2096338"/>
            <a:ext cx="226060" cy="217804"/>
          </a:xfrm>
          <a:custGeom>
            <a:avLst/>
            <a:gdLst/>
            <a:ahLst/>
            <a:cxnLst/>
            <a:rect l="l" t="t" r="r" b="b"/>
            <a:pathLst>
              <a:path w="226060" h="217805">
                <a:moveTo>
                  <a:pt x="132139" y="85699"/>
                </a:moveTo>
                <a:lnTo>
                  <a:pt x="113487" y="85699"/>
                </a:lnTo>
                <a:lnTo>
                  <a:pt x="123669" y="119656"/>
                </a:lnTo>
                <a:lnTo>
                  <a:pt x="141420" y="154579"/>
                </a:lnTo>
                <a:lnTo>
                  <a:pt x="169812" y="188085"/>
                </a:lnTo>
                <a:lnTo>
                  <a:pt x="211912" y="217792"/>
                </a:lnTo>
                <a:lnTo>
                  <a:pt x="225793" y="198958"/>
                </a:lnTo>
                <a:lnTo>
                  <a:pt x="199102" y="183135"/>
                </a:lnTo>
                <a:lnTo>
                  <a:pt x="177353" y="165461"/>
                </a:lnTo>
                <a:lnTo>
                  <a:pt x="160108" y="146112"/>
                </a:lnTo>
                <a:lnTo>
                  <a:pt x="146926" y="125260"/>
                </a:lnTo>
                <a:lnTo>
                  <a:pt x="137159" y="102791"/>
                </a:lnTo>
                <a:lnTo>
                  <a:pt x="132139" y="85699"/>
                </a:lnTo>
                <a:close/>
              </a:path>
              <a:path w="226060" h="217805">
                <a:moveTo>
                  <a:pt x="123850" y="0"/>
                </a:moveTo>
                <a:lnTo>
                  <a:pt x="102666" y="0"/>
                </a:lnTo>
                <a:lnTo>
                  <a:pt x="102653" y="28486"/>
                </a:lnTo>
                <a:lnTo>
                  <a:pt x="102006" y="39877"/>
                </a:lnTo>
                <a:lnTo>
                  <a:pt x="93617" y="88016"/>
                </a:lnTo>
                <a:lnTo>
                  <a:pt x="71023" y="140707"/>
                </a:lnTo>
                <a:lnTo>
                  <a:pt x="29356" y="181620"/>
                </a:lnTo>
                <a:lnTo>
                  <a:pt x="0" y="198716"/>
                </a:lnTo>
                <a:lnTo>
                  <a:pt x="13423" y="216852"/>
                </a:lnTo>
                <a:lnTo>
                  <a:pt x="47632" y="195595"/>
                </a:lnTo>
                <a:lnTo>
                  <a:pt x="76609" y="167078"/>
                </a:lnTo>
                <a:lnTo>
                  <a:pt x="99009" y="130659"/>
                </a:lnTo>
                <a:lnTo>
                  <a:pt x="113487" y="85699"/>
                </a:lnTo>
                <a:lnTo>
                  <a:pt x="132139" y="85699"/>
                </a:lnTo>
                <a:lnTo>
                  <a:pt x="129911" y="78111"/>
                </a:lnTo>
                <a:lnTo>
                  <a:pt x="125402" y="52811"/>
                </a:lnTo>
                <a:lnTo>
                  <a:pt x="123850" y="28486"/>
                </a:lnTo>
                <a:lnTo>
                  <a:pt x="1238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1291" y="2106003"/>
            <a:ext cx="185305" cy="198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69444" y="2101748"/>
            <a:ext cx="219710" cy="212725"/>
          </a:xfrm>
          <a:custGeom>
            <a:avLst/>
            <a:gdLst/>
            <a:ahLst/>
            <a:cxnLst/>
            <a:rect l="l" t="t" r="r" b="b"/>
            <a:pathLst>
              <a:path w="219710" h="212725">
                <a:moveTo>
                  <a:pt x="118427" y="158699"/>
                </a:moveTo>
                <a:lnTo>
                  <a:pt x="98653" y="158699"/>
                </a:lnTo>
                <a:lnTo>
                  <a:pt x="98653" y="212382"/>
                </a:lnTo>
                <a:lnTo>
                  <a:pt x="118427" y="212382"/>
                </a:lnTo>
                <a:lnTo>
                  <a:pt x="118427" y="158699"/>
                </a:lnTo>
                <a:close/>
              </a:path>
              <a:path w="219710" h="212725">
                <a:moveTo>
                  <a:pt x="155625" y="164820"/>
                </a:moveTo>
                <a:lnTo>
                  <a:pt x="187854" y="204039"/>
                </a:lnTo>
                <a:lnTo>
                  <a:pt x="202958" y="210261"/>
                </a:lnTo>
                <a:lnTo>
                  <a:pt x="213779" y="195427"/>
                </a:lnTo>
                <a:lnTo>
                  <a:pt x="198666" y="189518"/>
                </a:lnTo>
                <a:lnTo>
                  <a:pt x="183997" y="182595"/>
                </a:lnTo>
                <a:lnTo>
                  <a:pt x="169680" y="174437"/>
                </a:lnTo>
                <a:lnTo>
                  <a:pt x="155625" y="164820"/>
                </a:lnTo>
                <a:close/>
              </a:path>
              <a:path w="219710" h="212725">
                <a:moveTo>
                  <a:pt x="60274" y="165760"/>
                </a:moveTo>
                <a:lnTo>
                  <a:pt x="46954" y="175064"/>
                </a:lnTo>
                <a:lnTo>
                  <a:pt x="34782" y="182070"/>
                </a:lnTo>
                <a:lnTo>
                  <a:pt x="21462" y="188281"/>
                </a:lnTo>
                <a:lnTo>
                  <a:pt x="4699" y="195199"/>
                </a:lnTo>
                <a:lnTo>
                  <a:pt x="16471" y="210032"/>
                </a:lnTo>
                <a:lnTo>
                  <a:pt x="31090" y="203680"/>
                </a:lnTo>
                <a:lnTo>
                  <a:pt x="45666" y="195984"/>
                </a:lnTo>
                <a:lnTo>
                  <a:pt x="59713" y="187010"/>
                </a:lnTo>
                <a:lnTo>
                  <a:pt x="72745" y="176822"/>
                </a:lnTo>
                <a:lnTo>
                  <a:pt x="60274" y="165760"/>
                </a:lnTo>
                <a:close/>
              </a:path>
              <a:path w="219710" h="212725">
                <a:moveTo>
                  <a:pt x="210600" y="154698"/>
                </a:moveTo>
                <a:lnTo>
                  <a:pt x="188595" y="154698"/>
                </a:lnTo>
                <a:lnTo>
                  <a:pt x="192595" y="159169"/>
                </a:lnTo>
                <a:lnTo>
                  <a:pt x="195414" y="162699"/>
                </a:lnTo>
                <a:lnTo>
                  <a:pt x="201536" y="170929"/>
                </a:lnTo>
                <a:lnTo>
                  <a:pt x="215188" y="160578"/>
                </a:lnTo>
                <a:lnTo>
                  <a:pt x="210600" y="154698"/>
                </a:lnTo>
                <a:close/>
              </a:path>
              <a:path w="219710" h="212725">
                <a:moveTo>
                  <a:pt x="42379" y="102654"/>
                </a:moveTo>
                <a:lnTo>
                  <a:pt x="31305" y="115366"/>
                </a:lnTo>
                <a:lnTo>
                  <a:pt x="50705" y="124750"/>
                </a:lnTo>
                <a:lnTo>
                  <a:pt x="66065" y="133381"/>
                </a:lnTo>
                <a:lnTo>
                  <a:pt x="76700" y="140069"/>
                </a:lnTo>
                <a:lnTo>
                  <a:pt x="81927" y="143624"/>
                </a:lnTo>
                <a:lnTo>
                  <a:pt x="81229" y="144094"/>
                </a:lnTo>
                <a:lnTo>
                  <a:pt x="0" y="145503"/>
                </a:lnTo>
                <a:lnTo>
                  <a:pt x="0" y="161290"/>
                </a:lnTo>
                <a:lnTo>
                  <a:pt x="98653" y="158699"/>
                </a:lnTo>
                <a:lnTo>
                  <a:pt x="118427" y="158699"/>
                </a:lnTo>
                <a:lnTo>
                  <a:pt x="118427" y="157988"/>
                </a:lnTo>
                <a:lnTo>
                  <a:pt x="188595" y="154698"/>
                </a:lnTo>
                <a:lnTo>
                  <a:pt x="210600" y="154698"/>
                </a:lnTo>
                <a:lnTo>
                  <a:pt x="209635" y="153461"/>
                </a:lnTo>
                <a:lnTo>
                  <a:pt x="201122" y="143383"/>
                </a:lnTo>
                <a:lnTo>
                  <a:pt x="109474" y="143383"/>
                </a:lnTo>
                <a:lnTo>
                  <a:pt x="117312" y="138336"/>
                </a:lnTo>
                <a:lnTo>
                  <a:pt x="123687" y="133972"/>
                </a:lnTo>
                <a:lnTo>
                  <a:pt x="96291" y="133972"/>
                </a:lnTo>
                <a:lnTo>
                  <a:pt x="92532" y="131152"/>
                </a:lnTo>
                <a:lnTo>
                  <a:pt x="88519" y="128079"/>
                </a:lnTo>
                <a:lnTo>
                  <a:pt x="78155" y="121729"/>
                </a:lnTo>
                <a:lnTo>
                  <a:pt x="87299" y="115254"/>
                </a:lnTo>
                <a:lnTo>
                  <a:pt x="90092" y="113017"/>
                </a:lnTo>
                <a:lnTo>
                  <a:pt x="63093" y="113017"/>
                </a:lnTo>
                <a:lnTo>
                  <a:pt x="53682" y="107848"/>
                </a:lnTo>
                <a:lnTo>
                  <a:pt x="48260" y="105257"/>
                </a:lnTo>
                <a:lnTo>
                  <a:pt x="42379" y="102654"/>
                </a:lnTo>
                <a:close/>
              </a:path>
              <a:path w="219710" h="212725">
                <a:moveTo>
                  <a:pt x="173050" y="115849"/>
                </a:moveTo>
                <a:lnTo>
                  <a:pt x="160337" y="125958"/>
                </a:lnTo>
                <a:lnTo>
                  <a:pt x="168097" y="133743"/>
                </a:lnTo>
                <a:lnTo>
                  <a:pt x="171640" y="137033"/>
                </a:lnTo>
                <a:lnTo>
                  <a:pt x="175641" y="141033"/>
                </a:lnTo>
                <a:lnTo>
                  <a:pt x="109474" y="143383"/>
                </a:lnTo>
                <a:lnTo>
                  <a:pt x="201122" y="143383"/>
                </a:lnTo>
                <a:lnTo>
                  <a:pt x="200039" y="142100"/>
                </a:lnTo>
                <a:lnTo>
                  <a:pt x="187483" y="128796"/>
                </a:lnTo>
                <a:lnTo>
                  <a:pt x="173050" y="115849"/>
                </a:lnTo>
                <a:close/>
              </a:path>
              <a:path w="219710" h="212725">
                <a:moveTo>
                  <a:pt x="144322" y="96062"/>
                </a:moveTo>
                <a:lnTo>
                  <a:pt x="135262" y="104407"/>
                </a:lnTo>
                <a:lnTo>
                  <a:pt x="125693" y="112283"/>
                </a:lnTo>
                <a:lnTo>
                  <a:pt x="113431" y="121526"/>
                </a:lnTo>
                <a:lnTo>
                  <a:pt x="96291" y="133972"/>
                </a:lnTo>
                <a:lnTo>
                  <a:pt x="123687" y="133972"/>
                </a:lnTo>
                <a:lnTo>
                  <a:pt x="129782" y="129798"/>
                </a:lnTo>
                <a:lnTo>
                  <a:pt x="144637" y="118695"/>
                </a:lnTo>
                <a:lnTo>
                  <a:pt x="159626" y="105956"/>
                </a:lnTo>
                <a:lnTo>
                  <a:pt x="144322" y="96062"/>
                </a:lnTo>
                <a:close/>
              </a:path>
              <a:path w="219710" h="212725">
                <a:moveTo>
                  <a:pt x="97942" y="94894"/>
                </a:moveTo>
                <a:lnTo>
                  <a:pt x="86398" y="94894"/>
                </a:lnTo>
                <a:lnTo>
                  <a:pt x="84049" y="97324"/>
                </a:lnTo>
                <a:lnTo>
                  <a:pt x="79956" y="100950"/>
                </a:lnTo>
                <a:lnTo>
                  <a:pt x="73257" y="106079"/>
                </a:lnTo>
                <a:lnTo>
                  <a:pt x="63093" y="113017"/>
                </a:lnTo>
                <a:lnTo>
                  <a:pt x="90092" y="113017"/>
                </a:lnTo>
                <a:lnTo>
                  <a:pt x="94940" y="109132"/>
                </a:lnTo>
                <a:lnTo>
                  <a:pt x="101078" y="103718"/>
                </a:lnTo>
                <a:lnTo>
                  <a:pt x="105714" y="99364"/>
                </a:lnTo>
                <a:lnTo>
                  <a:pt x="97942" y="94894"/>
                </a:lnTo>
                <a:close/>
              </a:path>
              <a:path w="219710" h="212725">
                <a:moveTo>
                  <a:pt x="190325" y="75590"/>
                </a:moveTo>
                <a:lnTo>
                  <a:pt x="161505" y="75590"/>
                </a:lnTo>
                <a:lnTo>
                  <a:pt x="169146" y="82268"/>
                </a:lnTo>
                <a:lnTo>
                  <a:pt x="178968" y="89327"/>
                </a:lnTo>
                <a:lnTo>
                  <a:pt x="192009" y="96873"/>
                </a:lnTo>
                <a:lnTo>
                  <a:pt x="209308" y="105016"/>
                </a:lnTo>
                <a:lnTo>
                  <a:pt x="219430" y="89242"/>
                </a:lnTo>
                <a:lnTo>
                  <a:pt x="210763" y="85951"/>
                </a:lnTo>
                <a:lnTo>
                  <a:pt x="200039" y="81091"/>
                </a:lnTo>
                <a:lnTo>
                  <a:pt x="190325" y="75590"/>
                </a:lnTo>
                <a:close/>
              </a:path>
              <a:path w="219710" h="212725">
                <a:moveTo>
                  <a:pt x="142671" y="18605"/>
                </a:moveTo>
                <a:lnTo>
                  <a:pt x="127368" y="23075"/>
                </a:lnTo>
                <a:lnTo>
                  <a:pt x="130145" y="30270"/>
                </a:lnTo>
                <a:lnTo>
                  <a:pt x="134553" y="39827"/>
                </a:lnTo>
                <a:lnTo>
                  <a:pt x="141080" y="51193"/>
                </a:lnTo>
                <a:lnTo>
                  <a:pt x="150215" y="63817"/>
                </a:lnTo>
                <a:lnTo>
                  <a:pt x="139079" y="70456"/>
                </a:lnTo>
                <a:lnTo>
                  <a:pt x="129289" y="75441"/>
                </a:lnTo>
                <a:lnTo>
                  <a:pt x="120779" y="79144"/>
                </a:lnTo>
                <a:lnTo>
                  <a:pt x="113487" y="81940"/>
                </a:lnTo>
                <a:lnTo>
                  <a:pt x="123367" y="96062"/>
                </a:lnTo>
                <a:lnTo>
                  <a:pt x="130719" y="93001"/>
                </a:lnTo>
                <a:lnTo>
                  <a:pt x="139617" y="88831"/>
                </a:lnTo>
                <a:lnTo>
                  <a:pt x="149924" y="83159"/>
                </a:lnTo>
                <a:lnTo>
                  <a:pt x="161505" y="75590"/>
                </a:lnTo>
                <a:lnTo>
                  <a:pt x="190325" y="75590"/>
                </a:lnTo>
                <a:lnTo>
                  <a:pt x="187946" y="74242"/>
                </a:lnTo>
                <a:lnTo>
                  <a:pt x="175171" y="64985"/>
                </a:lnTo>
                <a:lnTo>
                  <a:pt x="185959" y="53924"/>
                </a:lnTo>
                <a:lnTo>
                  <a:pt x="163626" y="53924"/>
                </a:lnTo>
                <a:lnTo>
                  <a:pt x="155189" y="43272"/>
                </a:lnTo>
                <a:lnTo>
                  <a:pt x="149267" y="33702"/>
                </a:lnTo>
                <a:lnTo>
                  <a:pt x="145287" y="25413"/>
                </a:lnTo>
                <a:lnTo>
                  <a:pt x="142671" y="18605"/>
                </a:lnTo>
                <a:close/>
              </a:path>
              <a:path w="219710" h="212725">
                <a:moveTo>
                  <a:pt x="108534" y="0"/>
                </a:moveTo>
                <a:lnTo>
                  <a:pt x="5880" y="0"/>
                </a:lnTo>
                <a:lnTo>
                  <a:pt x="5880" y="94894"/>
                </a:lnTo>
                <a:lnTo>
                  <a:pt x="108534" y="94894"/>
                </a:lnTo>
                <a:lnTo>
                  <a:pt x="108534" y="81940"/>
                </a:lnTo>
                <a:lnTo>
                  <a:pt x="68745" y="81940"/>
                </a:lnTo>
                <a:lnTo>
                  <a:pt x="23063" y="81927"/>
                </a:lnTo>
                <a:lnTo>
                  <a:pt x="23063" y="67335"/>
                </a:lnTo>
                <a:lnTo>
                  <a:pt x="103593" y="67335"/>
                </a:lnTo>
                <a:lnTo>
                  <a:pt x="103593" y="55803"/>
                </a:lnTo>
                <a:lnTo>
                  <a:pt x="23063" y="55803"/>
                </a:lnTo>
                <a:lnTo>
                  <a:pt x="23063" y="39319"/>
                </a:lnTo>
                <a:lnTo>
                  <a:pt x="103593" y="39319"/>
                </a:lnTo>
                <a:lnTo>
                  <a:pt x="103593" y="27546"/>
                </a:lnTo>
                <a:lnTo>
                  <a:pt x="23063" y="27546"/>
                </a:lnTo>
                <a:lnTo>
                  <a:pt x="23063" y="12954"/>
                </a:lnTo>
                <a:lnTo>
                  <a:pt x="108534" y="12954"/>
                </a:lnTo>
                <a:lnTo>
                  <a:pt x="108534" y="0"/>
                </a:lnTo>
                <a:close/>
              </a:path>
              <a:path w="219710" h="212725">
                <a:moveTo>
                  <a:pt x="68745" y="67335"/>
                </a:moveTo>
                <a:lnTo>
                  <a:pt x="52730" y="67335"/>
                </a:lnTo>
                <a:lnTo>
                  <a:pt x="52730" y="81927"/>
                </a:lnTo>
                <a:lnTo>
                  <a:pt x="68745" y="81927"/>
                </a:lnTo>
                <a:lnTo>
                  <a:pt x="68745" y="67335"/>
                </a:lnTo>
                <a:close/>
              </a:path>
              <a:path w="219710" h="212725">
                <a:moveTo>
                  <a:pt x="103593" y="39319"/>
                </a:moveTo>
                <a:lnTo>
                  <a:pt x="86398" y="39319"/>
                </a:lnTo>
                <a:lnTo>
                  <a:pt x="86398" y="55803"/>
                </a:lnTo>
                <a:lnTo>
                  <a:pt x="103593" y="55803"/>
                </a:lnTo>
                <a:lnTo>
                  <a:pt x="103593" y="39319"/>
                </a:lnTo>
                <a:close/>
              </a:path>
              <a:path w="219710" h="212725">
                <a:moveTo>
                  <a:pt x="210019" y="0"/>
                </a:moveTo>
                <a:lnTo>
                  <a:pt x="116306" y="0"/>
                </a:lnTo>
                <a:lnTo>
                  <a:pt x="116306" y="15786"/>
                </a:lnTo>
                <a:lnTo>
                  <a:pt x="190944" y="15786"/>
                </a:lnTo>
                <a:lnTo>
                  <a:pt x="187370" y="23691"/>
                </a:lnTo>
                <a:lnTo>
                  <a:pt x="181967" y="33169"/>
                </a:lnTo>
                <a:lnTo>
                  <a:pt x="174222" y="43489"/>
                </a:lnTo>
                <a:lnTo>
                  <a:pt x="163626" y="53924"/>
                </a:lnTo>
                <a:lnTo>
                  <a:pt x="185959" y="53924"/>
                </a:lnTo>
                <a:lnTo>
                  <a:pt x="189751" y="50036"/>
                </a:lnTo>
                <a:lnTo>
                  <a:pt x="199829" y="35791"/>
                </a:lnTo>
                <a:lnTo>
                  <a:pt x="206291" y="23666"/>
                </a:lnTo>
                <a:lnTo>
                  <a:pt x="210019" y="15074"/>
                </a:lnTo>
                <a:lnTo>
                  <a:pt x="210019" y="0"/>
                </a:lnTo>
                <a:close/>
              </a:path>
              <a:path w="219710" h="212725">
                <a:moveTo>
                  <a:pt x="68745" y="12954"/>
                </a:moveTo>
                <a:lnTo>
                  <a:pt x="52730" y="12954"/>
                </a:lnTo>
                <a:lnTo>
                  <a:pt x="52730" y="27546"/>
                </a:lnTo>
                <a:lnTo>
                  <a:pt x="68745" y="27546"/>
                </a:lnTo>
                <a:lnTo>
                  <a:pt x="68745" y="129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1371" y="2094217"/>
            <a:ext cx="222885" cy="218440"/>
          </a:xfrm>
          <a:custGeom>
            <a:avLst/>
            <a:gdLst/>
            <a:ahLst/>
            <a:cxnLst/>
            <a:rect l="l" t="t" r="r" b="b"/>
            <a:pathLst>
              <a:path w="222884" h="218439">
                <a:moveTo>
                  <a:pt x="186004" y="154228"/>
                </a:moveTo>
                <a:lnTo>
                  <a:pt x="170459" y="163639"/>
                </a:lnTo>
                <a:lnTo>
                  <a:pt x="179377" y="174212"/>
                </a:lnTo>
                <a:lnTo>
                  <a:pt x="188801" y="187101"/>
                </a:lnTo>
                <a:lnTo>
                  <a:pt x="197648" y="201092"/>
                </a:lnTo>
                <a:lnTo>
                  <a:pt x="204838" y="214972"/>
                </a:lnTo>
                <a:lnTo>
                  <a:pt x="222504" y="204139"/>
                </a:lnTo>
                <a:lnTo>
                  <a:pt x="215340" y="191179"/>
                </a:lnTo>
                <a:lnTo>
                  <a:pt x="206368" y="177774"/>
                </a:lnTo>
                <a:lnTo>
                  <a:pt x="196340" y="165074"/>
                </a:lnTo>
                <a:lnTo>
                  <a:pt x="186004" y="154228"/>
                </a:lnTo>
                <a:close/>
              </a:path>
              <a:path w="222884" h="218439">
                <a:moveTo>
                  <a:pt x="82169" y="155638"/>
                </a:moveTo>
                <a:lnTo>
                  <a:pt x="63093" y="155638"/>
                </a:lnTo>
                <a:lnTo>
                  <a:pt x="63093" y="218274"/>
                </a:lnTo>
                <a:lnTo>
                  <a:pt x="140563" y="218274"/>
                </a:lnTo>
                <a:lnTo>
                  <a:pt x="151220" y="216874"/>
                </a:lnTo>
                <a:lnTo>
                  <a:pt x="158923" y="211323"/>
                </a:lnTo>
                <a:lnTo>
                  <a:pt x="163969" y="200380"/>
                </a:lnTo>
                <a:lnTo>
                  <a:pt x="83108" y="200380"/>
                </a:lnTo>
                <a:lnTo>
                  <a:pt x="82169" y="197777"/>
                </a:lnTo>
                <a:lnTo>
                  <a:pt x="82169" y="155638"/>
                </a:lnTo>
                <a:close/>
              </a:path>
              <a:path w="222884" h="218439">
                <a:moveTo>
                  <a:pt x="149504" y="173304"/>
                </a:moveTo>
                <a:lnTo>
                  <a:pt x="147406" y="188957"/>
                </a:lnTo>
                <a:lnTo>
                  <a:pt x="144735" y="196996"/>
                </a:lnTo>
                <a:lnTo>
                  <a:pt x="141092" y="199957"/>
                </a:lnTo>
                <a:lnTo>
                  <a:pt x="136080" y="200380"/>
                </a:lnTo>
                <a:lnTo>
                  <a:pt x="163969" y="200380"/>
                </a:lnTo>
                <a:lnTo>
                  <a:pt x="164332" y="199592"/>
                </a:lnTo>
                <a:lnTo>
                  <a:pt x="168109" y="179654"/>
                </a:lnTo>
                <a:lnTo>
                  <a:pt x="149504" y="173304"/>
                </a:lnTo>
                <a:close/>
              </a:path>
              <a:path w="222884" h="218439">
                <a:moveTo>
                  <a:pt x="103835" y="146697"/>
                </a:moveTo>
                <a:lnTo>
                  <a:pt x="91109" y="158470"/>
                </a:lnTo>
                <a:lnTo>
                  <a:pt x="98769" y="164458"/>
                </a:lnTo>
                <a:lnTo>
                  <a:pt x="106273" y="170915"/>
                </a:lnTo>
                <a:lnTo>
                  <a:pt x="113730" y="178035"/>
                </a:lnTo>
                <a:lnTo>
                  <a:pt x="121246" y="186016"/>
                </a:lnTo>
                <a:lnTo>
                  <a:pt x="134670" y="172834"/>
                </a:lnTo>
                <a:lnTo>
                  <a:pt x="129088" y="167153"/>
                </a:lnTo>
                <a:lnTo>
                  <a:pt x="122691" y="161347"/>
                </a:lnTo>
                <a:lnTo>
                  <a:pt x="114575" y="154749"/>
                </a:lnTo>
                <a:lnTo>
                  <a:pt x="103835" y="146697"/>
                </a:lnTo>
                <a:close/>
              </a:path>
              <a:path w="222884" h="218439">
                <a:moveTo>
                  <a:pt x="203657" y="67106"/>
                </a:moveTo>
                <a:lnTo>
                  <a:pt x="20713" y="67106"/>
                </a:lnTo>
                <a:lnTo>
                  <a:pt x="20713" y="73456"/>
                </a:lnTo>
                <a:lnTo>
                  <a:pt x="184124" y="73456"/>
                </a:lnTo>
                <a:lnTo>
                  <a:pt x="184124" y="92532"/>
                </a:lnTo>
                <a:lnTo>
                  <a:pt x="19545" y="92532"/>
                </a:lnTo>
                <a:lnTo>
                  <a:pt x="19545" y="107835"/>
                </a:lnTo>
                <a:lnTo>
                  <a:pt x="184124" y="107835"/>
                </a:lnTo>
                <a:lnTo>
                  <a:pt x="184124" y="127622"/>
                </a:lnTo>
                <a:lnTo>
                  <a:pt x="19545" y="127622"/>
                </a:lnTo>
                <a:lnTo>
                  <a:pt x="19545" y="144335"/>
                </a:lnTo>
                <a:lnTo>
                  <a:pt x="203657" y="144335"/>
                </a:lnTo>
                <a:lnTo>
                  <a:pt x="203657" y="67106"/>
                </a:lnTo>
                <a:close/>
              </a:path>
              <a:path w="222884" h="218439">
                <a:moveTo>
                  <a:pt x="79578" y="0"/>
                </a:moveTo>
                <a:lnTo>
                  <a:pt x="65918" y="15830"/>
                </a:lnTo>
                <a:lnTo>
                  <a:pt x="47294" y="31262"/>
                </a:lnTo>
                <a:lnTo>
                  <a:pt x="24917" y="44839"/>
                </a:lnTo>
                <a:lnTo>
                  <a:pt x="0" y="55105"/>
                </a:lnTo>
                <a:lnTo>
                  <a:pt x="9182" y="71589"/>
                </a:lnTo>
                <a:lnTo>
                  <a:pt x="15303" y="69469"/>
                </a:lnTo>
                <a:lnTo>
                  <a:pt x="17183" y="68529"/>
                </a:lnTo>
                <a:lnTo>
                  <a:pt x="20713" y="67106"/>
                </a:lnTo>
                <a:lnTo>
                  <a:pt x="203657" y="67106"/>
                </a:lnTo>
                <a:lnTo>
                  <a:pt x="203657" y="57213"/>
                </a:lnTo>
                <a:lnTo>
                  <a:pt x="40970" y="57213"/>
                </a:lnTo>
                <a:lnTo>
                  <a:pt x="48970" y="52452"/>
                </a:lnTo>
                <a:lnTo>
                  <a:pt x="57124" y="47156"/>
                </a:lnTo>
                <a:lnTo>
                  <a:pt x="65498" y="41063"/>
                </a:lnTo>
                <a:lnTo>
                  <a:pt x="74155" y="33909"/>
                </a:lnTo>
                <a:lnTo>
                  <a:pt x="173357" y="33909"/>
                </a:lnTo>
                <a:lnTo>
                  <a:pt x="173990" y="33197"/>
                </a:lnTo>
                <a:lnTo>
                  <a:pt x="173990" y="17665"/>
                </a:lnTo>
                <a:lnTo>
                  <a:pt x="90639" y="17665"/>
                </a:lnTo>
                <a:lnTo>
                  <a:pt x="97472" y="9423"/>
                </a:lnTo>
                <a:lnTo>
                  <a:pt x="101244" y="4013"/>
                </a:lnTo>
                <a:lnTo>
                  <a:pt x="79578" y="0"/>
                </a:lnTo>
                <a:close/>
              </a:path>
              <a:path w="222884" h="218439">
                <a:moveTo>
                  <a:pt x="173357" y="33909"/>
                </a:moveTo>
                <a:lnTo>
                  <a:pt x="146215" y="33909"/>
                </a:lnTo>
                <a:lnTo>
                  <a:pt x="140258" y="40173"/>
                </a:lnTo>
                <a:lnTo>
                  <a:pt x="133351" y="46366"/>
                </a:lnTo>
                <a:lnTo>
                  <a:pt x="126046" y="52155"/>
                </a:lnTo>
                <a:lnTo>
                  <a:pt x="118897" y="57213"/>
                </a:lnTo>
                <a:lnTo>
                  <a:pt x="147624" y="57213"/>
                </a:lnTo>
                <a:lnTo>
                  <a:pt x="158400" y="48565"/>
                </a:lnTo>
                <a:lnTo>
                  <a:pt x="165841" y="41857"/>
                </a:lnTo>
                <a:lnTo>
                  <a:pt x="170765" y="36823"/>
                </a:lnTo>
                <a:lnTo>
                  <a:pt x="173357" y="33909"/>
                </a:lnTo>
                <a:close/>
              </a:path>
              <a:path w="222884" h="218439">
                <a:moveTo>
                  <a:pt x="31546" y="155879"/>
                </a:moveTo>
                <a:lnTo>
                  <a:pt x="24181" y="171700"/>
                </a:lnTo>
                <a:lnTo>
                  <a:pt x="16243" y="183924"/>
                </a:lnTo>
                <a:lnTo>
                  <a:pt x="8304" y="193191"/>
                </a:lnTo>
                <a:lnTo>
                  <a:pt x="939" y="200139"/>
                </a:lnTo>
                <a:lnTo>
                  <a:pt x="14592" y="214261"/>
                </a:lnTo>
                <a:lnTo>
                  <a:pt x="27091" y="201738"/>
                </a:lnTo>
                <a:lnTo>
                  <a:pt x="36874" y="188572"/>
                </a:lnTo>
                <a:lnTo>
                  <a:pt x="44228" y="175363"/>
                </a:lnTo>
                <a:lnTo>
                  <a:pt x="49441" y="162712"/>
                </a:lnTo>
                <a:lnTo>
                  <a:pt x="31546" y="1558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37756" y="2096338"/>
            <a:ext cx="222250" cy="218440"/>
          </a:xfrm>
          <a:custGeom>
            <a:avLst/>
            <a:gdLst/>
            <a:ahLst/>
            <a:cxnLst/>
            <a:rect l="l" t="t" r="r" b="b"/>
            <a:pathLst>
              <a:path w="222250" h="218439">
                <a:moveTo>
                  <a:pt x="155355" y="100774"/>
                </a:moveTo>
                <a:lnTo>
                  <a:pt x="137985" y="100774"/>
                </a:lnTo>
                <a:lnTo>
                  <a:pt x="141681" y="115518"/>
                </a:lnTo>
                <a:lnTo>
                  <a:pt x="146194" y="130241"/>
                </a:lnTo>
                <a:lnTo>
                  <a:pt x="151724" y="144654"/>
                </a:lnTo>
                <a:lnTo>
                  <a:pt x="158470" y="158470"/>
                </a:lnTo>
                <a:lnTo>
                  <a:pt x="145158" y="172643"/>
                </a:lnTo>
                <a:lnTo>
                  <a:pt x="130741" y="184481"/>
                </a:lnTo>
                <a:lnTo>
                  <a:pt x="116413" y="194026"/>
                </a:lnTo>
                <a:lnTo>
                  <a:pt x="103365" y="201320"/>
                </a:lnTo>
                <a:lnTo>
                  <a:pt x="115620" y="218033"/>
                </a:lnTo>
                <a:lnTo>
                  <a:pt x="126253" y="211747"/>
                </a:lnTo>
                <a:lnTo>
                  <a:pt x="139276" y="203053"/>
                </a:lnTo>
                <a:lnTo>
                  <a:pt x="153891" y="191312"/>
                </a:lnTo>
                <a:lnTo>
                  <a:pt x="169303" y="175882"/>
                </a:lnTo>
                <a:lnTo>
                  <a:pt x="193579" y="175882"/>
                </a:lnTo>
                <a:lnTo>
                  <a:pt x="192101" y="174439"/>
                </a:lnTo>
                <a:lnTo>
                  <a:pt x="180594" y="160350"/>
                </a:lnTo>
                <a:lnTo>
                  <a:pt x="189127" y="143752"/>
                </a:lnTo>
                <a:lnTo>
                  <a:pt x="189736" y="141986"/>
                </a:lnTo>
                <a:lnTo>
                  <a:pt x="169532" y="141986"/>
                </a:lnTo>
                <a:lnTo>
                  <a:pt x="165223" y="132348"/>
                </a:lnTo>
                <a:lnTo>
                  <a:pt x="159966" y="117702"/>
                </a:lnTo>
                <a:lnTo>
                  <a:pt x="155355" y="100774"/>
                </a:lnTo>
                <a:close/>
              </a:path>
              <a:path w="222250" h="218439">
                <a:moveTo>
                  <a:pt x="71120" y="55333"/>
                </a:moveTo>
                <a:lnTo>
                  <a:pt x="52743" y="55333"/>
                </a:lnTo>
                <a:lnTo>
                  <a:pt x="52743" y="198488"/>
                </a:lnTo>
                <a:lnTo>
                  <a:pt x="48983" y="198729"/>
                </a:lnTo>
                <a:lnTo>
                  <a:pt x="17966" y="198729"/>
                </a:lnTo>
                <a:lnTo>
                  <a:pt x="22606" y="217563"/>
                </a:lnTo>
                <a:lnTo>
                  <a:pt x="62407" y="217563"/>
                </a:lnTo>
                <a:lnTo>
                  <a:pt x="71120" y="213321"/>
                </a:lnTo>
                <a:lnTo>
                  <a:pt x="71120" y="198729"/>
                </a:lnTo>
                <a:lnTo>
                  <a:pt x="47104" y="198729"/>
                </a:lnTo>
                <a:lnTo>
                  <a:pt x="71120" y="198488"/>
                </a:lnTo>
                <a:lnTo>
                  <a:pt x="71120" y="55333"/>
                </a:lnTo>
                <a:close/>
              </a:path>
              <a:path w="222250" h="218439">
                <a:moveTo>
                  <a:pt x="193579" y="175882"/>
                </a:moveTo>
                <a:lnTo>
                  <a:pt x="169303" y="175882"/>
                </a:lnTo>
                <a:lnTo>
                  <a:pt x="174436" y="182595"/>
                </a:lnTo>
                <a:lnTo>
                  <a:pt x="182308" y="191779"/>
                </a:lnTo>
                <a:lnTo>
                  <a:pt x="193799" y="203435"/>
                </a:lnTo>
                <a:lnTo>
                  <a:pt x="209791" y="217563"/>
                </a:lnTo>
                <a:lnTo>
                  <a:pt x="221805" y="199669"/>
                </a:lnTo>
                <a:lnTo>
                  <a:pt x="213612" y="193788"/>
                </a:lnTo>
                <a:lnTo>
                  <a:pt x="203409" y="185481"/>
                </a:lnTo>
                <a:lnTo>
                  <a:pt x="193579" y="175882"/>
                </a:lnTo>
                <a:close/>
              </a:path>
              <a:path w="222250" h="218439">
                <a:moveTo>
                  <a:pt x="45453" y="132803"/>
                </a:moveTo>
                <a:lnTo>
                  <a:pt x="38749" y="137847"/>
                </a:lnTo>
                <a:lnTo>
                  <a:pt x="28379" y="145073"/>
                </a:lnTo>
                <a:lnTo>
                  <a:pt x="15183" y="153226"/>
                </a:lnTo>
                <a:lnTo>
                  <a:pt x="0" y="161048"/>
                </a:lnTo>
                <a:lnTo>
                  <a:pt x="4013" y="181775"/>
                </a:lnTo>
                <a:lnTo>
                  <a:pt x="15838" y="175421"/>
                </a:lnTo>
                <a:lnTo>
                  <a:pt x="28351" y="167676"/>
                </a:lnTo>
                <a:lnTo>
                  <a:pt x="39937" y="159624"/>
                </a:lnTo>
                <a:lnTo>
                  <a:pt x="48983" y="152349"/>
                </a:lnTo>
                <a:lnTo>
                  <a:pt x="45453" y="132803"/>
                </a:lnTo>
                <a:close/>
              </a:path>
              <a:path w="222250" h="218439">
                <a:moveTo>
                  <a:pt x="86652" y="129984"/>
                </a:moveTo>
                <a:lnTo>
                  <a:pt x="75349" y="142455"/>
                </a:lnTo>
                <a:lnTo>
                  <a:pt x="84810" y="151435"/>
                </a:lnTo>
                <a:lnTo>
                  <a:pt x="94713" y="161674"/>
                </a:lnTo>
                <a:lnTo>
                  <a:pt x="103820" y="171956"/>
                </a:lnTo>
                <a:lnTo>
                  <a:pt x="110896" y="181063"/>
                </a:lnTo>
                <a:lnTo>
                  <a:pt x="123850" y="166941"/>
                </a:lnTo>
                <a:lnTo>
                  <a:pt x="116714" y="158748"/>
                </a:lnTo>
                <a:lnTo>
                  <a:pt x="107370" y="148901"/>
                </a:lnTo>
                <a:lnTo>
                  <a:pt x="96966" y="138834"/>
                </a:lnTo>
                <a:lnTo>
                  <a:pt x="86652" y="129984"/>
                </a:lnTo>
                <a:close/>
              </a:path>
              <a:path w="222250" h="218439">
                <a:moveTo>
                  <a:pt x="207441" y="55803"/>
                </a:moveTo>
                <a:lnTo>
                  <a:pt x="188836" y="55803"/>
                </a:lnTo>
                <a:lnTo>
                  <a:pt x="187109" y="77981"/>
                </a:lnTo>
                <a:lnTo>
                  <a:pt x="183508" y="101104"/>
                </a:lnTo>
                <a:lnTo>
                  <a:pt x="177745" y="123122"/>
                </a:lnTo>
                <a:lnTo>
                  <a:pt x="169532" y="141986"/>
                </a:lnTo>
                <a:lnTo>
                  <a:pt x="189736" y="141986"/>
                </a:lnTo>
                <a:lnTo>
                  <a:pt x="197108" y="120616"/>
                </a:lnTo>
                <a:lnTo>
                  <a:pt x="203554" y="91125"/>
                </a:lnTo>
                <a:lnTo>
                  <a:pt x="207441" y="55803"/>
                </a:lnTo>
                <a:close/>
              </a:path>
              <a:path w="222250" h="218439">
                <a:moveTo>
                  <a:pt x="148336" y="0"/>
                </a:moveTo>
                <a:lnTo>
                  <a:pt x="141073" y="41238"/>
                </a:lnTo>
                <a:lnTo>
                  <a:pt x="131386" y="70818"/>
                </a:lnTo>
                <a:lnTo>
                  <a:pt x="120991" y="91125"/>
                </a:lnTo>
                <a:lnTo>
                  <a:pt x="111607" y="104546"/>
                </a:lnTo>
                <a:lnTo>
                  <a:pt x="126682" y="117487"/>
                </a:lnTo>
                <a:lnTo>
                  <a:pt x="130213" y="113030"/>
                </a:lnTo>
                <a:lnTo>
                  <a:pt x="133045" y="109499"/>
                </a:lnTo>
                <a:lnTo>
                  <a:pt x="137985" y="100774"/>
                </a:lnTo>
                <a:lnTo>
                  <a:pt x="155355" y="100774"/>
                </a:lnTo>
                <a:lnTo>
                  <a:pt x="154666" y="98243"/>
                </a:lnTo>
                <a:lnTo>
                  <a:pt x="150228" y="74168"/>
                </a:lnTo>
                <a:lnTo>
                  <a:pt x="152577" y="67818"/>
                </a:lnTo>
                <a:lnTo>
                  <a:pt x="156108" y="55803"/>
                </a:lnTo>
                <a:lnTo>
                  <a:pt x="219443" y="55803"/>
                </a:lnTo>
                <a:lnTo>
                  <a:pt x="219443" y="37452"/>
                </a:lnTo>
                <a:lnTo>
                  <a:pt x="160820" y="37452"/>
                </a:lnTo>
                <a:lnTo>
                  <a:pt x="162246" y="30603"/>
                </a:lnTo>
                <a:lnTo>
                  <a:pt x="163807" y="22520"/>
                </a:lnTo>
                <a:lnTo>
                  <a:pt x="165425" y="13195"/>
                </a:lnTo>
                <a:lnTo>
                  <a:pt x="167182" y="1892"/>
                </a:lnTo>
                <a:lnTo>
                  <a:pt x="148336" y="0"/>
                </a:lnTo>
                <a:close/>
              </a:path>
              <a:path w="222250" h="218439">
                <a:moveTo>
                  <a:pt x="21196" y="65227"/>
                </a:moveTo>
                <a:lnTo>
                  <a:pt x="4953" y="71107"/>
                </a:lnTo>
                <a:lnTo>
                  <a:pt x="7746" y="77981"/>
                </a:lnTo>
                <a:lnTo>
                  <a:pt x="11691" y="88036"/>
                </a:lnTo>
                <a:lnTo>
                  <a:pt x="16359" y="101104"/>
                </a:lnTo>
                <a:lnTo>
                  <a:pt x="20726" y="115366"/>
                </a:lnTo>
                <a:lnTo>
                  <a:pt x="37909" y="109728"/>
                </a:lnTo>
                <a:lnTo>
                  <a:pt x="33079" y="94061"/>
                </a:lnTo>
                <a:lnTo>
                  <a:pt x="28228" y="81024"/>
                </a:lnTo>
                <a:lnTo>
                  <a:pt x="23989" y="71107"/>
                </a:lnTo>
                <a:lnTo>
                  <a:pt x="21196" y="65227"/>
                </a:lnTo>
                <a:close/>
              </a:path>
              <a:path w="222250" h="218439">
                <a:moveTo>
                  <a:pt x="95592" y="64998"/>
                </a:moveTo>
                <a:lnTo>
                  <a:pt x="93024" y="74553"/>
                </a:lnTo>
                <a:lnTo>
                  <a:pt x="89304" y="85831"/>
                </a:lnTo>
                <a:lnTo>
                  <a:pt x="84611" y="97640"/>
                </a:lnTo>
                <a:lnTo>
                  <a:pt x="79121" y="108788"/>
                </a:lnTo>
                <a:lnTo>
                  <a:pt x="96062" y="115366"/>
                </a:lnTo>
                <a:lnTo>
                  <a:pt x="99290" y="109361"/>
                </a:lnTo>
                <a:lnTo>
                  <a:pt x="103485" y="100310"/>
                </a:lnTo>
                <a:lnTo>
                  <a:pt x="108385" y="87374"/>
                </a:lnTo>
                <a:lnTo>
                  <a:pt x="113728" y="69710"/>
                </a:lnTo>
                <a:lnTo>
                  <a:pt x="95592" y="64998"/>
                </a:lnTo>
                <a:close/>
              </a:path>
              <a:path w="222250" h="218439">
                <a:moveTo>
                  <a:pt x="122682" y="37211"/>
                </a:moveTo>
                <a:lnTo>
                  <a:pt x="3302" y="37211"/>
                </a:lnTo>
                <a:lnTo>
                  <a:pt x="3302" y="55333"/>
                </a:lnTo>
                <a:lnTo>
                  <a:pt x="122682" y="55333"/>
                </a:lnTo>
                <a:lnTo>
                  <a:pt x="122682" y="37211"/>
                </a:lnTo>
                <a:close/>
              </a:path>
              <a:path w="222250" h="218439">
                <a:moveTo>
                  <a:pt x="71120" y="0"/>
                </a:moveTo>
                <a:lnTo>
                  <a:pt x="52743" y="0"/>
                </a:lnTo>
                <a:lnTo>
                  <a:pt x="52743" y="37211"/>
                </a:lnTo>
                <a:lnTo>
                  <a:pt x="71120" y="37211"/>
                </a:lnTo>
                <a:lnTo>
                  <a:pt x="71120" y="0"/>
                </a:lnTo>
                <a:close/>
              </a:path>
              <a:path w="222250" h="218439">
                <a:moveTo>
                  <a:pt x="89471" y="241"/>
                </a:moveTo>
                <a:lnTo>
                  <a:pt x="78879" y="13195"/>
                </a:lnTo>
                <a:lnTo>
                  <a:pt x="85256" y="17094"/>
                </a:lnTo>
                <a:lnTo>
                  <a:pt x="93333" y="22520"/>
                </a:lnTo>
                <a:lnTo>
                  <a:pt x="101366" y="28522"/>
                </a:lnTo>
                <a:lnTo>
                  <a:pt x="107607" y="34150"/>
                </a:lnTo>
                <a:lnTo>
                  <a:pt x="119138" y="20726"/>
                </a:lnTo>
                <a:lnTo>
                  <a:pt x="112717" y="15371"/>
                </a:lnTo>
                <a:lnTo>
                  <a:pt x="104486" y="9512"/>
                </a:lnTo>
                <a:lnTo>
                  <a:pt x="96164" y="4138"/>
                </a:lnTo>
                <a:lnTo>
                  <a:pt x="89471" y="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3684" y="2096338"/>
            <a:ext cx="223520" cy="219075"/>
          </a:xfrm>
          <a:custGeom>
            <a:avLst/>
            <a:gdLst/>
            <a:ahLst/>
            <a:cxnLst/>
            <a:rect l="l" t="t" r="r" b="b"/>
            <a:pathLst>
              <a:path w="223520" h="219075">
                <a:moveTo>
                  <a:pt x="128320" y="118897"/>
                </a:moveTo>
                <a:lnTo>
                  <a:pt x="109728" y="118897"/>
                </a:lnTo>
                <a:lnTo>
                  <a:pt x="101945" y="143689"/>
                </a:lnTo>
                <a:lnTo>
                  <a:pt x="90541" y="165874"/>
                </a:lnTo>
                <a:lnTo>
                  <a:pt x="75427" y="186116"/>
                </a:lnTo>
                <a:lnTo>
                  <a:pt x="56515" y="205079"/>
                </a:lnTo>
                <a:lnTo>
                  <a:pt x="70167" y="218732"/>
                </a:lnTo>
                <a:lnTo>
                  <a:pt x="87103" y="201390"/>
                </a:lnTo>
                <a:lnTo>
                  <a:pt x="99891" y="184888"/>
                </a:lnTo>
                <a:lnTo>
                  <a:pt x="109765" y="168474"/>
                </a:lnTo>
                <a:lnTo>
                  <a:pt x="117957" y="151396"/>
                </a:lnTo>
                <a:lnTo>
                  <a:pt x="206730" y="151396"/>
                </a:lnTo>
                <a:lnTo>
                  <a:pt x="206730" y="136563"/>
                </a:lnTo>
                <a:lnTo>
                  <a:pt x="123380" y="136563"/>
                </a:lnTo>
                <a:lnTo>
                  <a:pt x="124790" y="132321"/>
                </a:lnTo>
                <a:lnTo>
                  <a:pt x="126441" y="126911"/>
                </a:lnTo>
                <a:lnTo>
                  <a:pt x="128320" y="118897"/>
                </a:lnTo>
                <a:close/>
              </a:path>
              <a:path w="223520" h="219075">
                <a:moveTo>
                  <a:pt x="214601" y="197777"/>
                </a:moveTo>
                <a:lnTo>
                  <a:pt x="159410" y="197777"/>
                </a:lnTo>
                <a:lnTo>
                  <a:pt x="176781" y="206505"/>
                </a:lnTo>
                <a:lnTo>
                  <a:pt x="192606" y="212520"/>
                </a:lnTo>
                <a:lnTo>
                  <a:pt x="205428" y="216284"/>
                </a:lnTo>
                <a:lnTo>
                  <a:pt x="213791" y="218262"/>
                </a:lnTo>
                <a:lnTo>
                  <a:pt x="223443" y="199186"/>
                </a:lnTo>
                <a:lnTo>
                  <a:pt x="214601" y="197777"/>
                </a:lnTo>
                <a:close/>
              </a:path>
              <a:path w="223520" h="219075">
                <a:moveTo>
                  <a:pt x="49212" y="136321"/>
                </a:moveTo>
                <a:lnTo>
                  <a:pt x="30137" y="136321"/>
                </a:lnTo>
                <a:lnTo>
                  <a:pt x="30137" y="198488"/>
                </a:lnTo>
                <a:lnTo>
                  <a:pt x="3073" y="198488"/>
                </a:lnTo>
                <a:lnTo>
                  <a:pt x="5422" y="217792"/>
                </a:lnTo>
                <a:lnTo>
                  <a:pt x="31089" y="217792"/>
                </a:lnTo>
                <a:lnTo>
                  <a:pt x="49126" y="201390"/>
                </a:lnTo>
                <a:lnTo>
                  <a:pt x="49212" y="136321"/>
                </a:lnTo>
                <a:close/>
              </a:path>
              <a:path w="223520" h="219075">
                <a:moveTo>
                  <a:pt x="135864" y="154927"/>
                </a:moveTo>
                <a:lnTo>
                  <a:pt x="120548" y="163156"/>
                </a:lnTo>
                <a:lnTo>
                  <a:pt x="123321" y="167139"/>
                </a:lnTo>
                <a:lnTo>
                  <a:pt x="127503" y="172378"/>
                </a:lnTo>
                <a:lnTo>
                  <a:pt x="133801" y="178896"/>
                </a:lnTo>
                <a:lnTo>
                  <a:pt x="142925" y="186715"/>
                </a:lnTo>
                <a:lnTo>
                  <a:pt x="128435" y="192380"/>
                </a:lnTo>
                <a:lnTo>
                  <a:pt x="116173" y="196014"/>
                </a:lnTo>
                <a:lnTo>
                  <a:pt x="105806" y="198234"/>
                </a:lnTo>
                <a:lnTo>
                  <a:pt x="97002" y="199656"/>
                </a:lnTo>
                <a:lnTo>
                  <a:pt x="104775" y="217792"/>
                </a:lnTo>
                <a:lnTo>
                  <a:pt x="115696" y="215029"/>
                </a:lnTo>
                <a:lnTo>
                  <a:pt x="128735" y="211051"/>
                </a:lnTo>
                <a:lnTo>
                  <a:pt x="143453" y="205440"/>
                </a:lnTo>
                <a:lnTo>
                  <a:pt x="159410" y="197777"/>
                </a:lnTo>
                <a:lnTo>
                  <a:pt x="214601" y="197777"/>
                </a:lnTo>
                <a:lnTo>
                  <a:pt x="214167" y="197708"/>
                </a:lnTo>
                <a:lnTo>
                  <a:pt x="203080" y="195453"/>
                </a:lnTo>
                <a:lnTo>
                  <a:pt x="190405" y="192007"/>
                </a:lnTo>
                <a:lnTo>
                  <a:pt x="176364" y="186956"/>
                </a:lnTo>
                <a:lnTo>
                  <a:pt x="187099" y="177761"/>
                </a:lnTo>
                <a:lnTo>
                  <a:pt x="159169" y="177761"/>
                </a:lnTo>
                <a:lnTo>
                  <a:pt x="150261" y="171147"/>
                </a:lnTo>
                <a:lnTo>
                  <a:pt x="143892" y="165106"/>
                </a:lnTo>
                <a:lnTo>
                  <a:pt x="139336" y="159684"/>
                </a:lnTo>
                <a:lnTo>
                  <a:pt x="135864" y="154927"/>
                </a:lnTo>
                <a:close/>
              </a:path>
              <a:path w="223520" h="219075">
                <a:moveTo>
                  <a:pt x="206730" y="151396"/>
                </a:moveTo>
                <a:lnTo>
                  <a:pt x="186245" y="151396"/>
                </a:lnTo>
                <a:lnTo>
                  <a:pt x="182050" y="156975"/>
                </a:lnTo>
                <a:lnTo>
                  <a:pt x="176507" y="163345"/>
                </a:lnTo>
                <a:lnTo>
                  <a:pt x="169064" y="170332"/>
                </a:lnTo>
                <a:lnTo>
                  <a:pt x="159169" y="177761"/>
                </a:lnTo>
                <a:lnTo>
                  <a:pt x="187099" y="177761"/>
                </a:lnTo>
                <a:lnTo>
                  <a:pt x="188722" y="176371"/>
                </a:lnTo>
                <a:lnTo>
                  <a:pt x="197372" y="166557"/>
                </a:lnTo>
                <a:lnTo>
                  <a:pt x="203109" y="158110"/>
                </a:lnTo>
                <a:lnTo>
                  <a:pt x="206730" y="151625"/>
                </a:lnTo>
                <a:lnTo>
                  <a:pt x="206730" y="151396"/>
                </a:lnTo>
                <a:close/>
              </a:path>
              <a:path w="223520" h="219075">
                <a:moveTo>
                  <a:pt x="49212" y="60274"/>
                </a:moveTo>
                <a:lnTo>
                  <a:pt x="30137" y="60274"/>
                </a:lnTo>
                <a:lnTo>
                  <a:pt x="30137" y="116306"/>
                </a:lnTo>
                <a:lnTo>
                  <a:pt x="20632" y="119387"/>
                </a:lnTo>
                <a:lnTo>
                  <a:pt x="12692" y="121696"/>
                </a:lnTo>
                <a:lnTo>
                  <a:pt x="5939" y="123430"/>
                </a:lnTo>
                <a:lnTo>
                  <a:pt x="0" y="124790"/>
                </a:lnTo>
                <a:lnTo>
                  <a:pt x="1892" y="144805"/>
                </a:lnTo>
                <a:lnTo>
                  <a:pt x="7232" y="143511"/>
                </a:lnTo>
                <a:lnTo>
                  <a:pt x="13190" y="141887"/>
                </a:lnTo>
                <a:lnTo>
                  <a:pt x="20560" y="139601"/>
                </a:lnTo>
                <a:lnTo>
                  <a:pt x="30137" y="136321"/>
                </a:lnTo>
                <a:lnTo>
                  <a:pt x="49212" y="136321"/>
                </a:lnTo>
                <a:lnTo>
                  <a:pt x="49212" y="129032"/>
                </a:lnTo>
                <a:lnTo>
                  <a:pt x="58635" y="125260"/>
                </a:lnTo>
                <a:lnTo>
                  <a:pt x="64046" y="122669"/>
                </a:lnTo>
                <a:lnTo>
                  <a:pt x="70129" y="119387"/>
                </a:lnTo>
                <a:lnTo>
                  <a:pt x="70045" y="109715"/>
                </a:lnTo>
                <a:lnTo>
                  <a:pt x="49212" y="109715"/>
                </a:lnTo>
                <a:lnTo>
                  <a:pt x="49212" y="60274"/>
                </a:lnTo>
                <a:close/>
              </a:path>
              <a:path w="223520" h="219075">
                <a:moveTo>
                  <a:pt x="219684" y="103124"/>
                </a:moveTo>
                <a:lnTo>
                  <a:pt x="75107" y="103124"/>
                </a:lnTo>
                <a:lnTo>
                  <a:pt x="75107" y="118897"/>
                </a:lnTo>
                <a:lnTo>
                  <a:pt x="219684" y="118897"/>
                </a:lnTo>
                <a:lnTo>
                  <a:pt x="219684" y="103124"/>
                </a:lnTo>
                <a:close/>
              </a:path>
              <a:path w="223520" h="219075">
                <a:moveTo>
                  <a:pt x="69938" y="101231"/>
                </a:moveTo>
                <a:lnTo>
                  <a:pt x="49212" y="109715"/>
                </a:lnTo>
                <a:lnTo>
                  <a:pt x="70045" y="109715"/>
                </a:lnTo>
                <a:lnTo>
                  <a:pt x="69938" y="101231"/>
                </a:lnTo>
                <a:close/>
              </a:path>
              <a:path w="223520" h="219075">
                <a:moveTo>
                  <a:pt x="131864" y="84302"/>
                </a:moveTo>
                <a:lnTo>
                  <a:pt x="113728" y="84302"/>
                </a:lnTo>
                <a:lnTo>
                  <a:pt x="113694" y="90170"/>
                </a:lnTo>
                <a:lnTo>
                  <a:pt x="113487" y="94411"/>
                </a:lnTo>
                <a:lnTo>
                  <a:pt x="112547" y="103124"/>
                </a:lnTo>
                <a:lnTo>
                  <a:pt x="130911" y="103124"/>
                </a:lnTo>
                <a:lnTo>
                  <a:pt x="131622" y="93941"/>
                </a:lnTo>
                <a:lnTo>
                  <a:pt x="131864" y="90170"/>
                </a:lnTo>
                <a:lnTo>
                  <a:pt x="131864" y="84302"/>
                </a:lnTo>
                <a:close/>
              </a:path>
              <a:path w="223520" h="219075">
                <a:moveTo>
                  <a:pt x="214744" y="68757"/>
                </a:moveTo>
                <a:lnTo>
                  <a:pt x="78651" y="68757"/>
                </a:lnTo>
                <a:lnTo>
                  <a:pt x="78651" y="84302"/>
                </a:lnTo>
                <a:lnTo>
                  <a:pt x="214744" y="84302"/>
                </a:lnTo>
                <a:lnTo>
                  <a:pt x="214744" y="68757"/>
                </a:lnTo>
                <a:close/>
              </a:path>
              <a:path w="223520" h="219075">
                <a:moveTo>
                  <a:pt x="198018" y="24726"/>
                </a:moveTo>
                <a:lnTo>
                  <a:pt x="194380" y="33326"/>
                </a:lnTo>
                <a:lnTo>
                  <a:pt x="189244" y="44089"/>
                </a:lnTo>
                <a:lnTo>
                  <a:pt x="182765" y="56213"/>
                </a:lnTo>
                <a:lnTo>
                  <a:pt x="175183" y="68757"/>
                </a:lnTo>
                <a:lnTo>
                  <a:pt x="195897" y="68757"/>
                </a:lnTo>
                <a:lnTo>
                  <a:pt x="199747" y="62623"/>
                </a:lnTo>
                <a:lnTo>
                  <a:pt x="204801" y="53952"/>
                </a:lnTo>
                <a:lnTo>
                  <a:pt x="210399" y="43258"/>
                </a:lnTo>
                <a:lnTo>
                  <a:pt x="215671" y="31318"/>
                </a:lnTo>
                <a:lnTo>
                  <a:pt x="198018" y="24726"/>
                </a:lnTo>
                <a:close/>
              </a:path>
              <a:path w="223520" h="219075">
                <a:moveTo>
                  <a:pt x="101244" y="34607"/>
                </a:moveTo>
                <a:lnTo>
                  <a:pt x="82651" y="39319"/>
                </a:lnTo>
                <a:lnTo>
                  <a:pt x="86994" y="48229"/>
                </a:lnTo>
                <a:lnTo>
                  <a:pt x="90211" y="56213"/>
                </a:lnTo>
                <a:lnTo>
                  <a:pt x="92474" y="62904"/>
                </a:lnTo>
                <a:lnTo>
                  <a:pt x="93713" y="67106"/>
                </a:lnTo>
                <a:lnTo>
                  <a:pt x="112077" y="62623"/>
                </a:lnTo>
                <a:lnTo>
                  <a:pt x="110420" y="56790"/>
                </a:lnTo>
                <a:lnTo>
                  <a:pt x="108165" y="50030"/>
                </a:lnTo>
                <a:lnTo>
                  <a:pt x="105158" y="42562"/>
                </a:lnTo>
                <a:lnTo>
                  <a:pt x="101244" y="34607"/>
                </a:lnTo>
                <a:close/>
              </a:path>
              <a:path w="223520" h="219075">
                <a:moveTo>
                  <a:pt x="148094" y="30848"/>
                </a:moveTo>
                <a:lnTo>
                  <a:pt x="128790" y="35090"/>
                </a:lnTo>
                <a:lnTo>
                  <a:pt x="132244" y="42306"/>
                </a:lnTo>
                <a:lnTo>
                  <a:pt x="135389" y="50118"/>
                </a:lnTo>
                <a:lnTo>
                  <a:pt x="138004" y="57891"/>
                </a:lnTo>
                <a:lnTo>
                  <a:pt x="139865" y="64985"/>
                </a:lnTo>
                <a:lnTo>
                  <a:pt x="158457" y="60744"/>
                </a:lnTo>
                <a:lnTo>
                  <a:pt x="156706" y="53952"/>
                </a:lnTo>
                <a:lnTo>
                  <a:pt x="154514" y="46677"/>
                </a:lnTo>
                <a:lnTo>
                  <a:pt x="151703" y="38961"/>
                </a:lnTo>
                <a:lnTo>
                  <a:pt x="148094" y="30848"/>
                </a:lnTo>
                <a:close/>
              </a:path>
              <a:path w="223520" h="219075">
                <a:moveTo>
                  <a:pt x="71107" y="42849"/>
                </a:moveTo>
                <a:lnTo>
                  <a:pt x="1892" y="42849"/>
                </a:lnTo>
                <a:lnTo>
                  <a:pt x="1892" y="60274"/>
                </a:lnTo>
                <a:lnTo>
                  <a:pt x="71107" y="60274"/>
                </a:lnTo>
                <a:lnTo>
                  <a:pt x="71107" y="42849"/>
                </a:lnTo>
                <a:close/>
              </a:path>
              <a:path w="223520" h="219075">
                <a:moveTo>
                  <a:pt x="49212" y="0"/>
                </a:moveTo>
                <a:lnTo>
                  <a:pt x="30137" y="0"/>
                </a:lnTo>
                <a:lnTo>
                  <a:pt x="30137" y="42849"/>
                </a:lnTo>
                <a:lnTo>
                  <a:pt x="49212" y="42849"/>
                </a:lnTo>
                <a:lnTo>
                  <a:pt x="49212" y="0"/>
                </a:lnTo>
                <a:close/>
              </a:path>
              <a:path w="223520" h="219075">
                <a:moveTo>
                  <a:pt x="205790" y="0"/>
                </a:moveTo>
                <a:lnTo>
                  <a:pt x="168290" y="7892"/>
                </a:lnTo>
                <a:lnTo>
                  <a:pt x="127238" y="11945"/>
                </a:lnTo>
                <a:lnTo>
                  <a:pt x="91790" y="13439"/>
                </a:lnTo>
                <a:lnTo>
                  <a:pt x="71107" y="13652"/>
                </a:lnTo>
                <a:lnTo>
                  <a:pt x="76530" y="31546"/>
                </a:lnTo>
                <a:lnTo>
                  <a:pt x="107744" y="30556"/>
                </a:lnTo>
                <a:lnTo>
                  <a:pt x="144748" y="27839"/>
                </a:lnTo>
                <a:lnTo>
                  <a:pt x="182018" y="23268"/>
                </a:lnTo>
                <a:lnTo>
                  <a:pt x="214033" y="16713"/>
                </a:lnTo>
                <a:lnTo>
                  <a:pt x="2057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08203" y="2095868"/>
            <a:ext cx="216535" cy="218440"/>
          </a:xfrm>
          <a:custGeom>
            <a:avLst/>
            <a:gdLst/>
            <a:ahLst/>
            <a:cxnLst/>
            <a:rect l="l" t="t" r="r" b="b"/>
            <a:pathLst>
              <a:path w="216534" h="218439">
                <a:moveTo>
                  <a:pt x="64515" y="141757"/>
                </a:moveTo>
                <a:lnTo>
                  <a:pt x="45440" y="141757"/>
                </a:lnTo>
                <a:lnTo>
                  <a:pt x="45440" y="218274"/>
                </a:lnTo>
                <a:lnTo>
                  <a:pt x="64515" y="218274"/>
                </a:lnTo>
                <a:lnTo>
                  <a:pt x="64515" y="141757"/>
                </a:lnTo>
                <a:close/>
              </a:path>
              <a:path w="216534" h="218439">
                <a:moveTo>
                  <a:pt x="216268" y="51815"/>
                </a:moveTo>
                <a:lnTo>
                  <a:pt x="198259" y="51815"/>
                </a:lnTo>
                <a:lnTo>
                  <a:pt x="197723" y="78936"/>
                </a:lnTo>
                <a:lnTo>
                  <a:pt x="197600" y="84064"/>
                </a:lnTo>
                <a:lnTo>
                  <a:pt x="196045" y="125475"/>
                </a:lnTo>
                <a:lnTo>
                  <a:pt x="192721" y="166666"/>
                </a:lnTo>
                <a:lnTo>
                  <a:pt x="186943" y="193306"/>
                </a:lnTo>
                <a:lnTo>
                  <a:pt x="184124" y="198958"/>
                </a:lnTo>
                <a:lnTo>
                  <a:pt x="140843" y="198958"/>
                </a:lnTo>
                <a:lnTo>
                  <a:pt x="144094" y="218274"/>
                </a:lnTo>
                <a:lnTo>
                  <a:pt x="177304" y="218274"/>
                </a:lnTo>
                <a:lnTo>
                  <a:pt x="190763" y="215913"/>
                </a:lnTo>
                <a:lnTo>
                  <a:pt x="199167" y="210329"/>
                </a:lnTo>
                <a:lnTo>
                  <a:pt x="203818" y="203771"/>
                </a:lnTo>
                <a:lnTo>
                  <a:pt x="205823" y="198958"/>
                </a:lnTo>
                <a:lnTo>
                  <a:pt x="173532" y="198958"/>
                </a:lnTo>
                <a:lnTo>
                  <a:pt x="205918" y="198729"/>
                </a:lnTo>
                <a:lnTo>
                  <a:pt x="213848" y="138422"/>
                </a:lnTo>
                <a:lnTo>
                  <a:pt x="215952" y="91313"/>
                </a:lnTo>
                <a:lnTo>
                  <a:pt x="216068" y="82537"/>
                </a:lnTo>
                <a:lnTo>
                  <a:pt x="216268" y="51815"/>
                </a:lnTo>
                <a:close/>
              </a:path>
              <a:path w="216534" h="218439">
                <a:moveTo>
                  <a:pt x="195427" y="51815"/>
                </a:moveTo>
                <a:lnTo>
                  <a:pt x="177774" y="51815"/>
                </a:lnTo>
                <a:lnTo>
                  <a:pt x="166117" y="95834"/>
                </a:lnTo>
                <a:lnTo>
                  <a:pt x="147194" y="136665"/>
                </a:lnTo>
                <a:lnTo>
                  <a:pt x="120819" y="172397"/>
                </a:lnTo>
                <a:lnTo>
                  <a:pt x="86652" y="201320"/>
                </a:lnTo>
                <a:lnTo>
                  <a:pt x="100075" y="216623"/>
                </a:lnTo>
                <a:lnTo>
                  <a:pt x="142619" y="177397"/>
                </a:lnTo>
                <a:lnTo>
                  <a:pt x="169911" y="133777"/>
                </a:lnTo>
                <a:lnTo>
                  <a:pt x="186124" y="90377"/>
                </a:lnTo>
                <a:lnTo>
                  <a:pt x="195427" y="51815"/>
                </a:lnTo>
                <a:close/>
              </a:path>
              <a:path w="216534" h="218439">
                <a:moveTo>
                  <a:pt x="157987" y="51815"/>
                </a:moveTo>
                <a:lnTo>
                  <a:pt x="139395" y="51815"/>
                </a:lnTo>
                <a:lnTo>
                  <a:pt x="130267" y="82537"/>
                </a:lnTo>
                <a:lnTo>
                  <a:pt x="115844" y="111166"/>
                </a:lnTo>
                <a:lnTo>
                  <a:pt x="96480" y="136665"/>
                </a:lnTo>
                <a:lnTo>
                  <a:pt x="72529" y="158000"/>
                </a:lnTo>
                <a:lnTo>
                  <a:pt x="85242" y="172834"/>
                </a:lnTo>
                <a:lnTo>
                  <a:pt x="106672" y="154253"/>
                </a:lnTo>
                <a:lnTo>
                  <a:pt x="127973" y="126269"/>
                </a:lnTo>
                <a:lnTo>
                  <a:pt x="146094" y="91313"/>
                </a:lnTo>
                <a:lnTo>
                  <a:pt x="157987" y="51815"/>
                </a:lnTo>
                <a:close/>
              </a:path>
              <a:path w="216534" h="218439">
                <a:moveTo>
                  <a:pt x="64515" y="63347"/>
                </a:moveTo>
                <a:lnTo>
                  <a:pt x="45440" y="63347"/>
                </a:lnTo>
                <a:lnTo>
                  <a:pt x="45440" y="122212"/>
                </a:lnTo>
                <a:lnTo>
                  <a:pt x="29107" y="126513"/>
                </a:lnTo>
                <a:lnTo>
                  <a:pt x="16633" y="129420"/>
                </a:lnTo>
                <a:lnTo>
                  <a:pt x="7203" y="131311"/>
                </a:lnTo>
                <a:lnTo>
                  <a:pt x="0" y="132562"/>
                </a:lnTo>
                <a:lnTo>
                  <a:pt x="3543" y="152107"/>
                </a:lnTo>
                <a:lnTo>
                  <a:pt x="11579" y="150287"/>
                </a:lnTo>
                <a:lnTo>
                  <a:pt x="20520" y="148161"/>
                </a:lnTo>
                <a:lnTo>
                  <a:pt x="31446" y="145421"/>
                </a:lnTo>
                <a:lnTo>
                  <a:pt x="45440" y="141757"/>
                </a:lnTo>
                <a:lnTo>
                  <a:pt x="64515" y="141757"/>
                </a:lnTo>
                <a:lnTo>
                  <a:pt x="64515" y="136093"/>
                </a:lnTo>
                <a:lnTo>
                  <a:pt x="72837" y="133429"/>
                </a:lnTo>
                <a:lnTo>
                  <a:pt x="79703" y="131035"/>
                </a:lnTo>
                <a:lnTo>
                  <a:pt x="85509" y="128817"/>
                </a:lnTo>
                <a:lnTo>
                  <a:pt x="90652" y="126682"/>
                </a:lnTo>
                <a:lnTo>
                  <a:pt x="89640" y="116789"/>
                </a:lnTo>
                <a:lnTo>
                  <a:pt x="64515" y="116789"/>
                </a:lnTo>
                <a:lnTo>
                  <a:pt x="64515" y="63347"/>
                </a:lnTo>
                <a:close/>
              </a:path>
              <a:path w="216534" h="218439">
                <a:moveTo>
                  <a:pt x="88772" y="108318"/>
                </a:moveTo>
                <a:lnTo>
                  <a:pt x="84286" y="110140"/>
                </a:lnTo>
                <a:lnTo>
                  <a:pt x="79559" y="111939"/>
                </a:lnTo>
                <a:lnTo>
                  <a:pt x="73374" y="114045"/>
                </a:lnTo>
                <a:lnTo>
                  <a:pt x="64515" y="116789"/>
                </a:lnTo>
                <a:lnTo>
                  <a:pt x="89640" y="116789"/>
                </a:lnTo>
                <a:lnTo>
                  <a:pt x="88772" y="108318"/>
                </a:lnTo>
                <a:close/>
              </a:path>
              <a:path w="216534" h="218439">
                <a:moveTo>
                  <a:pt x="14363" y="13423"/>
                </a:moveTo>
                <a:lnTo>
                  <a:pt x="13438" y="34378"/>
                </a:lnTo>
                <a:lnTo>
                  <a:pt x="11068" y="55449"/>
                </a:lnTo>
                <a:lnTo>
                  <a:pt x="6746" y="75879"/>
                </a:lnTo>
                <a:lnTo>
                  <a:pt x="0" y="94665"/>
                </a:lnTo>
                <a:lnTo>
                  <a:pt x="15303" y="105486"/>
                </a:lnTo>
                <a:lnTo>
                  <a:pt x="19697" y="95062"/>
                </a:lnTo>
                <a:lnTo>
                  <a:pt x="23077" y="84064"/>
                </a:lnTo>
                <a:lnTo>
                  <a:pt x="25574" y="73242"/>
                </a:lnTo>
                <a:lnTo>
                  <a:pt x="27317" y="63347"/>
                </a:lnTo>
                <a:lnTo>
                  <a:pt x="87363" y="63347"/>
                </a:lnTo>
                <a:lnTo>
                  <a:pt x="87363" y="44970"/>
                </a:lnTo>
                <a:lnTo>
                  <a:pt x="29667" y="44970"/>
                </a:lnTo>
                <a:lnTo>
                  <a:pt x="30698" y="34300"/>
                </a:lnTo>
                <a:lnTo>
                  <a:pt x="31376" y="26319"/>
                </a:lnTo>
                <a:lnTo>
                  <a:pt x="31790" y="20012"/>
                </a:lnTo>
                <a:lnTo>
                  <a:pt x="32029" y="14363"/>
                </a:lnTo>
                <a:lnTo>
                  <a:pt x="14363" y="13423"/>
                </a:lnTo>
                <a:close/>
              </a:path>
              <a:path w="216534" h="218439">
                <a:moveTo>
                  <a:pt x="113728" y="0"/>
                </a:moveTo>
                <a:lnTo>
                  <a:pt x="104554" y="36877"/>
                </a:lnTo>
                <a:lnTo>
                  <a:pt x="93857" y="62453"/>
                </a:lnTo>
                <a:lnTo>
                  <a:pt x="83558" y="78936"/>
                </a:lnTo>
                <a:lnTo>
                  <a:pt x="75577" y="88531"/>
                </a:lnTo>
                <a:lnTo>
                  <a:pt x="90881" y="101714"/>
                </a:lnTo>
                <a:lnTo>
                  <a:pt x="100195" y="89149"/>
                </a:lnTo>
                <a:lnTo>
                  <a:pt x="107989" y="75872"/>
                </a:lnTo>
                <a:lnTo>
                  <a:pt x="114232" y="63052"/>
                </a:lnTo>
                <a:lnTo>
                  <a:pt x="118910" y="51815"/>
                </a:lnTo>
                <a:lnTo>
                  <a:pt x="216268" y="51815"/>
                </a:lnTo>
                <a:lnTo>
                  <a:pt x="216382" y="34378"/>
                </a:lnTo>
                <a:lnTo>
                  <a:pt x="125031" y="34378"/>
                </a:lnTo>
                <a:lnTo>
                  <a:pt x="128108" y="23964"/>
                </a:lnTo>
                <a:lnTo>
                  <a:pt x="130390" y="15136"/>
                </a:lnTo>
                <a:lnTo>
                  <a:pt x="132053" y="7630"/>
                </a:lnTo>
                <a:lnTo>
                  <a:pt x="133273" y="1181"/>
                </a:lnTo>
                <a:lnTo>
                  <a:pt x="113728" y="0"/>
                </a:lnTo>
                <a:close/>
              </a:path>
              <a:path w="216534" h="218439">
                <a:moveTo>
                  <a:pt x="64515" y="241"/>
                </a:moveTo>
                <a:lnTo>
                  <a:pt x="45440" y="241"/>
                </a:lnTo>
                <a:lnTo>
                  <a:pt x="45440" y="44970"/>
                </a:lnTo>
                <a:lnTo>
                  <a:pt x="64515" y="44970"/>
                </a:lnTo>
                <a:lnTo>
                  <a:pt x="64515" y="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45083" y="2094928"/>
            <a:ext cx="221615" cy="220345"/>
          </a:xfrm>
          <a:custGeom>
            <a:avLst/>
            <a:gdLst/>
            <a:ahLst/>
            <a:cxnLst/>
            <a:rect l="l" t="t" r="r" b="b"/>
            <a:pathLst>
              <a:path w="221615" h="220344">
                <a:moveTo>
                  <a:pt x="149275" y="181775"/>
                </a:moveTo>
                <a:lnTo>
                  <a:pt x="137972" y="195186"/>
                </a:lnTo>
                <a:lnTo>
                  <a:pt x="147332" y="200041"/>
                </a:lnTo>
                <a:lnTo>
                  <a:pt x="162015" y="206287"/>
                </a:lnTo>
                <a:lnTo>
                  <a:pt x="183101" y="213108"/>
                </a:lnTo>
                <a:lnTo>
                  <a:pt x="211670" y="219684"/>
                </a:lnTo>
                <a:lnTo>
                  <a:pt x="220383" y="201079"/>
                </a:lnTo>
                <a:lnTo>
                  <a:pt x="199337" y="198195"/>
                </a:lnTo>
                <a:lnTo>
                  <a:pt x="181119" y="194075"/>
                </a:lnTo>
                <a:lnTo>
                  <a:pt x="164756" y="188631"/>
                </a:lnTo>
                <a:lnTo>
                  <a:pt x="149275" y="181775"/>
                </a:lnTo>
                <a:close/>
              </a:path>
              <a:path w="221615" h="220344">
                <a:moveTo>
                  <a:pt x="194246" y="82651"/>
                </a:moveTo>
                <a:lnTo>
                  <a:pt x="26606" y="82651"/>
                </a:lnTo>
                <a:lnTo>
                  <a:pt x="26606" y="181305"/>
                </a:lnTo>
                <a:lnTo>
                  <a:pt x="194246" y="181305"/>
                </a:lnTo>
                <a:lnTo>
                  <a:pt x="194246" y="166230"/>
                </a:lnTo>
                <a:lnTo>
                  <a:pt x="45910" y="166230"/>
                </a:lnTo>
                <a:lnTo>
                  <a:pt x="45910" y="151155"/>
                </a:lnTo>
                <a:lnTo>
                  <a:pt x="194246" y="151155"/>
                </a:lnTo>
                <a:lnTo>
                  <a:pt x="194246" y="138455"/>
                </a:lnTo>
                <a:lnTo>
                  <a:pt x="45910" y="138455"/>
                </a:lnTo>
                <a:lnTo>
                  <a:pt x="45910" y="123380"/>
                </a:lnTo>
                <a:lnTo>
                  <a:pt x="194246" y="123380"/>
                </a:lnTo>
                <a:lnTo>
                  <a:pt x="194246" y="111137"/>
                </a:lnTo>
                <a:lnTo>
                  <a:pt x="45910" y="111137"/>
                </a:lnTo>
                <a:lnTo>
                  <a:pt x="45910" y="97015"/>
                </a:lnTo>
                <a:lnTo>
                  <a:pt x="194246" y="97015"/>
                </a:lnTo>
                <a:lnTo>
                  <a:pt x="194246" y="82651"/>
                </a:lnTo>
                <a:close/>
              </a:path>
              <a:path w="221615" h="220344">
                <a:moveTo>
                  <a:pt x="194246" y="151155"/>
                </a:moveTo>
                <a:lnTo>
                  <a:pt x="174942" y="151155"/>
                </a:lnTo>
                <a:lnTo>
                  <a:pt x="174942" y="166230"/>
                </a:lnTo>
                <a:lnTo>
                  <a:pt x="194246" y="166230"/>
                </a:lnTo>
                <a:lnTo>
                  <a:pt x="194246" y="151155"/>
                </a:lnTo>
                <a:close/>
              </a:path>
              <a:path w="221615" h="220344">
                <a:moveTo>
                  <a:pt x="194246" y="123380"/>
                </a:moveTo>
                <a:lnTo>
                  <a:pt x="174942" y="123380"/>
                </a:lnTo>
                <a:lnTo>
                  <a:pt x="174942" y="138455"/>
                </a:lnTo>
                <a:lnTo>
                  <a:pt x="194246" y="138455"/>
                </a:lnTo>
                <a:lnTo>
                  <a:pt x="194246" y="123380"/>
                </a:lnTo>
                <a:close/>
              </a:path>
              <a:path w="221615" h="220344">
                <a:moveTo>
                  <a:pt x="194246" y="97015"/>
                </a:moveTo>
                <a:lnTo>
                  <a:pt x="174942" y="97015"/>
                </a:lnTo>
                <a:lnTo>
                  <a:pt x="174942" y="111137"/>
                </a:lnTo>
                <a:lnTo>
                  <a:pt x="194246" y="111137"/>
                </a:lnTo>
                <a:lnTo>
                  <a:pt x="194246" y="97015"/>
                </a:lnTo>
                <a:close/>
              </a:path>
              <a:path w="221615" h="220344">
                <a:moveTo>
                  <a:pt x="59334" y="51803"/>
                </a:moveTo>
                <a:lnTo>
                  <a:pt x="44866" y="57551"/>
                </a:lnTo>
                <a:lnTo>
                  <a:pt x="30286" y="62461"/>
                </a:lnTo>
                <a:lnTo>
                  <a:pt x="15396" y="66576"/>
                </a:lnTo>
                <a:lnTo>
                  <a:pt x="0" y="69938"/>
                </a:lnTo>
                <a:lnTo>
                  <a:pt x="4241" y="88531"/>
                </a:lnTo>
                <a:lnTo>
                  <a:pt x="16486" y="85111"/>
                </a:lnTo>
                <a:lnTo>
                  <a:pt x="32108" y="80030"/>
                </a:lnTo>
                <a:lnTo>
                  <a:pt x="48040" y="74199"/>
                </a:lnTo>
                <a:lnTo>
                  <a:pt x="61214" y="68529"/>
                </a:lnTo>
                <a:lnTo>
                  <a:pt x="59334" y="51803"/>
                </a:lnTo>
                <a:close/>
              </a:path>
              <a:path w="221615" h="220344">
                <a:moveTo>
                  <a:pt x="160788" y="42621"/>
                </a:moveTo>
                <a:lnTo>
                  <a:pt x="140563" y="42621"/>
                </a:lnTo>
                <a:lnTo>
                  <a:pt x="154228" y="58445"/>
                </a:lnTo>
                <a:lnTo>
                  <a:pt x="171670" y="70846"/>
                </a:lnTo>
                <a:lnTo>
                  <a:pt x="191453" y="80200"/>
                </a:lnTo>
                <a:lnTo>
                  <a:pt x="212140" y="86880"/>
                </a:lnTo>
                <a:lnTo>
                  <a:pt x="221094" y="68999"/>
                </a:lnTo>
                <a:lnTo>
                  <a:pt x="191523" y="61842"/>
                </a:lnTo>
                <a:lnTo>
                  <a:pt x="170848" y="51330"/>
                </a:lnTo>
                <a:lnTo>
                  <a:pt x="160788" y="42621"/>
                </a:lnTo>
                <a:close/>
              </a:path>
              <a:path w="221615" h="220344">
                <a:moveTo>
                  <a:pt x="149034" y="28727"/>
                </a:moveTo>
                <a:lnTo>
                  <a:pt x="128562" y="28727"/>
                </a:lnTo>
                <a:lnTo>
                  <a:pt x="118981" y="42937"/>
                </a:lnTo>
                <a:lnTo>
                  <a:pt x="104544" y="52863"/>
                </a:lnTo>
                <a:lnTo>
                  <a:pt x="87105" y="59256"/>
                </a:lnTo>
                <a:lnTo>
                  <a:pt x="68516" y="62865"/>
                </a:lnTo>
                <a:lnTo>
                  <a:pt x="76047" y="79349"/>
                </a:lnTo>
                <a:lnTo>
                  <a:pt x="98547" y="73641"/>
                </a:lnTo>
                <a:lnTo>
                  <a:pt x="116697" y="65485"/>
                </a:lnTo>
                <a:lnTo>
                  <a:pt x="130650" y="55080"/>
                </a:lnTo>
                <a:lnTo>
                  <a:pt x="140563" y="42621"/>
                </a:lnTo>
                <a:lnTo>
                  <a:pt x="160788" y="42621"/>
                </a:lnTo>
                <a:lnTo>
                  <a:pt x="157280" y="39584"/>
                </a:lnTo>
                <a:lnTo>
                  <a:pt x="149034" y="28727"/>
                </a:lnTo>
                <a:close/>
              </a:path>
              <a:path w="221615" h="220344">
                <a:moveTo>
                  <a:pt x="211937" y="28727"/>
                </a:moveTo>
                <a:lnTo>
                  <a:pt x="191427" y="28727"/>
                </a:lnTo>
                <a:lnTo>
                  <a:pt x="187185" y="35560"/>
                </a:lnTo>
                <a:lnTo>
                  <a:pt x="184124" y="38862"/>
                </a:lnTo>
                <a:lnTo>
                  <a:pt x="176822" y="45681"/>
                </a:lnTo>
                <a:lnTo>
                  <a:pt x="193065" y="53695"/>
                </a:lnTo>
                <a:lnTo>
                  <a:pt x="196915" y="49349"/>
                </a:lnTo>
                <a:lnTo>
                  <a:pt x="202043" y="43180"/>
                </a:lnTo>
                <a:lnTo>
                  <a:pt x="207370" y="36029"/>
                </a:lnTo>
                <a:lnTo>
                  <a:pt x="211937" y="28727"/>
                </a:lnTo>
                <a:close/>
              </a:path>
              <a:path w="221615" h="220344">
                <a:moveTo>
                  <a:pt x="102895" y="0"/>
                </a:moveTo>
                <a:lnTo>
                  <a:pt x="95279" y="9671"/>
                </a:lnTo>
                <a:lnTo>
                  <a:pt x="85261" y="19631"/>
                </a:lnTo>
                <a:lnTo>
                  <a:pt x="74052" y="28842"/>
                </a:lnTo>
                <a:lnTo>
                  <a:pt x="62865" y="36271"/>
                </a:lnTo>
                <a:lnTo>
                  <a:pt x="74168" y="48983"/>
                </a:lnTo>
                <a:lnTo>
                  <a:pt x="78055" y="46843"/>
                </a:lnTo>
                <a:lnTo>
                  <a:pt x="83531" y="43180"/>
                </a:lnTo>
                <a:lnTo>
                  <a:pt x="90859" y="37353"/>
                </a:lnTo>
                <a:lnTo>
                  <a:pt x="100304" y="28727"/>
                </a:lnTo>
                <a:lnTo>
                  <a:pt x="211937" y="28727"/>
                </a:lnTo>
                <a:lnTo>
                  <a:pt x="212382" y="28016"/>
                </a:lnTo>
                <a:lnTo>
                  <a:pt x="212382" y="14605"/>
                </a:lnTo>
                <a:lnTo>
                  <a:pt x="113728" y="14605"/>
                </a:lnTo>
                <a:lnTo>
                  <a:pt x="117957" y="9664"/>
                </a:lnTo>
                <a:lnTo>
                  <a:pt x="119138" y="7543"/>
                </a:lnTo>
                <a:lnTo>
                  <a:pt x="121970" y="2832"/>
                </a:lnTo>
                <a:lnTo>
                  <a:pt x="102895" y="0"/>
                </a:lnTo>
                <a:close/>
              </a:path>
              <a:path w="221615" h="220344">
                <a:moveTo>
                  <a:pt x="18364" y="2120"/>
                </a:moveTo>
                <a:lnTo>
                  <a:pt x="10833" y="17894"/>
                </a:lnTo>
                <a:lnTo>
                  <a:pt x="19337" y="20895"/>
                </a:lnTo>
                <a:lnTo>
                  <a:pt x="29256" y="24933"/>
                </a:lnTo>
                <a:lnTo>
                  <a:pt x="39967" y="29985"/>
                </a:lnTo>
                <a:lnTo>
                  <a:pt x="50850" y="36029"/>
                </a:lnTo>
                <a:lnTo>
                  <a:pt x="58864" y="19786"/>
                </a:lnTo>
                <a:lnTo>
                  <a:pt x="49225" y="14740"/>
                </a:lnTo>
                <a:lnTo>
                  <a:pt x="38966" y="9982"/>
                </a:lnTo>
                <a:lnTo>
                  <a:pt x="28532" y="5709"/>
                </a:lnTo>
                <a:lnTo>
                  <a:pt x="18364" y="2120"/>
                </a:lnTo>
                <a:close/>
              </a:path>
              <a:path w="221615" h="220344">
                <a:moveTo>
                  <a:pt x="69926" y="181533"/>
                </a:moveTo>
                <a:lnTo>
                  <a:pt x="54982" y="188583"/>
                </a:lnTo>
                <a:lnTo>
                  <a:pt x="37587" y="194459"/>
                </a:lnTo>
                <a:lnTo>
                  <a:pt x="19175" y="199053"/>
                </a:lnTo>
                <a:lnTo>
                  <a:pt x="1181" y="202260"/>
                </a:lnTo>
                <a:lnTo>
                  <a:pt x="9423" y="219925"/>
                </a:lnTo>
                <a:lnTo>
                  <a:pt x="19208" y="218010"/>
                </a:lnTo>
                <a:lnTo>
                  <a:pt x="36850" y="213471"/>
                </a:lnTo>
                <a:lnTo>
                  <a:pt x="58552" y="205974"/>
                </a:lnTo>
                <a:lnTo>
                  <a:pt x="80518" y="195186"/>
                </a:lnTo>
                <a:lnTo>
                  <a:pt x="69926" y="1815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83132" y="2100110"/>
            <a:ext cx="205104" cy="205104"/>
          </a:xfrm>
          <a:custGeom>
            <a:avLst/>
            <a:gdLst/>
            <a:ahLst/>
            <a:cxnLst/>
            <a:rect l="l" t="t" r="r" b="b"/>
            <a:pathLst>
              <a:path w="205104" h="205105">
                <a:moveTo>
                  <a:pt x="132355" y="81686"/>
                </a:moveTo>
                <a:lnTo>
                  <a:pt x="97231" y="81686"/>
                </a:lnTo>
                <a:lnTo>
                  <a:pt x="105534" y="82982"/>
                </a:lnTo>
                <a:lnTo>
                  <a:pt x="111566" y="86753"/>
                </a:lnTo>
                <a:lnTo>
                  <a:pt x="115612" y="92819"/>
                </a:lnTo>
                <a:lnTo>
                  <a:pt x="117957" y="101003"/>
                </a:lnTo>
                <a:lnTo>
                  <a:pt x="89007" y="116500"/>
                </a:lnTo>
                <a:lnTo>
                  <a:pt x="68248" y="131910"/>
                </a:lnTo>
                <a:lnTo>
                  <a:pt x="55744" y="147760"/>
                </a:lnTo>
                <a:lnTo>
                  <a:pt x="51562" y="164579"/>
                </a:lnTo>
                <a:lnTo>
                  <a:pt x="60288" y="187986"/>
                </a:lnTo>
                <a:lnTo>
                  <a:pt x="81464" y="200005"/>
                </a:lnTo>
                <a:lnTo>
                  <a:pt x="107583" y="204434"/>
                </a:lnTo>
                <a:lnTo>
                  <a:pt x="131140" y="205066"/>
                </a:lnTo>
                <a:lnTo>
                  <a:pt x="151806" y="204871"/>
                </a:lnTo>
                <a:lnTo>
                  <a:pt x="167901" y="204389"/>
                </a:lnTo>
                <a:lnTo>
                  <a:pt x="179980" y="203775"/>
                </a:lnTo>
                <a:lnTo>
                  <a:pt x="188595" y="203187"/>
                </a:lnTo>
                <a:lnTo>
                  <a:pt x="188200" y="186004"/>
                </a:lnTo>
                <a:lnTo>
                  <a:pt x="126428" y="186004"/>
                </a:lnTo>
                <a:lnTo>
                  <a:pt x="107550" y="185658"/>
                </a:lnTo>
                <a:lnTo>
                  <a:pt x="90349" y="183237"/>
                </a:lnTo>
                <a:lnTo>
                  <a:pt x="77827" y="176665"/>
                </a:lnTo>
                <a:lnTo>
                  <a:pt x="72986" y="163868"/>
                </a:lnTo>
                <a:lnTo>
                  <a:pt x="78692" y="149248"/>
                </a:lnTo>
                <a:lnTo>
                  <a:pt x="92146" y="136615"/>
                </a:lnTo>
                <a:lnTo>
                  <a:pt x="107850" y="126718"/>
                </a:lnTo>
                <a:lnTo>
                  <a:pt x="120307" y="120307"/>
                </a:lnTo>
                <a:lnTo>
                  <a:pt x="140730" y="120307"/>
                </a:lnTo>
                <a:lnTo>
                  <a:pt x="140672" y="119140"/>
                </a:lnTo>
                <a:lnTo>
                  <a:pt x="175171" y="99860"/>
                </a:lnTo>
                <a:lnTo>
                  <a:pt x="201143" y="92532"/>
                </a:lnTo>
                <a:lnTo>
                  <a:pt x="137033" y="92532"/>
                </a:lnTo>
                <a:lnTo>
                  <a:pt x="132355" y="81686"/>
                </a:lnTo>
                <a:close/>
              </a:path>
              <a:path w="205104" h="205105">
                <a:moveTo>
                  <a:pt x="188125" y="182702"/>
                </a:moveTo>
                <a:lnTo>
                  <a:pt x="167721" y="184412"/>
                </a:lnTo>
                <a:lnTo>
                  <a:pt x="150299" y="185415"/>
                </a:lnTo>
                <a:lnTo>
                  <a:pt x="136366" y="185886"/>
                </a:lnTo>
                <a:lnTo>
                  <a:pt x="126428" y="186004"/>
                </a:lnTo>
                <a:lnTo>
                  <a:pt x="188200" y="186004"/>
                </a:lnTo>
                <a:lnTo>
                  <a:pt x="188125" y="182702"/>
                </a:lnTo>
                <a:close/>
              </a:path>
              <a:path w="205104" h="205105">
                <a:moveTo>
                  <a:pt x="140730" y="120307"/>
                </a:moveTo>
                <a:lnTo>
                  <a:pt x="120307" y="120307"/>
                </a:lnTo>
                <a:lnTo>
                  <a:pt x="120548" y="125260"/>
                </a:lnTo>
                <a:lnTo>
                  <a:pt x="120712" y="130317"/>
                </a:lnTo>
                <a:lnTo>
                  <a:pt x="120750" y="147853"/>
                </a:lnTo>
                <a:lnTo>
                  <a:pt x="120307" y="151625"/>
                </a:lnTo>
                <a:lnTo>
                  <a:pt x="119608" y="158216"/>
                </a:lnTo>
                <a:lnTo>
                  <a:pt x="140563" y="158216"/>
                </a:lnTo>
                <a:lnTo>
                  <a:pt x="141033" y="153517"/>
                </a:lnTo>
                <a:lnTo>
                  <a:pt x="141205" y="149248"/>
                </a:lnTo>
                <a:lnTo>
                  <a:pt x="141137" y="130317"/>
                </a:lnTo>
                <a:lnTo>
                  <a:pt x="141030" y="126344"/>
                </a:lnTo>
                <a:lnTo>
                  <a:pt x="140730" y="120307"/>
                </a:lnTo>
                <a:close/>
              </a:path>
              <a:path w="205104" h="205105">
                <a:moveTo>
                  <a:pt x="78638" y="45440"/>
                </a:moveTo>
                <a:lnTo>
                  <a:pt x="56261" y="45440"/>
                </a:lnTo>
                <a:lnTo>
                  <a:pt x="49225" y="64185"/>
                </a:lnTo>
                <a:lnTo>
                  <a:pt x="38107" y="86842"/>
                </a:lnTo>
                <a:lnTo>
                  <a:pt x="22001" y="111223"/>
                </a:lnTo>
                <a:lnTo>
                  <a:pt x="0" y="135140"/>
                </a:lnTo>
                <a:lnTo>
                  <a:pt x="15773" y="149275"/>
                </a:lnTo>
                <a:lnTo>
                  <a:pt x="25396" y="138625"/>
                </a:lnTo>
                <a:lnTo>
                  <a:pt x="32372" y="130317"/>
                </a:lnTo>
                <a:lnTo>
                  <a:pt x="39347" y="121129"/>
                </a:lnTo>
                <a:lnTo>
                  <a:pt x="48971" y="107835"/>
                </a:lnTo>
                <a:lnTo>
                  <a:pt x="61910" y="96002"/>
                </a:lnTo>
                <a:lnTo>
                  <a:pt x="74429" y="87874"/>
                </a:lnTo>
                <a:lnTo>
                  <a:pt x="86284" y="83189"/>
                </a:lnTo>
                <a:lnTo>
                  <a:pt x="97231" y="81686"/>
                </a:lnTo>
                <a:lnTo>
                  <a:pt x="132355" y="81686"/>
                </a:lnTo>
                <a:lnTo>
                  <a:pt x="130367" y="77077"/>
                </a:lnTo>
                <a:lnTo>
                  <a:pt x="128498" y="75336"/>
                </a:lnTo>
                <a:lnTo>
                  <a:pt x="65214" y="75336"/>
                </a:lnTo>
                <a:lnTo>
                  <a:pt x="68540" y="69640"/>
                </a:lnTo>
                <a:lnTo>
                  <a:pt x="71840" y="63303"/>
                </a:lnTo>
                <a:lnTo>
                  <a:pt x="75183" y="55508"/>
                </a:lnTo>
                <a:lnTo>
                  <a:pt x="78638" y="45440"/>
                </a:lnTo>
                <a:close/>
              </a:path>
              <a:path w="205104" h="205105">
                <a:moveTo>
                  <a:pt x="196367" y="71094"/>
                </a:moveTo>
                <a:lnTo>
                  <a:pt x="183717" y="75342"/>
                </a:lnTo>
                <a:lnTo>
                  <a:pt x="169348" y="80313"/>
                </a:lnTo>
                <a:lnTo>
                  <a:pt x="153654" y="86033"/>
                </a:lnTo>
                <a:lnTo>
                  <a:pt x="137033" y="92532"/>
                </a:lnTo>
                <a:lnTo>
                  <a:pt x="201143" y="92532"/>
                </a:lnTo>
                <a:lnTo>
                  <a:pt x="204609" y="91592"/>
                </a:lnTo>
                <a:lnTo>
                  <a:pt x="196367" y="71094"/>
                </a:lnTo>
                <a:close/>
              </a:path>
              <a:path w="205104" h="205105">
                <a:moveTo>
                  <a:pt x="100533" y="63576"/>
                </a:moveTo>
                <a:lnTo>
                  <a:pt x="88295" y="64785"/>
                </a:lnTo>
                <a:lnTo>
                  <a:pt x="78549" y="67779"/>
                </a:lnTo>
                <a:lnTo>
                  <a:pt x="70965" y="71612"/>
                </a:lnTo>
                <a:lnTo>
                  <a:pt x="65214" y="75336"/>
                </a:lnTo>
                <a:lnTo>
                  <a:pt x="128498" y="75336"/>
                </a:lnTo>
                <a:lnTo>
                  <a:pt x="120988" y="68338"/>
                </a:lnTo>
                <a:lnTo>
                  <a:pt x="110506" y="64457"/>
                </a:lnTo>
                <a:lnTo>
                  <a:pt x="100533" y="63576"/>
                </a:lnTo>
                <a:close/>
              </a:path>
              <a:path w="205104" h="205105">
                <a:moveTo>
                  <a:pt x="184353" y="25895"/>
                </a:moveTo>
                <a:lnTo>
                  <a:pt x="6350" y="25895"/>
                </a:lnTo>
                <a:lnTo>
                  <a:pt x="6350" y="45440"/>
                </a:lnTo>
                <a:lnTo>
                  <a:pt x="184353" y="45440"/>
                </a:lnTo>
                <a:lnTo>
                  <a:pt x="184353" y="25895"/>
                </a:lnTo>
                <a:close/>
              </a:path>
              <a:path w="205104" h="205105">
                <a:moveTo>
                  <a:pt x="64973" y="0"/>
                </a:moveTo>
                <a:lnTo>
                  <a:pt x="64621" y="4837"/>
                </a:lnTo>
                <a:lnTo>
                  <a:pt x="64095" y="10294"/>
                </a:lnTo>
                <a:lnTo>
                  <a:pt x="63128" y="17078"/>
                </a:lnTo>
                <a:lnTo>
                  <a:pt x="61455" y="25895"/>
                </a:lnTo>
                <a:lnTo>
                  <a:pt x="84048" y="25895"/>
                </a:lnTo>
                <a:lnTo>
                  <a:pt x="86639" y="13881"/>
                </a:lnTo>
                <a:lnTo>
                  <a:pt x="87579" y="7759"/>
                </a:lnTo>
                <a:lnTo>
                  <a:pt x="88760" y="1409"/>
                </a:lnTo>
                <a:lnTo>
                  <a:pt x="649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02105" y="2095868"/>
            <a:ext cx="222885" cy="218440"/>
          </a:xfrm>
          <a:custGeom>
            <a:avLst/>
            <a:gdLst/>
            <a:ahLst/>
            <a:cxnLst/>
            <a:rect l="l" t="t" r="r" b="b"/>
            <a:pathLst>
              <a:path w="222884" h="218439">
                <a:moveTo>
                  <a:pt x="207911" y="5422"/>
                </a:moveTo>
                <a:lnTo>
                  <a:pt x="85471" y="5422"/>
                </a:lnTo>
                <a:lnTo>
                  <a:pt x="85471" y="82651"/>
                </a:lnTo>
                <a:lnTo>
                  <a:pt x="207911" y="82651"/>
                </a:lnTo>
                <a:lnTo>
                  <a:pt x="207911" y="67589"/>
                </a:lnTo>
                <a:lnTo>
                  <a:pt x="103365" y="67589"/>
                </a:lnTo>
                <a:lnTo>
                  <a:pt x="103365" y="50393"/>
                </a:lnTo>
                <a:lnTo>
                  <a:pt x="207911" y="50393"/>
                </a:lnTo>
                <a:lnTo>
                  <a:pt x="207911" y="37198"/>
                </a:lnTo>
                <a:lnTo>
                  <a:pt x="103365" y="37198"/>
                </a:lnTo>
                <a:lnTo>
                  <a:pt x="103365" y="20954"/>
                </a:lnTo>
                <a:lnTo>
                  <a:pt x="207911" y="20954"/>
                </a:lnTo>
                <a:lnTo>
                  <a:pt x="207911" y="5422"/>
                </a:lnTo>
                <a:close/>
              </a:path>
              <a:path w="222884" h="218439">
                <a:moveTo>
                  <a:pt x="207911" y="50393"/>
                </a:moveTo>
                <a:lnTo>
                  <a:pt x="190017" y="50393"/>
                </a:lnTo>
                <a:lnTo>
                  <a:pt x="190017" y="67589"/>
                </a:lnTo>
                <a:lnTo>
                  <a:pt x="207911" y="67589"/>
                </a:lnTo>
                <a:lnTo>
                  <a:pt x="207911" y="50393"/>
                </a:lnTo>
                <a:close/>
              </a:path>
              <a:path w="222884" h="218439">
                <a:moveTo>
                  <a:pt x="207911" y="20954"/>
                </a:moveTo>
                <a:lnTo>
                  <a:pt x="190017" y="20954"/>
                </a:lnTo>
                <a:lnTo>
                  <a:pt x="190017" y="37198"/>
                </a:lnTo>
                <a:lnTo>
                  <a:pt x="207911" y="37198"/>
                </a:lnTo>
                <a:lnTo>
                  <a:pt x="207911" y="20954"/>
                </a:lnTo>
                <a:close/>
              </a:path>
              <a:path w="222884" h="218439">
                <a:moveTo>
                  <a:pt x="51333" y="138683"/>
                </a:moveTo>
                <a:lnTo>
                  <a:pt x="32499" y="138683"/>
                </a:lnTo>
                <a:lnTo>
                  <a:pt x="32499" y="198716"/>
                </a:lnTo>
                <a:lnTo>
                  <a:pt x="4515" y="198716"/>
                </a:lnTo>
                <a:lnTo>
                  <a:pt x="7302" y="218274"/>
                </a:lnTo>
                <a:lnTo>
                  <a:pt x="30848" y="218274"/>
                </a:lnTo>
                <a:lnTo>
                  <a:pt x="51333" y="198716"/>
                </a:lnTo>
                <a:lnTo>
                  <a:pt x="25196" y="198716"/>
                </a:lnTo>
                <a:lnTo>
                  <a:pt x="4483" y="198488"/>
                </a:lnTo>
                <a:lnTo>
                  <a:pt x="51333" y="198488"/>
                </a:lnTo>
                <a:lnTo>
                  <a:pt x="51333" y="138683"/>
                </a:lnTo>
                <a:close/>
              </a:path>
              <a:path w="222884" h="218439">
                <a:moveTo>
                  <a:pt x="94424" y="127850"/>
                </a:moveTo>
                <a:lnTo>
                  <a:pt x="91761" y="147400"/>
                </a:lnTo>
                <a:lnTo>
                  <a:pt x="86032" y="168055"/>
                </a:lnTo>
                <a:lnTo>
                  <a:pt x="76375" y="187915"/>
                </a:lnTo>
                <a:lnTo>
                  <a:pt x="61925" y="205079"/>
                </a:lnTo>
                <a:lnTo>
                  <a:pt x="76060" y="218274"/>
                </a:lnTo>
                <a:lnTo>
                  <a:pt x="81343" y="212971"/>
                </a:lnTo>
                <a:lnTo>
                  <a:pt x="87801" y="205227"/>
                </a:lnTo>
                <a:lnTo>
                  <a:pt x="94766" y="194327"/>
                </a:lnTo>
                <a:lnTo>
                  <a:pt x="101485" y="179654"/>
                </a:lnTo>
                <a:lnTo>
                  <a:pt x="121269" y="179654"/>
                </a:lnTo>
                <a:lnTo>
                  <a:pt x="116125" y="174010"/>
                </a:lnTo>
                <a:lnTo>
                  <a:pt x="107848" y="159410"/>
                </a:lnTo>
                <a:lnTo>
                  <a:pt x="109870" y="149653"/>
                </a:lnTo>
                <a:lnTo>
                  <a:pt x="111164" y="142103"/>
                </a:lnTo>
                <a:lnTo>
                  <a:pt x="111975" y="135968"/>
                </a:lnTo>
                <a:lnTo>
                  <a:pt x="112547" y="130454"/>
                </a:lnTo>
                <a:lnTo>
                  <a:pt x="94424" y="127850"/>
                </a:lnTo>
                <a:close/>
              </a:path>
              <a:path w="222884" h="218439">
                <a:moveTo>
                  <a:pt x="121269" y="179654"/>
                </a:moveTo>
                <a:lnTo>
                  <a:pt x="101485" y="179654"/>
                </a:lnTo>
                <a:lnTo>
                  <a:pt x="118274" y="199435"/>
                </a:lnTo>
                <a:lnTo>
                  <a:pt x="137071" y="209904"/>
                </a:lnTo>
                <a:lnTo>
                  <a:pt x="153438" y="214017"/>
                </a:lnTo>
                <a:lnTo>
                  <a:pt x="162940" y="214731"/>
                </a:lnTo>
                <a:lnTo>
                  <a:pt x="218732" y="214731"/>
                </a:lnTo>
                <a:lnTo>
                  <a:pt x="222503" y="196595"/>
                </a:lnTo>
                <a:lnTo>
                  <a:pt x="158699" y="196595"/>
                </a:lnTo>
                <a:lnTo>
                  <a:pt x="156336" y="196126"/>
                </a:lnTo>
                <a:lnTo>
                  <a:pt x="156336" y="191414"/>
                </a:lnTo>
                <a:lnTo>
                  <a:pt x="137744" y="191414"/>
                </a:lnTo>
                <a:lnTo>
                  <a:pt x="132246" y="188737"/>
                </a:lnTo>
                <a:lnTo>
                  <a:pt x="124648" y="183361"/>
                </a:lnTo>
                <a:lnTo>
                  <a:pt x="121269" y="179654"/>
                </a:lnTo>
                <a:close/>
              </a:path>
              <a:path w="222884" h="218439">
                <a:moveTo>
                  <a:pt x="156336" y="114909"/>
                </a:moveTo>
                <a:lnTo>
                  <a:pt x="137744" y="114909"/>
                </a:lnTo>
                <a:lnTo>
                  <a:pt x="137744" y="191414"/>
                </a:lnTo>
                <a:lnTo>
                  <a:pt x="156336" y="191414"/>
                </a:lnTo>
                <a:lnTo>
                  <a:pt x="156336" y="159638"/>
                </a:lnTo>
                <a:lnTo>
                  <a:pt x="210261" y="159638"/>
                </a:lnTo>
                <a:lnTo>
                  <a:pt x="210261" y="143154"/>
                </a:lnTo>
                <a:lnTo>
                  <a:pt x="156336" y="143154"/>
                </a:lnTo>
                <a:lnTo>
                  <a:pt x="156336" y="114909"/>
                </a:lnTo>
                <a:close/>
              </a:path>
              <a:path w="222884" h="218439">
                <a:moveTo>
                  <a:pt x="51333" y="61213"/>
                </a:moveTo>
                <a:lnTo>
                  <a:pt x="32499" y="61213"/>
                </a:lnTo>
                <a:lnTo>
                  <a:pt x="32499" y="118668"/>
                </a:lnTo>
                <a:lnTo>
                  <a:pt x="23083" y="121694"/>
                </a:lnTo>
                <a:lnTo>
                  <a:pt x="14749" y="124171"/>
                </a:lnTo>
                <a:lnTo>
                  <a:pt x="7165" y="126251"/>
                </a:lnTo>
                <a:lnTo>
                  <a:pt x="0" y="128092"/>
                </a:lnTo>
                <a:lnTo>
                  <a:pt x="3073" y="148094"/>
                </a:lnTo>
                <a:lnTo>
                  <a:pt x="8924" y="146433"/>
                </a:lnTo>
                <a:lnTo>
                  <a:pt x="14957" y="144632"/>
                </a:lnTo>
                <a:lnTo>
                  <a:pt x="22404" y="142210"/>
                </a:lnTo>
                <a:lnTo>
                  <a:pt x="32499" y="138683"/>
                </a:lnTo>
                <a:lnTo>
                  <a:pt x="51333" y="138683"/>
                </a:lnTo>
                <a:lnTo>
                  <a:pt x="51333" y="131851"/>
                </a:lnTo>
                <a:lnTo>
                  <a:pt x="61730" y="127704"/>
                </a:lnTo>
                <a:lnTo>
                  <a:pt x="68813" y="124613"/>
                </a:lnTo>
                <a:lnTo>
                  <a:pt x="73512" y="122316"/>
                </a:lnTo>
                <a:lnTo>
                  <a:pt x="76758" y="120548"/>
                </a:lnTo>
                <a:lnTo>
                  <a:pt x="75880" y="112077"/>
                </a:lnTo>
                <a:lnTo>
                  <a:pt x="51333" y="112077"/>
                </a:lnTo>
                <a:lnTo>
                  <a:pt x="51333" y="61213"/>
                </a:lnTo>
                <a:close/>
              </a:path>
              <a:path w="222884" h="218439">
                <a:moveTo>
                  <a:pt x="219684" y="97955"/>
                </a:moveTo>
                <a:lnTo>
                  <a:pt x="77228" y="97955"/>
                </a:lnTo>
                <a:lnTo>
                  <a:pt x="77228" y="114909"/>
                </a:lnTo>
                <a:lnTo>
                  <a:pt x="219684" y="114909"/>
                </a:lnTo>
                <a:lnTo>
                  <a:pt x="219684" y="97955"/>
                </a:lnTo>
                <a:close/>
              </a:path>
              <a:path w="222884" h="218439">
                <a:moveTo>
                  <a:pt x="74879" y="102412"/>
                </a:moveTo>
                <a:lnTo>
                  <a:pt x="70369" y="104392"/>
                </a:lnTo>
                <a:lnTo>
                  <a:pt x="65311" y="106545"/>
                </a:lnTo>
                <a:lnTo>
                  <a:pt x="59150" y="109047"/>
                </a:lnTo>
                <a:lnTo>
                  <a:pt x="51333" y="112077"/>
                </a:lnTo>
                <a:lnTo>
                  <a:pt x="75880" y="112077"/>
                </a:lnTo>
                <a:lnTo>
                  <a:pt x="74879" y="102412"/>
                </a:lnTo>
                <a:close/>
              </a:path>
              <a:path w="222884" h="218439">
                <a:moveTo>
                  <a:pt x="77698" y="43560"/>
                </a:moveTo>
                <a:lnTo>
                  <a:pt x="2362" y="43560"/>
                </a:lnTo>
                <a:lnTo>
                  <a:pt x="2362" y="61213"/>
                </a:lnTo>
                <a:lnTo>
                  <a:pt x="77698" y="61213"/>
                </a:lnTo>
                <a:lnTo>
                  <a:pt x="77698" y="43560"/>
                </a:lnTo>
                <a:close/>
              </a:path>
              <a:path w="222884" h="218439">
                <a:moveTo>
                  <a:pt x="51092" y="0"/>
                </a:moveTo>
                <a:lnTo>
                  <a:pt x="32499" y="0"/>
                </a:lnTo>
                <a:lnTo>
                  <a:pt x="32499" y="43560"/>
                </a:lnTo>
                <a:lnTo>
                  <a:pt x="51092" y="43560"/>
                </a:lnTo>
                <a:lnTo>
                  <a:pt x="510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35200" y="2094687"/>
            <a:ext cx="225425" cy="219710"/>
          </a:xfrm>
          <a:custGeom>
            <a:avLst/>
            <a:gdLst/>
            <a:ahLst/>
            <a:cxnLst/>
            <a:rect l="l" t="t" r="r" b="b"/>
            <a:pathLst>
              <a:path w="225425" h="219710">
                <a:moveTo>
                  <a:pt x="173532" y="153047"/>
                </a:moveTo>
                <a:lnTo>
                  <a:pt x="157530" y="162699"/>
                </a:lnTo>
                <a:lnTo>
                  <a:pt x="169067" y="178227"/>
                </a:lnTo>
                <a:lnTo>
                  <a:pt x="182748" y="193844"/>
                </a:lnTo>
                <a:lnTo>
                  <a:pt x="197355" y="208135"/>
                </a:lnTo>
                <a:lnTo>
                  <a:pt x="211670" y="219684"/>
                </a:lnTo>
                <a:lnTo>
                  <a:pt x="225336" y="203911"/>
                </a:lnTo>
                <a:lnTo>
                  <a:pt x="211778" y="193683"/>
                </a:lnTo>
                <a:lnTo>
                  <a:pt x="197934" y="181398"/>
                </a:lnTo>
                <a:lnTo>
                  <a:pt x="184839" y="167654"/>
                </a:lnTo>
                <a:lnTo>
                  <a:pt x="173532" y="153047"/>
                </a:lnTo>
                <a:close/>
              </a:path>
              <a:path w="225425" h="219710">
                <a:moveTo>
                  <a:pt x="46393" y="100075"/>
                </a:moveTo>
                <a:lnTo>
                  <a:pt x="26847" y="100075"/>
                </a:lnTo>
                <a:lnTo>
                  <a:pt x="26847" y="219684"/>
                </a:lnTo>
                <a:lnTo>
                  <a:pt x="46393" y="219684"/>
                </a:lnTo>
                <a:lnTo>
                  <a:pt x="46393" y="100075"/>
                </a:lnTo>
                <a:close/>
              </a:path>
              <a:path w="225425" h="219710">
                <a:moveTo>
                  <a:pt x="105257" y="152806"/>
                </a:moveTo>
                <a:lnTo>
                  <a:pt x="95822" y="166822"/>
                </a:lnTo>
                <a:lnTo>
                  <a:pt x="83802" y="180659"/>
                </a:lnTo>
                <a:lnTo>
                  <a:pt x="69794" y="193345"/>
                </a:lnTo>
                <a:lnTo>
                  <a:pt x="54394" y="203911"/>
                </a:lnTo>
                <a:lnTo>
                  <a:pt x="67817" y="219214"/>
                </a:lnTo>
                <a:lnTo>
                  <a:pt x="81680" y="208601"/>
                </a:lnTo>
                <a:lnTo>
                  <a:pt x="95894" y="195379"/>
                </a:lnTo>
                <a:lnTo>
                  <a:pt x="109666" y="179420"/>
                </a:lnTo>
                <a:lnTo>
                  <a:pt x="122199" y="160591"/>
                </a:lnTo>
                <a:lnTo>
                  <a:pt x="105257" y="152806"/>
                </a:lnTo>
                <a:close/>
              </a:path>
              <a:path w="225425" h="219710">
                <a:moveTo>
                  <a:pt x="222745" y="121970"/>
                </a:moveTo>
                <a:lnTo>
                  <a:pt x="58165" y="121970"/>
                </a:lnTo>
                <a:lnTo>
                  <a:pt x="58165" y="140576"/>
                </a:lnTo>
                <a:lnTo>
                  <a:pt x="222745" y="140576"/>
                </a:lnTo>
                <a:lnTo>
                  <a:pt x="222745" y="121970"/>
                </a:lnTo>
                <a:close/>
              </a:path>
              <a:path w="225425" h="219710">
                <a:moveTo>
                  <a:pt x="45211" y="0"/>
                </a:moveTo>
                <a:lnTo>
                  <a:pt x="39142" y="25964"/>
                </a:lnTo>
                <a:lnTo>
                  <a:pt x="30202" y="51423"/>
                </a:lnTo>
                <a:lnTo>
                  <a:pt x="17463" y="76132"/>
                </a:lnTo>
                <a:lnTo>
                  <a:pt x="0" y="99847"/>
                </a:lnTo>
                <a:lnTo>
                  <a:pt x="10134" y="121970"/>
                </a:lnTo>
                <a:lnTo>
                  <a:pt x="13806" y="117921"/>
                </a:lnTo>
                <a:lnTo>
                  <a:pt x="17433" y="113585"/>
                </a:lnTo>
                <a:lnTo>
                  <a:pt x="21589" y="107969"/>
                </a:lnTo>
                <a:lnTo>
                  <a:pt x="26847" y="100075"/>
                </a:lnTo>
                <a:lnTo>
                  <a:pt x="46393" y="100075"/>
                </a:lnTo>
                <a:lnTo>
                  <a:pt x="46393" y="62166"/>
                </a:lnTo>
                <a:lnTo>
                  <a:pt x="54227" y="42537"/>
                </a:lnTo>
                <a:lnTo>
                  <a:pt x="59468" y="25964"/>
                </a:lnTo>
                <a:lnTo>
                  <a:pt x="62652" y="12994"/>
                </a:lnTo>
                <a:lnTo>
                  <a:pt x="64528" y="3301"/>
                </a:lnTo>
                <a:lnTo>
                  <a:pt x="45211" y="0"/>
                </a:lnTo>
                <a:close/>
              </a:path>
              <a:path w="225425" h="219710">
                <a:moveTo>
                  <a:pt x="114439" y="64287"/>
                </a:moveTo>
                <a:lnTo>
                  <a:pt x="95135" y="64287"/>
                </a:lnTo>
                <a:lnTo>
                  <a:pt x="95135" y="121970"/>
                </a:lnTo>
                <a:lnTo>
                  <a:pt x="114439" y="121970"/>
                </a:lnTo>
                <a:lnTo>
                  <a:pt x="114439" y="64287"/>
                </a:lnTo>
                <a:close/>
              </a:path>
              <a:path w="225425" h="219710">
                <a:moveTo>
                  <a:pt x="183184" y="64287"/>
                </a:moveTo>
                <a:lnTo>
                  <a:pt x="163652" y="64287"/>
                </a:lnTo>
                <a:lnTo>
                  <a:pt x="163652" y="121970"/>
                </a:lnTo>
                <a:lnTo>
                  <a:pt x="183184" y="121970"/>
                </a:lnTo>
                <a:lnTo>
                  <a:pt x="183184" y="64287"/>
                </a:lnTo>
                <a:close/>
              </a:path>
              <a:path w="225425" h="219710">
                <a:moveTo>
                  <a:pt x="218033" y="45681"/>
                </a:moveTo>
                <a:lnTo>
                  <a:pt x="61696" y="45681"/>
                </a:lnTo>
                <a:lnTo>
                  <a:pt x="61696" y="64287"/>
                </a:lnTo>
                <a:lnTo>
                  <a:pt x="218033" y="64287"/>
                </a:lnTo>
                <a:lnTo>
                  <a:pt x="218033" y="45681"/>
                </a:lnTo>
                <a:close/>
              </a:path>
              <a:path w="225425" h="219710">
                <a:moveTo>
                  <a:pt x="114439" y="1181"/>
                </a:moveTo>
                <a:lnTo>
                  <a:pt x="95135" y="1181"/>
                </a:lnTo>
                <a:lnTo>
                  <a:pt x="95135" y="45681"/>
                </a:lnTo>
                <a:lnTo>
                  <a:pt x="114439" y="45681"/>
                </a:lnTo>
                <a:lnTo>
                  <a:pt x="114439" y="1181"/>
                </a:lnTo>
                <a:close/>
              </a:path>
              <a:path w="225425" h="219710">
                <a:moveTo>
                  <a:pt x="183184" y="1181"/>
                </a:moveTo>
                <a:lnTo>
                  <a:pt x="163652" y="1181"/>
                </a:lnTo>
                <a:lnTo>
                  <a:pt x="163652" y="45681"/>
                </a:lnTo>
                <a:lnTo>
                  <a:pt x="183184" y="45681"/>
                </a:lnTo>
                <a:lnTo>
                  <a:pt x="183184" y="11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1420" y="1743392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0"/>
                </a:lnTo>
                <a:lnTo>
                  <a:pt x="36206" y="36196"/>
                </a:lnTo>
                <a:lnTo>
                  <a:pt x="9714" y="75486"/>
                </a:lnTo>
                <a:lnTo>
                  <a:pt x="0" y="123609"/>
                </a:lnTo>
                <a:lnTo>
                  <a:pt x="0" y="777557"/>
                </a:lnTo>
                <a:lnTo>
                  <a:pt x="9714" y="825663"/>
                </a:lnTo>
                <a:lnTo>
                  <a:pt x="36206" y="864941"/>
                </a:lnTo>
                <a:lnTo>
                  <a:pt x="75496" y="891419"/>
                </a:lnTo>
                <a:lnTo>
                  <a:pt x="123609" y="901128"/>
                </a:lnTo>
                <a:lnTo>
                  <a:pt x="2158339" y="901128"/>
                </a:lnTo>
                <a:lnTo>
                  <a:pt x="2206449" y="891419"/>
                </a:lnTo>
                <a:lnTo>
                  <a:pt x="2245736" y="864941"/>
                </a:lnTo>
                <a:lnTo>
                  <a:pt x="2272223" y="825663"/>
                </a:lnTo>
                <a:lnTo>
                  <a:pt x="2281936" y="777557"/>
                </a:lnTo>
                <a:lnTo>
                  <a:pt x="2281936" y="123609"/>
                </a:lnTo>
                <a:lnTo>
                  <a:pt x="2272223" y="75486"/>
                </a:lnTo>
                <a:lnTo>
                  <a:pt x="2245736" y="36196"/>
                </a:lnTo>
                <a:lnTo>
                  <a:pt x="2206449" y="9710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3240" y="2040636"/>
            <a:ext cx="311785" cy="311150"/>
          </a:xfrm>
          <a:custGeom>
            <a:avLst/>
            <a:gdLst/>
            <a:ahLst/>
            <a:cxnLst/>
            <a:rect l="l" t="t" r="r" b="b"/>
            <a:pathLst>
              <a:path w="311785" h="311150">
                <a:moveTo>
                  <a:pt x="199430" y="212255"/>
                </a:moveTo>
                <a:lnTo>
                  <a:pt x="155943" y="212255"/>
                </a:lnTo>
                <a:lnTo>
                  <a:pt x="171064" y="239339"/>
                </a:lnTo>
                <a:lnTo>
                  <a:pt x="195862" y="265812"/>
                </a:lnTo>
                <a:lnTo>
                  <a:pt x="234638" y="290088"/>
                </a:lnTo>
                <a:lnTo>
                  <a:pt x="291693" y="310578"/>
                </a:lnTo>
                <a:lnTo>
                  <a:pt x="311556" y="268909"/>
                </a:lnTo>
                <a:lnTo>
                  <a:pt x="270843" y="259847"/>
                </a:lnTo>
                <a:lnTo>
                  <a:pt x="233676" y="244335"/>
                </a:lnTo>
                <a:lnTo>
                  <a:pt x="203289" y="219352"/>
                </a:lnTo>
                <a:lnTo>
                  <a:pt x="199430" y="212255"/>
                </a:lnTo>
                <a:close/>
              </a:path>
              <a:path w="311785" h="311150">
                <a:moveTo>
                  <a:pt x="175793" y="128904"/>
                </a:moveTo>
                <a:lnTo>
                  <a:pt x="135102" y="128904"/>
                </a:lnTo>
                <a:lnTo>
                  <a:pt x="127023" y="184436"/>
                </a:lnTo>
                <a:lnTo>
                  <a:pt x="104519" y="222544"/>
                </a:lnTo>
                <a:lnTo>
                  <a:pt x="72544" y="246823"/>
                </a:lnTo>
                <a:lnTo>
                  <a:pt x="36053" y="260864"/>
                </a:lnTo>
                <a:lnTo>
                  <a:pt x="0" y="268262"/>
                </a:lnTo>
                <a:lnTo>
                  <a:pt x="19532" y="310260"/>
                </a:lnTo>
                <a:lnTo>
                  <a:pt x="60851" y="296779"/>
                </a:lnTo>
                <a:lnTo>
                  <a:pt x="99820" y="276888"/>
                </a:lnTo>
                <a:lnTo>
                  <a:pt x="132748" y="249181"/>
                </a:lnTo>
                <a:lnTo>
                  <a:pt x="155943" y="212255"/>
                </a:lnTo>
                <a:lnTo>
                  <a:pt x="199430" y="212255"/>
                </a:lnTo>
                <a:lnTo>
                  <a:pt x="182916" y="181882"/>
                </a:lnTo>
                <a:lnTo>
                  <a:pt x="175793" y="128904"/>
                </a:lnTo>
                <a:close/>
              </a:path>
              <a:path w="311785" h="311150">
                <a:moveTo>
                  <a:pt x="48501" y="138036"/>
                </a:moveTo>
                <a:lnTo>
                  <a:pt x="14973" y="158876"/>
                </a:lnTo>
                <a:lnTo>
                  <a:pt x="31879" y="181150"/>
                </a:lnTo>
                <a:lnTo>
                  <a:pt x="43802" y="198907"/>
                </a:lnTo>
                <a:lnTo>
                  <a:pt x="51781" y="212385"/>
                </a:lnTo>
                <a:lnTo>
                  <a:pt x="56972" y="222021"/>
                </a:lnTo>
                <a:lnTo>
                  <a:pt x="92138" y="199567"/>
                </a:lnTo>
                <a:lnTo>
                  <a:pt x="82207" y="182122"/>
                </a:lnTo>
                <a:lnTo>
                  <a:pt x="72029" y="166720"/>
                </a:lnTo>
                <a:lnTo>
                  <a:pt x="60997" y="152360"/>
                </a:lnTo>
                <a:lnTo>
                  <a:pt x="48501" y="138036"/>
                </a:lnTo>
                <a:close/>
              </a:path>
              <a:path w="311785" h="311150">
                <a:moveTo>
                  <a:pt x="256870" y="138353"/>
                </a:moveTo>
                <a:lnTo>
                  <a:pt x="248041" y="154778"/>
                </a:lnTo>
                <a:lnTo>
                  <a:pt x="239002" y="169368"/>
                </a:lnTo>
                <a:lnTo>
                  <a:pt x="228804" y="183589"/>
                </a:lnTo>
                <a:lnTo>
                  <a:pt x="216496" y="198907"/>
                </a:lnTo>
                <a:lnTo>
                  <a:pt x="251002" y="220395"/>
                </a:lnTo>
                <a:lnTo>
                  <a:pt x="267859" y="199985"/>
                </a:lnTo>
                <a:lnTo>
                  <a:pt x="281079" y="180921"/>
                </a:lnTo>
                <a:lnTo>
                  <a:pt x="290332" y="165642"/>
                </a:lnTo>
                <a:lnTo>
                  <a:pt x="295287" y="156590"/>
                </a:lnTo>
                <a:lnTo>
                  <a:pt x="256870" y="138353"/>
                </a:lnTo>
                <a:close/>
              </a:path>
              <a:path w="311785" h="311150">
                <a:moveTo>
                  <a:pt x="262724" y="317"/>
                </a:moveTo>
                <a:lnTo>
                  <a:pt x="249367" y="19859"/>
                </a:lnTo>
                <a:lnTo>
                  <a:pt x="238842" y="34055"/>
                </a:lnTo>
                <a:lnTo>
                  <a:pt x="226974" y="48066"/>
                </a:lnTo>
                <a:lnTo>
                  <a:pt x="210311" y="66078"/>
                </a:lnTo>
                <a:lnTo>
                  <a:pt x="225586" y="81657"/>
                </a:lnTo>
                <a:lnTo>
                  <a:pt x="239733" y="98147"/>
                </a:lnTo>
                <a:lnTo>
                  <a:pt x="252844" y="115611"/>
                </a:lnTo>
                <a:lnTo>
                  <a:pt x="265010" y="134111"/>
                </a:lnTo>
                <a:lnTo>
                  <a:pt x="300164" y="108724"/>
                </a:lnTo>
                <a:lnTo>
                  <a:pt x="289428" y="95497"/>
                </a:lnTo>
                <a:lnTo>
                  <a:pt x="278720" y="83456"/>
                </a:lnTo>
                <a:lnTo>
                  <a:pt x="268803" y="73061"/>
                </a:lnTo>
                <a:lnTo>
                  <a:pt x="260438" y="64769"/>
                </a:lnTo>
                <a:lnTo>
                  <a:pt x="271324" y="54107"/>
                </a:lnTo>
                <a:lnTo>
                  <a:pt x="282300" y="42438"/>
                </a:lnTo>
                <a:lnTo>
                  <a:pt x="292358" y="30953"/>
                </a:lnTo>
                <a:lnTo>
                  <a:pt x="300494" y="20840"/>
                </a:lnTo>
                <a:lnTo>
                  <a:pt x="262724" y="317"/>
                </a:lnTo>
                <a:close/>
              </a:path>
              <a:path w="311785" h="311150">
                <a:moveTo>
                  <a:pt x="59575" y="1282"/>
                </a:moveTo>
                <a:lnTo>
                  <a:pt x="48860" y="18308"/>
                </a:lnTo>
                <a:lnTo>
                  <a:pt x="38539" y="32183"/>
                </a:lnTo>
                <a:lnTo>
                  <a:pt x="26201" y="46479"/>
                </a:lnTo>
                <a:lnTo>
                  <a:pt x="9436" y="64769"/>
                </a:lnTo>
                <a:lnTo>
                  <a:pt x="27353" y="84815"/>
                </a:lnTo>
                <a:lnTo>
                  <a:pt x="41425" y="102747"/>
                </a:lnTo>
                <a:lnTo>
                  <a:pt x="52200" y="118296"/>
                </a:lnTo>
                <a:lnTo>
                  <a:pt x="60223" y="131190"/>
                </a:lnTo>
                <a:lnTo>
                  <a:pt x="97345" y="107746"/>
                </a:lnTo>
                <a:lnTo>
                  <a:pt x="86541" y="93841"/>
                </a:lnTo>
                <a:lnTo>
                  <a:pt x="78579" y="84147"/>
                </a:lnTo>
                <a:lnTo>
                  <a:pt x="70558" y="75428"/>
                </a:lnTo>
                <a:lnTo>
                  <a:pt x="59575" y="64452"/>
                </a:lnTo>
                <a:lnTo>
                  <a:pt x="72253" y="50661"/>
                </a:lnTo>
                <a:lnTo>
                  <a:pt x="81632" y="40074"/>
                </a:lnTo>
                <a:lnTo>
                  <a:pt x="89425" y="30526"/>
                </a:lnTo>
                <a:lnTo>
                  <a:pt x="97345" y="19850"/>
                </a:lnTo>
                <a:lnTo>
                  <a:pt x="59575" y="1282"/>
                </a:lnTo>
                <a:close/>
              </a:path>
              <a:path w="311785" h="311150">
                <a:moveTo>
                  <a:pt x="159194" y="0"/>
                </a:moveTo>
                <a:lnTo>
                  <a:pt x="145696" y="19859"/>
                </a:lnTo>
                <a:lnTo>
                  <a:pt x="129852" y="39263"/>
                </a:lnTo>
                <a:lnTo>
                  <a:pt x="115658" y="55069"/>
                </a:lnTo>
                <a:lnTo>
                  <a:pt x="107111" y="64134"/>
                </a:lnTo>
                <a:lnTo>
                  <a:pt x="120655" y="77172"/>
                </a:lnTo>
                <a:lnTo>
                  <a:pt x="134908" y="92578"/>
                </a:lnTo>
                <a:lnTo>
                  <a:pt x="148956" y="109719"/>
                </a:lnTo>
                <a:lnTo>
                  <a:pt x="162128" y="128257"/>
                </a:lnTo>
                <a:lnTo>
                  <a:pt x="200545" y="105143"/>
                </a:lnTo>
                <a:lnTo>
                  <a:pt x="189594" y="92529"/>
                </a:lnTo>
                <a:lnTo>
                  <a:pt x="178284" y="80808"/>
                </a:lnTo>
                <a:lnTo>
                  <a:pt x="167718" y="70626"/>
                </a:lnTo>
                <a:lnTo>
                  <a:pt x="159194" y="62826"/>
                </a:lnTo>
                <a:lnTo>
                  <a:pt x="168074" y="53477"/>
                </a:lnTo>
                <a:lnTo>
                  <a:pt x="176984" y="43454"/>
                </a:lnTo>
                <a:lnTo>
                  <a:pt x="186440" y="31967"/>
                </a:lnTo>
                <a:lnTo>
                  <a:pt x="196964" y="18224"/>
                </a:lnTo>
                <a:lnTo>
                  <a:pt x="159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3653" y="2337816"/>
            <a:ext cx="41910" cy="12700"/>
          </a:xfrm>
          <a:custGeom>
            <a:avLst/>
            <a:gdLst/>
            <a:ahLst/>
            <a:cxnLst/>
            <a:rect l="l" t="t" r="r" b="b"/>
            <a:pathLst>
              <a:path w="41910" h="12700">
                <a:moveTo>
                  <a:pt x="0" y="12700"/>
                </a:moveTo>
                <a:lnTo>
                  <a:pt x="41351" y="12700"/>
                </a:lnTo>
                <a:lnTo>
                  <a:pt x="4135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53653" y="232130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214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53653" y="2276856"/>
            <a:ext cx="41910" cy="27940"/>
          </a:xfrm>
          <a:custGeom>
            <a:avLst/>
            <a:gdLst/>
            <a:ahLst/>
            <a:cxnLst/>
            <a:rect l="l" t="t" r="r" b="b"/>
            <a:pathLst>
              <a:path w="41910" h="27939">
                <a:moveTo>
                  <a:pt x="0" y="27939"/>
                </a:moveTo>
                <a:lnTo>
                  <a:pt x="41351" y="27939"/>
                </a:lnTo>
                <a:lnTo>
                  <a:pt x="4135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53653" y="226161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214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4847" y="2337536"/>
            <a:ext cx="41275" cy="12700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41020" y="0"/>
                </a:moveTo>
                <a:lnTo>
                  <a:pt x="0" y="0"/>
                </a:lnTo>
                <a:lnTo>
                  <a:pt x="0" y="12369"/>
                </a:lnTo>
                <a:lnTo>
                  <a:pt x="41020" y="12369"/>
                </a:lnTo>
                <a:lnTo>
                  <a:pt x="41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4847" y="2276983"/>
            <a:ext cx="41275" cy="28575"/>
          </a:xfrm>
          <a:custGeom>
            <a:avLst/>
            <a:gdLst/>
            <a:ahLst/>
            <a:cxnLst/>
            <a:rect l="l" t="t" r="r" b="b"/>
            <a:pathLst>
              <a:path w="41275" h="28575">
                <a:moveTo>
                  <a:pt x="41020" y="0"/>
                </a:moveTo>
                <a:lnTo>
                  <a:pt x="0" y="0"/>
                </a:lnTo>
                <a:lnTo>
                  <a:pt x="0" y="28321"/>
                </a:lnTo>
                <a:lnTo>
                  <a:pt x="41020" y="28321"/>
                </a:lnTo>
                <a:lnTo>
                  <a:pt x="41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0443" y="2214962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7987" y="0"/>
                </a:lnTo>
              </a:path>
            </a:pathLst>
          </a:custGeom>
          <a:ln w="32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4910" y="2183536"/>
            <a:ext cx="40005" cy="15875"/>
          </a:xfrm>
          <a:custGeom>
            <a:avLst/>
            <a:gdLst/>
            <a:ahLst/>
            <a:cxnLst/>
            <a:rect l="l" t="t" r="r" b="b"/>
            <a:pathLst>
              <a:path w="40005" h="15875">
                <a:moveTo>
                  <a:pt x="39712" y="0"/>
                </a:moveTo>
                <a:lnTo>
                  <a:pt x="0" y="0"/>
                </a:lnTo>
                <a:lnTo>
                  <a:pt x="0" y="15303"/>
                </a:lnTo>
                <a:lnTo>
                  <a:pt x="39712" y="15303"/>
                </a:lnTo>
                <a:lnTo>
                  <a:pt x="39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53653" y="217068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214" y="0"/>
                </a:lnTo>
              </a:path>
            </a:pathLst>
          </a:custGeom>
          <a:ln w="25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4910" y="2143176"/>
            <a:ext cx="40005" cy="15240"/>
          </a:xfrm>
          <a:custGeom>
            <a:avLst/>
            <a:gdLst/>
            <a:ahLst/>
            <a:cxnLst/>
            <a:rect l="l" t="t" r="r" b="b"/>
            <a:pathLst>
              <a:path w="40005" h="15239">
                <a:moveTo>
                  <a:pt x="39712" y="0"/>
                </a:moveTo>
                <a:lnTo>
                  <a:pt x="0" y="0"/>
                </a:lnTo>
                <a:lnTo>
                  <a:pt x="0" y="14655"/>
                </a:lnTo>
                <a:lnTo>
                  <a:pt x="39712" y="14655"/>
                </a:lnTo>
                <a:lnTo>
                  <a:pt x="39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66353" y="2138782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0" y="0"/>
                </a:moveTo>
                <a:lnTo>
                  <a:pt x="217144" y="0"/>
                </a:lnTo>
              </a:path>
            </a:pathLst>
          </a:custGeom>
          <a:ln w="87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28583" y="212509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35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28583" y="2096516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0" y="19050"/>
                </a:moveTo>
                <a:lnTo>
                  <a:pt x="40043" y="19050"/>
                </a:lnTo>
                <a:lnTo>
                  <a:pt x="400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8583" y="207937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354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4910" y="2101825"/>
            <a:ext cx="40005" cy="13970"/>
          </a:xfrm>
          <a:custGeom>
            <a:avLst/>
            <a:gdLst/>
            <a:ahLst/>
            <a:cxnLst/>
            <a:rect l="l" t="t" r="r" b="b"/>
            <a:pathLst>
              <a:path w="40005" h="13969">
                <a:moveTo>
                  <a:pt x="39712" y="0"/>
                </a:moveTo>
                <a:lnTo>
                  <a:pt x="0" y="0"/>
                </a:lnTo>
                <a:lnTo>
                  <a:pt x="0" y="13677"/>
                </a:lnTo>
                <a:lnTo>
                  <a:pt x="39712" y="13677"/>
                </a:lnTo>
                <a:lnTo>
                  <a:pt x="39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0564" y="2096617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40373" y="0"/>
                </a:moveTo>
                <a:lnTo>
                  <a:pt x="0" y="0"/>
                </a:lnTo>
                <a:lnTo>
                  <a:pt x="0" y="18884"/>
                </a:lnTo>
                <a:lnTo>
                  <a:pt x="40373" y="18884"/>
                </a:lnTo>
                <a:lnTo>
                  <a:pt x="4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53602" y="2042249"/>
            <a:ext cx="42545" cy="20955"/>
          </a:xfrm>
          <a:custGeom>
            <a:avLst/>
            <a:gdLst/>
            <a:ahLst/>
            <a:cxnLst/>
            <a:rect l="l" t="t" r="r" b="b"/>
            <a:pathLst>
              <a:path w="42544" h="20955">
                <a:moveTo>
                  <a:pt x="41998" y="0"/>
                </a:moveTo>
                <a:lnTo>
                  <a:pt x="0" y="0"/>
                </a:lnTo>
                <a:lnTo>
                  <a:pt x="0" y="20510"/>
                </a:lnTo>
                <a:lnTo>
                  <a:pt x="41998" y="20510"/>
                </a:lnTo>
                <a:lnTo>
                  <a:pt x="41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41791" y="2039302"/>
            <a:ext cx="316230" cy="311150"/>
          </a:xfrm>
          <a:custGeom>
            <a:avLst/>
            <a:gdLst/>
            <a:ahLst/>
            <a:cxnLst/>
            <a:rect l="l" t="t" r="r" b="b"/>
            <a:pathLst>
              <a:path w="316230" h="311150">
                <a:moveTo>
                  <a:pt x="295336" y="255904"/>
                </a:moveTo>
                <a:lnTo>
                  <a:pt x="238963" y="255904"/>
                </a:lnTo>
                <a:lnTo>
                  <a:pt x="252742" y="272968"/>
                </a:lnTo>
                <a:lnTo>
                  <a:pt x="266185" y="287437"/>
                </a:lnTo>
                <a:lnTo>
                  <a:pt x="279200" y="299894"/>
                </a:lnTo>
                <a:lnTo>
                  <a:pt x="291693" y="310921"/>
                </a:lnTo>
                <a:lnTo>
                  <a:pt x="315798" y="270548"/>
                </a:lnTo>
                <a:lnTo>
                  <a:pt x="306226" y="264172"/>
                </a:lnTo>
                <a:lnTo>
                  <a:pt x="295336" y="255904"/>
                </a:lnTo>
                <a:close/>
              </a:path>
              <a:path w="316230" h="311150">
                <a:moveTo>
                  <a:pt x="230576" y="156603"/>
                </a:moveTo>
                <a:lnTo>
                  <a:pt x="193713" y="156603"/>
                </a:lnTo>
                <a:lnTo>
                  <a:pt x="198886" y="175606"/>
                </a:lnTo>
                <a:lnTo>
                  <a:pt x="204612" y="192379"/>
                </a:lnTo>
                <a:lnTo>
                  <a:pt x="210829" y="207381"/>
                </a:lnTo>
                <a:lnTo>
                  <a:pt x="217474" y="221068"/>
                </a:lnTo>
                <a:lnTo>
                  <a:pt x="199508" y="240375"/>
                </a:lnTo>
                <a:lnTo>
                  <a:pt x="180932" y="255411"/>
                </a:lnTo>
                <a:lnTo>
                  <a:pt x="162719" y="267030"/>
                </a:lnTo>
                <a:lnTo>
                  <a:pt x="145846" y="276085"/>
                </a:lnTo>
                <a:lnTo>
                  <a:pt x="172224" y="310591"/>
                </a:lnTo>
                <a:lnTo>
                  <a:pt x="185624" y="301867"/>
                </a:lnTo>
                <a:lnTo>
                  <a:pt x="202050" y="290087"/>
                </a:lnTo>
                <a:lnTo>
                  <a:pt x="220248" y="274886"/>
                </a:lnTo>
                <a:lnTo>
                  <a:pt x="238963" y="255904"/>
                </a:lnTo>
                <a:lnTo>
                  <a:pt x="295336" y="255904"/>
                </a:lnTo>
                <a:lnTo>
                  <a:pt x="293450" y="254473"/>
                </a:lnTo>
                <a:lnTo>
                  <a:pt x="278663" y="240930"/>
                </a:lnTo>
                <a:lnTo>
                  <a:pt x="263055" y="223024"/>
                </a:lnTo>
                <a:lnTo>
                  <a:pt x="280035" y="183960"/>
                </a:lnTo>
                <a:lnTo>
                  <a:pt x="280354" y="182651"/>
                </a:lnTo>
                <a:lnTo>
                  <a:pt x="239941" y="182651"/>
                </a:lnTo>
                <a:lnTo>
                  <a:pt x="234025" y="167323"/>
                </a:lnTo>
                <a:lnTo>
                  <a:pt x="230576" y="156603"/>
                </a:lnTo>
                <a:close/>
              </a:path>
              <a:path w="316230" h="311150">
                <a:moveTo>
                  <a:pt x="108737" y="88239"/>
                </a:moveTo>
                <a:lnTo>
                  <a:pt x="70980" y="88239"/>
                </a:lnTo>
                <a:lnTo>
                  <a:pt x="70980" y="268604"/>
                </a:lnTo>
                <a:lnTo>
                  <a:pt x="69341" y="271525"/>
                </a:lnTo>
                <a:lnTo>
                  <a:pt x="23431" y="271525"/>
                </a:lnTo>
                <a:lnTo>
                  <a:pt x="32232" y="310273"/>
                </a:lnTo>
                <a:lnTo>
                  <a:pt x="84315" y="310273"/>
                </a:lnTo>
                <a:lnTo>
                  <a:pt x="91431" y="309444"/>
                </a:lnTo>
                <a:lnTo>
                  <a:pt x="99460" y="305836"/>
                </a:lnTo>
                <a:lnTo>
                  <a:pt x="106021" y="297773"/>
                </a:lnTo>
                <a:lnTo>
                  <a:pt x="108737" y="283578"/>
                </a:lnTo>
                <a:lnTo>
                  <a:pt x="108737" y="88239"/>
                </a:lnTo>
                <a:close/>
              </a:path>
              <a:path w="316230" h="311150">
                <a:moveTo>
                  <a:pt x="64465" y="186562"/>
                </a:moveTo>
                <a:lnTo>
                  <a:pt x="50911" y="195557"/>
                </a:lnTo>
                <a:lnTo>
                  <a:pt x="33694" y="205073"/>
                </a:lnTo>
                <a:lnTo>
                  <a:pt x="15746" y="213798"/>
                </a:lnTo>
                <a:lnTo>
                  <a:pt x="0" y="220421"/>
                </a:lnTo>
                <a:lnTo>
                  <a:pt x="7162" y="263055"/>
                </a:lnTo>
                <a:lnTo>
                  <a:pt x="21696" y="255244"/>
                </a:lnTo>
                <a:lnTo>
                  <a:pt x="39676" y="244990"/>
                </a:lnTo>
                <a:lnTo>
                  <a:pt x="57106" y="234492"/>
                </a:lnTo>
                <a:lnTo>
                  <a:pt x="69989" y="225945"/>
                </a:lnTo>
                <a:lnTo>
                  <a:pt x="64465" y="186562"/>
                </a:lnTo>
                <a:close/>
              </a:path>
              <a:path w="316230" h="311150">
                <a:moveTo>
                  <a:pt x="134454" y="181355"/>
                </a:moveTo>
                <a:lnTo>
                  <a:pt x="110362" y="206413"/>
                </a:lnTo>
                <a:lnTo>
                  <a:pt x="122836" y="219108"/>
                </a:lnTo>
                <a:lnTo>
                  <a:pt x="133237" y="230795"/>
                </a:lnTo>
                <a:lnTo>
                  <a:pt x="142783" y="242908"/>
                </a:lnTo>
                <a:lnTo>
                  <a:pt x="152692" y="256882"/>
                </a:lnTo>
                <a:lnTo>
                  <a:pt x="180365" y="230174"/>
                </a:lnTo>
                <a:lnTo>
                  <a:pt x="174817" y="223024"/>
                </a:lnTo>
                <a:lnTo>
                  <a:pt x="167292" y="214309"/>
                </a:lnTo>
                <a:lnTo>
                  <a:pt x="154763" y="201249"/>
                </a:lnTo>
                <a:lnTo>
                  <a:pt x="134454" y="181355"/>
                </a:lnTo>
                <a:close/>
              </a:path>
              <a:path w="316230" h="311150">
                <a:moveTo>
                  <a:pt x="295287" y="90195"/>
                </a:moveTo>
                <a:lnTo>
                  <a:pt x="257200" y="90195"/>
                </a:lnTo>
                <a:lnTo>
                  <a:pt x="254910" y="122083"/>
                </a:lnTo>
                <a:lnTo>
                  <a:pt x="250885" y="147043"/>
                </a:lnTo>
                <a:lnTo>
                  <a:pt x="245702" y="166694"/>
                </a:lnTo>
                <a:lnTo>
                  <a:pt x="239941" y="182651"/>
                </a:lnTo>
                <a:lnTo>
                  <a:pt x="280354" y="182651"/>
                </a:lnTo>
                <a:lnTo>
                  <a:pt x="289544" y="144894"/>
                </a:lnTo>
                <a:lnTo>
                  <a:pt x="293866" y="111685"/>
                </a:lnTo>
                <a:lnTo>
                  <a:pt x="295287" y="90195"/>
                </a:lnTo>
                <a:close/>
              </a:path>
              <a:path w="316230" h="311150">
                <a:moveTo>
                  <a:pt x="38087" y="97027"/>
                </a:moveTo>
                <a:lnTo>
                  <a:pt x="5537" y="112331"/>
                </a:lnTo>
                <a:lnTo>
                  <a:pt x="12585" y="127938"/>
                </a:lnTo>
                <a:lnTo>
                  <a:pt x="17743" y="141714"/>
                </a:lnTo>
                <a:lnTo>
                  <a:pt x="21923" y="156103"/>
                </a:lnTo>
                <a:lnTo>
                  <a:pt x="26034" y="173545"/>
                </a:lnTo>
                <a:lnTo>
                  <a:pt x="61201" y="157594"/>
                </a:lnTo>
                <a:lnTo>
                  <a:pt x="56627" y="139018"/>
                </a:lnTo>
                <a:lnTo>
                  <a:pt x="51230" y="123282"/>
                </a:lnTo>
                <a:lnTo>
                  <a:pt x="45040" y="109559"/>
                </a:lnTo>
                <a:lnTo>
                  <a:pt x="38087" y="97027"/>
                </a:lnTo>
                <a:close/>
              </a:path>
              <a:path w="316230" h="311150">
                <a:moveTo>
                  <a:pt x="133807" y="97345"/>
                </a:moveTo>
                <a:lnTo>
                  <a:pt x="131418" y="106948"/>
                </a:lnTo>
                <a:lnTo>
                  <a:pt x="127168" y="121646"/>
                </a:lnTo>
                <a:lnTo>
                  <a:pt x="121027" y="139336"/>
                </a:lnTo>
                <a:lnTo>
                  <a:pt x="112966" y="157911"/>
                </a:lnTo>
                <a:lnTo>
                  <a:pt x="146507" y="172885"/>
                </a:lnTo>
                <a:lnTo>
                  <a:pt x="148991" y="168437"/>
                </a:lnTo>
                <a:lnTo>
                  <a:pt x="151750" y="162709"/>
                </a:lnTo>
                <a:lnTo>
                  <a:pt x="155060" y="154661"/>
                </a:lnTo>
                <a:lnTo>
                  <a:pt x="159194" y="143255"/>
                </a:lnTo>
                <a:lnTo>
                  <a:pt x="226726" y="143255"/>
                </a:lnTo>
                <a:lnTo>
                  <a:pt x="223042" y="128491"/>
                </a:lnTo>
                <a:lnTo>
                  <a:pt x="222432" y="125018"/>
                </a:lnTo>
                <a:lnTo>
                  <a:pt x="164731" y="125018"/>
                </a:lnTo>
                <a:lnTo>
                  <a:pt x="167017" y="118186"/>
                </a:lnTo>
                <a:lnTo>
                  <a:pt x="167665" y="115912"/>
                </a:lnTo>
                <a:lnTo>
                  <a:pt x="169290" y="109397"/>
                </a:lnTo>
                <a:lnTo>
                  <a:pt x="133807" y="97345"/>
                </a:lnTo>
                <a:close/>
              </a:path>
              <a:path w="316230" h="311150">
                <a:moveTo>
                  <a:pt x="226726" y="143255"/>
                </a:moveTo>
                <a:lnTo>
                  <a:pt x="159194" y="143255"/>
                </a:lnTo>
                <a:lnTo>
                  <a:pt x="181990" y="172885"/>
                </a:lnTo>
                <a:lnTo>
                  <a:pt x="186220" y="167030"/>
                </a:lnTo>
                <a:lnTo>
                  <a:pt x="188175" y="164744"/>
                </a:lnTo>
                <a:lnTo>
                  <a:pt x="193713" y="156603"/>
                </a:lnTo>
                <a:lnTo>
                  <a:pt x="230576" y="156603"/>
                </a:lnTo>
                <a:lnTo>
                  <a:pt x="228260" y="149402"/>
                </a:lnTo>
                <a:lnTo>
                  <a:pt x="226726" y="143255"/>
                </a:lnTo>
                <a:close/>
              </a:path>
              <a:path w="316230" h="311150">
                <a:moveTo>
                  <a:pt x="202501" y="3263"/>
                </a:moveTo>
                <a:lnTo>
                  <a:pt x="196235" y="44356"/>
                </a:lnTo>
                <a:lnTo>
                  <a:pt x="186550" y="78795"/>
                </a:lnTo>
                <a:lnTo>
                  <a:pt x="175398" y="105907"/>
                </a:lnTo>
                <a:lnTo>
                  <a:pt x="164731" y="125018"/>
                </a:lnTo>
                <a:lnTo>
                  <a:pt x="222432" y="125018"/>
                </a:lnTo>
                <a:lnTo>
                  <a:pt x="218770" y="104190"/>
                </a:lnTo>
                <a:lnTo>
                  <a:pt x="220738" y="99313"/>
                </a:lnTo>
                <a:lnTo>
                  <a:pt x="223659" y="90195"/>
                </a:lnTo>
                <a:lnTo>
                  <a:pt x="309930" y="90195"/>
                </a:lnTo>
                <a:lnTo>
                  <a:pt x="309930" y="50799"/>
                </a:lnTo>
                <a:lnTo>
                  <a:pt x="233756" y="50799"/>
                </a:lnTo>
                <a:lnTo>
                  <a:pt x="235421" y="42785"/>
                </a:lnTo>
                <a:lnTo>
                  <a:pt x="237088" y="33550"/>
                </a:lnTo>
                <a:lnTo>
                  <a:pt x="238903" y="21665"/>
                </a:lnTo>
                <a:lnTo>
                  <a:pt x="240906" y="6527"/>
                </a:lnTo>
                <a:lnTo>
                  <a:pt x="202501" y="3263"/>
                </a:lnTo>
                <a:close/>
              </a:path>
              <a:path w="316230" h="311150">
                <a:moveTo>
                  <a:pt x="175475" y="50799"/>
                </a:moveTo>
                <a:lnTo>
                  <a:pt x="5206" y="50799"/>
                </a:lnTo>
                <a:lnTo>
                  <a:pt x="5206" y="88239"/>
                </a:lnTo>
                <a:lnTo>
                  <a:pt x="175475" y="88239"/>
                </a:lnTo>
                <a:lnTo>
                  <a:pt x="175475" y="50799"/>
                </a:lnTo>
                <a:close/>
              </a:path>
              <a:path w="316230" h="311150">
                <a:moveTo>
                  <a:pt x="108737" y="3594"/>
                </a:moveTo>
                <a:lnTo>
                  <a:pt x="70980" y="3594"/>
                </a:lnTo>
                <a:lnTo>
                  <a:pt x="70980" y="50799"/>
                </a:lnTo>
                <a:lnTo>
                  <a:pt x="108737" y="50799"/>
                </a:lnTo>
                <a:lnTo>
                  <a:pt x="108737" y="3594"/>
                </a:lnTo>
                <a:close/>
              </a:path>
              <a:path w="316230" h="311150">
                <a:moveTo>
                  <a:pt x="139992" y="0"/>
                </a:moveTo>
                <a:lnTo>
                  <a:pt x="114922" y="20523"/>
                </a:lnTo>
                <a:lnTo>
                  <a:pt x="123019" y="26852"/>
                </a:lnTo>
                <a:lnTo>
                  <a:pt x="131116" y="33828"/>
                </a:lnTo>
                <a:lnTo>
                  <a:pt x="139091" y="41720"/>
                </a:lnTo>
                <a:lnTo>
                  <a:pt x="146824" y="50799"/>
                </a:lnTo>
                <a:lnTo>
                  <a:pt x="151714" y="50799"/>
                </a:lnTo>
                <a:lnTo>
                  <a:pt x="174497" y="30619"/>
                </a:lnTo>
                <a:lnTo>
                  <a:pt x="166448" y="21665"/>
                </a:lnTo>
                <a:lnTo>
                  <a:pt x="157730" y="13476"/>
                </a:lnTo>
                <a:lnTo>
                  <a:pt x="148769" y="6204"/>
                </a:lnTo>
                <a:lnTo>
                  <a:pt x="13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68994" y="2041284"/>
            <a:ext cx="315595" cy="309880"/>
          </a:xfrm>
          <a:custGeom>
            <a:avLst/>
            <a:gdLst/>
            <a:ahLst/>
            <a:cxnLst/>
            <a:rect l="l" t="t" r="r" b="b"/>
            <a:pathLst>
              <a:path w="315594" h="309880">
                <a:moveTo>
                  <a:pt x="189153" y="220395"/>
                </a:moveTo>
                <a:lnTo>
                  <a:pt x="163106" y="234403"/>
                </a:lnTo>
                <a:lnTo>
                  <a:pt x="167547" y="239872"/>
                </a:lnTo>
                <a:lnTo>
                  <a:pt x="173240" y="246443"/>
                </a:lnTo>
                <a:lnTo>
                  <a:pt x="180458" y="253995"/>
                </a:lnTo>
                <a:lnTo>
                  <a:pt x="189471" y="262407"/>
                </a:lnTo>
                <a:lnTo>
                  <a:pt x="175015" y="267057"/>
                </a:lnTo>
                <a:lnTo>
                  <a:pt x="162209" y="270092"/>
                </a:lnTo>
                <a:lnTo>
                  <a:pt x="150743" y="271967"/>
                </a:lnTo>
                <a:lnTo>
                  <a:pt x="140309" y="273138"/>
                </a:lnTo>
                <a:lnTo>
                  <a:pt x="154635" y="309600"/>
                </a:lnTo>
                <a:lnTo>
                  <a:pt x="168218" y="306334"/>
                </a:lnTo>
                <a:lnTo>
                  <a:pt x="184637" y="301544"/>
                </a:lnTo>
                <a:lnTo>
                  <a:pt x="203310" y="294679"/>
                </a:lnTo>
                <a:lnTo>
                  <a:pt x="223659" y="285191"/>
                </a:lnTo>
                <a:lnTo>
                  <a:pt x="308998" y="285191"/>
                </a:lnTo>
                <a:lnTo>
                  <a:pt x="315137" y="270865"/>
                </a:lnTo>
                <a:lnTo>
                  <a:pt x="304090" y="270456"/>
                </a:lnTo>
                <a:lnTo>
                  <a:pt x="291455" y="269317"/>
                </a:lnTo>
                <a:lnTo>
                  <a:pt x="276500" y="266838"/>
                </a:lnTo>
                <a:lnTo>
                  <a:pt x="258495" y="262407"/>
                </a:lnTo>
                <a:lnTo>
                  <a:pt x="271837" y="249763"/>
                </a:lnTo>
                <a:lnTo>
                  <a:pt x="273816" y="247421"/>
                </a:lnTo>
                <a:lnTo>
                  <a:pt x="221703" y="247421"/>
                </a:lnTo>
                <a:lnTo>
                  <a:pt x="209429" y="239448"/>
                </a:lnTo>
                <a:lnTo>
                  <a:pt x="200423" y="232203"/>
                </a:lnTo>
                <a:lnTo>
                  <a:pt x="193920" y="225811"/>
                </a:lnTo>
                <a:lnTo>
                  <a:pt x="189153" y="220395"/>
                </a:lnTo>
                <a:close/>
              </a:path>
              <a:path w="315594" h="309880">
                <a:moveTo>
                  <a:pt x="308998" y="285191"/>
                </a:moveTo>
                <a:lnTo>
                  <a:pt x="223659" y="285191"/>
                </a:lnTo>
                <a:lnTo>
                  <a:pt x="240719" y="293168"/>
                </a:lnTo>
                <a:lnTo>
                  <a:pt x="258294" y="299715"/>
                </a:lnTo>
                <a:lnTo>
                  <a:pt x="277271" y="305102"/>
                </a:lnTo>
                <a:lnTo>
                  <a:pt x="298538" y="309600"/>
                </a:lnTo>
                <a:lnTo>
                  <a:pt x="308998" y="285191"/>
                </a:lnTo>
                <a:close/>
              </a:path>
              <a:path w="315594" h="309880">
                <a:moveTo>
                  <a:pt x="75526" y="201180"/>
                </a:moveTo>
                <a:lnTo>
                  <a:pt x="36791" y="201180"/>
                </a:lnTo>
                <a:lnTo>
                  <a:pt x="36791" y="266954"/>
                </a:lnTo>
                <a:lnTo>
                  <a:pt x="34505" y="268262"/>
                </a:lnTo>
                <a:lnTo>
                  <a:pt x="3911" y="268262"/>
                </a:lnTo>
                <a:lnTo>
                  <a:pt x="8788" y="308952"/>
                </a:lnTo>
                <a:lnTo>
                  <a:pt x="51765" y="308952"/>
                </a:lnTo>
                <a:lnTo>
                  <a:pt x="61382" y="307197"/>
                </a:lnTo>
                <a:lnTo>
                  <a:pt x="68894" y="302237"/>
                </a:lnTo>
                <a:lnTo>
                  <a:pt x="73782" y="294529"/>
                </a:lnTo>
                <a:lnTo>
                  <a:pt x="75411" y="285191"/>
                </a:lnTo>
                <a:lnTo>
                  <a:pt x="75526" y="201180"/>
                </a:lnTo>
                <a:close/>
              </a:path>
              <a:path w="315594" h="309880">
                <a:moveTo>
                  <a:pt x="182968" y="175145"/>
                </a:moveTo>
                <a:lnTo>
                  <a:pt x="144221" y="175145"/>
                </a:lnTo>
                <a:lnTo>
                  <a:pt x="132470" y="209387"/>
                </a:lnTo>
                <a:lnTo>
                  <a:pt x="116873" y="237615"/>
                </a:lnTo>
                <a:lnTo>
                  <a:pt x="99078" y="260897"/>
                </a:lnTo>
                <a:lnTo>
                  <a:pt x="80733" y="280301"/>
                </a:lnTo>
                <a:lnTo>
                  <a:pt x="108089" y="308952"/>
                </a:lnTo>
                <a:lnTo>
                  <a:pt x="120842" y="295980"/>
                </a:lnTo>
                <a:lnTo>
                  <a:pt x="136161" y="277698"/>
                </a:lnTo>
                <a:lnTo>
                  <a:pt x="152582" y="252824"/>
                </a:lnTo>
                <a:lnTo>
                  <a:pt x="168643" y="220078"/>
                </a:lnTo>
                <a:lnTo>
                  <a:pt x="292036" y="220078"/>
                </a:lnTo>
                <a:lnTo>
                  <a:pt x="292036" y="192722"/>
                </a:lnTo>
                <a:lnTo>
                  <a:pt x="178409" y="192722"/>
                </a:lnTo>
                <a:lnTo>
                  <a:pt x="179704" y="187198"/>
                </a:lnTo>
                <a:lnTo>
                  <a:pt x="181099" y="181991"/>
                </a:lnTo>
                <a:lnTo>
                  <a:pt x="182968" y="175145"/>
                </a:lnTo>
                <a:close/>
              </a:path>
              <a:path w="315594" h="309880">
                <a:moveTo>
                  <a:pt x="292036" y="220078"/>
                </a:moveTo>
                <a:lnTo>
                  <a:pt x="252958" y="220078"/>
                </a:lnTo>
                <a:lnTo>
                  <a:pt x="248033" y="226231"/>
                </a:lnTo>
                <a:lnTo>
                  <a:pt x="242098" y="232411"/>
                </a:lnTo>
                <a:lnTo>
                  <a:pt x="233779" y="239261"/>
                </a:lnTo>
                <a:lnTo>
                  <a:pt x="221703" y="247421"/>
                </a:lnTo>
                <a:lnTo>
                  <a:pt x="273816" y="247421"/>
                </a:lnTo>
                <a:lnTo>
                  <a:pt x="281000" y="238921"/>
                </a:lnTo>
                <a:lnTo>
                  <a:pt x="287295" y="229485"/>
                </a:lnTo>
                <a:lnTo>
                  <a:pt x="292036" y="221056"/>
                </a:lnTo>
                <a:lnTo>
                  <a:pt x="292036" y="220078"/>
                </a:lnTo>
                <a:close/>
              </a:path>
              <a:path w="315594" h="309880">
                <a:moveTo>
                  <a:pt x="75526" y="94081"/>
                </a:moveTo>
                <a:lnTo>
                  <a:pt x="36791" y="94081"/>
                </a:lnTo>
                <a:lnTo>
                  <a:pt x="36791" y="159512"/>
                </a:lnTo>
                <a:lnTo>
                  <a:pt x="24904" y="162726"/>
                </a:lnTo>
                <a:lnTo>
                  <a:pt x="15219" y="165177"/>
                </a:lnTo>
                <a:lnTo>
                  <a:pt x="7122" y="167079"/>
                </a:lnTo>
                <a:lnTo>
                  <a:pt x="0" y="168643"/>
                </a:lnTo>
                <a:lnTo>
                  <a:pt x="3911" y="210642"/>
                </a:lnTo>
                <a:lnTo>
                  <a:pt x="8911" y="209481"/>
                </a:lnTo>
                <a:lnTo>
                  <a:pt x="14612" y="207987"/>
                </a:lnTo>
                <a:lnTo>
                  <a:pt x="23183" y="205455"/>
                </a:lnTo>
                <a:lnTo>
                  <a:pt x="36791" y="201180"/>
                </a:lnTo>
                <a:lnTo>
                  <a:pt x="75526" y="201180"/>
                </a:lnTo>
                <a:lnTo>
                  <a:pt x="75526" y="187198"/>
                </a:lnTo>
                <a:lnTo>
                  <a:pt x="88874" y="181991"/>
                </a:lnTo>
                <a:lnTo>
                  <a:pt x="92455" y="180022"/>
                </a:lnTo>
                <a:lnTo>
                  <a:pt x="97663" y="177101"/>
                </a:lnTo>
                <a:lnTo>
                  <a:pt x="98173" y="147142"/>
                </a:lnTo>
                <a:lnTo>
                  <a:pt x="75526" y="147142"/>
                </a:lnTo>
                <a:lnTo>
                  <a:pt x="75526" y="94081"/>
                </a:lnTo>
                <a:close/>
              </a:path>
              <a:path w="315594" h="309880">
                <a:moveTo>
                  <a:pt x="309930" y="142913"/>
                </a:moveTo>
                <a:lnTo>
                  <a:pt x="103200" y="142913"/>
                </a:lnTo>
                <a:lnTo>
                  <a:pt x="103200" y="175145"/>
                </a:lnTo>
                <a:lnTo>
                  <a:pt x="309930" y="175145"/>
                </a:lnTo>
                <a:lnTo>
                  <a:pt x="309930" y="142913"/>
                </a:lnTo>
                <a:close/>
              </a:path>
              <a:path w="315594" h="309880">
                <a:moveTo>
                  <a:pt x="98323" y="138353"/>
                </a:moveTo>
                <a:lnTo>
                  <a:pt x="81711" y="145199"/>
                </a:lnTo>
                <a:lnTo>
                  <a:pt x="75526" y="147142"/>
                </a:lnTo>
                <a:lnTo>
                  <a:pt x="98173" y="147142"/>
                </a:lnTo>
                <a:lnTo>
                  <a:pt x="98323" y="138353"/>
                </a:lnTo>
                <a:close/>
              </a:path>
              <a:path w="315594" h="309880">
                <a:moveTo>
                  <a:pt x="188493" y="125653"/>
                </a:moveTo>
                <a:lnTo>
                  <a:pt x="150406" y="125653"/>
                </a:lnTo>
                <a:lnTo>
                  <a:pt x="150088" y="134124"/>
                </a:lnTo>
                <a:lnTo>
                  <a:pt x="149758" y="137706"/>
                </a:lnTo>
                <a:lnTo>
                  <a:pt x="149428" y="142913"/>
                </a:lnTo>
                <a:lnTo>
                  <a:pt x="187528" y="142913"/>
                </a:lnTo>
                <a:lnTo>
                  <a:pt x="188095" y="138353"/>
                </a:lnTo>
                <a:lnTo>
                  <a:pt x="188198" y="134124"/>
                </a:lnTo>
                <a:lnTo>
                  <a:pt x="188493" y="125653"/>
                </a:lnTo>
                <a:close/>
              </a:path>
              <a:path w="315594" h="309880">
                <a:moveTo>
                  <a:pt x="303098" y="93433"/>
                </a:moveTo>
                <a:lnTo>
                  <a:pt x="110363" y="93433"/>
                </a:lnTo>
                <a:lnTo>
                  <a:pt x="110363" y="125653"/>
                </a:lnTo>
                <a:lnTo>
                  <a:pt x="303098" y="125653"/>
                </a:lnTo>
                <a:lnTo>
                  <a:pt x="303098" y="93433"/>
                </a:lnTo>
                <a:close/>
              </a:path>
              <a:path w="315594" h="309880">
                <a:moveTo>
                  <a:pt x="100596" y="56654"/>
                </a:moveTo>
                <a:lnTo>
                  <a:pt x="2603" y="56654"/>
                </a:lnTo>
                <a:lnTo>
                  <a:pt x="2603" y="94081"/>
                </a:lnTo>
                <a:lnTo>
                  <a:pt x="100596" y="94081"/>
                </a:lnTo>
                <a:lnTo>
                  <a:pt x="100596" y="56654"/>
                </a:lnTo>
                <a:close/>
              </a:path>
              <a:path w="315594" h="309880">
                <a:moveTo>
                  <a:pt x="155613" y="54038"/>
                </a:moveTo>
                <a:lnTo>
                  <a:pt x="153669" y="54038"/>
                </a:lnTo>
                <a:lnTo>
                  <a:pt x="117195" y="61518"/>
                </a:lnTo>
                <a:lnTo>
                  <a:pt x="120438" y="69438"/>
                </a:lnTo>
                <a:lnTo>
                  <a:pt x="123832" y="78943"/>
                </a:lnTo>
                <a:lnTo>
                  <a:pt x="126677" y="87714"/>
                </a:lnTo>
                <a:lnTo>
                  <a:pt x="128270" y="93433"/>
                </a:lnTo>
                <a:lnTo>
                  <a:pt x="135432" y="93433"/>
                </a:lnTo>
                <a:lnTo>
                  <a:pt x="166357" y="87249"/>
                </a:lnTo>
                <a:lnTo>
                  <a:pt x="163673" y="77434"/>
                </a:lnTo>
                <a:lnTo>
                  <a:pt x="160256" y="67100"/>
                </a:lnTo>
                <a:lnTo>
                  <a:pt x="155613" y="54038"/>
                </a:lnTo>
                <a:close/>
              </a:path>
              <a:path w="315594" h="309880">
                <a:moveTo>
                  <a:pt x="219430" y="50126"/>
                </a:moveTo>
                <a:lnTo>
                  <a:pt x="181990" y="57289"/>
                </a:lnTo>
                <a:lnTo>
                  <a:pt x="183967" y="64666"/>
                </a:lnTo>
                <a:lnTo>
                  <a:pt x="190247" y="87714"/>
                </a:lnTo>
                <a:lnTo>
                  <a:pt x="191757" y="93433"/>
                </a:lnTo>
                <a:lnTo>
                  <a:pt x="192074" y="93433"/>
                </a:lnTo>
                <a:lnTo>
                  <a:pt x="228866" y="86918"/>
                </a:lnTo>
                <a:lnTo>
                  <a:pt x="227713" y="80437"/>
                </a:lnTo>
                <a:lnTo>
                  <a:pt x="226225" y="73894"/>
                </a:lnTo>
                <a:lnTo>
                  <a:pt x="223607" y="64357"/>
                </a:lnTo>
                <a:lnTo>
                  <a:pt x="219430" y="50126"/>
                </a:lnTo>
                <a:close/>
              </a:path>
              <a:path w="315594" h="309880">
                <a:moveTo>
                  <a:pt x="273321" y="42316"/>
                </a:moveTo>
                <a:lnTo>
                  <a:pt x="267614" y="42316"/>
                </a:lnTo>
                <a:lnTo>
                  <a:pt x="262266" y="56654"/>
                </a:lnTo>
                <a:lnTo>
                  <a:pt x="257111" y="68970"/>
                </a:lnTo>
                <a:lnTo>
                  <a:pt x="251312" y="80821"/>
                </a:lnTo>
                <a:lnTo>
                  <a:pt x="244170" y="93433"/>
                </a:lnTo>
                <a:lnTo>
                  <a:pt x="284861" y="93433"/>
                </a:lnTo>
                <a:lnTo>
                  <a:pt x="293425" y="77909"/>
                </a:lnTo>
                <a:lnTo>
                  <a:pt x="299150" y="66409"/>
                </a:lnTo>
                <a:lnTo>
                  <a:pt x="302857" y="58084"/>
                </a:lnTo>
                <a:lnTo>
                  <a:pt x="305371" y="52082"/>
                </a:lnTo>
                <a:lnTo>
                  <a:pt x="273321" y="42316"/>
                </a:lnTo>
                <a:close/>
              </a:path>
              <a:path w="315594" h="309880">
                <a:moveTo>
                  <a:pt x="75526" y="1955"/>
                </a:moveTo>
                <a:lnTo>
                  <a:pt x="36791" y="1955"/>
                </a:lnTo>
                <a:lnTo>
                  <a:pt x="36791" y="56654"/>
                </a:lnTo>
                <a:lnTo>
                  <a:pt x="75526" y="56654"/>
                </a:lnTo>
                <a:lnTo>
                  <a:pt x="75526" y="1955"/>
                </a:lnTo>
                <a:close/>
              </a:path>
              <a:path w="315594" h="309880">
                <a:moveTo>
                  <a:pt x="288442" y="0"/>
                </a:moveTo>
                <a:lnTo>
                  <a:pt x="234926" y="11712"/>
                </a:lnTo>
                <a:lnTo>
                  <a:pt x="184958" y="16732"/>
                </a:lnTo>
                <a:lnTo>
                  <a:pt x="135474" y="18826"/>
                </a:lnTo>
                <a:lnTo>
                  <a:pt x="99618" y="19202"/>
                </a:lnTo>
                <a:lnTo>
                  <a:pt x="110363" y="55016"/>
                </a:lnTo>
                <a:lnTo>
                  <a:pt x="118454" y="55179"/>
                </a:lnTo>
                <a:lnTo>
                  <a:pt x="126272" y="55132"/>
                </a:lnTo>
                <a:lnTo>
                  <a:pt x="136962" y="54782"/>
                </a:lnTo>
                <a:lnTo>
                  <a:pt x="153669" y="54038"/>
                </a:lnTo>
                <a:lnTo>
                  <a:pt x="155613" y="54038"/>
                </a:lnTo>
                <a:lnTo>
                  <a:pt x="183964" y="52117"/>
                </a:lnTo>
                <a:lnTo>
                  <a:pt x="211737" y="49644"/>
                </a:lnTo>
                <a:lnTo>
                  <a:pt x="239448" y="46437"/>
                </a:lnTo>
                <a:lnTo>
                  <a:pt x="267614" y="42316"/>
                </a:lnTo>
                <a:lnTo>
                  <a:pt x="273321" y="42316"/>
                </a:lnTo>
                <a:lnTo>
                  <a:pt x="271195" y="41668"/>
                </a:lnTo>
                <a:lnTo>
                  <a:pt x="283251" y="39257"/>
                </a:lnTo>
                <a:lnTo>
                  <a:pt x="291984" y="37272"/>
                </a:lnTo>
                <a:lnTo>
                  <a:pt x="298704" y="35534"/>
                </a:lnTo>
                <a:lnTo>
                  <a:pt x="304723" y="33858"/>
                </a:lnTo>
                <a:lnTo>
                  <a:pt x="28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8720" y="1743405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28720" y="1743405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28720" y="2644534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8720" y="2644534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6220" y="3452038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99472" y="3431718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5" y="20320"/>
                </a:lnTo>
                <a:lnTo>
                  <a:pt x="581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34625" y="3417354"/>
            <a:ext cx="2250046" cy="219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1420" y="3066034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2"/>
                </a:lnTo>
                <a:lnTo>
                  <a:pt x="36206" y="36199"/>
                </a:lnTo>
                <a:lnTo>
                  <a:pt x="9714" y="75486"/>
                </a:lnTo>
                <a:lnTo>
                  <a:pt x="0" y="123596"/>
                </a:lnTo>
                <a:lnTo>
                  <a:pt x="0" y="777557"/>
                </a:lnTo>
                <a:lnTo>
                  <a:pt x="9714" y="825667"/>
                </a:lnTo>
                <a:lnTo>
                  <a:pt x="36206" y="864954"/>
                </a:lnTo>
                <a:lnTo>
                  <a:pt x="75496" y="891441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1"/>
                </a:lnTo>
                <a:lnTo>
                  <a:pt x="2245736" y="864954"/>
                </a:lnTo>
                <a:lnTo>
                  <a:pt x="2272223" y="825667"/>
                </a:lnTo>
                <a:lnTo>
                  <a:pt x="2281936" y="777557"/>
                </a:lnTo>
                <a:lnTo>
                  <a:pt x="2281936" y="123596"/>
                </a:lnTo>
                <a:lnTo>
                  <a:pt x="2272223" y="75486"/>
                </a:lnTo>
                <a:lnTo>
                  <a:pt x="2245736" y="36199"/>
                </a:lnTo>
                <a:lnTo>
                  <a:pt x="2206449" y="9712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53755" y="3374644"/>
            <a:ext cx="314960" cy="299085"/>
          </a:xfrm>
          <a:custGeom>
            <a:avLst/>
            <a:gdLst/>
            <a:ahLst/>
            <a:cxnLst/>
            <a:rect l="l" t="t" r="r" b="b"/>
            <a:pathLst>
              <a:path w="314960" h="299085">
                <a:moveTo>
                  <a:pt x="303758" y="0"/>
                </a:moveTo>
                <a:lnTo>
                  <a:pt x="102882" y="0"/>
                </a:lnTo>
                <a:lnTo>
                  <a:pt x="102882" y="79438"/>
                </a:lnTo>
                <a:lnTo>
                  <a:pt x="303758" y="79438"/>
                </a:lnTo>
                <a:lnTo>
                  <a:pt x="303758" y="53073"/>
                </a:lnTo>
                <a:lnTo>
                  <a:pt x="137388" y="53073"/>
                </a:lnTo>
                <a:lnTo>
                  <a:pt x="137388" y="26708"/>
                </a:lnTo>
                <a:lnTo>
                  <a:pt x="303758" y="26708"/>
                </a:lnTo>
                <a:lnTo>
                  <a:pt x="303758" y="0"/>
                </a:lnTo>
                <a:close/>
              </a:path>
              <a:path w="314960" h="299085">
                <a:moveTo>
                  <a:pt x="190461" y="26708"/>
                </a:moveTo>
                <a:lnTo>
                  <a:pt x="162128" y="26708"/>
                </a:lnTo>
                <a:lnTo>
                  <a:pt x="162128" y="53073"/>
                </a:lnTo>
                <a:lnTo>
                  <a:pt x="190461" y="53073"/>
                </a:lnTo>
                <a:lnTo>
                  <a:pt x="190461" y="26708"/>
                </a:lnTo>
                <a:close/>
              </a:path>
              <a:path w="314960" h="299085">
                <a:moveTo>
                  <a:pt x="243192" y="26708"/>
                </a:moveTo>
                <a:lnTo>
                  <a:pt x="215201" y="26708"/>
                </a:lnTo>
                <a:lnTo>
                  <a:pt x="215201" y="53073"/>
                </a:lnTo>
                <a:lnTo>
                  <a:pt x="243192" y="53073"/>
                </a:lnTo>
                <a:lnTo>
                  <a:pt x="243192" y="26708"/>
                </a:lnTo>
                <a:close/>
              </a:path>
              <a:path w="314960" h="299085">
                <a:moveTo>
                  <a:pt x="303758" y="26708"/>
                </a:moveTo>
                <a:lnTo>
                  <a:pt x="269570" y="26708"/>
                </a:lnTo>
                <a:lnTo>
                  <a:pt x="269570" y="53073"/>
                </a:lnTo>
                <a:lnTo>
                  <a:pt x="303758" y="53073"/>
                </a:lnTo>
                <a:lnTo>
                  <a:pt x="303758" y="26708"/>
                </a:lnTo>
                <a:close/>
              </a:path>
              <a:path w="314960" h="299085">
                <a:moveTo>
                  <a:pt x="245381" y="226275"/>
                </a:moveTo>
                <a:lnTo>
                  <a:pt x="198602" y="226275"/>
                </a:lnTo>
                <a:lnTo>
                  <a:pt x="225990" y="255110"/>
                </a:lnTo>
                <a:lnTo>
                  <a:pt x="254144" y="276251"/>
                </a:lnTo>
                <a:lnTo>
                  <a:pt x="278942" y="290557"/>
                </a:lnTo>
                <a:lnTo>
                  <a:pt x="296265" y="298881"/>
                </a:lnTo>
                <a:lnTo>
                  <a:pt x="314172" y="264693"/>
                </a:lnTo>
                <a:lnTo>
                  <a:pt x="304342" y="260620"/>
                </a:lnTo>
                <a:lnTo>
                  <a:pt x="296344" y="257038"/>
                </a:lnTo>
                <a:lnTo>
                  <a:pt x="289448" y="253699"/>
                </a:lnTo>
                <a:lnTo>
                  <a:pt x="282917" y="250355"/>
                </a:lnTo>
                <a:lnTo>
                  <a:pt x="295955" y="239582"/>
                </a:lnTo>
                <a:lnTo>
                  <a:pt x="304163" y="231800"/>
                </a:lnTo>
                <a:lnTo>
                  <a:pt x="252971" y="231800"/>
                </a:lnTo>
                <a:lnTo>
                  <a:pt x="245381" y="226275"/>
                </a:lnTo>
                <a:close/>
              </a:path>
              <a:path w="314960" h="299085">
                <a:moveTo>
                  <a:pt x="198602" y="246125"/>
                </a:moveTo>
                <a:lnTo>
                  <a:pt x="159524" y="246125"/>
                </a:lnTo>
                <a:lnTo>
                  <a:pt x="159524" y="297573"/>
                </a:lnTo>
                <a:lnTo>
                  <a:pt x="198602" y="297573"/>
                </a:lnTo>
                <a:lnTo>
                  <a:pt x="198602" y="246125"/>
                </a:lnTo>
                <a:close/>
              </a:path>
              <a:path w="314960" h="299085">
                <a:moveTo>
                  <a:pt x="223012" y="207060"/>
                </a:moveTo>
                <a:lnTo>
                  <a:pt x="154317" y="207060"/>
                </a:lnTo>
                <a:lnTo>
                  <a:pt x="133787" y="221884"/>
                </a:lnTo>
                <a:lnTo>
                  <a:pt x="112402" y="234535"/>
                </a:lnTo>
                <a:lnTo>
                  <a:pt x="88211" y="245660"/>
                </a:lnTo>
                <a:lnTo>
                  <a:pt x="59258" y="255904"/>
                </a:lnTo>
                <a:lnTo>
                  <a:pt x="79108" y="292036"/>
                </a:lnTo>
                <a:lnTo>
                  <a:pt x="100331" y="282891"/>
                </a:lnTo>
                <a:lnTo>
                  <a:pt x="119687" y="272862"/>
                </a:lnTo>
                <a:lnTo>
                  <a:pt x="138858" y="260943"/>
                </a:lnTo>
                <a:lnTo>
                  <a:pt x="159524" y="246125"/>
                </a:lnTo>
                <a:lnTo>
                  <a:pt x="198602" y="246125"/>
                </a:lnTo>
                <a:lnTo>
                  <a:pt x="198602" y="226275"/>
                </a:lnTo>
                <a:lnTo>
                  <a:pt x="245381" y="226275"/>
                </a:lnTo>
                <a:lnTo>
                  <a:pt x="242884" y="224457"/>
                </a:lnTo>
                <a:lnTo>
                  <a:pt x="234815" y="217968"/>
                </a:lnTo>
                <a:lnTo>
                  <a:pt x="228334" y="212210"/>
                </a:lnTo>
                <a:lnTo>
                  <a:pt x="223012" y="207060"/>
                </a:lnTo>
                <a:close/>
              </a:path>
              <a:path w="314960" h="299085">
                <a:moveTo>
                  <a:pt x="67716" y="144233"/>
                </a:moveTo>
                <a:lnTo>
                  <a:pt x="29629" y="144233"/>
                </a:lnTo>
                <a:lnTo>
                  <a:pt x="29629" y="219100"/>
                </a:lnTo>
                <a:lnTo>
                  <a:pt x="20922" y="221227"/>
                </a:lnTo>
                <a:lnTo>
                  <a:pt x="0" y="225945"/>
                </a:lnTo>
                <a:lnTo>
                  <a:pt x="4559" y="268922"/>
                </a:lnTo>
                <a:lnTo>
                  <a:pt x="28968" y="261808"/>
                </a:lnTo>
                <a:lnTo>
                  <a:pt x="52825" y="253536"/>
                </a:lnTo>
                <a:lnTo>
                  <a:pt x="75339" y="244655"/>
                </a:lnTo>
                <a:lnTo>
                  <a:pt x="95719" y="235712"/>
                </a:lnTo>
                <a:lnTo>
                  <a:pt x="94253" y="208368"/>
                </a:lnTo>
                <a:lnTo>
                  <a:pt x="67716" y="208368"/>
                </a:lnTo>
                <a:lnTo>
                  <a:pt x="67716" y="144233"/>
                </a:lnTo>
                <a:close/>
              </a:path>
              <a:path w="314960" h="299085">
                <a:moveTo>
                  <a:pt x="294957" y="134137"/>
                </a:moveTo>
                <a:lnTo>
                  <a:pt x="109397" y="134137"/>
                </a:lnTo>
                <a:lnTo>
                  <a:pt x="109397" y="207060"/>
                </a:lnTo>
                <a:lnTo>
                  <a:pt x="280631" y="207060"/>
                </a:lnTo>
                <a:lnTo>
                  <a:pt x="274616" y="213131"/>
                </a:lnTo>
                <a:lnTo>
                  <a:pt x="268144" y="219197"/>
                </a:lnTo>
                <a:lnTo>
                  <a:pt x="261000" y="225379"/>
                </a:lnTo>
                <a:lnTo>
                  <a:pt x="252971" y="231800"/>
                </a:lnTo>
                <a:lnTo>
                  <a:pt x="304163" y="231800"/>
                </a:lnTo>
                <a:lnTo>
                  <a:pt x="304933" y="231070"/>
                </a:lnTo>
                <a:lnTo>
                  <a:pt x="310796" y="224634"/>
                </a:lnTo>
                <a:lnTo>
                  <a:pt x="314490" y="220090"/>
                </a:lnTo>
                <a:lnTo>
                  <a:pt x="294957" y="206082"/>
                </a:lnTo>
                <a:lnTo>
                  <a:pt x="294957" y="182003"/>
                </a:lnTo>
                <a:lnTo>
                  <a:pt x="146507" y="182003"/>
                </a:lnTo>
                <a:lnTo>
                  <a:pt x="146507" y="159537"/>
                </a:lnTo>
                <a:lnTo>
                  <a:pt x="294957" y="159537"/>
                </a:lnTo>
                <a:lnTo>
                  <a:pt x="294957" y="134137"/>
                </a:lnTo>
                <a:close/>
              </a:path>
              <a:path w="314960" h="299085">
                <a:moveTo>
                  <a:pt x="93764" y="199250"/>
                </a:moveTo>
                <a:lnTo>
                  <a:pt x="88458" y="201362"/>
                </a:lnTo>
                <a:lnTo>
                  <a:pt x="82816" y="203442"/>
                </a:lnTo>
                <a:lnTo>
                  <a:pt x="76136" y="205706"/>
                </a:lnTo>
                <a:lnTo>
                  <a:pt x="67716" y="208368"/>
                </a:lnTo>
                <a:lnTo>
                  <a:pt x="94253" y="208368"/>
                </a:lnTo>
                <a:lnTo>
                  <a:pt x="93764" y="199250"/>
                </a:lnTo>
                <a:close/>
              </a:path>
              <a:path w="314960" h="299085">
                <a:moveTo>
                  <a:pt x="294957" y="159537"/>
                </a:moveTo>
                <a:lnTo>
                  <a:pt x="257517" y="159537"/>
                </a:lnTo>
                <a:lnTo>
                  <a:pt x="257517" y="182003"/>
                </a:lnTo>
                <a:lnTo>
                  <a:pt x="294957" y="182003"/>
                </a:lnTo>
                <a:lnTo>
                  <a:pt x="294957" y="159537"/>
                </a:lnTo>
                <a:close/>
              </a:path>
              <a:path w="314960" h="299085">
                <a:moveTo>
                  <a:pt x="86931" y="106146"/>
                </a:moveTo>
                <a:lnTo>
                  <a:pt x="8140" y="106146"/>
                </a:lnTo>
                <a:lnTo>
                  <a:pt x="8140" y="144233"/>
                </a:lnTo>
                <a:lnTo>
                  <a:pt x="86931" y="144233"/>
                </a:lnTo>
                <a:lnTo>
                  <a:pt x="86931" y="106146"/>
                </a:lnTo>
                <a:close/>
              </a:path>
              <a:path w="314960" h="299085">
                <a:moveTo>
                  <a:pt x="311238" y="91160"/>
                </a:moveTo>
                <a:lnTo>
                  <a:pt x="92456" y="91160"/>
                </a:lnTo>
                <a:lnTo>
                  <a:pt x="92456" y="122097"/>
                </a:lnTo>
                <a:lnTo>
                  <a:pt x="311238" y="122097"/>
                </a:lnTo>
                <a:lnTo>
                  <a:pt x="311238" y="91160"/>
                </a:lnTo>
                <a:close/>
              </a:path>
              <a:path w="314960" h="299085">
                <a:moveTo>
                  <a:pt x="67716" y="43637"/>
                </a:moveTo>
                <a:lnTo>
                  <a:pt x="29629" y="43637"/>
                </a:lnTo>
                <a:lnTo>
                  <a:pt x="29629" y="106146"/>
                </a:lnTo>
                <a:lnTo>
                  <a:pt x="67716" y="106146"/>
                </a:lnTo>
                <a:lnTo>
                  <a:pt x="67716" y="43637"/>
                </a:lnTo>
                <a:close/>
              </a:path>
              <a:path w="314960" h="299085">
                <a:moveTo>
                  <a:pt x="93433" y="5219"/>
                </a:moveTo>
                <a:lnTo>
                  <a:pt x="4559" y="5219"/>
                </a:lnTo>
                <a:lnTo>
                  <a:pt x="4559" y="43637"/>
                </a:lnTo>
                <a:lnTo>
                  <a:pt x="93433" y="43637"/>
                </a:lnTo>
                <a:lnTo>
                  <a:pt x="93433" y="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5888" y="3365538"/>
            <a:ext cx="312420" cy="309880"/>
          </a:xfrm>
          <a:custGeom>
            <a:avLst/>
            <a:gdLst/>
            <a:ahLst/>
            <a:cxnLst/>
            <a:rect l="l" t="t" r="r" b="b"/>
            <a:pathLst>
              <a:path w="312419" h="309879">
                <a:moveTo>
                  <a:pt x="311238" y="76504"/>
                </a:moveTo>
                <a:lnTo>
                  <a:pt x="104838" y="76504"/>
                </a:lnTo>
                <a:lnTo>
                  <a:pt x="104838" y="107759"/>
                </a:lnTo>
                <a:lnTo>
                  <a:pt x="311238" y="107759"/>
                </a:lnTo>
                <a:lnTo>
                  <a:pt x="311238" y="76504"/>
                </a:lnTo>
                <a:close/>
              </a:path>
              <a:path w="312419" h="309879">
                <a:moveTo>
                  <a:pt x="177431" y="53390"/>
                </a:moveTo>
                <a:lnTo>
                  <a:pt x="137388" y="53390"/>
                </a:lnTo>
                <a:lnTo>
                  <a:pt x="139014" y="58928"/>
                </a:lnTo>
                <a:lnTo>
                  <a:pt x="141617" y="70002"/>
                </a:lnTo>
                <a:lnTo>
                  <a:pt x="142265" y="76504"/>
                </a:lnTo>
                <a:lnTo>
                  <a:pt x="181660" y="76504"/>
                </a:lnTo>
                <a:lnTo>
                  <a:pt x="181343" y="74549"/>
                </a:lnTo>
                <a:lnTo>
                  <a:pt x="178409" y="57632"/>
                </a:lnTo>
                <a:lnTo>
                  <a:pt x="177431" y="53390"/>
                </a:lnTo>
                <a:close/>
              </a:path>
              <a:path w="312419" h="309879">
                <a:moveTo>
                  <a:pt x="276733" y="53390"/>
                </a:moveTo>
                <a:lnTo>
                  <a:pt x="236029" y="53390"/>
                </a:lnTo>
                <a:lnTo>
                  <a:pt x="235381" y="56654"/>
                </a:lnTo>
                <a:lnTo>
                  <a:pt x="234073" y="68046"/>
                </a:lnTo>
                <a:lnTo>
                  <a:pt x="230492" y="76504"/>
                </a:lnTo>
                <a:lnTo>
                  <a:pt x="270865" y="76504"/>
                </a:lnTo>
                <a:lnTo>
                  <a:pt x="273151" y="69011"/>
                </a:lnTo>
                <a:lnTo>
                  <a:pt x="273469" y="68046"/>
                </a:lnTo>
                <a:lnTo>
                  <a:pt x="276733" y="53390"/>
                </a:lnTo>
                <a:close/>
              </a:path>
              <a:path w="312419" h="309879">
                <a:moveTo>
                  <a:pt x="305054" y="21488"/>
                </a:moveTo>
                <a:lnTo>
                  <a:pt x="113296" y="21488"/>
                </a:lnTo>
                <a:lnTo>
                  <a:pt x="113296" y="53390"/>
                </a:lnTo>
                <a:lnTo>
                  <a:pt x="305054" y="53390"/>
                </a:lnTo>
                <a:lnTo>
                  <a:pt x="305054" y="21488"/>
                </a:lnTo>
                <a:close/>
              </a:path>
              <a:path w="312419" h="309879">
                <a:moveTo>
                  <a:pt x="225945" y="0"/>
                </a:moveTo>
                <a:lnTo>
                  <a:pt x="186220" y="0"/>
                </a:lnTo>
                <a:lnTo>
                  <a:pt x="186220" y="21488"/>
                </a:lnTo>
                <a:lnTo>
                  <a:pt x="225945" y="21488"/>
                </a:lnTo>
                <a:lnTo>
                  <a:pt x="225945" y="0"/>
                </a:lnTo>
                <a:close/>
              </a:path>
              <a:path w="312419" h="309879">
                <a:moveTo>
                  <a:pt x="186550" y="226923"/>
                </a:moveTo>
                <a:lnTo>
                  <a:pt x="148450" y="226923"/>
                </a:lnTo>
                <a:lnTo>
                  <a:pt x="140965" y="244676"/>
                </a:lnTo>
                <a:lnTo>
                  <a:pt x="127131" y="257883"/>
                </a:lnTo>
                <a:lnTo>
                  <a:pt x="106704" y="267246"/>
                </a:lnTo>
                <a:lnTo>
                  <a:pt x="79438" y="273469"/>
                </a:lnTo>
                <a:lnTo>
                  <a:pt x="97663" y="309613"/>
                </a:lnTo>
                <a:lnTo>
                  <a:pt x="141407" y="292755"/>
                </a:lnTo>
                <a:lnTo>
                  <a:pt x="167505" y="270949"/>
                </a:lnTo>
                <a:lnTo>
                  <a:pt x="180903" y="247803"/>
                </a:lnTo>
                <a:lnTo>
                  <a:pt x="186550" y="226923"/>
                </a:lnTo>
                <a:close/>
              </a:path>
              <a:path w="312419" h="309879">
                <a:moveTo>
                  <a:pt x="248081" y="226923"/>
                </a:moveTo>
                <a:lnTo>
                  <a:pt x="210642" y="226923"/>
                </a:lnTo>
                <a:lnTo>
                  <a:pt x="210642" y="279984"/>
                </a:lnTo>
                <a:lnTo>
                  <a:pt x="211033" y="287248"/>
                </a:lnTo>
                <a:lnTo>
                  <a:pt x="213774" y="295613"/>
                </a:lnTo>
                <a:lnTo>
                  <a:pt x="221213" y="302513"/>
                </a:lnTo>
                <a:lnTo>
                  <a:pt x="235699" y="305384"/>
                </a:lnTo>
                <a:lnTo>
                  <a:pt x="280314" y="305384"/>
                </a:lnTo>
                <a:lnTo>
                  <a:pt x="296468" y="301517"/>
                </a:lnTo>
                <a:lnTo>
                  <a:pt x="305542" y="290080"/>
                </a:lnTo>
                <a:lnTo>
                  <a:pt x="309978" y="271319"/>
                </a:lnTo>
                <a:lnTo>
                  <a:pt x="310131" y="269557"/>
                </a:lnTo>
                <a:lnTo>
                  <a:pt x="248081" y="269557"/>
                </a:lnTo>
                <a:lnTo>
                  <a:pt x="248081" y="226923"/>
                </a:lnTo>
                <a:close/>
              </a:path>
              <a:path w="312419" h="309879">
                <a:moveTo>
                  <a:pt x="278676" y="237985"/>
                </a:moveTo>
                <a:lnTo>
                  <a:pt x="277663" y="256237"/>
                </a:lnTo>
                <a:lnTo>
                  <a:pt x="275917" y="265610"/>
                </a:lnTo>
                <a:lnTo>
                  <a:pt x="272461" y="269064"/>
                </a:lnTo>
                <a:lnTo>
                  <a:pt x="266319" y="269557"/>
                </a:lnTo>
                <a:lnTo>
                  <a:pt x="310131" y="269557"/>
                </a:lnTo>
                <a:lnTo>
                  <a:pt x="312216" y="245478"/>
                </a:lnTo>
                <a:lnTo>
                  <a:pt x="278676" y="237985"/>
                </a:lnTo>
                <a:close/>
              </a:path>
              <a:path w="312419" h="309879">
                <a:moveTo>
                  <a:pt x="74549" y="114935"/>
                </a:moveTo>
                <a:lnTo>
                  <a:pt x="35814" y="114935"/>
                </a:lnTo>
                <a:lnTo>
                  <a:pt x="35814" y="216827"/>
                </a:lnTo>
                <a:lnTo>
                  <a:pt x="22574" y="220632"/>
                </a:lnTo>
                <a:lnTo>
                  <a:pt x="13392" y="223131"/>
                </a:lnTo>
                <a:lnTo>
                  <a:pt x="6467" y="224837"/>
                </a:lnTo>
                <a:lnTo>
                  <a:pt x="0" y="226263"/>
                </a:lnTo>
                <a:lnTo>
                  <a:pt x="5537" y="267614"/>
                </a:lnTo>
                <a:lnTo>
                  <a:pt x="21871" y="262453"/>
                </a:lnTo>
                <a:lnTo>
                  <a:pt x="44888" y="254425"/>
                </a:lnTo>
                <a:lnTo>
                  <a:pt x="72238" y="243711"/>
                </a:lnTo>
                <a:lnTo>
                  <a:pt x="101574" y="230492"/>
                </a:lnTo>
                <a:lnTo>
                  <a:pt x="99427" y="203809"/>
                </a:lnTo>
                <a:lnTo>
                  <a:pt x="74549" y="203809"/>
                </a:lnTo>
                <a:lnTo>
                  <a:pt x="74549" y="114935"/>
                </a:lnTo>
                <a:close/>
              </a:path>
              <a:path w="312419" h="309879">
                <a:moveTo>
                  <a:pt x="298208" y="122415"/>
                </a:moveTo>
                <a:lnTo>
                  <a:pt x="116878" y="122415"/>
                </a:lnTo>
                <a:lnTo>
                  <a:pt x="116878" y="226923"/>
                </a:lnTo>
                <a:lnTo>
                  <a:pt x="298208" y="226923"/>
                </a:lnTo>
                <a:lnTo>
                  <a:pt x="298208" y="200875"/>
                </a:lnTo>
                <a:lnTo>
                  <a:pt x="153987" y="200875"/>
                </a:lnTo>
                <a:lnTo>
                  <a:pt x="153987" y="184264"/>
                </a:lnTo>
                <a:lnTo>
                  <a:pt x="298208" y="184264"/>
                </a:lnTo>
                <a:lnTo>
                  <a:pt x="298208" y="163436"/>
                </a:lnTo>
                <a:lnTo>
                  <a:pt x="153987" y="163436"/>
                </a:lnTo>
                <a:lnTo>
                  <a:pt x="153987" y="148793"/>
                </a:lnTo>
                <a:lnTo>
                  <a:pt x="298208" y="148793"/>
                </a:lnTo>
                <a:lnTo>
                  <a:pt x="298208" y="122415"/>
                </a:lnTo>
                <a:close/>
              </a:path>
              <a:path w="312419" h="309879">
                <a:moveTo>
                  <a:pt x="98640" y="194030"/>
                </a:moveTo>
                <a:lnTo>
                  <a:pt x="84523" y="199896"/>
                </a:lnTo>
                <a:lnTo>
                  <a:pt x="79461" y="201915"/>
                </a:lnTo>
                <a:lnTo>
                  <a:pt x="74549" y="203809"/>
                </a:lnTo>
                <a:lnTo>
                  <a:pt x="99427" y="203809"/>
                </a:lnTo>
                <a:lnTo>
                  <a:pt x="98640" y="194030"/>
                </a:lnTo>
                <a:close/>
              </a:path>
              <a:path w="312419" h="309879">
                <a:moveTo>
                  <a:pt x="298208" y="184264"/>
                </a:moveTo>
                <a:lnTo>
                  <a:pt x="261099" y="184264"/>
                </a:lnTo>
                <a:lnTo>
                  <a:pt x="261099" y="200875"/>
                </a:lnTo>
                <a:lnTo>
                  <a:pt x="298208" y="200875"/>
                </a:lnTo>
                <a:lnTo>
                  <a:pt x="298208" y="184264"/>
                </a:lnTo>
                <a:close/>
              </a:path>
              <a:path w="312419" h="309879">
                <a:moveTo>
                  <a:pt x="298208" y="148793"/>
                </a:moveTo>
                <a:lnTo>
                  <a:pt x="261099" y="148793"/>
                </a:lnTo>
                <a:lnTo>
                  <a:pt x="261099" y="163436"/>
                </a:lnTo>
                <a:lnTo>
                  <a:pt x="298208" y="163436"/>
                </a:lnTo>
                <a:lnTo>
                  <a:pt x="298208" y="148793"/>
                </a:lnTo>
                <a:close/>
              </a:path>
              <a:path w="312419" h="309879">
                <a:moveTo>
                  <a:pt x="98971" y="76504"/>
                </a:moveTo>
                <a:lnTo>
                  <a:pt x="3263" y="76504"/>
                </a:lnTo>
                <a:lnTo>
                  <a:pt x="3263" y="114935"/>
                </a:lnTo>
                <a:lnTo>
                  <a:pt x="98971" y="114935"/>
                </a:lnTo>
                <a:lnTo>
                  <a:pt x="98971" y="76504"/>
                </a:lnTo>
                <a:close/>
              </a:path>
              <a:path w="312419" h="309879">
                <a:moveTo>
                  <a:pt x="74549" y="0"/>
                </a:moveTo>
                <a:lnTo>
                  <a:pt x="35814" y="0"/>
                </a:lnTo>
                <a:lnTo>
                  <a:pt x="35814" y="76504"/>
                </a:lnTo>
                <a:lnTo>
                  <a:pt x="74549" y="76504"/>
                </a:lnTo>
                <a:lnTo>
                  <a:pt x="74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8720" y="3066034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8720" y="3066034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28720" y="3967200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8720" y="3967200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62796" y="4578058"/>
            <a:ext cx="151130" cy="189865"/>
          </a:xfrm>
          <a:custGeom>
            <a:avLst/>
            <a:gdLst/>
            <a:ahLst/>
            <a:cxnLst/>
            <a:rect l="l" t="t" r="r" b="b"/>
            <a:pathLst>
              <a:path w="151129" h="189864">
                <a:moveTo>
                  <a:pt x="75537" y="0"/>
                </a:moveTo>
                <a:lnTo>
                  <a:pt x="53662" y="1067"/>
                </a:lnTo>
                <a:lnTo>
                  <a:pt x="30328" y="6946"/>
                </a:lnTo>
                <a:lnTo>
                  <a:pt x="11761" y="21656"/>
                </a:lnTo>
                <a:lnTo>
                  <a:pt x="4188" y="49212"/>
                </a:lnTo>
                <a:lnTo>
                  <a:pt x="5697" y="61909"/>
                </a:lnTo>
                <a:lnTo>
                  <a:pt x="10429" y="73788"/>
                </a:lnTo>
                <a:lnTo>
                  <a:pt x="18692" y="83679"/>
                </a:lnTo>
                <a:lnTo>
                  <a:pt x="30795" y="90411"/>
                </a:lnTo>
                <a:lnTo>
                  <a:pt x="12961" y="100812"/>
                </a:lnTo>
                <a:lnTo>
                  <a:pt x="3803" y="115317"/>
                </a:lnTo>
                <a:lnTo>
                  <a:pt x="429" y="129025"/>
                </a:lnTo>
                <a:lnTo>
                  <a:pt x="74" y="134912"/>
                </a:lnTo>
                <a:lnTo>
                  <a:pt x="0" y="137274"/>
                </a:lnTo>
                <a:lnTo>
                  <a:pt x="5598" y="162785"/>
                </a:lnTo>
                <a:lnTo>
                  <a:pt x="21316" y="178800"/>
                </a:lnTo>
                <a:lnTo>
                  <a:pt x="45247" y="186999"/>
                </a:lnTo>
                <a:lnTo>
                  <a:pt x="75537" y="189306"/>
                </a:lnTo>
                <a:lnTo>
                  <a:pt x="104293" y="187268"/>
                </a:lnTo>
                <a:lnTo>
                  <a:pt x="128302" y="179535"/>
                </a:lnTo>
                <a:lnTo>
                  <a:pt x="138938" y="169290"/>
                </a:lnTo>
                <a:lnTo>
                  <a:pt x="75537" y="169290"/>
                </a:lnTo>
                <a:lnTo>
                  <a:pt x="49900" y="167471"/>
                </a:lnTo>
                <a:lnTo>
                  <a:pt x="33446" y="161613"/>
                </a:lnTo>
                <a:lnTo>
                  <a:pt x="24673" y="151117"/>
                </a:lnTo>
                <a:lnTo>
                  <a:pt x="22083" y="135381"/>
                </a:lnTo>
                <a:lnTo>
                  <a:pt x="25004" y="118917"/>
                </a:lnTo>
                <a:lnTo>
                  <a:pt x="34327" y="108167"/>
                </a:lnTo>
                <a:lnTo>
                  <a:pt x="50892" y="102315"/>
                </a:lnTo>
                <a:lnTo>
                  <a:pt x="75537" y="100545"/>
                </a:lnTo>
                <a:lnTo>
                  <a:pt x="137618" y="100545"/>
                </a:lnTo>
                <a:lnTo>
                  <a:pt x="120025" y="90411"/>
                </a:lnTo>
                <a:lnTo>
                  <a:pt x="132135" y="83679"/>
                </a:lnTo>
                <a:lnTo>
                  <a:pt x="133589" y="81940"/>
                </a:lnTo>
                <a:lnTo>
                  <a:pt x="76947" y="81940"/>
                </a:lnTo>
                <a:lnTo>
                  <a:pt x="60095" y="81288"/>
                </a:lnTo>
                <a:lnTo>
                  <a:pt x="43687" y="77612"/>
                </a:lnTo>
                <a:lnTo>
                  <a:pt x="31253" y="68331"/>
                </a:lnTo>
                <a:lnTo>
                  <a:pt x="26324" y="50863"/>
                </a:lnTo>
                <a:lnTo>
                  <a:pt x="28120" y="38260"/>
                </a:lnTo>
                <a:lnTo>
                  <a:pt x="35214" y="28438"/>
                </a:lnTo>
                <a:lnTo>
                  <a:pt x="50167" y="22059"/>
                </a:lnTo>
                <a:lnTo>
                  <a:pt x="75537" y="19786"/>
                </a:lnTo>
                <a:lnTo>
                  <a:pt x="136638" y="19786"/>
                </a:lnTo>
                <a:lnTo>
                  <a:pt x="120892" y="7123"/>
                </a:lnTo>
                <a:lnTo>
                  <a:pt x="97674" y="1133"/>
                </a:lnTo>
                <a:lnTo>
                  <a:pt x="75537" y="0"/>
                </a:lnTo>
                <a:close/>
              </a:path>
              <a:path w="151129" h="189864">
                <a:moveTo>
                  <a:pt x="137618" y="100545"/>
                </a:moveTo>
                <a:lnTo>
                  <a:pt x="75537" y="100545"/>
                </a:lnTo>
                <a:lnTo>
                  <a:pt x="98251" y="102009"/>
                </a:lnTo>
                <a:lnTo>
                  <a:pt x="114939" y="107313"/>
                </a:lnTo>
                <a:lnTo>
                  <a:pt x="125225" y="117824"/>
                </a:lnTo>
                <a:lnTo>
                  <a:pt x="128737" y="134912"/>
                </a:lnTo>
                <a:lnTo>
                  <a:pt x="126383" y="150420"/>
                </a:lnTo>
                <a:lnTo>
                  <a:pt x="118025" y="161112"/>
                </a:lnTo>
                <a:lnTo>
                  <a:pt x="101723" y="167298"/>
                </a:lnTo>
                <a:lnTo>
                  <a:pt x="75537" y="169290"/>
                </a:lnTo>
                <a:lnTo>
                  <a:pt x="138938" y="169290"/>
                </a:lnTo>
                <a:lnTo>
                  <a:pt x="144763" y="163679"/>
                </a:lnTo>
                <a:lnTo>
                  <a:pt x="150873" y="137274"/>
                </a:lnTo>
                <a:lnTo>
                  <a:pt x="150291" y="128301"/>
                </a:lnTo>
                <a:lnTo>
                  <a:pt x="146751" y="114557"/>
                </a:lnTo>
                <a:lnTo>
                  <a:pt x="137618" y="100545"/>
                </a:lnTo>
                <a:close/>
              </a:path>
              <a:path w="151129" h="189864">
                <a:moveTo>
                  <a:pt x="136638" y="19786"/>
                </a:moveTo>
                <a:lnTo>
                  <a:pt x="75537" y="19786"/>
                </a:lnTo>
                <a:lnTo>
                  <a:pt x="99176" y="21680"/>
                </a:lnTo>
                <a:lnTo>
                  <a:pt x="114234" y="27349"/>
                </a:lnTo>
                <a:lnTo>
                  <a:pt x="122186" y="36770"/>
                </a:lnTo>
                <a:lnTo>
                  <a:pt x="124508" y="49923"/>
                </a:lnTo>
                <a:lnTo>
                  <a:pt x="121016" y="65850"/>
                </a:lnTo>
                <a:lnTo>
                  <a:pt x="111233" y="75642"/>
                </a:lnTo>
                <a:lnTo>
                  <a:pt x="96197" y="80579"/>
                </a:lnTo>
                <a:lnTo>
                  <a:pt x="76947" y="81940"/>
                </a:lnTo>
                <a:lnTo>
                  <a:pt x="133589" y="81940"/>
                </a:lnTo>
                <a:lnTo>
                  <a:pt x="140402" y="73788"/>
                </a:lnTo>
                <a:lnTo>
                  <a:pt x="145135" y="61909"/>
                </a:lnTo>
                <a:lnTo>
                  <a:pt x="146644" y="49212"/>
                </a:lnTo>
                <a:lnTo>
                  <a:pt x="139209" y="21854"/>
                </a:lnTo>
                <a:lnTo>
                  <a:pt x="136638" y="19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32504" y="4567237"/>
            <a:ext cx="226060" cy="217804"/>
          </a:xfrm>
          <a:custGeom>
            <a:avLst/>
            <a:gdLst/>
            <a:ahLst/>
            <a:cxnLst/>
            <a:rect l="l" t="t" r="r" b="b"/>
            <a:pathLst>
              <a:path w="226060" h="217804">
                <a:moveTo>
                  <a:pt x="132139" y="85699"/>
                </a:moveTo>
                <a:lnTo>
                  <a:pt x="113487" y="85699"/>
                </a:lnTo>
                <a:lnTo>
                  <a:pt x="123669" y="119656"/>
                </a:lnTo>
                <a:lnTo>
                  <a:pt x="141420" y="154579"/>
                </a:lnTo>
                <a:lnTo>
                  <a:pt x="169812" y="188085"/>
                </a:lnTo>
                <a:lnTo>
                  <a:pt x="211912" y="217792"/>
                </a:lnTo>
                <a:lnTo>
                  <a:pt x="225793" y="198958"/>
                </a:lnTo>
                <a:lnTo>
                  <a:pt x="199102" y="183135"/>
                </a:lnTo>
                <a:lnTo>
                  <a:pt x="177353" y="165461"/>
                </a:lnTo>
                <a:lnTo>
                  <a:pt x="160108" y="146112"/>
                </a:lnTo>
                <a:lnTo>
                  <a:pt x="146926" y="125260"/>
                </a:lnTo>
                <a:lnTo>
                  <a:pt x="137159" y="102791"/>
                </a:lnTo>
                <a:lnTo>
                  <a:pt x="132139" y="85699"/>
                </a:lnTo>
                <a:close/>
              </a:path>
              <a:path w="226060" h="217804">
                <a:moveTo>
                  <a:pt x="123850" y="0"/>
                </a:moveTo>
                <a:lnTo>
                  <a:pt x="102666" y="0"/>
                </a:lnTo>
                <a:lnTo>
                  <a:pt x="102653" y="28486"/>
                </a:lnTo>
                <a:lnTo>
                  <a:pt x="102006" y="39877"/>
                </a:lnTo>
                <a:lnTo>
                  <a:pt x="93617" y="88016"/>
                </a:lnTo>
                <a:lnTo>
                  <a:pt x="71023" y="140707"/>
                </a:lnTo>
                <a:lnTo>
                  <a:pt x="29356" y="181620"/>
                </a:lnTo>
                <a:lnTo>
                  <a:pt x="0" y="198716"/>
                </a:lnTo>
                <a:lnTo>
                  <a:pt x="13423" y="216852"/>
                </a:lnTo>
                <a:lnTo>
                  <a:pt x="47632" y="195595"/>
                </a:lnTo>
                <a:lnTo>
                  <a:pt x="76609" y="167078"/>
                </a:lnTo>
                <a:lnTo>
                  <a:pt x="99009" y="130659"/>
                </a:lnTo>
                <a:lnTo>
                  <a:pt x="113487" y="85699"/>
                </a:lnTo>
                <a:lnTo>
                  <a:pt x="132139" y="85699"/>
                </a:lnTo>
                <a:lnTo>
                  <a:pt x="129911" y="78111"/>
                </a:lnTo>
                <a:lnTo>
                  <a:pt x="125402" y="52811"/>
                </a:lnTo>
                <a:lnTo>
                  <a:pt x="123850" y="28486"/>
                </a:lnTo>
                <a:lnTo>
                  <a:pt x="1238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6204" y="4583481"/>
            <a:ext cx="208915" cy="192405"/>
          </a:xfrm>
          <a:custGeom>
            <a:avLst/>
            <a:gdLst/>
            <a:ahLst/>
            <a:cxnLst/>
            <a:rect l="l" t="t" r="r" b="b"/>
            <a:pathLst>
              <a:path w="208914" h="192404">
                <a:moveTo>
                  <a:pt x="172746" y="19075"/>
                </a:moveTo>
                <a:lnTo>
                  <a:pt x="114198" y="19075"/>
                </a:lnTo>
                <a:lnTo>
                  <a:pt x="149819" y="27044"/>
                </a:lnTo>
                <a:lnTo>
                  <a:pt x="171708" y="45032"/>
                </a:lnTo>
                <a:lnTo>
                  <a:pt x="182737" y="67876"/>
                </a:lnTo>
                <a:lnTo>
                  <a:pt x="185775" y="90411"/>
                </a:lnTo>
                <a:lnTo>
                  <a:pt x="185125" y="103191"/>
                </a:lnTo>
                <a:lnTo>
                  <a:pt x="165290" y="149745"/>
                </a:lnTo>
                <a:lnTo>
                  <a:pt x="120231" y="169087"/>
                </a:lnTo>
                <a:lnTo>
                  <a:pt x="95605" y="172123"/>
                </a:lnTo>
                <a:lnTo>
                  <a:pt x="102425" y="191896"/>
                </a:lnTo>
                <a:lnTo>
                  <a:pt x="132170" y="187847"/>
                </a:lnTo>
                <a:lnTo>
                  <a:pt x="167297" y="174531"/>
                </a:lnTo>
                <a:lnTo>
                  <a:pt x="196594" y="144882"/>
                </a:lnTo>
                <a:lnTo>
                  <a:pt x="208851" y="91833"/>
                </a:lnTo>
                <a:lnTo>
                  <a:pt x="202752" y="55630"/>
                </a:lnTo>
                <a:lnTo>
                  <a:pt x="184426" y="26490"/>
                </a:lnTo>
                <a:lnTo>
                  <a:pt x="172746" y="19075"/>
                </a:lnTo>
                <a:close/>
              </a:path>
              <a:path w="208914" h="192404">
                <a:moveTo>
                  <a:pt x="110909" y="0"/>
                </a:moveTo>
                <a:lnTo>
                  <a:pt x="64074" y="8270"/>
                </a:lnTo>
                <a:lnTo>
                  <a:pt x="29227" y="30845"/>
                </a:lnTo>
                <a:lnTo>
                  <a:pt x="7494" y="64368"/>
                </a:lnTo>
                <a:lnTo>
                  <a:pt x="0" y="105486"/>
                </a:lnTo>
                <a:lnTo>
                  <a:pt x="3006" y="130645"/>
                </a:lnTo>
                <a:lnTo>
                  <a:pt x="11685" y="152252"/>
                </a:lnTo>
                <a:lnTo>
                  <a:pt x="25529" y="167370"/>
                </a:lnTo>
                <a:lnTo>
                  <a:pt x="44030" y="173062"/>
                </a:lnTo>
                <a:lnTo>
                  <a:pt x="76879" y="155658"/>
                </a:lnTo>
                <a:lnTo>
                  <a:pt x="78834" y="151866"/>
                </a:lnTo>
                <a:lnTo>
                  <a:pt x="44500" y="151866"/>
                </a:lnTo>
                <a:lnTo>
                  <a:pt x="32965" y="147397"/>
                </a:lnTo>
                <a:lnTo>
                  <a:pt x="25492" y="136240"/>
                </a:lnTo>
                <a:lnTo>
                  <a:pt x="21462" y="121771"/>
                </a:lnTo>
                <a:lnTo>
                  <a:pt x="20256" y="107365"/>
                </a:lnTo>
                <a:lnTo>
                  <a:pt x="20782" y="97039"/>
                </a:lnTo>
                <a:lnTo>
                  <a:pt x="34460" y="56345"/>
                </a:lnTo>
                <a:lnTo>
                  <a:pt x="65434" y="28496"/>
                </a:lnTo>
                <a:lnTo>
                  <a:pt x="93243" y="20256"/>
                </a:lnTo>
                <a:lnTo>
                  <a:pt x="114095" y="20256"/>
                </a:lnTo>
                <a:lnTo>
                  <a:pt x="114198" y="19075"/>
                </a:lnTo>
                <a:lnTo>
                  <a:pt x="172746" y="19075"/>
                </a:lnTo>
                <a:lnTo>
                  <a:pt x="153826" y="7064"/>
                </a:lnTo>
                <a:lnTo>
                  <a:pt x="110909" y="0"/>
                </a:lnTo>
                <a:close/>
              </a:path>
              <a:path w="208914" h="192404">
                <a:moveTo>
                  <a:pt x="114095" y="20256"/>
                </a:moveTo>
                <a:lnTo>
                  <a:pt x="93243" y="20256"/>
                </a:lnTo>
                <a:lnTo>
                  <a:pt x="89825" y="58857"/>
                </a:lnTo>
                <a:lnTo>
                  <a:pt x="83385" y="90884"/>
                </a:lnTo>
                <a:lnTo>
                  <a:pt x="69468" y="130441"/>
                </a:lnTo>
                <a:lnTo>
                  <a:pt x="44500" y="151866"/>
                </a:lnTo>
                <a:lnTo>
                  <a:pt x="78834" y="151866"/>
                </a:lnTo>
                <a:lnTo>
                  <a:pt x="98450" y="113818"/>
                </a:lnTo>
                <a:lnTo>
                  <a:pt x="110353" y="63104"/>
                </a:lnTo>
                <a:lnTo>
                  <a:pt x="114095" y="202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06963" y="4565586"/>
            <a:ext cx="456539" cy="219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82578" y="4583481"/>
            <a:ext cx="208851" cy="191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049" y="4566755"/>
            <a:ext cx="222034" cy="218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57038" y="4565358"/>
            <a:ext cx="209550" cy="219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54501" y="4869180"/>
            <a:ext cx="3028226" cy="2220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01420" y="4388701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0"/>
                </a:lnTo>
                <a:lnTo>
                  <a:pt x="36206" y="36196"/>
                </a:lnTo>
                <a:lnTo>
                  <a:pt x="9714" y="75486"/>
                </a:lnTo>
                <a:lnTo>
                  <a:pt x="0" y="123609"/>
                </a:lnTo>
                <a:lnTo>
                  <a:pt x="0" y="777532"/>
                </a:lnTo>
                <a:lnTo>
                  <a:pt x="9714" y="825656"/>
                </a:lnTo>
                <a:lnTo>
                  <a:pt x="36206" y="864950"/>
                </a:lnTo>
                <a:lnTo>
                  <a:pt x="75496" y="891440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0"/>
                </a:lnTo>
                <a:lnTo>
                  <a:pt x="2245736" y="864950"/>
                </a:lnTo>
                <a:lnTo>
                  <a:pt x="2272223" y="825656"/>
                </a:lnTo>
                <a:lnTo>
                  <a:pt x="2281936" y="777532"/>
                </a:lnTo>
                <a:lnTo>
                  <a:pt x="2281936" y="123609"/>
                </a:lnTo>
                <a:lnTo>
                  <a:pt x="2272223" y="75486"/>
                </a:lnTo>
                <a:lnTo>
                  <a:pt x="2245736" y="36196"/>
                </a:lnTo>
                <a:lnTo>
                  <a:pt x="2206449" y="9710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33398" y="4698619"/>
            <a:ext cx="306070" cy="296545"/>
          </a:xfrm>
          <a:custGeom>
            <a:avLst/>
            <a:gdLst/>
            <a:ahLst/>
            <a:cxnLst/>
            <a:rect l="l" t="t" r="r" b="b"/>
            <a:pathLst>
              <a:path w="306069" h="296545">
                <a:moveTo>
                  <a:pt x="174497" y="160502"/>
                </a:moveTo>
                <a:lnTo>
                  <a:pt x="131851" y="160502"/>
                </a:lnTo>
                <a:lnTo>
                  <a:pt x="131851" y="255244"/>
                </a:lnTo>
                <a:lnTo>
                  <a:pt x="129247" y="255574"/>
                </a:lnTo>
                <a:lnTo>
                  <a:pt x="63487" y="255574"/>
                </a:lnTo>
                <a:lnTo>
                  <a:pt x="69341" y="295935"/>
                </a:lnTo>
                <a:lnTo>
                  <a:pt x="131851" y="295935"/>
                </a:lnTo>
                <a:lnTo>
                  <a:pt x="155134" y="293911"/>
                </a:lnTo>
                <a:lnTo>
                  <a:pt x="167947" y="286821"/>
                </a:lnTo>
                <a:lnTo>
                  <a:pt x="173374" y="273137"/>
                </a:lnTo>
                <a:lnTo>
                  <a:pt x="174497" y="251333"/>
                </a:lnTo>
                <a:lnTo>
                  <a:pt x="174497" y="160502"/>
                </a:lnTo>
                <a:close/>
              </a:path>
              <a:path w="306069" h="296545">
                <a:moveTo>
                  <a:pt x="306019" y="120459"/>
                </a:moveTo>
                <a:lnTo>
                  <a:pt x="0" y="120459"/>
                </a:lnTo>
                <a:lnTo>
                  <a:pt x="0" y="160502"/>
                </a:lnTo>
                <a:lnTo>
                  <a:pt x="306019" y="160502"/>
                </a:lnTo>
                <a:lnTo>
                  <a:pt x="306019" y="120459"/>
                </a:lnTo>
                <a:close/>
              </a:path>
              <a:path w="306069" h="296545">
                <a:moveTo>
                  <a:pt x="281609" y="0"/>
                </a:moveTo>
                <a:lnTo>
                  <a:pt x="24739" y="0"/>
                </a:lnTo>
                <a:lnTo>
                  <a:pt x="24739" y="40043"/>
                </a:lnTo>
                <a:lnTo>
                  <a:pt x="212915" y="40043"/>
                </a:lnTo>
                <a:lnTo>
                  <a:pt x="199777" y="48686"/>
                </a:lnTo>
                <a:lnTo>
                  <a:pt x="186947" y="56408"/>
                </a:lnTo>
                <a:lnTo>
                  <a:pt x="173264" y="63762"/>
                </a:lnTo>
                <a:lnTo>
                  <a:pt x="157568" y="71297"/>
                </a:lnTo>
                <a:lnTo>
                  <a:pt x="131851" y="71297"/>
                </a:lnTo>
                <a:lnTo>
                  <a:pt x="131851" y="120459"/>
                </a:lnTo>
                <a:lnTo>
                  <a:pt x="174497" y="120459"/>
                </a:lnTo>
                <a:lnTo>
                  <a:pt x="174497" y="102235"/>
                </a:lnTo>
                <a:lnTo>
                  <a:pt x="204234" y="88149"/>
                </a:lnTo>
                <a:lnTo>
                  <a:pt x="231468" y="73088"/>
                </a:lnTo>
                <a:lnTo>
                  <a:pt x="256995" y="56807"/>
                </a:lnTo>
                <a:lnTo>
                  <a:pt x="281609" y="39065"/>
                </a:lnTo>
                <a:lnTo>
                  <a:pt x="281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53438" y="4686884"/>
            <a:ext cx="316230" cy="309245"/>
          </a:xfrm>
          <a:custGeom>
            <a:avLst/>
            <a:gdLst/>
            <a:ahLst/>
            <a:cxnLst/>
            <a:rect l="l" t="t" r="r" b="b"/>
            <a:pathLst>
              <a:path w="316230" h="309245">
                <a:moveTo>
                  <a:pt x="249694" y="209994"/>
                </a:moveTo>
                <a:lnTo>
                  <a:pt x="216814" y="228549"/>
                </a:lnTo>
                <a:lnTo>
                  <a:pt x="227128" y="243991"/>
                </a:lnTo>
                <a:lnTo>
                  <a:pt x="242660" y="264439"/>
                </a:lnTo>
                <a:lnTo>
                  <a:pt x="263014" y="286963"/>
                </a:lnTo>
                <a:lnTo>
                  <a:pt x="287794" y="308635"/>
                </a:lnTo>
                <a:lnTo>
                  <a:pt x="316115" y="277380"/>
                </a:lnTo>
                <a:lnTo>
                  <a:pt x="299465" y="264154"/>
                </a:lnTo>
                <a:lnTo>
                  <a:pt x="281562" y="247964"/>
                </a:lnTo>
                <a:lnTo>
                  <a:pt x="264330" y="229635"/>
                </a:lnTo>
                <a:lnTo>
                  <a:pt x="249694" y="209994"/>
                </a:lnTo>
                <a:close/>
              </a:path>
              <a:path w="316230" h="309245">
                <a:moveTo>
                  <a:pt x="146177" y="211289"/>
                </a:moveTo>
                <a:lnTo>
                  <a:pt x="136546" y="224621"/>
                </a:lnTo>
                <a:lnTo>
                  <a:pt x="122123" y="241249"/>
                </a:lnTo>
                <a:lnTo>
                  <a:pt x="102632" y="259095"/>
                </a:lnTo>
                <a:lnTo>
                  <a:pt x="77800" y="276085"/>
                </a:lnTo>
                <a:lnTo>
                  <a:pt x="104825" y="308317"/>
                </a:lnTo>
                <a:lnTo>
                  <a:pt x="124219" y="293540"/>
                </a:lnTo>
                <a:lnTo>
                  <a:pt x="143732" y="275310"/>
                </a:lnTo>
                <a:lnTo>
                  <a:pt x="162511" y="253232"/>
                </a:lnTo>
                <a:lnTo>
                  <a:pt x="179705" y="226910"/>
                </a:lnTo>
                <a:lnTo>
                  <a:pt x="146177" y="211289"/>
                </a:lnTo>
                <a:close/>
              </a:path>
              <a:path w="316230" h="309245">
                <a:moveTo>
                  <a:pt x="72263" y="160515"/>
                </a:moveTo>
                <a:lnTo>
                  <a:pt x="32880" y="160515"/>
                </a:lnTo>
                <a:lnTo>
                  <a:pt x="32880" y="307987"/>
                </a:lnTo>
                <a:lnTo>
                  <a:pt x="72263" y="307987"/>
                </a:lnTo>
                <a:lnTo>
                  <a:pt x="72263" y="160515"/>
                </a:lnTo>
                <a:close/>
              </a:path>
              <a:path w="316230" h="309245">
                <a:moveTo>
                  <a:pt x="311873" y="164083"/>
                </a:moveTo>
                <a:lnTo>
                  <a:pt x="85940" y="164083"/>
                </a:lnTo>
                <a:lnTo>
                  <a:pt x="85940" y="203479"/>
                </a:lnTo>
                <a:lnTo>
                  <a:pt x="311873" y="203479"/>
                </a:lnTo>
                <a:lnTo>
                  <a:pt x="311873" y="164083"/>
                </a:lnTo>
                <a:close/>
              </a:path>
              <a:path w="316230" h="309245">
                <a:moveTo>
                  <a:pt x="51765" y="0"/>
                </a:moveTo>
                <a:lnTo>
                  <a:pt x="42848" y="43030"/>
                </a:lnTo>
                <a:lnTo>
                  <a:pt x="30759" y="77328"/>
                </a:lnTo>
                <a:lnTo>
                  <a:pt x="16232" y="105032"/>
                </a:lnTo>
                <a:lnTo>
                  <a:pt x="0" y="128282"/>
                </a:lnTo>
                <a:lnTo>
                  <a:pt x="14973" y="181673"/>
                </a:lnTo>
                <a:lnTo>
                  <a:pt x="19873" y="176490"/>
                </a:lnTo>
                <a:lnTo>
                  <a:pt x="23922" y="171946"/>
                </a:lnTo>
                <a:lnTo>
                  <a:pt x="27973" y="166977"/>
                </a:lnTo>
                <a:lnTo>
                  <a:pt x="32880" y="160515"/>
                </a:lnTo>
                <a:lnTo>
                  <a:pt x="72263" y="160515"/>
                </a:lnTo>
                <a:lnTo>
                  <a:pt x="72263" y="82702"/>
                </a:lnTo>
                <a:lnTo>
                  <a:pt x="81001" y="55975"/>
                </a:lnTo>
                <a:lnTo>
                  <a:pt x="86714" y="34189"/>
                </a:lnTo>
                <a:lnTo>
                  <a:pt x="90167" y="17045"/>
                </a:lnTo>
                <a:lnTo>
                  <a:pt x="92125" y="4241"/>
                </a:lnTo>
                <a:lnTo>
                  <a:pt x="51765" y="0"/>
                </a:lnTo>
                <a:close/>
              </a:path>
              <a:path w="316230" h="309245">
                <a:moveTo>
                  <a:pt x="169291" y="95719"/>
                </a:moveTo>
                <a:lnTo>
                  <a:pt x="129247" y="95719"/>
                </a:lnTo>
                <a:lnTo>
                  <a:pt x="129247" y="164083"/>
                </a:lnTo>
                <a:lnTo>
                  <a:pt x="169291" y="164083"/>
                </a:lnTo>
                <a:lnTo>
                  <a:pt x="169291" y="95719"/>
                </a:lnTo>
                <a:close/>
              </a:path>
              <a:path w="316230" h="309245">
                <a:moveTo>
                  <a:pt x="265658" y="95719"/>
                </a:moveTo>
                <a:lnTo>
                  <a:pt x="225615" y="95719"/>
                </a:lnTo>
                <a:lnTo>
                  <a:pt x="225615" y="164083"/>
                </a:lnTo>
                <a:lnTo>
                  <a:pt x="265658" y="164083"/>
                </a:lnTo>
                <a:lnTo>
                  <a:pt x="265658" y="95719"/>
                </a:lnTo>
                <a:close/>
              </a:path>
              <a:path w="316230" h="309245">
                <a:moveTo>
                  <a:pt x="306349" y="56337"/>
                </a:moveTo>
                <a:lnTo>
                  <a:pt x="90830" y="56337"/>
                </a:lnTo>
                <a:lnTo>
                  <a:pt x="90830" y="95719"/>
                </a:lnTo>
                <a:lnTo>
                  <a:pt x="306349" y="95719"/>
                </a:lnTo>
                <a:lnTo>
                  <a:pt x="306349" y="56337"/>
                </a:lnTo>
                <a:close/>
              </a:path>
              <a:path w="316230" h="309245">
                <a:moveTo>
                  <a:pt x="169291" y="660"/>
                </a:moveTo>
                <a:lnTo>
                  <a:pt x="129247" y="660"/>
                </a:lnTo>
                <a:lnTo>
                  <a:pt x="129247" y="56337"/>
                </a:lnTo>
                <a:lnTo>
                  <a:pt x="169291" y="56337"/>
                </a:lnTo>
                <a:lnTo>
                  <a:pt x="169291" y="660"/>
                </a:lnTo>
                <a:close/>
              </a:path>
              <a:path w="316230" h="309245">
                <a:moveTo>
                  <a:pt x="265658" y="660"/>
                </a:moveTo>
                <a:lnTo>
                  <a:pt x="225615" y="660"/>
                </a:lnTo>
                <a:lnTo>
                  <a:pt x="225615" y="56337"/>
                </a:lnTo>
                <a:lnTo>
                  <a:pt x="265658" y="56337"/>
                </a:lnTo>
                <a:lnTo>
                  <a:pt x="265658" y="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92680" y="4711636"/>
            <a:ext cx="290195" cy="268605"/>
          </a:xfrm>
          <a:custGeom>
            <a:avLst/>
            <a:gdLst/>
            <a:ahLst/>
            <a:cxnLst/>
            <a:rect l="l" t="t" r="r" b="b"/>
            <a:pathLst>
              <a:path w="290194" h="268604">
                <a:moveTo>
                  <a:pt x="257156" y="40373"/>
                </a:moveTo>
                <a:lnTo>
                  <a:pt x="166357" y="40373"/>
                </a:lnTo>
                <a:lnTo>
                  <a:pt x="205146" y="50941"/>
                </a:lnTo>
                <a:lnTo>
                  <a:pt x="228582" y="72194"/>
                </a:lnTo>
                <a:lnTo>
                  <a:pt x="240114" y="99432"/>
                </a:lnTo>
                <a:lnTo>
                  <a:pt x="243192" y="127952"/>
                </a:lnTo>
                <a:lnTo>
                  <a:pt x="233786" y="176697"/>
                </a:lnTo>
                <a:lnTo>
                  <a:pt x="208722" y="206370"/>
                </a:lnTo>
                <a:lnTo>
                  <a:pt x="172731" y="221576"/>
                </a:lnTo>
                <a:lnTo>
                  <a:pt x="130543" y="226923"/>
                </a:lnTo>
                <a:lnTo>
                  <a:pt x="144221" y="268592"/>
                </a:lnTo>
                <a:lnTo>
                  <a:pt x="192141" y="261205"/>
                </a:lnTo>
                <a:lnTo>
                  <a:pt x="232405" y="245111"/>
                </a:lnTo>
                <a:lnTo>
                  <a:pt x="263294" y="218875"/>
                </a:lnTo>
                <a:lnTo>
                  <a:pt x="283088" y="181059"/>
                </a:lnTo>
                <a:lnTo>
                  <a:pt x="290068" y="130225"/>
                </a:lnTo>
                <a:lnTo>
                  <a:pt x="283976" y="85300"/>
                </a:lnTo>
                <a:lnTo>
                  <a:pt x="266337" y="49081"/>
                </a:lnTo>
                <a:lnTo>
                  <a:pt x="257156" y="40373"/>
                </a:lnTo>
                <a:close/>
              </a:path>
              <a:path w="290194" h="268604">
                <a:moveTo>
                  <a:pt x="153657" y="0"/>
                </a:moveTo>
                <a:lnTo>
                  <a:pt x="102427" y="7014"/>
                </a:lnTo>
                <a:lnTo>
                  <a:pt x="59914" y="26890"/>
                </a:lnTo>
                <a:lnTo>
                  <a:pt x="27650" y="57878"/>
                </a:lnTo>
                <a:lnTo>
                  <a:pt x="7167" y="98228"/>
                </a:lnTo>
                <a:lnTo>
                  <a:pt x="0" y="146189"/>
                </a:lnTo>
                <a:lnTo>
                  <a:pt x="4145" y="181162"/>
                </a:lnTo>
                <a:lnTo>
                  <a:pt x="16562" y="212075"/>
                </a:lnTo>
                <a:lnTo>
                  <a:pt x="37220" y="234138"/>
                </a:lnTo>
                <a:lnTo>
                  <a:pt x="66090" y="242557"/>
                </a:lnTo>
                <a:lnTo>
                  <a:pt x="91078" y="237065"/>
                </a:lnTo>
                <a:lnTo>
                  <a:pt x="122860" y="209719"/>
                </a:lnTo>
                <a:lnTo>
                  <a:pt x="68694" y="198272"/>
                </a:lnTo>
                <a:lnTo>
                  <a:pt x="61329" y="196460"/>
                </a:lnTo>
                <a:lnTo>
                  <a:pt x="52741" y="189398"/>
                </a:lnTo>
                <a:lnTo>
                  <a:pt x="45618" y="174644"/>
                </a:lnTo>
                <a:lnTo>
                  <a:pt x="42646" y="149758"/>
                </a:lnTo>
                <a:lnTo>
                  <a:pt x="46512" y="116397"/>
                </a:lnTo>
                <a:lnTo>
                  <a:pt x="59656" y="84809"/>
                </a:lnTo>
                <a:lnTo>
                  <a:pt x="84400" y="58838"/>
                </a:lnTo>
                <a:lnTo>
                  <a:pt x="123063" y="42329"/>
                </a:lnTo>
                <a:lnTo>
                  <a:pt x="166173" y="42329"/>
                </a:lnTo>
                <a:lnTo>
                  <a:pt x="166357" y="40373"/>
                </a:lnTo>
                <a:lnTo>
                  <a:pt x="257156" y="40373"/>
                </a:lnTo>
                <a:lnTo>
                  <a:pt x="238103" y="22302"/>
                </a:lnTo>
                <a:lnTo>
                  <a:pt x="200225" y="5697"/>
                </a:lnTo>
                <a:lnTo>
                  <a:pt x="153657" y="0"/>
                </a:lnTo>
                <a:close/>
              </a:path>
              <a:path w="290194" h="268604">
                <a:moveTo>
                  <a:pt x="166173" y="42329"/>
                </a:moveTo>
                <a:lnTo>
                  <a:pt x="123063" y="42329"/>
                </a:lnTo>
                <a:lnTo>
                  <a:pt x="114794" y="109547"/>
                </a:lnTo>
                <a:lnTo>
                  <a:pt x="102103" y="158391"/>
                </a:lnTo>
                <a:lnTo>
                  <a:pt x="86299" y="188190"/>
                </a:lnTo>
                <a:lnTo>
                  <a:pt x="68694" y="198272"/>
                </a:lnTo>
                <a:lnTo>
                  <a:pt x="130175" y="198272"/>
                </a:lnTo>
                <a:lnTo>
                  <a:pt x="146536" y="160411"/>
                </a:lnTo>
                <a:lnTo>
                  <a:pt x="157041" y="117203"/>
                </a:lnTo>
                <a:lnTo>
                  <a:pt x="163089" y="75217"/>
                </a:lnTo>
                <a:lnTo>
                  <a:pt x="166173" y="42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19223" y="4687544"/>
            <a:ext cx="299085" cy="294005"/>
          </a:xfrm>
          <a:custGeom>
            <a:avLst/>
            <a:gdLst/>
            <a:ahLst/>
            <a:cxnLst/>
            <a:rect l="l" t="t" r="r" b="b"/>
            <a:pathLst>
              <a:path w="299085" h="294004">
                <a:moveTo>
                  <a:pt x="277050" y="0"/>
                </a:moveTo>
                <a:lnTo>
                  <a:pt x="250672" y="8140"/>
                </a:lnTo>
                <a:lnTo>
                  <a:pt x="258790" y="23717"/>
                </a:lnTo>
                <a:lnTo>
                  <a:pt x="265044" y="38812"/>
                </a:lnTo>
                <a:lnTo>
                  <a:pt x="269405" y="51347"/>
                </a:lnTo>
                <a:lnTo>
                  <a:pt x="271843" y="59245"/>
                </a:lnTo>
                <a:lnTo>
                  <a:pt x="298538" y="50787"/>
                </a:lnTo>
                <a:lnTo>
                  <a:pt x="292666" y="33009"/>
                </a:lnTo>
                <a:lnTo>
                  <a:pt x="287432" y="19654"/>
                </a:lnTo>
                <a:lnTo>
                  <a:pt x="282379" y="9169"/>
                </a:lnTo>
                <a:lnTo>
                  <a:pt x="277050" y="0"/>
                </a:lnTo>
                <a:close/>
              </a:path>
              <a:path w="299085" h="294004">
                <a:moveTo>
                  <a:pt x="261429" y="75196"/>
                </a:moveTo>
                <a:lnTo>
                  <a:pt x="222364" y="90817"/>
                </a:lnTo>
                <a:lnTo>
                  <a:pt x="234074" y="116770"/>
                </a:lnTo>
                <a:lnTo>
                  <a:pt x="241115" y="140885"/>
                </a:lnTo>
                <a:lnTo>
                  <a:pt x="244556" y="167561"/>
                </a:lnTo>
                <a:lnTo>
                  <a:pt x="245465" y="201193"/>
                </a:lnTo>
                <a:lnTo>
                  <a:pt x="292684" y="195338"/>
                </a:lnTo>
                <a:lnTo>
                  <a:pt x="289216" y="149968"/>
                </a:lnTo>
                <a:lnTo>
                  <a:pt x="282548" y="117813"/>
                </a:lnTo>
                <a:lnTo>
                  <a:pt x="273133" y="94385"/>
                </a:lnTo>
                <a:lnTo>
                  <a:pt x="261429" y="75196"/>
                </a:lnTo>
                <a:close/>
              </a:path>
              <a:path w="299085" h="294004">
                <a:moveTo>
                  <a:pt x="80086" y="248412"/>
                </a:moveTo>
                <a:lnTo>
                  <a:pt x="82689" y="290398"/>
                </a:lnTo>
                <a:lnTo>
                  <a:pt x="130873" y="293649"/>
                </a:lnTo>
                <a:lnTo>
                  <a:pt x="146199" y="292631"/>
                </a:lnTo>
                <a:lnTo>
                  <a:pt x="159967" y="289171"/>
                </a:lnTo>
                <a:lnTo>
                  <a:pt x="172209" y="282660"/>
                </a:lnTo>
                <a:lnTo>
                  <a:pt x="182956" y="272491"/>
                </a:lnTo>
                <a:lnTo>
                  <a:pt x="193325" y="252641"/>
                </a:lnTo>
                <a:lnTo>
                  <a:pt x="122402" y="252641"/>
                </a:lnTo>
                <a:lnTo>
                  <a:pt x="111674" y="252207"/>
                </a:lnTo>
                <a:lnTo>
                  <a:pt x="100515" y="251131"/>
                </a:lnTo>
                <a:lnTo>
                  <a:pt x="89721" y="249753"/>
                </a:lnTo>
                <a:lnTo>
                  <a:pt x="80086" y="248412"/>
                </a:lnTo>
                <a:close/>
              </a:path>
              <a:path w="299085" h="294004">
                <a:moveTo>
                  <a:pt x="95310" y="109385"/>
                </a:moveTo>
                <a:lnTo>
                  <a:pt x="51765" y="109385"/>
                </a:lnTo>
                <a:lnTo>
                  <a:pt x="43353" y="153020"/>
                </a:lnTo>
                <a:lnTo>
                  <a:pt x="32107" y="195460"/>
                </a:lnTo>
                <a:lnTo>
                  <a:pt x="17748" y="235884"/>
                </a:lnTo>
                <a:lnTo>
                  <a:pt x="0" y="273469"/>
                </a:lnTo>
                <a:lnTo>
                  <a:pt x="41351" y="291045"/>
                </a:lnTo>
                <a:lnTo>
                  <a:pt x="59091" y="249301"/>
                </a:lnTo>
                <a:lnTo>
                  <a:pt x="73855" y="203712"/>
                </a:lnTo>
                <a:lnTo>
                  <a:pt x="85883" y="156262"/>
                </a:lnTo>
                <a:lnTo>
                  <a:pt x="95310" y="109385"/>
                </a:lnTo>
                <a:close/>
              </a:path>
              <a:path w="299085" h="294004">
                <a:moveTo>
                  <a:pt x="198174" y="108724"/>
                </a:moveTo>
                <a:lnTo>
                  <a:pt x="126314" y="108724"/>
                </a:lnTo>
                <a:lnTo>
                  <a:pt x="140830" y="109630"/>
                </a:lnTo>
                <a:lnTo>
                  <a:pt x="153090" y="114958"/>
                </a:lnTo>
                <a:lnTo>
                  <a:pt x="161566" y="127914"/>
                </a:lnTo>
                <a:lnTo>
                  <a:pt x="164731" y="151701"/>
                </a:lnTo>
                <a:lnTo>
                  <a:pt x="164218" y="166599"/>
                </a:lnTo>
                <a:lnTo>
                  <a:pt x="158554" y="216170"/>
                </a:lnTo>
                <a:lnTo>
                  <a:pt x="132579" y="251856"/>
                </a:lnTo>
                <a:lnTo>
                  <a:pt x="122402" y="252641"/>
                </a:lnTo>
                <a:lnTo>
                  <a:pt x="193325" y="252641"/>
                </a:lnTo>
                <a:lnTo>
                  <a:pt x="193455" y="252393"/>
                </a:lnTo>
                <a:lnTo>
                  <a:pt x="200988" y="224512"/>
                </a:lnTo>
                <a:lnTo>
                  <a:pt x="205528" y="193518"/>
                </a:lnTo>
                <a:lnTo>
                  <a:pt x="207048" y="164084"/>
                </a:lnTo>
                <a:lnTo>
                  <a:pt x="204892" y="130584"/>
                </a:lnTo>
                <a:lnTo>
                  <a:pt x="198174" y="108724"/>
                </a:lnTo>
                <a:close/>
              </a:path>
              <a:path w="299085" h="294004">
                <a:moveTo>
                  <a:pt x="136410" y="68364"/>
                </a:moveTo>
                <a:lnTo>
                  <a:pt x="3581" y="68364"/>
                </a:lnTo>
                <a:lnTo>
                  <a:pt x="3581" y="110032"/>
                </a:lnTo>
                <a:lnTo>
                  <a:pt x="51765" y="109385"/>
                </a:lnTo>
                <a:lnTo>
                  <a:pt x="95310" y="109385"/>
                </a:lnTo>
                <a:lnTo>
                  <a:pt x="95377" y="109054"/>
                </a:lnTo>
                <a:lnTo>
                  <a:pt x="126314" y="108724"/>
                </a:lnTo>
                <a:lnTo>
                  <a:pt x="198174" y="108724"/>
                </a:lnTo>
                <a:lnTo>
                  <a:pt x="195413" y="99741"/>
                </a:lnTo>
                <a:lnTo>
                  <a:pt x="174092" y="77139"/>
                </a:lnTo>
                <a:lnTo>
                  <a:pt x="136410" y="68364"/>
                </a:lnTo>
                <a:close/>
              </a:path>
              <a:path w="299085" h="294004">
                <a:moveTo>
                  <a:pt x="63804" y="9118"/>
                </a:moveTo>
                <a:lnTo>
                  <a:pt x="62800" y="22083"/>
                </a:lnTo>
                <a:lnTo>
                  <a:pt x="61610" y="35445"/>
                </a:lnTo>
                <a:lnTo>
                  <a:pt x="60054" y="50455"/>
                </a:lnTo>
                <a:lnTo>
                  <a:pt x="57950" y="68364"/>
                </a:lnTo>
                <a:lnTo>
                  <a:pt x="101892" y="68364"/>
                </a:lnTo>
                <a:lnTo>
                  <a:pt x="107392" y="23681"/>
                </a:lnTo>
                <a:lnTo>
                  <a:pt x="108737" y="12369"/>
                </a:lnTo>
                <a:lnTo>
                  <a:pt x="63804" y="9118"/>
                </a:lnTo>
                <a:close/>
              </a:path>
              <a:path w="299085" h="294004">
                <a:moveTo>
                  <a:pt x="229196" y="7150"/>
                </a:moveTo>
                <a:lnTo>
                  <a:pt x="202501" y="15290"/>
                </a:lnTo>
                <a:lnTo>
                  <a:pt x="208437" y="27011"/>
                </a:lnTo>
                <a:lnTo>
                  <a:pt x="213853" y="40894"/>
                </a:lnTo>
                <a:lnTo>
                  <a:pt x="218476" y="55081"/>
                </a:lnTo>
                <a:lnTo>
                  <a:pt x="222034" y="67716"/>
                </a:lnTo>
                <a:lnTo>
                  <a:pt x="250024" y="57937"/>
                </a:lnTo>
                <a:lnTo>
                  <a:pt x="245900" y="44377"/>
                </a:lnTo>
                <a:lnTo>
                  <a:pt x="241196" y="31453"/>
                </a:lnTo>
                <a:lnTo>
                  <a:pt x="235699" y="19073"/>
                </a:lnTo>
                <a:lnTo>
                  <a:pt x="229196" y="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2196" y="4698949"/>
            <a:ext cx="294640" cy="285115"/>
          </a:xfrm>
          <a:custGeom>
            <a:avLst/>
            <a:gdLst/>
            <a:ahLst/>
            <a:cxnLst/>
            <a:rect l="l" t="t" r="r" b="b"/>
            <a:pathLst>
              <a:path w="294639" h="285114">
                <a:moveTo>
                  <a:pt x="84315" y="0"/>
                </a:moveTo>
                <a:lnTo>
                  <a:pt x="80498" y="12328"/>
                </a:lnTo>
                <a:lnTo>
                  <a:pt x="62826" y="68364"/>
                </a:lnTo>
                <a:lnTo>
                  <a:pt x="50767" y="106503"/>
                </a:lnTo>
                <a:lnTo>
                  <a:pt x="39347" y="142997"/>
                </a:lnTo>
                <a:lnTo>
                  <a:pt x="23961" y="192799"/>
                </a:lnTo>
                <a:lnTo>
                  <a:pt x="0" y="270865"/>
                </a:lnTo>
                <a:lnTo>
                  <a:pt x="44919" y="284530"/>
                </a:lnTo>
                <a:lnTo>
                  <a:pt x="54443" y="246195"/>
                </a:lnTo>
                <a:lnTo>
                  <a:pt x="59755" y="224648"/>
                </a:lnTo>
                <a:lnTo>
                  <a:pt x="62509" y="213232"/>
                </a:lnTo>
                <a:lnTo>
                  <a:pt x="68746" y="198155"/>
                </a:lnTo>
                <a:lnTo>
                  <a:pt x="79719" y="179262"/>
                </a:lnTo>
                <a:lnTo>
                  <a:pt x="96247" y="163114"/>
                </a:lnTo>
                <a:lnTo>
                  <a:pt x="119151" y="156273"/>
                </a:lnTo>
                <a:lnTo>
                  <a:pt x="180172" y="156273"/>
                </a:lnTo>
                <a:lnTo>
                  <a:pt x="176860" y="142709"/>
                </a:lnTo>
                <a:lnTo>
                  <a:pt x="164144" y="126961"/>
                </a:lnTo>
                <a:lnTo>
                  <a:pt x="91478" y="126961"/>
                </a:lnTo>
                <a:lnTo>
                  <a:pt x="98179" y="107484"/>
                </a:lnTo>
                <a:lnTo>
                  <a:pt x="110648" y="72224"/>
                </a:lnTo>
                <a:lnTo>
                  <a:pt x="124032" y="34707"/>
                </a:lnTo>
                <a:lnTo>
                  <a:pt x="133476" y="8458"/>
                </a:lnTo>
                <a:lnTo>
                  <a:pt x="84315" y="0"/>
                </a:lnTo>
                <a:close/>
              </a:path>
              <a:path w="294639" h="285114">
                <a:moveTo>
                  <a:pt x="180172" y="156273"/>
                </a:moveTo>
                <a:lnTo>
                  <a:pt x="119151" y="156273"/>
                </a:lnTo>
                <a:lnTo>
                  <a:pt x="131390" y="158997"/>
                </a:lnTo>
                <a:lnTo>
                  <a:pt x="137675" y="166847"/>
                </a:lnTo>
                <a:lnTo>
                  <a:pt x="139991" y="179338"/>
                </a:lnTo>
                <a:lnTo>
                  <a:pt x="140258" y="192799"/>
                </a:lnTo>
                <a:lnTo>
                  <a:pt x="140322" y="209321"/>
                </a:lnTo>
                <a:lnTo>
                  <a:pt x="143749" y="238334"/>
                </a:lnTo>
                <a:lnTo>
                  <a:pt x="154805" y="261215"/>
                </a:lnTo>
                <a:lnTo>
                  <a:pt x="174649" y="276220"/>
                </a:lnTo>
                <a:lnTo>
                  <a:pt x="204444" y="281609"/>
                </a:lnTo>
                <a:lnTo>
                  <a:pt x="241565" y="273443"/>
                </a:lnTo>
                <a:lnTo>
                  <a:pt x="267971" y="249007"/>
                </a:lnTo>
                <a:lnTo>
                  <a:pt x="272227" y="238950"/>
                </a:lnTo>
                <a:lnTo>
                  <a:pt x="207378" y="238950"/>
                </a:lnTo>
                <a:lnTo>
                  <a:pt x="193641" y="234856"/>
                </a:lnTo>
                <a:lnTo>
                  <a:pt x="186586" y="225239"/>
                </a:lnTo>
                <a:lnTo>
                  <a:pt x="183987" y="214095"/>
                </a:lnTo>
                <a:lnTo>
                  <a:pt x="183616" y="205422"/>
                </a:lnTo>
                <a:lnTo>
                  <a:pt x="183616" y="188163"/>
                </a:lnTo>
                <a:lnTo>
                  <a:pt x="182772" y="166916"/>
                </a:lnTo>
                <a:lnTo>
                  <a:pt x="180172" y="156273"/>
                </a:lnTo>
                <a:close/>
              </a:path>
              <a:path w="294639" h="285114">
                <a:moveTo>
                  <a:pt x="252628" y="139661"/>
                </a:moveTo>
                <a:lnTo>
                  <a:pt x="245974" y="188410"/>
                </a:lnTo>
                <a:lnTo>
                  <a:pt x="235989" y="218847"/>
                </a:lnTo>
                <a:lnTo>
                  <a:pt x="223012" y="234514"/>
                </a:lnTo>
                <a:lnTo>
                  <a:pt x="207378" y="238950"/>
                </a:lnTo>
                <a:lnTo>
                  <a:pt x="272227" y="238950"/>
                </a:lnTo>
                <a:lnTo>
                  <a:pt x="285160" y="208395"/>
                </a:lnTo>
                <a:lnTo>
                  <a:pt x="294627" y="151701"/>
                </a:lnTo>
                <a:lnTo>
                  <a:pt x="252628" y="139661"/>
                </a:lnTo>
                <a:close/>
              </a:path>
              <a:path w="294639" h="285114">
                <a:moveTo>
                  <a:pt x="129565" y="114592"/>
                </a:moveTo>
                <a:lnTo>
                  <a:pt x="116427" y="115837"/>
                </a:lnTo>
                <a:lnTo>
                  <a:pt x="106006" y="118943"/>
                </a:lnTo>
                <a:lnTo>
                  <a:pt x="97843" y="122966"/>
                </a:lnTo>
                <a:lnTo>
                  <a:pt x="91478" y="126961"/>
                </a:lnTo>
                <a:lnTo>
                  <a:pt x="164144" y="126961"/>
                </a:lnTo>
                <a:lnTo>
                  <a:pt x="160813" y="122837"/>
                </a:lnTo>
                <a:lnTo>
                  <a:pt x="129565" y="11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28720" y="4388701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28720" y="4388701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28720" y="5289855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28720" y="5289855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46220" y="592292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28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99472" y="5902604"/>
            <a:ext cx="58419" cy="20320"/>
          </a:xfrm>
          <a:custGeom>
            <a:avLst/>
            <a:gdLst/>
            <a:ahLst/>
            <a:cxnLst/>
            <a:rect l="l" t="t" r="r" b="b"/>
            <a:pathLst>
              <a:path w="58420" h="20320">
                <a:moveTo>
                  <a:pt x="0" y="20320"/>
                </a:moveTo>
                <a:lnTo>
                  <a:pt x="58165" y="20320"/>
                </a:lnTo>
                <a:lnTo>
                  <a:pt x="5816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38130" y="5889892"/>
            <a:ext cx="405891" cy="217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87799" y="5887072"/>
            <a:ext cx="72758" cy="223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80547" y="5888482"/>
            <a:ext cx="461695" cy="219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5522" y="5889663"/>
            <a:ext cx="212610" cy="2182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9075" y="5889422"/>
            <a:ext cx="456984" cy="219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84533" y="6038698"/>
            <a:ext cx="60325" cy="62230"/>
          </a:xfrm>
          <a:custGeom>
            <a:avLst/>
            <a:gdLst/>
            <a:ahLst/>
            <a:cxnLst/>
            <a:rect l="l" t="t" r="r" b="b"/>
            <a:pathLst>
              <a:path w="60325" h="62229">
                <a:moveTo>
                  <a:pt x="17894" y="0"/>
                </a:moveTo>
                <a:lnTo>
                  <a:pt x="0" y="13182"/>
                </a:lnTo>
                <a:lnTo>
                  <a:pt x="7036" y="20739"/>
                </a:lnTo>
                <a:lnTo>
                  <a:pt x="16192" y="31205"/>
                </a:lnTo>
                <a:lnTo>
                  <a:pt x="27024" y="44845"/>
                </a:lnTo>
                <a:lnTo>
                  <a:pt x="39090" y="61925"/>
                </a:lnTo>
                <a:lnTo>
                  <a:pt x="59804" y="47332"/>
                </a:lnTo>
                <a:lnTo>
                  <a:pt x="51239" y="36259"/>
                </a:lnTo>
                <a:lnTo>
                  <a:pt x="40882" y="23928"/>
                </a:lnTo>
                <a:lnTo>
                  <a:pt x="29509" y="11465"/>
                </a:lnTo>
                <a:lnTo>
                  <a:pt x="17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02478" y="5889422"/>
            <a:ext cx="218490" cy="2185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41898" y="5889422"/>
            <a:ext cx="456755" cy="2185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27114" y="6038698"/>
            <a:ext cx="60325" cy="62230"/>
          </a:xfrm>
          <a:custGeom>
            <a:avLst/>
            <a:gdLst/>
            <a:ahLst/>
            <a:cxnLst/>
            <a:rect l="l" t="t" r="r" b="b"/>
            <a:pathLst>
              <a:path w="60325" h="62229">
                <a:moveTo>
                  <a:pt x="17894" y="0"/>
                </a:moveTo>
                <a:lnTo>
                  <a:pt x="0" y="13182"/>
                </a:lnTo>
                <a:lnTo>
                  <a:pt x="7036" y="20739"/>
                </a:lnTo>
                <a:lnTo>
                  <a:pt x="16192" y="31205"/>
                </a:lnTo>
                <a:lnTo>
                  <a:pt x="27024" y="44845"/>
                </a:lnTo>
                <a:lnTo>
                  <a:pt x="39090" y="61925"/>
                </a:lnTo>
                <a:lnTo>
                  <a:pt x="59804" y="47332"/>
                </a:lnTo>
                <a:lnTo>
                  <a:pt x="51239" y="36259"/>
                </a:lnTo>
                <a:lnTo>
                  <a:pt x="40882" y="23928"/>
                </a:lnTo>
                <a:lnTo>
                  <a:pt x="29509" y="11465"/>
                </a:lnTo>
                <a:lnTo>
                  <a:pt x="17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40817" y="5888723"/>
            <a:ext cx="224154" cy="220345"/>
          </a:xfrm>
          <a:custGeom>
            <a:avLst/>
            <a:gdLst/>
            <a:ahLst/>
            <a:cxnLst/>
            <a:rect l="l" t="t" r="r" b="b"/>
            <a:pathLst>
              <a:path w="224154" h="220345">
                <a:moveTo>
                  <a:pt x="163410" y="96773"/>
                </a:moveTo>
                <a:lnTo>
                  <a:pt x="143865" y="96773"/>
                </a:lnTo>
                <a:lnTo>
                  <a:pt x="147328" y="121656"/>
                </a:lnTo>
                <a:lnTo>
                  <a:pt x="159022" y="170268"/>
                </a:lnTo>
                <a:lnTo>
                  <a:pt x="179123" y="209608"/>
                </a:lnTo>
                <a:lnTo>
                  <a:pt x="199898" y="219913"/>
                </a:lnTo>
                <a:lnTo>
                  <a:pt x="210013" y="215626"/>
                </a:lnTo>
                <a:lnTo>
                  <a:pt x="216884" y="204519"/>
                </a:lnTo>
                <a:lnTo>
                  <a:pt x="219184" y="196595"/>
                </a:lnTo>
                <a:lnTo>
                  <a:pt x="197078" y="196595"/>
                </a:lnTo>
                <a:lnTo>
                  <a:pt x="192743" y="193612"/>
                </a:lnTo>
                <a:lnTo>
                  <a:pt x="183949" y="180322"/>
                </a:lnTo>
                <a:lnTo>
                  <a:pt x="173304" y="150213"/>
                </a:lnTo>
                <a:lnTo>
                  <a:pt x="163410" y="96773"/>
                </a:lnTo>
                <a:close/>
              </a:path>
              <a:path w="224154" h="220345">
                <a:moveTo>
                  <a:pt x="46380" y="96773"/>
                </a:moveTo>
                <a:lnTo>
                  <a:pt x="27546" y="96773"/>
                </a:lnTo>
                <a:lnTo>
                  <a:pt x="27546" y="219201"/>
                </a:lnTo>
                <a:lnTo>
                  <a:pt x="46380" y="219201"/>
                </a:lnTo>
                <a:lnTo>
                  <a:pt x="46380" y="96773"/>
                </a:lnTo>
                <a:close/>
              </a:path>
              <a:path w="224154" h="220345">
                <a:moveTo>
                  <a:pt x="160108" y="193763"/>
                </a:moveTo>
                <a:lnTo>
                  <a:pt x="61214" y="193763"/>
                </a:lnTo>
                <a:lnTo>
                  <a:pt x="61214" y="212128"/>
                </a:lnTo>
                <a:lnTo>
                  <a:pt x="160108" y="212128"/>
                </a:lnTo>
                <a:lnTo>
                  <a:pt x="160108" y="193763"/>
                </a:lnTo>
                <a:close/>
              </a:path>
              <a:path w="224154" h="220345">
                <a:moveTo>
                  <a:pt x="206260" y="164337"/>
                </a:moveTo>
                <a:lnTo>
                  <a:pt x="199428" y="196595"/>
                </a:lnTo>
                <a:lnTo>
                  <a:pt x="219184" y="196595"/>
                </a:lnTo>
                <a:lnTo>
                  <a:pt x="221325" y="189218"/>
                </a:lnTo>
                <a:lnTo>
                  <a:pt x="224155" y="172351"/>
                </a:lnTo>
                <a:lnTo>
                  <a:pt x="206260" y="164337"/>
                </a:lnTo>
                <a:close/>
              </a:path>
              <a:path w="224154" h="220345">
                <a:moveTo>
                  <a:pt x="203898" y="1409"/>
                </a:moveTo>
                <a:lnTo>
                  <a:pt x="171794" y="9348"/>
                </a:lnTo>
                <a:lnTo>
                  <a:pt x="139182" y="14419"/>
                </a:lnTo>
                <a:lnTo>
                  <a:pt x="106261" y="17106"/>
                </a:lnTo>
                <a:lnTo>
                  <a:pt x="73228" y="17894"/>
                </a:lnTo>
                <a:lnTo>
                  <a:pt x="73228" y="160108"/>
                </a:lnTo>
                <a:lnTo>
                  <a:pt x="69456" y="160578"/>
                </a:lnTo>
                <a:lnTo>
                  <a:pt x="66395" y="160820"/>
                </a:lnTo>
                <a:lnTo>
                  <a:pt x="57213" y="161759"/>
                </a:lnTo>
                <a:lnTo>
                  <a:pt x="60045" y="179641"/>
                </a:lnTo>
                <a:lnTo>
                  <a:pt x="80933" y="176861"/>
                </a:lnTo>
                <a:lnTo>
                  <a:pt x="104098" y="173135"/>
                </a:lnTo>
                <a:lnTo>
                  <a:pt x="125896" y="169015"/>
                </a:lnTo>
                <a:lnTo>
                  <a:pt x="142684" y="165049"/>
                </a:lnTo>
                <a:lnTo>
                  <a:pt x="142283" y="157518"/>
                </a:lnTo>
                <a:lnTo>
                  <a:pt x="92062" y="157518"/>
                </a:lnTo>
                <a:lnTo>
                  <a:pt x="92062" y="96773"/>
                </a:lnTo>
                <a:lnTo>
                  <a:pt x="222504" y="96773"/>
                </a:lnTo>
                <a:lnTo>
                  <a:pt x="222504" y="78638"/>
                </a:lnTo>
                <a:lnTo>
                  <a:pt x="92062" y="78638"/>
                </a:lnTo>
                <a:lnTo>
                  <a:pt x="92062" y="34607"/>
                </a:lnTo>
                <a:lnTo>
                  <a:pt x="102669" y="34408"/>
                </a:lnTo>
                <a:lnTo>
                  <a:pt x="113871" y="34051"/>
                </a:lnTo>
                <a:lnTo>
                  <a:pt x="126002" y="33385"/>
                </a:lnTo>
                <a:lnTo>
                  <a:pt x="139395" y="32257"/>
                </a:lnTo>
                <a:lnTo>
                  <a:pt x="158756" y="32257"/>
                </a:lnTo>
                <a:lnTo>
                  <a:pt x="158699" y="30137"/>
                </a:lnTo>
                <a:lnTo>
                  <a:pt x="177545" y="27236"/>
                </a:lnTo>
                <a:lnTo>
                  <a:pt x="192397" y="24098"/>
                </a:lnTo>
                <a:lnTo>
                  <a:pt x="203760" y="21093"/>
                </a:lnTo>
                <a:lnTo>
                  <a:pt x="212140" y="18592"/>
                </a:lnTo>
                <a:lnTo>
                  <a:pt x="203898" y="1409"/>
                </a:lnTo>
                <a:close/>
              </a:path>
              <a:path w="224154" h="220345">
                <a:moveTo>
                  <a:pt x="141744" y="147383"/>
                </a:moveTo>
                <a:lnTo>
                  <a:pt x="135371" y="149099"/>
                </a:lnTo>
                <a:lnTo>
                  <a:pt x="126438" y="151212"/>
                </a:lnTo>
                <a:lnTo>
                  <a:pt x="112737" y="153945"/>
                </a:lnTo>
                <a:lnTo>
                  <a:pt x="92062" y="157518"/>
                </a:lnTo>
                <a:lnTo>
                  <a:pt x="142283" y="157518"/>
                </a:lnTo>
                <a:lnTo>
                  <a:pt x="141744" y="147383"/>
                </a:lnTo>
                <a:close/>
              </a:path>
              <a:path w="224154" h="220345">
                <a:moveTo>
                  <a:pt x="41440" y="0"/>
                </a:moveTo>
                <a:lnTo>
                  <a:pt x="35759" y="25835"/>
                </a:lnTo>
                <a:lnTo>
                  <a:pt x="27077" y="52177"/>
                </a:lnTo>
                <a:lnTo>
                  <a:pt x="15217" y="76977"/>
                </a:lnTo>
                <a:lnTo>
                  <a:pt x="0" y="98183"/>
                </a:lnTo>
                <a:lnTo>
                  <a:pt x="9893" y="120307"/>
                </a:lnTo>
                <a:lnTo>
                  <a:pt x="13876" y="116069"/>
                </a:lnTo>
                <a:lnTo>
                  <a:pt x="17748" y="111455"/>
                </a:lnTo>
                <a:lnTo>
                  <a:pt x="22105" y="105383"/>
                </a:lnTo>
                <a:lnTo>
                  <a:pt x="27546" y="96773"/>
                </a:lnTo>
                <a:lnTo>
                  <a:pt x="46380" y="96773"/>
                </a:lnTo>
                <a:lnTo>
                  <a:pt x="46380" y="56260"/>
                </a:lnTo>
                <a:lnTo>
                  <a:pt x="52237" y="38704"/>
                </a:lnTo>
                <a:lnTo>
                  <a:pt x="56330" y="24039"/>
                </a:lnTo>
                <a:lnTo>
                  <a:pt x="59099" y="12067"/>
                </a:lnTo>
                <a:lnTo>
                  <a:pt x="60985" y="2590"/>
                </a:lnTo>
                <a:lnTo>
                  <a:pt x="41440" y="0"/>
                </a:lnTo>
                <a:close/>
              </a:path>
              <a:path w="224154" h="220345">
                <a:moveTo>
                  <a:pt x="158756" y="32257"/>
                </a:moveTo>
                <a:lnTo>
                  <a:pt x="139395" y="32257"/>
                </a:lnTo>
                <a:lnTo>
                  <a:pt x="139820" y="42716"/>
                </a:lnTo>
                <a:lnTo>
                  <a:pt x="140361" y="53324"/>
                </a:lnTo>
                <a:lnTo>
                  <a:pt x="141143" y="65362"/>
                </a:lnTo>
                <a:lnTo>
                  <a:pt x="142214" y="78638"/>
                </a:lnTo>
                <a:lnTo>
                  <a:pt x="161518" y="78638"/>
                </a:lnTo>
                <a:lnTo>
                  <a:pt x="160249" y="63544"/>
                </a:lnTo>
                <a:lnTo>
                  <a:pt x="159465" y="52177"/>
                </a:lnTo>
                <a:lnTo>
                  <a:pt x="159039" y="42716"/>
                </a:lnTo>
                <a:lnTo>
                  <a:pt x="158756" y="322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81660" y="5888482"/>
            <a:ext cx="220979" cy="219710"/>
          </a:xfrm>
          <a:custGeom>
            <a:avLst/>
            <a:gdLst/>
            <a:ahLst/>
            <a:cxnLst/>
            <a:rect l="l" t="t" r="r" b="b"/>
            <a:pathLst>
              <a:path w="220979" h="219710">
                <a:moveTo>
                  <a:pt x="192125" y="92062"/>
                </a:moveTo>
                <a:lnTo>
                  <a:pt x="172580" y="92062"/>
                </a:lnTo>
                <a:lnTo>
                  <a:pt x="172580" y="219684"/>
                </a:lnTo>
                <a:lnTo>
                  <a:pt x="192125" y="219684"/>
                </a:lnTo>
                <a:lnTo>
                  <a:pt x="192125" y="92062"/>
                </a:lnTo>
                <a:close/>
              </a:path>
              <a:path w="220979" h="219710">
                <a:moveTo>
                  <a:pt x="100304" y="51574"/>
                </a:moveTo>
                <a:lnTo>
                  <a:pt x="16713" y="51574"/>
                </a:lnTo>
                <a:lnTo>
                  <a:pt x="16713" y="130454"/>
                </a:lnTo>
                <a:lnTo>
                  <a:pt x="16418" y="139963"/>
                </a:lnTo>
                <a:lnTo>
                  <a:pt x="10163" y="182567"/>
                </a:lnTo>
                <a:lnTo>
                  <a:pt x="0" y="204851"/>
                </a:lnTo>
                <a:lnTo>
                  <a:pt x="16243" y="218973"/>
                </a:lnTo>
                <a:lnTo>
                  <a:pt x="25353" y="199098"/>
                </a:lnTo>
                <a:lnTo>
                  <a:pt x="31019" y="177920"/>
                </a:lnTo>
                <a:lnTo>
                  <a:pt x="34124" y="156962"/>
                </a:lnTo>
                <a:lnTo>
                  <a:pt x="35547" y="137744"/>
                </a:lnTo>
                <a:lnTo>
                  <a:pt x="100304" y="137744"/>
                </a:lnTo>
                <a:lnTo>
                  <a:pt x="100304" y="119837"/>
                </a:lnTo>
                <a:lnTo>
                  <a:pt x="35547" y="119837"/>
                </a:lnTo>
                <a:lnTo>
                  <a:pt x="35547" y="69227"/>
                </a:lnTo>
                <a:lnTo>
                  <a:pt x="100304" y="69227"/>
                </a:lnTo>
                <a:lnTo>
                  <a:pt x="100304" y="51574"/>
                </a:lnTo>
                <a:close/>
              </a:path>
              <a:path w="220979" h="219710">
                <a:moveTo>
                  <a:pt x="204838" y="0"/>
                </a:moveTo>
                <a:lnTo>
                  <a:pt x="183228" y="7324"/>
                </a:lnTo>
                <a:lnTo>
                  <a:pt x="160689" y="12458"/>
                </a:lnTo>
                <a:lnTo>
                  <a:pt x="138680" y="15601"/>
                </a:lnTo>
                <a:lnTo>
                  <a:pt x="118656" y="16954"/>
                </a:lnTo>
                <a:lnTo>
                  <a:pt x="118656" y="103365"/>
                </a:lnTo>
                <a:lnTo>
                  <a:pt x="115082" y="142238"/>
                </a:lnTo>
                <a:lnTo>
                  <a:pt x="98121" y="189661"/>
                </a:lnTo>
                <a:lnTo>
                  <a:pt x="85001" y="205562"/>
                </a:lnTo>
                <a:lnTo>
                  <a:pt x="102654" y="218744"/>
                </a:lnTo>
                <a:lnTo>
                  <a:pt x="111848" y="206248"/>
                </a:lnTo>
                <a:lnTo>
                  <a:pt x="123580" y="183451"/>
                </a:lnTo>
                <a:lnTo>
                  <a:pt x="133679" y="147985"/>
                </a:lnTo>
                <a:lnTo>
                  <a:pt x="137972" y="97485"/>
                </a:lnTo>
                <a:lnTo>
                  <a:pt x="137972" y="92062"/>
                </a:lnTo>
                <a:lnTo>
                  <a:pt x="220383" y="92062"/>
                </a:lnTo>
                <a:lnTo>
                  <a:pt x="220383" y="73698"/>
                </a:lnTo>
                <a:lnTo>
                  <a:pt x="137972" y="73698"/>
                </a:lnTo>
                <a:lnTo>
                  <a:pt x="137972" y="33680"/>
                </a:lnTo>
                <a:lnTo>
                  <a:pt x="160118" y="31270"/>
                </a:lnTo>
                <a:lnTo>
                  <a:pt x="179528" y="28024"/>
                </a:lnTo>
                <a:lnTo>
                  <a:pt x="197703" y="23541"/>
                </a:lnTo>
                <a:lnTo>
                  <a:pt x="216141" y="17424"/>
                </a:lnTo>
                <a:lnTo>
                  <a:pt x="204838" y="0"/>
                </a:lnTo>
                <a:close/>
              </a:path>
              <a:path w="220979" h="219710">
                <a:moveTo>
                  <a:pt x="100304" y="69227"/>
                </a:moveTo>
                <a:lnTo>
                  <a:pt x="81699" y="69227"/>
                </a:lnTo>
                <a:lnTo>
                  <a:pt x="81699" y="119837"/>
                </a:lnTo>
                <a:lnTo>
                  <a:pt x="100304" y="119837"/>
                </a:lnTo>
                <a:lnTo>
                  <a:pt x="100304" y="69227"/>
                </a:lnTo>
                <a:close/>
              </a:path>
              <a:path w="220979" h="219710">
                <a:moveTo>
                  <a:pt x="108546" y="8724"/>
                </a:moveTo>
                <a:lnTo>
                  <a:pt x="3302" y="8724"/>
                </a:lnTo>
                <a:lnTo>
                  <a:pt x="3302" y="26847"/>
                </a:lnTo>
                <a:lnTo>
                  <a:pt x="108546" y="26847"/>
                </a:lnTo>
                <a:lnTo>
                  <a:pt x="108546" y="87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19442" y="5888240"/>
            <a:ext cx="222885" cy="219710"/>
          </a:xfrm>
          <a:custGeom>
            <a:avLst/>
            <a:gdLst/>
            <a:ahLst/>
            <a:cxnLst/>
            <a:rect l="l" t="t" r="r" b="b"/>
            <a:pathLst>
              <a:path w="222884" h="219710">
                <a:moveTo>
                  <a:pt x="206032" y="8496"/>
                </a:moveTo>
                <a:lnTo>
                  <a:pt x="79590" y="8496"/>
                </a:lnTo>
                <a:lnTo>
                  <a:pt x="79590" y="89242"/>
                </a:lnTo>
                <a:lnTo>
                  <a:pt x="206032" y="89242"/>
                </a:lnTo>
                <a:lnTo>
                  <a:pt x="206032" y="72986"/>
                </a:lnTo>
                <a:lnTo>
                  <a:pt x="97472" y="72986"/>
                </a:lnTo>
                <a:lnTo>
                  <a:pt x="97472" y="55575"/>
                </a:lnTo>
                <a:lnTo>
                  <a:pt x="206032" y="55575"/>
                </a:lnTo>
                <a:lnTo>
                  <a:pt x="206032" y="41922"/>
                </a:lnTo>
                <a:lnTo>
                  <a:pt x="97472" y="41922"/>
                </a:lnTo>
                <a:lnTo>
                  <a:pt x="97472" y="24739"/>
                </a:lnTo>
                <a:lnTo>
                  <a:pt x="206032" y="24739"/>
                </a:lnTo>
                <a:lnTo>
                  <a:pt x="206032" y="8496"/>
                </a:lnTo>
                <a:close/>
              </a:path>
              <a:path w="222884" h="219710">
                <a:moveTo>
                  <a:pt x="206032" y="55575"/>
                </a:moveTo>
                <a:lnTo>
                  <a:pt x="187655" y="55575"/>
                </a:lnTo>
                <a:lnTo>
                  <a:pt x="187655" y="72986"/>
                </a:lnTo>
                <a:lnTo>
                  <a:pt x="206032" y="72986"/>
                </a:lnTo>
                <a:lnTo>
                  <a:pt x="206032" y="55575"/>
                </a:lnTo>
                <a:close/>
              </a:path>
              <a:path w="222884" h="219710">
                <a:moveTo>
                  <a:pt x="206032" y="24739"/>
                </a:moveTo>
                <a:lnTo>
                  <a:pt x="187655" y="24739"/>
                </a:lnTo>
                <a:lnTo>
                  <a:pt x="187655" y="41922"/>
                </a:lnTo>
                <a:lnTo>
                  <a:pt x="206032" y="41922"/>
                </a:lnTo>
                <a:lnTo>
                  <a:pt x="206032" y="24739"/>
                </a:lnTo>
                <a:close/>
              </a:path>
              <a:path w="222884" h="219710">
                <a:moveTo>
                  <a:pt x="45453" y="125272"/>
                </a:moveTo>
                <a:lnTo>
                  <a:pt x="26377" y="125272"/>
                </a:lnTo>
                <a:lnTo>
                  <a:pt x="26377" y="219684"/>
                </a:lnTo>
                <a:lnTo>
                  <a:pt x="45453" y="219684"/>
                </a:lnTo>
                <a:lnTo>
                  <a:pt x="45453" y="125272"/>
                </a:lnTo>
                <a:close/>
              </a:path>
              <a:path w="222884" h="219710">
                <a:moveTo>
                  <a:pt x="190246" y="153517"/>
                </a:moveTo>
                <a:lnTo>
                  <a:pt x="170942" y="153517"/>
                </a:lnTo>
                <a:lnTo>
                  <a:pt x="170942" y="198958"/>
                </a:lnTo>
                <a:lnTo>
                  <a:pt x="169291" y="200139"/>
                </a:lnTo>
                <a:lnTo>
                  <a:pt x="137310" y="200139"/>
                </a:lnTo>
                <a:lnTo>
                  <a:pt x="140335" y="219456"/>
                </a:lnTo>
                <a:lnTo>
                  <a:pt x="171411" y="219456"/>
                </a:lnTo>
                <a:lnTo>
                  <a:pt x="181807" y="217761"/>
                </a:lnTo>
                <a:lnTo>
                  <a:pt x="187453" y="213326"/>
                </a:lnTo>
                <a:lnTo>
                  <a:pt x="189787" y="207127"/>
                </a:lnTo>
                <a:lnTo>
                  <a:pt x="190246" y="200139"/>
                </a:lnTo>
                <a:lnTo>
                  <a:pt x="164122" y="200139"/>
                </a:lnTo>
                <a:lnTo>
                  <a:pt x="190246" y="199910"/>
                </a:lnTo>
                <a:lnTo>
                  <a:pt x="190246" y="153517"/>
                </a:lnTo>
                <a:close/>
              </a:path>
              <a:path w="222884" h="219710">
                <a:moveTo>
                  <a:pt x="95364" y="157060"/>
                </a:moveTo>
                <a:lnTo>
                  <a:pt x="80302" y="167652"/>
                </a:lnTo>
                <a:lnTo>
                  <a:pt x="88279" y="176652"/>
                </a:lnTo>
                <a:lnTo>
                  <a:pt x="95927" y="186337"/>
                </a:lnTo>
                <a:lnTo>
                  <a:pt x="102649" y="195627"/>
                </a:lnTo>
                <a:lnTo>
                  <a:pt x="107848" y="203441"/>
                </a:lnTo>
                <a:lnTo>
                  <a:pt x="123621" y="191909"/>
                </a:lnTo>
                <a:lnTo>
                  <a:pt x="117183" y="182581"/>
                </a:lnTo>
                <a:lnTo>
                  <a:pt x="110459" y="173856"/>
                </a:lnTo>
                <a:lnTo>
                  <a:pt x="103253" y="165445"/>
                </a:lnTo>
                <a:lnTo>
                  <a:pt x="95364" y="157060"/>
                </a:lnTo>
                <a:close/>
              </a:path>
              <a:path w="222884" h="219710">
                <a:moveTo>
                  <a:pt x="222275" y="136804"/>
                </a:moveTo>
                <a:lnTo>
                  <a:pt x="60756" y="136804"/>
                </a:lnTo>
                <a:lnTo>
                  <a:pt x="60756" y="153517"/>
                </a:lnTo>
                <a:lnTo>
                  <a:pt x="222275" y="153517"/>
                </a:lnTo>
                <a:lnTo>
                  <a:pt x="222275" y="136804"/>
                </a:lnTo>
                <a:close/>
              </a:path>
              <a:path w="222884" h="219710">
                <a:moveTo>
                  <a:pt x="51104" y="53454"/>
                </a:moveTo>
                <a:lnTo>
                  <a:pt x="45841" y="64668"/>
                </a:lnTo>
                <a:lnTo>
                  <a:pt x="35880" y="82264"/>
                </a:lnTo>
                <a:lnTo>
                  <a:pt x="20933" y="102288"/>
                </a:lnTo>
                <a:lnTo>
                  <a:pt x="711" y="120789"/>
                </a:lnTo>
                <a:lnTo>
                  <a:pt x="8013" y="141744"/>
                </a:lnTo>
                <a:lnTo>
                  <a:pt x="12725" y="138214"/>
                </a:lnTo>
                <a:lnTo>
                  <a:pt x="17907" y="134442"/>
                </a:lnTo>
                <a:lnTo>
                  <a:pt x="26377" y="125272"/>
                </a:lnTo>
                <a:lnTo>
                  <a:pt x="45453" y="125272"/>
                </a:lnTo>
                <a:lnTo>
                  <a:pt x="45453" y="101015"/>
                </a:lnTo>
                <a:lnTo>
                  <a:pt x="54332" y="87177"/>
                </a:lnTo>
                <a:lnTo>
                  <a:pt x="60544" y="75942"/>
                </a:lnTo>
                <a:lnTo>
                  <a:pt x="64684" y="67179"/>
                </a:lnTo>
                <a:lnTo>
                  <a:pt x="67348" y="60756"/>
                </a:lnTo>
                <a:lnTo>
                  <a:pt x="51104" y="53454"/>
                </a:lnTo>
                <a:close/>
              </a:path>
              <a:path w="222884" h="219710">
                <a:moveTo>
                  <a:pt x="190246" y="119849"/>
                </a:moveTo>
                <a:lnTo>
                  <a:pt x="170942" y="119849"/>
                </a:lnTo>
                <a:lnTo>
                  <a:pt x="170942" y="136804"/>
                </a:lnTo>
                <a:lnTo>
                  <a:pt x="190246" y="136804"/>
                </a:lnTo>
                <a:lnTo>
                  <a:pt x="190246" y="119849"/>
                </a:lnTo>
                <a:close/>
              </a:path>
              <a:path w="222884" h="219710">
                <a:moveTo>
                  <a:pt x="217093" y="103835"/>
                </a:moveTo>
                <a:lnTo>
                  <a:pt x="68287" y="103835"/>
                </a:lnTo>
                <a:lnTo>
                  <a:pt x="68287" y="119849"/>
                </a:lnTo>
                <a:lnTo>
                  <a:pt x="217093" y="119849"/>
                </a:lnTo>
                <a:lnTo>
                  <a:pt x="217093" y="103835"/>
                </a:lnTo>
                <a:close/>
              </a:path>
              <a:path w="222884" h="219710">
                <a:moveTo>
                  <a:pt x="44970" y="0"/>
                </a:moveTo>
                <a:lnTo>
                  <a:pt x="36093" y="15997"/>
                </a:lnTo>
                <a:lnTo>
                  <a:pt x="24961" y="30846"/>
                </a:lnTo>
                <a:lnTo>
                  <a:pt x="12591" y="43578"/>
                </a:lnTo>
                <a:lnTo>
                  <a:pt x="0" y="53225"/>
                </a:lnTo>
                <a:lnTo>
                  <a:pt x="7772" y="72047"/>
                </a:lnTo>
                <a:lnTo>
                  <a:pt x="22589" y="60478"/>
                </a:lnTo>
                <a:lnTo>
                  <a:pt x="37120" y="45358"/>
                </a:lnTo>
                <a:lnTo>
                  <a:pt x="50458" y="27455"/>
                </a:lnTo>
                <a:lnTo>
                  <a:pt x="61696" y="7543"/>
                </a:lnTo>
                <a:lnTo>
                  <a:pt x="449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58646" y="5889422"/>
            <a:ext cx="221615" cy="219075"/>
          </a:xfrm>
          <a:custGeom>
            <a:avLst/>
            <a:gdLst/>
            <a:ahLst/>
            <a:cxnLst/>
            <a:rect l="l" t="t" r="r" b="b"/>
            <a:pathLst>
              <a:path w="221615" h="219075">
                <a:moveTo>
                  <a:pt x="65697" y="129984"/>
                </a:moveTo>
                <a:lnTo>
                  <a:pt x="46621" y="129984"/>
                </a:lnTo>
                <a:lnTo>
                  <a:pt x="46621" y="218503"/>
                </a:lnTo>
                <a:lnTo>
                  <a:pt x="65697" y="218503"/>
                </a:lnTo>
                <a:lnTo>
                  <a:pt x="65697" y="206959"/>
                </a:lnTo>
                <a:lnTo>
                  <a:pt x="194957" y="206959"/>
                </a:lnTo>
                <a:lnTo>
                  <a:pt x="194957" y="190487"/>
                </a:lnTo>
                <a:lnTo>
                  <a:pt x="65697" y="190487"/>
                </a:lnTo>
                <a:lnTo>
                  <a:pt x="65697" y="164109"/>
                </a:lnTo>
                <a:lnTo>
                  <a:pt x="194957" y="164109"/>
                </a:lnTo>
                <a:lnTo>
                  <a:pt x="194957" y="148335"/>
                </a:lnTo>
                <a:lnTo>
                  <a:pt x="65697" y="148335"/>
                </a:lnTo>
                <a:lnTo>
                  <a:pt x="65697" y="129984"/>
                </a:lnTo>
                <a:close/>
              </a:path>
              <a:path w="221615" h="219075">
                <a:moveTo>
                  <a:pt x="194957" y="206959"/>
                </a:moveTo>
                <a:lnTo>
                  <a:pt x="175653" y="206959"/>
                </a:lnTo>
                <a:lnTo>
                  <a:pt x="175653" y="218503"/>
                </a:lnTo>
                <a:lnTo>
                  <a:pt x="194957" y="218503"/>
                </a:lnTo>
                <a:lnTo>
                  <a:pt x="194957" y="206959"/>
                </a:lnTo>
                <a:close/>
              </a:path>
              <a:path w="221615" h="219075">
                <a:moveTo>
                  <a:pt x="194957" y="164109"/>
                </a:moveTo>
                <a:lnTo>
                  <a:pt x="175653" y="164109"/>
                </a:lnTo>
                <a:lnTo>
                  <a:pt x="175653" y="190487"/>
                </a:lnTo>
                <a:lnTo>
                  <a:pt x="194957" y="190487"/>
                </a:lnTo>
                <a:lnTo>
                  <a:pt x="194957" y="164109"/>
                </a:lnTo>
                <a:close/>
              </a:path>
              <a:path w="221615" h="219075">
                <a:moveTo>
                  <a:pt x="194957" y="124320"/>
                </a:moveTo>
                <a:lnTo>
                  <a:pt x="175653" y="124320"/>
                </a:lnTo>
                <a:lnTo>
                  <a:pt x="175653" y="148335"/>
                </a:lnTo>
                <a:lnTo>
                  <a:pt x="194957" y="148335"/>
                </a:lnTo>
                <a:lnTo>
                  <a:pt x="194957" y="124320"/>
                </a:lnTo>
                <a:close/>
              </a:path>
              <a:path w="221615" h="219075">
                <a:moveTo>
                  <a:pt x="128562" y="86182"/>
                </a:moveTo>
                <a:lnTo>
                  <a:pt x="95592" y="86182"/>
                </a:lnTo>
                <a:lnTo>
                  <a:pt x="65429" y="102459"/>
                </a:lnTo>
                <a:lnTo>
                  <a:pt x="38795" y="113815"/>
                </a:lnTo>
                <a:lnTo>
                  <a:pt x="16661" y="121245"/>
                </a:lnTo>
                <a:lnTo>
                  <a:pt x="0" y="125742"/>
                </a:lnTo>
                <a:lnTo>
                  <a:pt x="8712" y="143395"/>
                </a:lnTo>
                <a:lnTo>
                  <a:pt x="15860" y="141235"/>
                </a:lnTo>
                <a:lnTo>
                  <a:pt x="23695" y="138633"/>
                </a:lnTo>
                <a:lnTo>
                  <a:pt x="33515" y="135058"/>
                </a:lnTo>
                <a:lnTo>
                  <a:pt x="46621" y="129984"/>
                </a:lnTo>
                <a:lnTo>
                  <a:pt x="65697" y="129984"/>
                </a:lnTo>
                <a:lnTo>
                  <a:pt x="65697" y="124320"/>
                </a:lnTo>
                <a:lnTo>
                  <a:pt x="194957" y="124320"/>
                </a:lnTo>
                <a:lnTo>
                  <a:pt x="194957" y="107848"/>
                </a:lnTo>
                <a:lnTo>
                  <a:pt x="93472" y="107848"/>
                </a:lnTo>
                <a:lnTo>
                  <a:pt x="102433" y="102802"/>
                </a:lnTo>
                <a:lnTo>
                  <a:pt x="111283" y="97539"/>
                </a:lnTo>
                <a:lnTo>
                  <a:pt x="120000" y="92014"/>
                </a:lnTo>
                <a:lnTo>
                  <a:pt x="128562" y="86182"/>
                </a:lnTo>
                <a:close/>
              </a:path>
              <a:path w="221615" h="219075">
                <a:moveTo>
                  <a:pt x="221564" y="68999"/>
                </a:moveTo>
                <a:lnTo>
                  <a:pt x="3530" y="68999"/>
                </a:lnTo>
                <a:lnTo>
                  <a:pt x="3530" y="86182"/>
                </a:lnTo>
                <a:lnTo>
                  <a:pt x="221564" y="86182"/>
                </a:lnTo>
                <a:lnTo>
                  <a:pt x="221564" y="68999"/>
                </a:lnTo>
                <a:close/>
              </a:path>
              <a:path w="221615" h="219075">
                <a:moveTo>
                  <a:pt x="105244" y="39331"/>
                </a:moveTo>
                <a:lnTo>
                  <a:pt x="85940" y="39331"/>
                </a:lnTo>
                <a:lnTo>
                  <a:pt x="85940" y="68999"/>
                </a:lnTo>
                <a:lnTo>
                  <a:pt x="105244" y="68999"/>
                </a:lnTo>
                <a:lnTo>
                  <a:pt x="105244" y="39331"/>
                </a:lnTo>
                <a:close/>
              </a:path>
              <a:path w="221615" h="219075">
                <a:moveTo>
                  <a:pt x="158699" y="23088"/>
                </a:moveTo>
                <a:lnTo>
                  <a:pt x="20726" y="23088"/>
                </a:lnTo>
                <a:lnTo>
                  <a:pt x="20726" y="39331"/>
                </a:lnTo>
                <a:lnTo>
                  <a:pt x="157746" y="39331"/>
                </a:lnTo>
                <a:lnTo>
                  <a:pt x="145432" y="50482"/>
                </a:lnTo>
                <a:lnTo>
                  <a:pt x="135147" y="59013"/>
                </a:lnTo>
                <a:lnTo>
                  <a:pt x="127157" y="65120"/>
                </a:lnTo>
                <a:lnTo>
                  <a:pt x="121729" y="68999"/>
                </a:lnTo>
                <a:lnTo>
                  <a:pt x="151155" y="68999"/>
                </a:lnTo>
                <a:lnTo>
                  <a:pt x="172255" y="50350"/>
                </a:lnTo>
                <a:lnTo>
                  <a:pt x="183977" y="38392"/>
                </a:lnTo>
                <a:lnTo>
                  <a:pt x="158699" y="38392"/>
                </a:lnTo>
                <a:lnTo>
                  <a:pt x="158699" y="23088"/>
                </a:lnTo>
                <a:close/>
              </a:path>
              <a:path w="221615" h="219075">
                <a:moveTo>
                  <a:pt x="191655" y="0"/>
                </a:moveTo>
                <a:lnTo>
                  <a:pt x="186740" y="6730"/>
                </a:lnTo>
                <a:lnTo>
                  <a:pt x="179858" y="15490"/>
                </a:lnTo>
                <a:lnTo>
                  <a:pt x="170637" y="26103"/>
                </a:lnTo>
                <a:lnTo>
                  <a:pt x="158699" y="38392"/>
                </a:lnTo>
                <a:lnTo>
                  <a:pt x="183977" y="38392"/>
                </a:lnTo>
                <a:lnTo>
                  <a:pt x="188541" y="33735"/>
                </a:lnTo>
                <a:lnTo>
                  <a:pt x="200497" y="19862"/>
                </a:lnTo>
                <a:lnTo>
                  <a:pt x="208610" y="9436"/>
                </a:lnTo>
                <a:lnTo>
                  <a:pt x="191655" y="0"/>
                </a:lnTo>
                <a:close/>
              </a:path>
              <a:path w="221615" h="219075">
                <a:moveTo>
                  <a:pt x="105244" y="241"/>
                </a:moveTo>
                <a:lnTo>
                  <a:pt x="85940" y="241"/>
                </a:lnTo>
                <a:lnTo>
                  <a:pt x="85940" y="23088"/>
                </a:lnTo>
                <a:lnTo>
                  <a:pt x="105244" y="23088"/>
                </a:lnTo>
                <a:lnTo>
                  <a:pt x="105244" y="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06563" y="5897435"/>
            <a:ext cx="189763" cy="2017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24102" y="5896254"/>
            <a:ext cx="204368" cy="2041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63763" y="5897664"/>
            <a:ext cx="197535" cy="1991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84375" y="5898134"/>
            <a:ext cx="203428" cy="203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13419" y="599773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80" y="0"/>
                </a:lnTo>
              </a:path>
            </a:pathLst>
          </a:custGeom>
          <a:ln w="225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49093" y="5899315"/>
            <a:ext cx="204850" cy="2005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90178" y="5900496"/>
            <a:ext cx="178942" cy="1961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57333" y="6192303"/>
            <a:ext cx="3116287" cy="2232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01420" y="5711332"/>
            <a:ext cx="2282190" cy="901700"/>
          </a:xfrm>
          <a:custGeom>
            <a:avLst/>
            <a:gdLst/>
            <a:ahLst/>
            <a:cxnLst/>
            <a:rect l="l" t="t" r="r" b="b"/>
            <a:pathLst>
              <a:path w="2282190" h="901700">
                <a:moveTo>
                  <a:pt x="2158339" y="0"/>
                </a:moveTo>
                <a:lnTo>
                  <a:pt x="123609" y="0"/>
                </a:lnTo>
                <a:lnTo>
                  <a:pt x="75496" y="9714"/>
                </a:lnTo>
                <a:lnTo>
                  <a:pt x="36206" y="36206"/>
                </a:lnTo>
                <a:lnTo>
                  <a:pt x="9714" y="75496"/>
                </a:lnTo>
                <a:lnTo>
                  <a:pt x="0" y="123609"/>
                </a:lnTo>
                <a:lnTo>
                  <a:pt x="0" y="777557"/>
                </a:lnTo>
                <a:lnTo>
                  <a:pt x="9714" y="825678"/>
                </a:lnTo>
                <a:lnTo>
                  <a:pt x="36206" y="864963"/>
                </a:lnTo>
                <a:lnTo>
                  <a:pt x="75496" y="891444"/>
                </a:lnTo>
                <a:lnTo>
                  <a:pt x="123609" y="901153"/>
                </a:lnTo>
                <a:lnTo>
                  <a:pt x="2158339" y="901153"/>
                </a:lnTo>
                <a:lnTo>
                  <a:pt x="2206449" y="891444"/>
                </a:lnTo>
                <a:lnTo>
                  <a:pt x="2245736" y="864963"/>
                </a:lnTo>
                <a:lnTo>
                  <a:pt x="2272223" y="825678"/>
                </a:lnTo>
                <a:lnTo>
                  <a:pt x="2281936" y="777557"/>
                </a:lnTo>
                <a:lnTo>
                  <a:pt x="2281936" y="123609"/>
                </a:lnTo>
                <a:lnTo>
                  <a:pt x="2272223" y="75496"/>
                </a:lnTo>
                <a:lnTo>
                  <a:pt x="2245736" y="36206"/>
                </a:lnTo>
                <a:lnTo>
                  <a:pt x="2206449" y="9714"/>
                </a:lnTo>
                <a:lnTo>
                  <a:pt x="2158339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90306" y="6010516"/>
            <a:ext cx="317500" cy="310515"/>
          </a:xfrm>
          <a:custGeom>
            <a:avLst/>
            <a:gdLst/>
            <a:ahLst/>
            <a:cxnLst/>
            <a:rect l="l" t="t" r="r" b="b"/>
            <a:pathLst>
              <a:path w="317500" h="310514">
                <a:moveTo>
                  <a:pt x="247744" y="255231"/>
                </a:moveTo>
                <a:lnTo>
                  <a:pt x="171246" y="255231"/>
                </a:lnTo>
                <a:lnTo>
                  <a:pt x="189143" y="268455"/>
                </a:lnTo>
                <a:lnTo>
                  <a:pt x="215036" y="283354"/>
                </a:lnTo>
                <a:lnTo>
                  <a:pt x="249720" y="297946"/>
                </a:lnTo>
                <a:lnTo>
                  <a:pt x="293992" y="310248"/>
                </a:lnTo>
                <a:lnTo>
                  <a:pt x="311238" y="270865"/>
                </a:lnTo>
                <a:lnTo>
                  <a:pt x="300250" y="269289"/>
                </a:lnTo>
                <a:lnTo>
                  <a:pt x="286088" y="266552"/>
                </a:lnTo>
                <a:lnTo>
                  <a:pt x="268385" y="261984"/>
                </a:lnTo>
                <a:lnTo>
                  <a:pt x="247744" y="255231"/>
                </a:lnTo>
                <a:close/>
              </a:path>
              <a:path w="317500" h="310514">
                <a:moveTo>
                  <a:pt x="266319" y="105473"/>
                </a:moveTo>
                <a:lnTo>
                  <a:pt x="48183" y="105473"/>
                </a:lnTo>
                <a:lnTo>
                  <a:pt x="48183" y="264998"/>
                </a:lnTo>
                <a:lnTo>
                  <a:pt x="24788" y="266307"/>
                </a:lnTo>
                <a:lnTo>
                  <a:pt x="18203" y="266564"/>
                </a:lnTo>
                <a:lnTo>
                  <a:pt x="11404" y="266636"/>
                </a:lnTo>
                <a:lnTo>
                  <a:pt x="16611" y="306997"/>
                </a:lnTo>
                <a:lnTo>
                  <a:pt x="54936" y="303611"/>
                </a:lnTo>
                <a:lnTo>
                  <a:pt x="94211" y="299675"/>
                </a:lnTo>
                <a:lnTo>
                  <a:pt x="133672" y="295006"/>
                </a:lnTo>
                <a:lnTo>
                  <a:pt x="172554" y="289420"/>
                </a:lnTo>
                <a:lnTo>
                  <a:pt x="171496" y="261746"/>
                </a:lnTo>
                <a:lnTo>
                  <a:pt x="88239" y="261746"/>
                </a:lnTo>
                <a:lnTo>
                  <a:pt x="88239" y="207695"/>
                </a:lnTo>
                <a:lnTo>
                  <a:pt x="301488" y="207695"/>
                </a:lnTo>
                <a:lnTo>
                  <a:pt x="284094" y="193382"/>
                </a:lnTo>
                <a:lnTo>
                  <a:pt x="266319" y="193382"/>
                </a:lnTo>
                <a:lnTo>
                  <a:pt x="266319" y="176441"/>
                </a:lnTo>
                <a:lnTo>
                  <a:pt x="88239" y="176441"/>
                </a:lnTo>
                <a:lnTo>
                  <a:pt x="88239" y="157238"/>
                </a:lnTo>
                <a:lnTo>
                  <a:pt x="266319" y="157238"/>
                </a:lnTo>
                <a:lnTo>
                  <a:pt x="266319" y="132168"/>
                </a:lnTo>
                <a:lnTo>
                  <a:pt x="88239" y="132168"/>
                </a:lnTo>
                <a:lnTo>
                  <a:pt x="88239" y="114592"/>
                </a:lnTo>
                <a:lnTo>
                  <a:pt x="266319" y="114592"/>
                </a:lnTo>
                <a:lnTo>
                  <a:pt x="266319" y="105473"/>
                </a:lnTo>
                <a:close/>
              </a:path>
              <a:path w="317500" h="310514">
                <a:moveTo>
                  <a:pt x="173202" y="207695"/>
                </a:moveTo>
                <a:lnTo>
                  <a:pt x="128600" y="207695"/>
                </a:lnTo>
                <a:lnTo>
                  <a:pt x="133650" y="215493"/>
                </a:lnTo>
                <a:lnTo>
                  <a:pt x="141417" y="225855"/>
                </a:lnTo>
                <a:lnTo>
                  <a:pt x="152542" y="238290"/>
                </a:lnTo>
                <a:lnTo>
                  <a:pt x="167665" y="252310"/>
                </a:lnTo>
                <a:lnTo>
                  <a:pt x="149488" y="254928"/>
                </a:lnTo>
                <a:lnTo>
                  <a:pt x="127709" y="257638"/>
                </a:lnTo>
                <a:lnTo>
                  <a:pt x="106052" y="260044"/>
                </a:lnTo>
                <a:lnTo>
                  <a:pt x="88239" y="261746"/>
                </a:lnTo>
                <a:lnTo>
                  <a:pt x="171496" y="261746"/>
                </a:lnTo>
                <a:lnTo>
                  <a:pt x="171246" y="255231"/>
                </a:lnTo>
                <a:lnTo>
                  <a:pt x="247744" y="255231"/>
                </a:lnTo>
                <a:lnTo>
                  <a:pt x="246773" y="254914"/>
                </a:lnTo>
                <a:lnTo>
                  <a:pt x="261698" y="245155"/>
                </a:lnTo>
                <a:lnTo>
                  <a:pt x="271725" y="237985"/>
                </a:lnTo>
                <a:lnTo>
                  <a:pt x="210642" y="237985"/>
                </a:lnTo>
                <a:lnTo>
                  <a:pt x="195316" y="227889"/>
                </a:lnTo>
                <a:lnTo>
                  <a:pt x="184721" y="219540"/>
                </a:lnTo>
                <a:lnTo>
                  <a:pt x="177727" y="212841"/>
                </a:lnTo>
                <a:lnTo>
                  <a:pt x="173202" y="207695"/>
                </a:lnTo>
                <a:close/>
              </a:path>
              <a:path w="317500" h="310514">
                <a:moveTo>
                  <a:pt x="301488" y="207695"/>
                </a:moveTo>
                <a:lnTo>
                  <a:pt x="251015" y="207695"/>
                </a:lnTo>
                <a:lnTo>
                  <a:pt x="244614" y="213028"/>
                </a:lnTo>
                <a:lnTo>
                  <a:pt x="235467" y="220278"/>
                </a:lnTo>
                <a:lnTo>
                  <a:pt x="224001" y="228809"/>
                </a:lnTo>
                <a:lnTo>
                  <a:pt x="210642" y="237985"/>
                </a:lnTo>
                <a:lnTo>
                  <a:pt x="271725" y="237985"/>
                </a:lnTo>
                <a:lnTo>
                  <a:pt x="276285" y="234724"/>
                </a:lnTo>
                <a:lnTo>
                  <a:pt x="290686" y="223317"/>
                </a:lnTo>
                <a:lnTo>
                  <a:pt x="305054" y="210629"/>
                </a:lnTo>
                <a:lnTo>
                  <a:pt x="301488" y="207695"/>
                </a:lnTo>
                <a:close/>
              </a:path>
              <a:path w="317500" h="310514">
                <a:moveTo>
                  <a:pt x="273799" y="184911"/>
                </a:moveTo>
                <a:lnTo>
                  <a:pt x="270548" y="188823"/>
                </a:lnTo>
                <a:lnTo>
                  <a:pt x="269252" y="190118"/>
                </a:lnTo>
                <a:lnTo>
                  <a:pt x="266319" y="193382"/>
                </a:lnTo>
                <a:lnTo>
                  <a:pt x="284094" y="193382"/>
                </a:lnTo>
                <a:lnTo>
                  <a:pt x="273799" y="184911"/>
                </a:lnTo>
                <a:close/>
              </a:path>
              <a:path w="317500" h="310514">
                <a:moveTo>
                  <a:pt x="266319" y="157238"/>
                </a:moveTo>
                <a:lnTo>
                  <a:pt x="226923" y="157238"/>
                </a:lnTo>
                <a:lnTo>
                  <a:pt x="226923" y="176441"/>
                </a:lnTo>
                <a:lnTo>
                  <a:pt x="266319" y="176441"/>
                </a:lnTo>
                <a:lnTo>
                  <a:pt x="266319" y="157238"/>
                </a:lnTo>
                <a:close/>
              </a:path>
              <a:path w="317500" h="310514">
                <a:moveTo>
                  <a:pt x="266319" y="114592"/>
                </a:moveTo>
                <a:lnTo>
                  <a:pt x="226923" y="114592"/>
                </a:lnTo>
                <a:lnTo>
                  <a:pt x="226923" y="132168"/>
                </a:lnTo>
                <a:lnTo>
                  <a:pt x="266319" y="132168"/>
                </a:lnTo>
                <a:lnTo>
                  <a:pt x="266319" y="114592"/>
                </a:lnTo>
                <a:close/>
              </a:path>
              <a:path w="317500" h="310514">
                <a:moveTo>
                  <a:pt x="185242" y="0"/>
                </a:moveTo>
                <a:lnTo>
                  <a:pt x="135115" y="0"/>
                </a:lnTo>
                <a:lnTo>
                  <a:pt x="96606" y="32015"/>
                </a:lnTo>
                <a:lnTo>
                  <a:pt x="59256" y="53468"/>
                </a:lnTo>
                <a:lnTo>
                  <a:pt x="26057" y="66742"/>
                </a:lnTo>
                <a:lnTo>
                  <a:pt x="0" y="74218"/>
                </a:lnTo>
                <a:lnTo>
                  <a:pt x="20523" y="115887"/>
                </a:lnTo>
                <a:lnTo>
                  <a:pt x="27590" y="113581"/>
                </a:lnTo>
                <a:lnTo>
                  <a:pt x="34110" y="111299"/>
                </a:lnTo>
                <a:lnTo>
                  <a:pt x="40752" y="108708"/>
                </a:lnTo>
                <a:lnTo>
                  <a:pt x="48183" y="105473"/>
                </a:lnTo>
                <a:lnTo>
                  <a:pt x="266319" y="105473"/>
                </a:lnTo>
                <a:lnTo>
                  <a:pt x="266319" y="103847"/>
                </a:lnTo>
                <a:lnTo>
                  <a:pt x="302888" y="103847"/>
                </a:lnTo>
                <a:lnTo>
                  <a:pt x="312259" y="84962"/>
                </a:lnTo>
                <a:lnTo>
                  <a:pt x="87909" y="84962"/>
                </a:lnTo>
                <a:lnTo>
                  <a:pt x="104125" y="74697"/>
                </a:lnTo>
                <a:lnTo>
                  <a:pt x="120950" y="62906"/>
                </a:lnTo>
                <a:lnTo>
                  <a:pt x="138996" y="48061"/>
                </a:lnTo>
                <a:lnTo>
                  <a:pt x="158877" y="28638"/>
                </a:lnTo>
                <a:lnTo>
                  <a:pt x="216712" y="28638"/>
                </a:lnTo>
                <a:lnTo>
                  <a:pt x="213448" y="26395"/>
                </a:lnTo>
                <a:lnTo>
                  <a:pt x="185242" y="0"/>
                </a:lnTo>
                <a:close/>
              </a:path>
              <a:path w="317500" h="310514">
                <a:moveTo>
                  <a:pt x="302888" y="103847"/>
                </a:moveTo>
                <a:lnTo>
                  <a:pt x="266319" y="103847"/>
                </a:lnTo>
                <a:lnTo>
                  <a:pt x="276273" y="108066"/>
                </a:lnTo>
                <a:lnTo>
                  <a:pt x="284183" y="111215"/>
                </a:lnTo>
                <a:lnTo>
                  <a:pt x="290809" y="113690"/>
                </a:lnTo>
                <a:lnTo>
                  <a:pt x="296913" y="115887"/>
                </a:lnTo>
                <a:lnTo>
                  <a:pt x="302888" y="103847"/>
                </a:lnTo>
                <a:close/>
              </a:path>
              <a:path w="317500" h="310514">
                <a:moveTo>
                  <a:pt x="178092" y="54686"/>
                </a:moveTo>
                <a:lnTo>
                  <a:pt x="139026" y="54686"/>
                </a:lnTo>
                <a:lnTo>
                  <a:pt x="139026" y="84962"/>
                </a:lnTo>
                <a:lnTo>
                  <a:pt x="178092" y="84962"/>
                </a:lnTo>
                <a:lnTo>
                  <a:pt x="178092" y="54686"/>
                </a:lnTo>
                <a:close/>
              </a:path>
              <a:path w="317500" h="310514">
                <a:moveTo>
                  <a:pt x="216712" y="28638"/>
                </a:moveTo>
                <a:lnTo>
                  <a:pt x="158877" y="28638"/>
                </a:lnTo>
                <a:lnTo>
                  <a:pt x="182137" y="50258"/>
                </a:lnTo>
                <a:lnTo>
                  <a:pt x="200912" y="65592"/>
                </a:lnTo>
                <a:lnTo>
                  <a:pt x="216332" y="76530"/>
                </a:lnTo>
                <a:lnTo>
                  <a:pt x="229527" y="84962"/>
                </a:lnTo>
                <a:lnTo>
                  <a:pt x="312259" y="84962"/>
                </a:lnTo>
                <a:lnTo>
                  <a:pt x="317106" y="75196"/>
                </a:lnTo>
                <a:lnTo>
                  <a:pt x="277548" y="63081"/>
                </a:lnTo>
                <a:lnTo>
                  <a:pt x="243606" y="47118"/>
                </a:lnTo>
                <a:lnTo>
                  <a:pt x="216712" y="28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14588" y="6010504"/>
            <a:ext cx="314325" cy="307340"/>
          </a:xfrm>
          <a:custGeom>
            <a:avLst/>
            <a:gdLst/>
            <a:ahLst/>
            <a:cxnLst/>
            <a:rect l="l" t="t" r="r" b="b"/>
            <a:pathLst>
              <a:path w="314325" h="307339">
                <a:moveTo>
                  <a:pt x="86601" y="195999"/>
                </a:moveTo>
                <a:lnTo>
                  <a:pt x="49809" y="195999"/>
                </a:lnTo>
                <a:lnTo>
                  <a:pt x="49809" y="307327"/>
                </a:lnTo>
                <a:lnTo>
                  <a:pt x="86601" y="307327"/>
                </a:lnTo>
                <a:lnTo>
                  <a:pt x="86601" y="195999"/>
                </a:lnTo>
                <a:close/>
              </a:path>
              <a:path w="314325" h="307339">
                <a:moveTo>
                  <a:pt x="314159" y="273469"/>
                </a:moveTo>
                <a:lnTo>
                  <a:pt x="111671" y="273469"/>
                </a:lnTo>
                <a:lnTo>
                  <a:pt x="111671" y="300494"/>
                </a:lnTo>
                <a:lnTo>
                  <a:pt x="314159" y="300494"/>
                </a:lnTo>
                <a:lnTo>
                  <a:pt x="314159" y="273469"/>
                </a:lnTo>
                <a:close/>
              </a:path>
              <a:path w="314325" h="307339">
                <a:moveTo>
                  <a:pt x="234403" y="262737"/>
                </a:moveTo>
                <a:lnTo>
                  <a:pt x="200545" y="262737"/>
                </a:lnTo>
                <a:lnTo>
                  <a:pt x="200545" y="273469"/>
                </a:lnTo>
                <a:lnTo>
                  <a:pt x="234403" y="273469"/>
                </a:lnTo>
                <a:lnTo>
                  <a:pt x="234403" y="262737"/>
                </a:lnTo>
                <a:close/>
              </a:path>
              <a:path w="314325" h="307339">
                <a:moveTo>
                  <a:pt x="306679" y="238963"/>
                </a:moveTo>
                <a:lnTo>
                  <a:pt x="125336" y="238963"/>
                </a:lnTo>
                <a:lnTo>
                  <a:pt x="125336" y="262737"/>
                </a:lnTo>
                <a:lnTo>
                  <a:pt x="306679" y="262737"/>
                </a:lnTo>
                <a:lnTo>
                  <a:pt x="306679" y="238963"/>
                </a:lnTo>
                <a:close/>
              </a:path>
              <a:path w="314325" h="307339">
                <a:moveTo>
                  <a:pt x="86601" y="138696"/>
                </a:moveTo>
                <a:lnTo>
                  <a:pt x="45580" y="138696"/>
                </a:lnTo>
                <a:lnTo>
                  <a:pt x="33007" y="166122"/>
                </a:lnTo>
                <a:lnTo>
                  <a:pt x="19980" y="187445"/>
                </a:lnTo>
                <a:lnTo>
                  <a:pt x="8357" y="202786"/>
                </a:lnTo>
                <a:lnTo>
                  <a:pt x="0" y="212267"/>
                </a:lnTo>
                <a:lnTo>
                  <a:pt x="16611" y="257848"/>
                </a:lnTo>
                <a:lnTo>
                  <a:pt x="29163" y="240308"/>
                </a:lnTo>
                <a:lnTo>
                  <a:pt x="37477" y="226190"/>
                </a:lnTo>
                <a:lnTo>
                  <a:pt x="43721" y="212267"/>
                </a:lnTo>
                <a:lnTo>
                  <a:pt x="49809" y="195999"/>
                </a:lnTo>
                <a:lnTo>
                  <a:pt x="86601" y="195999"/>
                </a:lnTo>
                <a:lnTo>
                  <a:pt x="86601" y="190792"/>
                </a:lnTo>
                <a:lnTo>
                  <a:pt x="126366" y="190792"/>
                </a:lnTo>
                <a:lnTo>
                  <a:pt x="115395" y="179454"/>
                </a:lnTo>
                <a:lnTo>
                  <a:pt x="105198" y="167625"/>
                </a:lnTo>
                <a:lnTo>
                  <a:pt x="96037" y="155004"/>
                </a:lnTo>
                <a:lnTo>
                  <a:pt x="86601" y="139661"/>
                </a:lnTo>
                <a:lnTo>
                  <a:pt x="86601" y="138696"/>
                </a:lnTo>
                <a:close/>
              </a:path>
              <a:path w="314325" h="307339">
                <a:moveTo>
                  <a:pt x="234403" y="227901"/>
                </a:moveTo>
                <a:lnTo>
                  <a:pt x="200545" y="227901"/>
                </a:lnTo>
                <a:lnTo>
                  <a:pt x="200545" y="238963"/>
                </a:lnTo>
                <a:lnTo>
                  <a:pt x="234403" y="238963"/>
                </a:lnTo>
                <a:lnTo>
                  <a:pt x="234403" y="227901"/>
                </a:lnTo>
                <a:close/>
              </a:path>
              <a:path w="314325" h="307339">
                <a:moveTo>
                  <a:pt x="300494" y="139344"/>
                </a:moveTo>
                <a:lnTo>
                  <a:pt x="135432" y="139344"/>
                </a:lnTo>
                <a:lnTo>
                  <a:pt x="135432" y="227901"/>
                </a:lnTo>
                <a:lnTo>
                  <a:pt x="300494" y="227901"/>
                </a:lnTo>
                <a:lnTo>
                  <a:pt x="300494" y="206082"/>
                </a:lnTo>
                <a:lnTo>
                  <a:pt x="167335" y="206082"/>
                </a:lnTo>
                <a:lnTo>
                  <a:pt x="167335" y="192417"/>
                </a:lnTo>
                <a:lnTo>
                  <a:pt x="300494" y="192417"/>
                </a:lnTo>
                <a:lnTo>
                  <a:pt x="300494" y="174828"/>
                </a:lnTo>
                <a:lnTo>
                  <a:pt x="167335" y="174828"/>
                </a:lnTo>
                <a:lnTo>
                  <a:pt x="167335" y="161163"/>
                </a:lnTo>
                <a:lnTo>
                  <a:pt x="300494" y="161163"/>
                </a:lnTo>
                <a:lnTo>
                  <a:pt x="300494" y="139344"/>
                </a:lnTo>
                <a:close/>
              </a:path>
              <a:path w="314325" h="307339">
                <a:moveTo>
                  <a:pt x="126366" y="190792"/>
                </a:moveTo>
                <a:lnTo>
                  <a:pt x="86601" y="190792"/>
                </a:lnTo>
                <a:lnTo>
                  <a:pt x="93127" y="202484"/>
                </a:lnTo>
                <a:lnTo>
                  <a:pt x="99255" y="211828"/>
                </a:lnTo>
                <a:lnTo>
                  <a:pt x="105323" y="219768"/>
                </a:lnTo>
                <a:lnTo>
                  <a:pt x="111671" y="227253"/>
                </a:lnTo>
                <a:lnTo>
                  <a:pt x="127939" y="192417"/>
                </a:lnTo>
                <a:lnTo>
                  <a:pt x="126366" y="190792"/>
                </a:lnTo>
                <a:close/>
              </a:path>
              <a:path w="314325" h="307339">
                <a:moveTo>
                  <a:pt x="234403" y="192417"/>
                </a:moveTo>
                <a:lnTo>
                  <a:pt x="200545" y="192417"/>
                </a:lnTo>
                <a:lnTo>
                  <a:pt x="200545" y="206082"/>
                </a:lnTo>
                <a:lnTo>
                  <a:pt x="234403" y="206082"/>
                </a:lnTo>
                <a:lnTo>
                  <a:pt x="234403" y="192417"/>
                </a:lnTo>
                <a:close/>
              </a:path>
              <a:path w="314325" h="307339">
                <a:moveTo>
                  <a:pt x="300494" y="192417"/>
                </a:moveTo>
                <a:lnTo>
                  <a:pt x="267944" y="192417"/>
                </a:lnTo>
                <a:lnTo>
                  <a:pt x="267944" y="206082"/>
                </a:lnTo>
                <a:lnTo>
                  <a:pt x="300494" y="206082"/>
                </a:lnTo>
                <a:lnTo>
                  <a:pt x="300494" y="192417"/>
                </a:lnTo>
                <a:close/>
              </a:path>
              <a:path w="314325" h="307339">
                <a:moveTo>
                  <a:pt x="234403" y="161163"/>
                </a:moveTo>
                <a:lnTo>
                  <a:pt x="200545" y="161163"/>
                </a:lnTo>
                <a:lnTo>
                  <a:pt x="200545" y="174828"/>
                </a:lnTo>
                <a:lnTo>
                  <a:pt x="234403" y="174828"/>
                </a:lnTo>
                <a:lnTo>
                  <a:pt x="234403" y="161163"/>
                </a:lnTo>
                <a:close/>
              </a:path>
              <a:path w="314325" h="307339">
                <a:moveTo>
                  <a:pt x="300494" y="161163"/>
                </a:moveTo>
                <a:lnTo>
                  <a:pt x="267944" y="161163"/>
                </a:lnTo>
                <a:lnTo>
                  <a:pt x="267944" y="174828"/>
                </a:lnTo>
                <a:lnTo>
                  <a:pt x="300494" y="174828"/>
                </a:lnTo>
                <a:lnTo>
                  <a:pt x="300494" y="161163"/>
                </a:lnTo>
                <a:close/>
              </a:path>
              <a:path w="314325" h="307339">
                <a:moveTo>
                  <a:pt x="116878" y="101574"/>
                </a:moveTo>
                <a:lnTo>
                  <a:pt x="6184" y="101574"/>
                </a:lnTo>
                <a:lnTo>
                  <a:pt x="6184" y="138696"/>
                </a:lnTo>
                <a:lnTo>
                  <a:pt x="116878" y="138696"/>
                </a:lnTo>
                <a:lnTo>
                  <a:pt x="116878" y="101574"/>
                </a:lnTo>
                <a:close/>
              </a:path>
              <a:path w="314325" h="307339">
                <a:moveTo>
                  <a:pt x="314159" y="103200"/>
                </a:moveTo>
                <a:lnTo>
                  <a:pt x="122085" y="103200"/>
                </a:lnTo>
                <a:lnTo>
                  <a:pt x="122085" y="129247"/>
                </a:lnTo>
                <a:lnTo>
                  <a:pt x="314159" y="129247"/>
                </a:lnTo>
                <a:lnTo>
                  <a:pt x="314159" y="103200"/>
                </a:lnTo>
                <a:close/>
              </a:path>
              <a:path w="314325" h="307339">
                <a:moveTo>
                  <a:pt x="86601" y="0"/>
                </a:moveTo>
                <a:lnTo>
                  <a:pt x="49809" y="0"/>
                </a:lnTo>
                <a:lnTo>
                  <a:pt x="49809" y="101574"/>
                </a:lnTo>
                <a:lnTo>
                  <a:pt x="86601" y="101574"/>
                </a:lnTo>
                <a:lnTo>
                  <a:pt x="86601" y="0"/>
                </a:lnTo>
                <a:close/>
              </a:path>
              <a:path w="314325" h="307339">
                <a:moveTo>
                  <a:pt x="302120" y="8140"/>
                </a:moveTo>
                <a:lnTo>
                  <a:pt x="133146" y="8140"/>
                </a:lnTo>
                <a:lnTo>
                  <a:pt x="133146" y="92786"/>
                </a:lnTo>
                <a:lnTo>
                  <a:pt x="302120" y="92786"/>
                </a:lnTo>
                <a:lnTo>
                  <a:pt x="302120" y="70319"/>
                </a:lnTo>
                <a:lnTo>
                  <a:pt x="169938" y="70319"/>
                </a:lnTo>
                <a:lnTo>
                  <a:pt x="169938" y="58928"/>
                </a:lnTo>
                <a:lnTo>
                  <a:pt x="302120" y="58928"/>
                </a:lnTo>
                <a:lnTo>
                  <a:pt x="302120" y="41998"/>
                </a:lnTo>
                <a:lnTo>
                  <a:pt x="169938" y="41998"/>
                </a:lnTo>
                <a:lnTo>
                  <a:pt x="169938" y="30606"/>
                </a:lnTo>
                <a:lnTo>
                  <a:pt x="302120" y="30606"/>
                </a:lnTo>
                <a:lnTo>
                  <a:pt x="302120" y="8140"/>
                </a:lnTo>
                <a:close/>
              </a:path>
              <a:path w="314325" h="307339">
                <a:moveTo>
                  <a:pt x="31254" y="12700"/>
                </a:moveTo>
                <a:lnTo>
                  <a:pt x="4229" y="19532"/>
                </a:lnTo>
                <a:lnTo>
                  <a:pt x="9060" y="42374"/>
                </a:lnTo>
                <a:lnTo>
                  <a:pt x="12117" y="60084"/>
                </a:lnTo>
                <a:lnTo>
                  <a:pt x="13841" y="74984"/>
                </a:lnTo>
                <a:lnTo>
                  <a:pt x="14643" y="89217"/>
                </a:lnTo>
                <a:lnTo>
                  <a:pt x="42976" y="83019"/>
                </a:lnTo>
                <a:lnTo>
                  <a:pt x="40914" y="60084"/>
                </a:lnTo>
                <a:lnTo>
                  <a:pt x="37482" y="39439"/>
                </a:lnTo>
                <a:lnTo>
                  <a:pt x="33866" y="23005"/>
                </a:lnTo>
                <a:lnTo>
                  <a:pt x="31254" y="12700"/>
                </a:lnTo>
                <a:close/>
              </a:path>
              <a:path w="314325" h="307339">
                <a:moveTo>
                  <a:pt x="101892" y="12700"/>
                </a:moveTo>
                <a:lnTo>
                  <a:pt x="100676" y="25506"/>
                </a:lnTo>
                <a:lnTo>
                  <a:pt x="98726" y="41636"/>
                </a:lnTo>
                <a:lnTo>
                  <a:pt x="95676" y="60639"/>
                </a:lnTo>
                <a:lnTo>
                  <a:pt x="91160" y="82041"/>
                </a:lnTo>
                <a:lnTo>
                  <a:pt x="115900" y="88874"/>
                </a:lnTo>
                <a:lnTo>
                  <a:pt x="119508" y="75763"/>
                </a:lnTo>
                <a:lnTo>
                  <a:pt x="123021" y="60639"/>
                </a:lnTo>
                <a:lnTo>
                  <a:pt x="126485" y="41636"/>
                </a:lnTo>
                <a:lnTo>
                  <a:pt x="129895" y="17259"/>
                </a:lnTo>
                <a:lnTo>
                  <a:pt x="101892" y="12700"/>
                </a:lnTo>
                <a:close/>
              </a:path>
              <a:path w="314325" h="307339">
                <a:moveTo>
                  <a:pt x="302120" y="58928"/>
                </a:moveTo>
                <a:lnTo>
                  <a:pt x="265658" y="58928"/>
                </a:lnTo>
                <a:lnTo>
                  <a:pt x="265658" y="70319"/>
                </a:lnTo>
                <a:lnTo>
                  <a:pt x="302120" y="70319"/>
                </a:lnTo>
                <a:lnTo>
                  <a:pt x="302120" y="58928"/>
                </a:lnTo>
                <a:close/>
              </a:path>
              <a:path w="314325" h="307339">
                <a:moveTo>
                  <a:pt x="302120" y="30606"/>
                </a:moveTo>
                <a:lnTo>
                  <a:pt x="265658" y="30606"/>
                </a:lnTo>
                <a:lnTo>
                  <a:pt x="265658" y="41998"/>
                </a:lnTo>
                <a:lnTo>
                  <a:pt x="302120" y="41998"/>
                </a:lnTo>
                <a:lnTo>
                  <a:pt x="302120" y="30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46020" y="6009843"/>
            <a:ext cx="309245" cy="308610"/>
          </a:xfrm>
          <a:custGeom>
            <a:avLst/>
            <a:gdLst/>
            <a:ahLst/>
            <a:cxnLst/>
            <a:rect l="l" t="t" r="r" b="b"/>
            <a:pathLst>
              <a:path w="309244" h="308610">
                <a:moveTo>
                  <a:pt x="93116" y="149771"/>
                </a:moveTo>
                <a:lnTo>
                  <a:pt x="58280" y="170268"/>
                </a:lnTo>
                <a:lnTo>
                  <a:pt x="66569" y="182650"/>
                </a:lnTo>
                <a:lnTo>
                  <a:pt x="78184" y="198234"/>
                </a:lnTo>
                <a:lnTo>
                  <a:pt x="93766" y="216199"/>
                </a:lnTo>
                <a:lnTo>
                  <a:pt x="113957" y="235724"/>
                </a:lnTo>
                <a:lnTo>
                  <a:pt x="77838" y="249123"/>
                </a:lnTo>
                <a:lnTo>
                  <a:pt x="45748" y="257524"/>
                </a:lnTo>
                <a:lnTo>
                  <a:pt x="19273" y="262267"/>
                </a:lnTo>
                <a:lnTo>
                  <a:pt x="0" y="264693"/>
                </a:lnTo>
                <a:lnTo>
                  <a:pt x="17589" y="308305"/>
                </a:lnTo>
                <a:lnTo>
                  <a:pt x="38874" y="304344"/>
                </a:lnTo>
                <a:lnTo>
                  <a:pt x="69191" y="296632"/>
                </a:lnTo>
                <a:lnTo>
                  <a:pt x="107320" y="283364"/>
                </a:lnTo>
                <a:lnTo>
                  <a:pt x="152044" y="262737"/>
                </a:lnTo>
                <a:lnTo>
                  <a:pt x="308965" y="262737"/>
                </a:lnTo>
                <a:lnTo>
                  <a:pt x="279734" y="258849"/>
                </a:lnTo>
                <a:lnTo>
                  <a:pt x="250199" y="253618"/>
                </a:lnTo>
                <a:lnTo>
                  <a:pt x="221154" y="246435"/>
                </a:lnTo>
                <a:lnTo>
                  <a:pt x="193395" y="236689"/>
                </a:lnTo>
                <a:lnTo>
                  <a:pt x="211445" y="221590"/>
                </a:lnTo>
                <a:lnTo>
                  <a:pt x="218129" y="214883"/>
                </a:lnTo>
                <a:lnTo>
                  <a:pt x="154000" y="214883"/>
                </a:lnTo>
                <a:lnTo>
                  <a:pt x="133501" y="198157"/>
                </a:lnTo>
                <a:lnTo>
                  <a:pt x="116724" y="180732"/>
                </a:lnTo>
                <a:lnTo>
                  <a:pt x="103363" y="164104"/>
                </a:lnTo>
                <a:lnTo>
                  <a:pt x="93116" y="149771"/>
                </a:lnTo>
                <a:close/>
              </a:path>
              <a:path w="309244" h="308610">
                <a:moveTo>
                  <a:pt x="308965" y="262737"/>
                </a:moveTo>
                <a:lnTo>
                  <a:pt x="152044" y="262737"/>
                </a:lnTo>
                <a:lnTo>
                  <a:pt x="170865" y="272534"/>
                </a:lnTo>
                <a:lnTo>
                  <a:pt x="200064" y="284502"/>
                </a:lnTo>
                <a:lnTo>
                  <a:pt x="240496" y="296656"/>
                </a:lnTo>
                <a:lnTo>
                  <a:pt x="293014" y="307009"/>
                </a:lnTo>
                <a:lnTo>
                  <a:pt x="308965" y="262737"/>
                </a:lnTo>
                <a:close/>
              </a:path>
              <a:path w="309244" h="308610">
                <a:moveTo>
                  <a:pt x="264693" y="109727"/>
                </a:moveTo>
                <a:lnTo>
                  <a:pt x="24422" y="109727"/>
                </a:lnTo>
                <a:lnTo>
                  <a:pt x="24422" y="148793"/>
                </a:lnTo>
                <a:lnTo>
                  <a:pt x="214871" y="148793"/>
                </a:lnTo>
                <a:lnTo>
                  <a:pt x="208569" y="160352"/>
                </a:lnTo>
                <a:lnTo>
                  <a:pt x="197623" y="176095"/>
                </a:lnTo>
                <a:lnTo>
                  <a:pt x="180083" y="194709"/>
                </a:lnTo>
                <a:lnTo>
                  <a:pt x="154000" y="214883"/>
                </a:lnTo>
                <a:lnTo>
                  <a:pt x="218129" y="214883"/>
                </a:lnTo>
                <a:lnTo>
                  <a:pt x="231116" y="201852"/>
                </a:lnTo>
                <a:lnTo>
                  <a:pt x="249750" y="177720"/>
                </a:lnTo>
                <a:lnTo>
                  <a:pt x="264693" y="149440"/>
                </a:lnTo>
                <a:lnTo>
                  <a:pt x="264693" y="109727"/>
                </a:lnTo>
                <a:close/>
              </a:path>
              <a:path w="309244" h="308610">
                <a:moveTo>
                  <a:pt x="174510" y="72923"/>
                </a:moveTo>
                <a:lnTo>
                  <a:pt x="133159" y="72923"/>
                </a:lnTo>
                <a:lnTo>
                  <a:pt x="133159" y="109727"/>
                </a:lnTo>
                <a:lnTo>
                  <a:pt x="174510" y="109727"/>
                </a:lnTo>
                <a:lnTo>
                  <a:pt x="174510" y="72923"/>
                </a:lnTo>
                <a:close/>
              </a:path>
              <a:path w="309244" h="308610">
                <a:moveTo>
                  <a:pt x="308305" y="32892"/>
                </a:moveTo>
                <a:lnTo>
                  <a:pt x="330" y="32892"/>
                </a:lnTo>
                <a:lnTo>
                  <a:pt x="330" y="72923"/>
                </a:lnTo>
                <a:lnTo>
                  <a:pt x="308305" y="72923"/>
                </a:lnTo>
                <a:lnTo>
                  <a:pt x="308305" y="32892"/>
                </a:lnTo>
                <a:close/>
              </a:path>
              <a:path w="309244" h="308610">
                <a:moveTo>
                  <a:pt x="174510" y="0"/>
                </a:moveTo>
                <a:lnTo>
                  <a:pt x="133159" y="0"/>
                </a:lnTo>
                <a:lnTo>
                  <a:pt x="133159" y="32892"/>
                </a:lnTo>
                <a:lnTo>
                  <a:pt x="174510" y="32892"/>
                </a:lnTo>
                <a:lnTo>
                  <a:pt x="174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68994" y="6009208"/>
            <a:ext cx="315595" cy="309880"/>
          </a:xfrm>
          <a:custGeom>
            <a:avLst/>
            <a:gdLst/>
            <a:ahLst/>
            <a:cxnLst/>
            <a:rect l="l" t="t" r="r" b="b"/>
            <a:pathLst>
              <a:path w="315594" h="309879">
                <a:moveTo>
                  <a:pt x="189153" y="220395"/>
                </a:moveTo>
                <a:lnTo>
                  <a:pt x="163106" y="234403"/>
                </a:lnTo>
                <a:lnTo>
                  <a:pt x="167547" y="239872"/>
                </a:lnTo>
                <a:lnTo>
                  <a:pt x="173240" y="246443"/>
                </a:lnTo>
                <a:lnTo>
                  <a:pt x="180458" y="253995"/>
                </a:lnTo>
                <a:lnTo>
                  <a:pt x="189471" y="262407"/>
                </a:lnTo>
                <a:lnTo>
                  <a:pt x="175015" y="267057"/>
                </a:lnTo>
                <a:lnTo>
                  <a:pt x="162209" y="270092"/>
                </a:lnTo>
                <a:lnTo>
                  <a:pt x="150743" y="271967"/>
                </a:lnTo>
                <a:lnTo>
                  <a:pt x="140309" y="273138"/>
                </a:lnTo>
                <a:lnTo>
                  <a:pt x="154635" y="309600"/>
                </a:lnTo>
                <a:lnTo>
                  <a:pt x="168218" y="306334"/>
                </a:lnTo>
                <a:lnTo>
                  <a:pt x="184637" y="301544"/>
                </a:lnTo>
                <a:lnTo>
                  <a:pt x="203310" y="294679"/>
                </a:lnTo>
                <a:lnTo>
                  <a:pt x="223659" y="285191"/>
                </a:lnTo>
                <a:lnTo>
                  <a:pt x="308998" y="285191"/>
                </a:lnTo>
                <a:lnTo>
                  <a:pt x="315137" y="270865"/>
                </a:lnTo>
                <a:lnTo>
                  <a:pt x="304090" y="270456"/>
                </a:lnTo>
                <a:lnTo>
                  <a:pt x="291455" y="269317"/>
                </a:lnTo>
                <a:lnTo>
                  <a:pt x="276500" y="266838"/>
                </a:lnTo>
                <a:lnTo>
                  <a:pt x="258495" y="262407"/>
                </a:lnTo>
                <a:lnTo>
                  <a:pt x="271837" y="249763"/>
                </a:lnTo>
                <a:lnTo>
                  <a:pt x="273816" y="247421"/>
                </a:lnTo>
                <a:lnTo>
                  <a:pt x="221703" y="247421"/>
                </a:lnTo>
                <a:lnTo>
                  <a:pt x="209429" y="239448"/>
                </a:lnTo>
                <a:lnTo>
                  <a:pt x="200423" y="232203"/>
                </a:lnTo>
                <a:lnTo>
                  <a:pt x="193920" y="225811"/>
                </a:lnTo>
                <a:lnTo>
                  <a:pt x="189153" y="220395"/>
                </a:lnTo>
                <a:close/>
              </a:path>
              <a:path w="315594" h="309879">
                <a:moveTo>
                  <a:pt x="308998" y="285191"/>
                </a:moveTo>
                <a:lnTo>
                  <a:pt x="223659" y="285191"/>
                </a:lnTo>
                <a:lnTo>
                  <a:pt x="240719" y="293168"/>
                </a:lnTo>
                <a:lnTo>
                  <a:pt x="258294" y="299715"/>
                </a:lnTo>
                <a:lnTo>
                  <a:pt x="277271" y="305102"/>
                </a:lnTo>
                <a:lnTo>
                  <a:pt x="298538" y="309600"/>
                </a:lnTo>
                <a:lnTo>
                  <a:pt x="308998" y="285191"/>
                </a:lnTo>
                <a:close/>
              </a:path>
              <a:path w="315594" h="309879">
                <a:moveTo>
                  <a:pt x="75526" y="201180"/>
                </a:moveTo>
                <a:lnTo>
                  <a:pt x="36791" y="201180"/>
                </a:lnTo>
                <a:lnTo>
                  <a:pt x="36791" y="266954"/>
                </a:lnTo>
                <a:lnTo>
                  <a:pt x="34505" y="268262"/>
                </a:lnTo>
                <a:lnTo>
                  <a:pt x="3911" y="268262"/>
                </a:lnTo>
                <a:lnTo>
                  <a:pt x="8788" y="308952"/>
                </a:lnTo>
                <a:lnTo>
                  <a:pt x="51765" y="308952"/>
                </a:lnTo>
                <a:lnTo>
                  <a:pt x="61382" y="307197"/>
                </a:lnTo>
                <a:lnTo>
                  <a:pt x="68894" y="302237"/>
                </a:lnTo>
                <a:lnTo>
                  <a:pt x="73782" y="294529"/>
                </a:lnTo>
                <a:lnTo>
                  <a:pt x="75411" y="285191"/>
                </a:lnTo>
                <a:lnTo>
                  <a:pt x="75526" y="201180"/>
                </a:lnTo>
                <a:close/>
              </a:path>
              <a:path w="315594" h="309879">
                <a:moveTo>
                  <a:pt x="182968" y="175145"/>
                </a:moveTo>
                <a:lnTo>
                  <a:pt x="144221" y="175145"/>
                </a:lnTo>
                <a:lnTo>
                  <a:pt x="132470" y="209387"/>
                </a:lnTo>
                <a:lnTo>
                  <a:pt x="116873" y="237615"/>
                </a:lnTo>
                <a:lnTo>
                  <a:pt x="99078" y="260897"/>
                </a:lnTo>
                <a:lnTo>
                  <a:pt x="80733" y="280301"/>
                </a:lnTo>
                <a:lnTo>
                  <a:pt x="108089" y="308952"/>
                </a:lnTo>
                <a:lnTo>
                  <a:pt x="120842" y="295980"/>
                </a:lnTo>
                <a:lnTo>
                  <a:pt x="136161" y="277698"/>
                </a:lnTo>
                <a:lnTo>
                  <a:pt x="152582" y="252824"/>
                </a:lnTo>
                <a:lnTo>
                  <a:pt x="168643" y="220078"/>
                </a:lnTo>
                <a:lnTo>
                  <a:pt x="292036" y="220078"/>
                </a:lnTo>
                <a:lnTo>
                  <a:pt x="292036" y="192722"/>
                </a:lnTo>
                <a:lnTo>
                  <a:pt x="178409" y="192722"/>
                </a:lnTo>
                <a:lnTo>
                  <a:pt x="179704" y="187198"/>
                </a:lnTo>
                <a:lnTo>
                  <a:pt x="181099" y="181991"/>
                </a:lnTo>
                <a:lnTo>
                  <a:pt x="182968" y="175145"/>
                </a:lnTo>
                <a:close/>
              </a:path>
              <a:path w="315594" h="309879">
                <a:moveTo>
                  <a:pt x="292036" y="220078"/>
                </a:moveTo>
                <a:lnTo>
                  <a:pt x="252958" y="220078"/>
                </a:lnTo>
                <a:lnTo>
                  <a:pt x="248033" y="226231"/>
                </a:lnTo>
                <a:lnTo>
                  <a:pt x="242098" y="232411"/>
                </a:lnTo>
                <a:lnTo>
                  <a:pt x="233779" y="239261"/>
                </a:lnTo>
                <a:lnTo>
                  <a:pt x="221703" y="247421"/>
                </a:lnTo>
                <a:lnTo>
                  <a:pt x="273816" y="247421"/>
                </a:lnTo>
                <a:lnTo>
                  <a:pt x="281000" y="238921"/>
                </a:lnTo>
                <a:lnTo>
                  <a:pt x="287295" y="229485"/>
                </a:lnTo>
                <a:lnTo>
                  <a:pt x="292036" y="221056"/>
                </a:lnTo>
                <a:lnTo>
                  <a:pt x="292036" y="220078"/>
                </a:lnTo>
                <a:close/>
              </a:path>
              <a:path w="315594" h="309879">
                <a:moveTo>
                  <a:pt x="75526" y="94081"/>
                </a:moveTo>
                <a:lnTo>
                  <a:pt x="36791" y="94081"/>
                </a:lnTo>
                <a:lnTo>
                  <a:pt x="36791" y="159512"/>
                </a:lnTo>
                <a:lnTo>
                  <a:pt x="24904" y="162726"/>
                </a:lnTo>
                <a:lnTo>
                  <a:pt x="15219" y="165177"/>
                </a:lnTo>
                <a:lnTo>
                  <a:pt x="7122" y="167079"/>
                </a:lnTo>
                <a:lnTo>
                  <a:pt x="0" y="168643"/>
                </a:lnTo>
                <a:lnTo>
                  <a:pt x="3911" y="210642"/>
                </a:lnTo>
                <a:lnTo>
                  <a:pt x="8911" y="209481"/>
                </a:lnTo>
                <a:lnTo>
                  <a:pt x="14612" y="207987"/>
                </a:lnTo>
                <a:lnTo>
                  <a:pt x="23183" y="205455"/>
                </a:lnTo>
                <a:lnTo>
                  <a:pt x="36791" y="201180"/>
                </a:lnTo>
                <a:lnTo>
                  <a:pt x="75526" y="201180"/>
                </a:lnTo>
                <a:lnTo>
                  <a:pt x="75526" y="187198"/>
                </a:lnTo>
                <a:lnTo>
                  <a:pt x="88874" y="181991"/>
                </a:lnTo>
                <a:lnTo>
                  <a:pt x="92455" y="180022"/>
                </a:lnTo>
                <a:lnTo>
                  <a:pt x="97663" y="177101"/>
                </a:lnTo>
                <a:lnTo>
                  <a:pt x="98173" y="147142"/>
                </a:lnTo>
                <a:lnTo>
                  <a:pt x="75526" y="147142"/>
                </a:lnTo>
                <a:lnTo>
                  <a:pt x="75526" y="94081"/>
                </a:lnTo>
                <a:close/>
              </a:path>
              <a:path w="315594" h="309879">
                <a:moveTo>
                  <a:pt x="309930" y="142913"/>
                </a:moveTo>
                <a:lnTo>
                  <a:pt x="103200" y="142913"/>
                </a:lnTo>
                <a:lnTo>
                  <a:pt x="103200" y="175145"/>
                </a:lnTo>
                <a:lnTo>
                  <a:pt x="309930" y="175145"/>
                </a:lnTo>
                <a:lnTo>
                  <a:pt x="309930" y="142913"/>
                </a:lnTo>
                <a:close/>
              </a:path>
              <a:path w="315594" h="309879">
                <a:moveTo>
                  <a:pt x="98323" y="138353"/>
                </a:moveTo>
                <a:lnTo>
                  <a:pt x="81711" y="145199"/>
                </a:lnTo>
                <a:lnTo>
                  <a:pt x="75526" y="147142"/>
                </a:lnTo>
                <a:lnTo>
                  <a:pt x="98173" y="147142"/>
                </a:lnTo>
                <a:lnTo>
                  <a:pt x="98323" y="138353"/>
                </a:lnTo>
                <a:close/>
              </a:path>
              <a:path w="315594" h="309879">
                <a:moveTo>
                  <a:pt x="188493" y="125653"/>
                </a:moveTo>
                <a:lnTo>
                  <a:pt x="150406" y="125653"/>
                </a:lnTo>
                <a:lnTo>
                  <a:pt x="150088" y="134124"/>
                </a:lnTo>
                <a:lnTo>
                  <a:pt x="149758" y="137706"/>
                </a:lnTo>
                <a:lnTo>
                  <a:pt x="149428" y="142913"/>
                </a:lnTo>
                <a:lnTo>
                  <a:pt x="187528" y="142913"/>
                </a:lnTo>
                <a:lnTo>
                  <a:pt x="188095" y="138353"/>
                </a:lnTo>
                <a:lnTo>
                  <a:pt x="188198" y="134124"/>
                </a:lnTo>
                <a:lnTo>
                  <a:pt x="188493" y="125653"/>
                </a:lnTo>
                <a:close/>
              </a:path>
              <a:path w="315594" h="309879">
                <a:moveTo>
                  <a:pt x="303098" y="93433"/>
                </a:moveTo>
                <a:lnTo>
                  <a:pt x="110363" y="93433"/>
                </a:lnTo>
                <a:lnTo>
                  <a:pt x="110363" y="125653"/>
                </a:lnTo>
                <a:lnTo>
                  <a:pt x="303098" y="125653"/>
                </a:lnTo>
                <a:lnTo>
                  <a:pt x="303098" y="93433"/>
                </a:lnTo>
                <a:close/>
              </a:path>
              <a:path w="315594" h="309879">
                <a:moveTo>
                  <a:pt x="100596" y="56654"/>
                </a:moveTo>
                <a:lnTo>
                  <a:pt x="2603" y="56654"/>
                </a:lnTo>
                <a:lnTo>
                  <a:pt x="2603" y="94081"/>
                </a:lnTo>
                <a:lnTo>
                  <a:pt x="100596" y="94081"/>
                </a:lnTo>
                <a:lnTo>
                  <a:pt x="100596" y="56654"/>
                </a:lnTo>
                <a:close/>
              </a:path>
              <a:path w="315594" h="309879">
                <a:moveTo>
                  <a:pt x="155613" y="54038"/>
                </a:moveTo>
                <a:lnTo>
                  <a:pt x="153669" y="54038"/>
                </a:lnTo>
                <a:lnTo>
                  <a:pt x="117195" y="61518"/>
                </a:lnTo>
                <a:lnTo>
                  <a:pt x="120438" y="69438"/>
                </a:lnTo>
                <a:lnTo>
                  <a:pt x="123832" y="78943"/>
                </a:lnTo>
                <a:lnTo>
                  <a:pt x="126677" y="87714"/>
                </a:lnTo>
                <a:lnTo>
                  <a:pt x="128270" y="93433"/>
                </a:lnTo>
                <a:lnTo>
                  <a:pt x="135432" y="93433"/>
                </a:lnTo>
                <a:lnTo>
                  <a:pt x="166357" y="87249"/>
                </a:lnTo>
                <a:lnTo>
                  <a:pt x="163673" y="77434"/>
                </a:lnTo>
                <a:lnTo>
                  <a:pt x="160256" y="67100"/>
                </a:lnTo>
                <a:lnTo>
                  <a:pt x="155613" y="54038"/>
                </a:lnTo>
                <a:close/>
              </a:path>
              <a:path w="315594" h="309879">
                <a:moveTo>
                  <a:pt x="219430" y="50126"/>
                </a:moveTo>
                <a:lnTo>
                  <a:pt x="181990" y="57289"/>
                </a:lnTo>
                <a:lnTo>
                  <a:pt x="183967" y="64666"/>
                </a:lnTo>
                <a:lnTo>
                  <a:pt x="190247" y="87714"/>
                </a:lnTo>
                <a:lnTo>
                  <a:pt x="191757" y="93433"/>
                </a:lnTo>
                <a:lnTo>
                  <a:pt x="192074" y="93433"/>
                </a:lnTo>
                <a:lnTo>
                  <a:pt x="228866" y="86918"/>
                </a:lnTo>
                <a:lnTo>
                  <a:pt x="227713" y="80437"/>
                </a:lnTo>
                <a:lnTo>
                  <a:pt x="226225" y="73894"/>
                </a:lnTo>
                <a:lnTo>
                  <a:pt x="223607" y="64357"/>
                </a:lnTo>
                <a:lnTo>
                  <a:pt x="219430" y="50126"/>
                </a:lnTo>
                <a:close/>
              </a:path>
              <a:path w="315594" h="309879">
                <a:moveTo>
                  <a:pt x="273321" y="42316"/>
                </a:moveTo>
                <a:lnTo>
                  <a:pt x="267614" y="42316"/>
                </a:lnTo>
                <a:lnTo>
                  <a:pt x="262266" y="56654"/>
                </a:lnTo>
                <a:lnTo>
                  <a:pt x="257111" y="68970"/>
                </a:lnTo>
                <a:lnTo>
                  <a:pt x="251312" y="80821"/>
                </a:lnTo>
                <a:lnTo>
                  <a:pt x="244170" y="93433"/>
                </a:lnTo>
                <a:lnTo>
                  <a:pt x="284861" y="93433"/>
                </a:lnTo>
                <a:lnTo>
                  <a:pt x="293425" y="77909"/>
                </a:lnTo>
                <a:lnTo>
                  <a:pt x="299150" y="66409"/>
                </a:lnTo>
                <a:lnTo>
                  <a:pt x="302857" y="58084"/>
                </a:lnTo>
                <a:lnTo>
                  <a:pt x="305371" y="52082"/>
                </a:lnTo>
                <a:lnTo>
                  <a:pt x="273321" y="42316"/>
                </a:lnTo>
                <a:close/>
              </a:path>
              <a:path w="315594" h="309879">
                <a:moveTo>
                  <a:pt x="75526" y="1955"/>
                </a:moveTo>
                <a:lnTo>
                  <a:pt x="36791" y="1955"/>
                </a:lnTo>
                <a:lnTo>
                  <a:pt x="36791" y="56654"/>
                </a:lnTo>
                <a:lnTo>
                  <a:pt x="75526" y="56654"/>
                </a:lnTo>
                <a:lnTo>
                  <a:pt x="75526" y="1955"/>
                </a:lnTo>
                <a:close/>
              </a:path>
              <a:path w="315594" h="309879">
                <a:moveTo>
                  <a:pt x="288442" y="0"/>
                </a:moveTo>
                <a:lnTo>
                  <a:pt x="234926" y="11712"/>
                </a:lnTo>
                <a:lnTo>
                  <a:pt x="184958" y="16732"/>
                </a:lnTo>
                <a:lnTo>
                  <a:pt x="135474" y="18826"/>
                </a:lnTo>
                <a:lnTo>
                  <a:pt x="99618" y="19202"/>
                </a:lnTo>
                <a:lnTo>
                  <a:pt x="110363" y="55016"/>
                </a:lnTo>
                <a:lnTo>
                  <a:pt x="118454" y="55179"/>
                </a:lnTo>
                <a:lnTo>
                  <a:pt x="126272" y="55132"/>
                </a:lnTo>
                <a:lnTo>
                  <a:pt x="136962" y="54782"/>
                </a:lnTo>
                <a:lnTo>
                  <a:pt x="153669" y="54038"/>
                </a:lnTo>
                <a:lnTo>
                  <a:pt x="155613" y="54038"/>
                </a:lnTo>
                <a:lnTo>
                  <a:pt x="183964" y="52117"/>
                </a:lnTo>
                <a:lnTo>
                  <a:pt x="211737" y="49644"/>
                </a:lnTo>
                <a:lnTo>
                  <a:pt x="239448" y="46437"/>
                </a:lnTo>
                <a:lnTo>
                  <a:pt x="267614" y="42316"/>
                </a:lnTo>
                <a:lnTo>
                  <a:pt x="273321" y="42316"/>
                </a:lnTo>
                <a:lnTo>
                  <a:pt x="271195" y="41668"/>
                </a:lnTo>
                <a:lnTo>
                  <a:pt x="283251" y="39257"/>
                </a:lnTo>
                <a:lnTo>
                  <a:pt x="291984" y="37272"/>
                </a:lnTo>
                <a:lnTo>
                  <a:pt x="298704" y="35534"/>
                </a:lnTo>
                <a:lnTo>
                  <a:pt x="304723" y="33858"/>
                </a:lnTo>
                <a:lnTo>
                  <a:pt x="28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8720" y="5711342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28720" y="5711342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28720" y="6612492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3175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28720" y="6612492"/>
            <a:ext cx="5417185" cy="0"/>
          </a:xfrm>
          <a:custGeom>
            <a:avLst/>
            <a:gdLst/>
            <a:ahLst/>
            <a:cxnLst/>
            <a:rect l="l" t="t" r="r" b="b"/>
            <a:pathLst>
              <a:path w="5417184">
                <a:moveTo>
                  <a:pt x="0" y="0"/>
                </a:moveTo>
                <a:lnTo>
                  <a:pt x="5416562" y="0"/>
                </a:lnTo>
              </a:path>
            </a:pathLst>
          </a:custGeom>
          <a:ln w="41186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58525" y="69479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95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78509" y="66875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00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00543" y="639407"/>
            <a:ext cx="233679" cy="333375"/>
          </a:xfrm>
          <a:custGeom>
            <a:avLst/>
            <a:gdLst/>
            <a:ahLst/>
            <a:cxnLst/>
            <a:rect l="l" t="t" r="r" b="b"/>
            <a:pathLst>
              <a:path w="233680" h="333375">
                <a:moveTo>
                  <a:pt x="116839" y="0"/>
                </a:moveTo>
                <a:lnTo>
                  <a:pt x="67976" y="5186"/>
                </a:lnTo>
                <a:lnTo>
                  <a:pt x="13593" y="53292"/>
                </a:lnTo>
                <a:lnTo>
                  <a:pt x="2973" y="100621"/>
                </a:lnTo>
                <a:lnTo>
                  <a:pt x="0" y="166408"/>
                </a:lnTo>
                <a:lnTo>
                  <a:pt x="3007" y="232510"/>
                </a:lnTo>
                <a:lnTo>
                  <a:pt x="13695" y="279876"/>
                </a:lnTo>
                <a:lnTo>
                  <a:pt x="34564" y="310830"/>
                </a:lnTo>
                <a:lnTo>
                  <a:pt x="68112" y="327697"/>
                </a:lnTo>
                <a:lnTo>
                  <a:pt x="116839" y="332803"/>
                </a:lnTo>
                <a:lnTo>
                  <a:pt x="165524" y="327657"/>
                </a:lnTo>
                <a:lnTo>
                  <a:pt x="198980" y="310709"/>
                </a:lnTo>
                <a:lnTo>
                  <a:pt x="219106" y="280644"/>
                </a:lnTo>
                <a:lnTo>
                  <a:pt x="119303" y="280644"/>
                </a:lnTo>
                <a:lnTo>
                  <a:pt x="103006" y="280159"/>
                </a:lnTo>
                <a:lnTo>
                  <a:pt x="60540" y="260769"/>
                </a:lnTo>
                <a:lnTo>
                  <a:pt x="51201" y="216227"/>
                </a:lnTo>
                <a:lnTo>
                  <a:pt x="49568" y="166408"/>
                </a:lnTo>
                <a:lnTo>
                  <a:pt x="49837" y="143914"/>
                </a:lnTo>
                <a:lnTo>
                  <a:pt x="54491" y="90550"/>
                </a:lnTo>
                <a:lnTo>
                  <a:pt x="87228" y="54951"/>
                </a:lnTo>
                <a:lnTo>
                  <a:pt x="116839" y="52158"/>
                </a:lnTo>
                <a:lnTo>
                  <a:pt x="219135" y="52158"/>
                </a:lnTo>
                <a:lnTo>
                  <a:pt x="198673" y="21857"/>
                </a:lnTo>
                <a:lnTo>
                  <a:pt x="165251" y="5066"/>
                </a:lnTo>
                <a:lnTo>
                  <a:pt x="116839" y="0"/>
                </a:lnTo>
                <a:close/>
              </a:path>
              <a:path w="233680" h="333375">
                <a:moveTo>
                  <a:pt x="219135" y="52158"/>
                </a:moveTo>
                <a:lnTo>
                  <a:pt x="116839" y="52158"/>
                </a:lnTo>
                <a:lnTo>
                  <a:pt x="130160" y="52585"/>
                </a:lnTo>
                <a:lnTo>
                  <a:pt x="146173" y="54951"/>
                </a:lnTo>
                <a:lnTo>
                  <a:pt x="178969" y="90550"/>
                </a:lnTo>
                <a:lnTo>
                  <a:pt x="183479" y="143914"/>
                </a:lnTo>
                <a:lnTo>
                  <a:pt x="183743" y="166408"/>
                </a:lnTo>
                <a:lnTo>
                  <a:pt x="183479" y="188892"/>
                </a:lnTo>
                <a:lnTo>
                  <a:pt x="178969" y="242242"/>
                </a:lnTo>
                <a:lnTo>
                  <a:pt x="146619" y="277850"/>
                </a:lnTo>
                <a:lnTo>
                  <a:pt x="119303" y="280644"/>
                </a:lnTo>
                <a:lnTo>
                  <a:pt x="219106" y="280644"/>
                </a:lnTo>
                <a:lnTo>
                  <a:pt x="219742" y="279695"/>
                </a:lnTo>
                <a:lnTo>
                  <a:pt x="230341" y="232349"/>
                </a:lnTo>
                <a:lnTo>
                  <a:pt x="233311" y="166408"/>
                </a:lnTo>
                <a:lnTo>
                  <a:pt x="230273" y="100143"/>
                </a:lnTo>
                <a:lnTo>
                  <a:pt x="219537" y="52754"/>
                </a:lnTo>
                <a:lnTo>
                  <a:pt x="219135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69313" y="639407"/>
            <a:ext cx="233679" cy="333375"/>
          </a:xfrm>
          <a:custGeom>
            <a:avLst/>
            <a:gdLst/>
            <a:ahLst/>
            <a:cxnLst/>
            <a:rect l="l" t="t" r="r" b="b"/>
            <a:pathLst>
              <a:path w="233680" h="333375">
                <a:moveTo>
                  <a:pt x="116839" y="0"/>
                </a:moveTo>
                <a:lnTo>
                  <a:pt x="67976" y="5186"/>
                </a:lnTo>
                <a:lnTo>
                  <a:pt x="13593" y="53292"/>
                </a:lnTo>
                <a:lnTo>
                  <a:pt x="2973" y="100621"/>
                </a:lnTo>
                <a:lnTo>
                  <a:pt x="0" y="166408"/>
                </a:lnTo>
                <a:lnTo>
                  <a:pt x="3007" y="232510"/>
                </a:lnTo>
                <a:lnTo>
                  <a:pt x="13695" y="279876"/>
                </a:lnTo>
                <a:lnTo>
                  <a:pt x="34564" y="310830"/>
                </a:lnTo>
                <a:lnTo>
                  <a:pt x="68112" y="327697"/>
                </a:lnTo>
                <a:lnTo>
                  <a:pt x="116839" y="332803"/>
                </a:lnTo>
                <a:lnTo>
                  <a:pt x="165524" y="327657"/>
                </a:lnTo>
                <a:lnTo>
                  <a:pt x="198980" y="310709"/>
                </a:lnTo>
                <a:lnTo>
                  <a:pt x="219106" y="280644"/>
                </a:lnTo>
                <a:lnTo>
                  <a:pt x="119303" y="280644"/>
                </a:lnTo>
                <a:lnTo>
                  <a:pt x="103006" y="280159"/>
                </a:lnTo>
                <a:lnTo>
                  <a:pt x="60540" y="260769"/>
                </a:lnTo>
                <a:lnTo>
                  <a:pt x="51201" y="216227"/>
                </a:lnTo>
                <a:lnTo>
                  <a:pt x="49568" y="166408"/>
                </a:lnTo>
                <a:lnTo>
                  <a:pt x="49837" y="143914"/>
                </a:lnTo>
                <a:lnTo>
                  <a:pt x="54491" y="90550"/>
                </a:lnTo>
                <a:lnTo>
                  <a:pt x="87228" y="54951"/>
                </a:lnTo>
                <a:lnTo>
                  <a:pt x="116839" y="52158"/>
                </a:lnTo>
                <a:lnTo>
                  <a:pt x="219135" y="52158"/>
                </a:lnTo>
                <a:lnTo>
                  <a:pt x="198673" y="21857"/>
                </a:lnTo>
                <a:lnTo>
                  <a:pt x="165251" y="5066"/>
                </a:lnTo>
                <a:lnTo>
                  <a:pt x="116839" y="0"/>
                </a:lnTo>
                <a:close/>
              </a:path>
              <a:path w="233680" h="333375">
                <a:moveTo>
                  <a:pt x="219135" y="52158"/>
                </a:moveTo>
                <a:lnTo>
                  <a:pt x="116839" y="52158"/>
                </a:lnTo>
                <a:lnTo>
                  <a:pt x="130160" y="52585"/>
                </a:lnTo>
                <a:lnTo>
                  <a:pt x="146173" y="54951"/>
                </a:lnTo>
                <a:lnTo>
                  <a:pt x="178969" y="90550"/>
                </a:lnTo>
                <a:lnTo>
                  <a:pt x="183479" y="143914"/>
                </a:lnTo>
                <a:lnTo>
                  <a:pt x="183743" y="166408"/>
                </a:lnTo>
                <a:lnTo>
                  <a:pt x="183479" y="188892"/>
                </a:lnTo>
                <a:lnTo>
                  <a:pt x="178969" y="242242"/>
                </a:lnTo>
                <a:lnTo>
                  <a:pt x="146619" y="277850"/>
                </a:lnTo>
                <a:lnTo>
                  <a:pt x="119303" y="280644"/>
                </a:lnTo>
                <a:lnTo>
                  <a:pt x="219106" y="280644"/>
                </a:lnTo>
                <a:lnTo>
                  <a:pt x="219742" y="279695"/>
                </a:lnTo>
                <a:lnTo>
                  <a:pt x="230341" y="232349"/>
                </a:lnTo>
                <a:lnTo>
                  <a:pt x="233311" y="166408"/>
                </a:lnTo>
                <a:lnTo>
                  <a:pt x="230273" y="100143"/>
                </a:lnTo>
                <a:lnTo>
                  <a:pt x="219537" y="52754"/>
                </a:lnTo>
                <a:lnTo>
                  <a:pt x="219135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60016" y="623252"/>
            <a:ext cx="226060" cy="371475"/>
          </a:xfrm>
          <a:custGeom>
            <a:avLst/>
            <a:gdLst/>
            <a:ahLst/>
            <a:cxnLst/>
            <a:rect l="l" t="t" r="r" b="b"/>
            <a:pathLst>
              <a:path w="226060" h="371475">
                <a:moveTo>
                  <a:pt x="50622" y="5791"/>
                </a:moveTo>
                <a:lnTo>
                  <a:pt x="0" y="5791"/>
                </a:lnTo>
                <a:lnTo>
                  <a:pt x="0" y="370878"/>
                </a:lnTo>
                <a:lnTo>
                  <a:pt x="50622" y="370878"/>
                </a:lnTo>
                <a:lnTo>
                  <a:pt x="50622" y="166814"/>
                </a:lnTo>
                <a:lnTo>
                  <a:pt x="173656" y="166814"/>
                </a:lnTo>
                <a:lnTo>
                  <a:pt x="140916" y="149171"/>
                </a:lnTo>
                <a:lnTo>
                  <a:pt x="96169" y="127703"/>
                </a:lnTo>
                <a:lnTo>
                  <a:pt x="50622" y="108445"/>
                </a:lnTo>
                <a:lnTo>
                  <a:pt x="50622" y="5791"/>
                </a:lnTo>
                <a:close/>
              </a:path>
              <a:path w="226060" h="371475">
                <a:moveTo>
                  <a:pt x="173656" y="166814"/>
                </a:moveTo>
                <a:lnTo>
                  <a:pt x="50622" y="166814"/>
                </a:lnTo>
                <a:lnTo>
                  <a:pt x="80064" y="180477"/>
                </a:lnTo>
                <a:lnTo>
                  <a:pt x="121786" y="203454"/>
                </a:lnTo>
                <a:lnTo>
                  <a:pt x="165633" y="230154"/>
                </a:lnTo>
                <a:lnTo>
                  <a:pt x="201447" y="254990"/>
                </a:lnTo>
                <a:lnTo>
                  <a:pt x="224828" y="197040"/>
                </a:lnTo>
                <a:lnTo>
                  <a:pt x="184067" y="172424"/>
                </a:lnTo>
                <a:lnTo>
                  <a:pt x="173656" y="166814"/>
                </a:lnTo>
                <a:close/>
              </a:path>
              <a:path w="226060" h="371475">
                <a:moveTo>
                  <a:pt x="146583" y="21526"/>
                </a:moveTo>
                <a:lnTo>
                  <a:pt x="118605" y="37668"/>
                </a:lnTo>
                <a:lnTo>
                  <a:pt x="130473" y="59485"/>
                </a:lnTo>
                <a:lnTo>
                  <a:pt x="138920" y="77147"/>
                </a:lnTo>
                <a:lnTo>
                  <a:pt x="144646" y="90698"/>
                </a:lnTo>
                <a:lnTo>
                  <a:pt x="148348" y="100177"/>
                </a:lnTo>
                <a:lnTo>
                  <a:pt x="176669" y="82791"/>
                </a:lnTo>
                <a:lnTo>
                  <a:pt x="173011" y="73568"/>
                </a:lnTo>
                <a:lnTo>
                  <a:pt x="167332" y="60540"/>
                </a:lnTo>
                <a:lnTo>
                  <a:pt x="158799" y="43322"/>
                </a:lnTo>
                <a:lnTo>
                  <a:pt x="146583" y="21526"/>
                </a:lnTo>
                <a:close/>
              </a:path>
              <a:path w="226060" h="371475">
                <a:moveTo>
                  <a:pt x="194729" y="0"/>
                </a:moveTo>
                <a:lnTo>
                  <a:pt x="167462" y="15735"/>
                </a:lnTo>
                <a:lnTo>
                  <a:pt x="174993" y="29005"/>
                </a:lnTo>
                <a:lnTo>
                  <a:pt x="182822" y="43983"/>
                </a:lnTo>
                <a:lnTo>
                  <a:pt x="190318" y="59737"/>
                </a:lnTo>
                <a:lnTo>
                  <a:pt x="196850" y="75336"/>
                </a:lnTo>
                <a:lnTo>
                  <a:pt x="225882" y="57543"/>
                </a:lnTo>
                <a:lnTo>
                  <a:pt x="218771" y="42144"/>
                </a:lnTo>
                <a:lnTo>
                  <a:pt x="211762" y="28457"/>
                </a:lnTo>
                <a:lnTo>
                  <a:pt x="204025" y="14927"/>
                </a:lnTo>
                <a:lnTo>
                  <a:pt x="194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04732" y="634847"/>
            <a:ext cx="336550" cy="365125"/>
          </a:xfrm>
          <a:custGeom>
            <a:avLst/>
            <a:gdLst/>
            <a:ahLst/>
            <a:cxnLst/>
            <a:rect l="l" t="t" r="r" b="b"/>
            <a:pathLst>
              <a:path w="336550" h="365125">
                <a:moveTo>
                  <a:pt x="200748" y="0"/>
                </a:moveTo>
                <a:lnTo>
                  <a:pt x="153657" y="0"/>
                </a:lnTo>
                <a:lnTo>
                  <a:pt x="153657" y="351840"/>
                </a:lnTo>
                <a:lnTo>
                  <a:pt x="199865" y="344689"/>
                </a:lnTo>
                <a:lnTo>
                  <a:pt x="240202" y="325697"/>
                </a:lnTo>
                <a:lnTo>
                  <a:pt x="274343" y="296059"/>
                </a:lnTo>
                <a:lnTo>
                  <a:pt x="281727" y="285610"/>
                </a:lnTo>
                <a:lnTo>
                  <a:pt x="200748" y="285610"/>
                </a:lnTo>
                <a:lnTo>
                  <a:pt x="200748" y="0"/>
                </a:lnTo>
                <a:close/>
              </a:path>
              <a:path w="336550" h="365125">
                <a:moveTo>
                  <a:pt x="292442" y="133286"/>
                </a:moveTo>
                <a:lnTo>
                  <a:pt x="278766" y="191804"/>
                </a:lnTo>
                <a:lnTo>
                  <a:pt x="248842" y="249696"/>
                </a:lnTo>
                <a:lnTo>
                  <a:pt x="216865" y="277466"/>
                </a:lnTo>
                <a:lnTo>
                  <a:pt x="200748" y="285610"/>
                </a:lnTo>
                <a:lnTo>
                  <a:pt x="281727" y="285610"/>
                </a:lnTo>
                <a:lnTo>
                  <a:pt x="301965" y="256969"/>
                </a:lnTo>
                <a:lnTo>
                  <a:pt x="322741" y="209624"/>
                </a:lnTo>
                <a:lnTo>
                  <a:pt x="336346" y="155219"/>
                </a:lnTo>
                <a:lnTo>
                  <a:pt x="292442" y="133286"/>
                </a:lnTo>
                <a:close/>
              </a:path>
              <a:path w="336550" h="365125">
                <a:moveTo>
                  <a:pt x="104444" y="12827"/>
                </a:moveTo>
                <a:lnTo>
                  <a:pt x="56286" y="12827"/>
                </a:lnTo>
                <a:lnTo>
                  <a:pt x="56286" y="122936"/>
                </a:lnTo>
                <a:lnTo>
                  <a:pt x="50231" y="210634"/>
                </a:lnTo>
                <a:lnTo>
                  <a:pt x="35448" y="268798"/>
                </a:lnTo>
                <a:lnTo>
                  <a:pt x="17013" y="304840"/>
                </a:lnTo>
                <a:lnTo>
                  <a:pt x="0" y="326174"/>
                </a:lnTo>
                <a:lnTo>
                  <a:pt x="38239" y="365086"/>
                </a:lnTo>
                <a:lnTo>
                  <a:pt x="72845" y="312723"/>
                </a:lnTo>
                <a:lnTo>
                  <a:pt x="93116" y="246710"/>
                </a:lnTo>
                <a:lnTo>
                  <a:pt x="101566" y="183632"/>
                </a:lnTo>
                <a:lnTo>
                  <a:pt x="104444" y="114668"/>
                </a:lnTo>
                <a:lnTo>
                  <a:pt x="104444" y="12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69753" y="646862"/>
            <a:ext cx="311785" cy="341630"/>
          </a:xfrm>
          <a:custGeom>
            <a:avLst/>
            <a:gdLst/>
            <a:ahLst/>
            <a:cxnLst/>
            <a:rect l="l" t="t" r="r" b="b"/>
            <a:pathLst>
              <a:path w="311785" h="341630">
                <a:moveTo>
                  <a:pt x="248005" y="56705"/>
                </a:moveTo>
                <a:lnTo>
                  <a:pt x="158267" y="56705"/>
                </a:lnTo>
                <a:lnTo>
                  <a:pt x="108550" y="104236"/>
                </a:lnTo>
                <a:lnTo>
                  <a:pt x="81343" y="149478"/>
                </a:lnTo>
                <a:lnTo>
                  <a:pt x="69938" y="187968"/>
                </a:lnTo>
                <a:lnTo>
                  <a:pt x="67627" y="215239"/>
                </a:lnTo>
                <a:lnTo>
                  <a:pt x="71471" y="244660"/>
                </a:lnTo>
                <a:lnTo>
                  <a:pt x="99736" y="295740"/>
                </a:lnTo>
                <a:lnTo>
                  <a:pt x="148189" y="325888"/>
                </a:lnTo>
                <a:lnTo>
                  <a:pt x="217744" y="339599"/>
                </a:lnTo>
                <a:lnTo>
                  <a:pt x="268719" y="341490"/>
                </a:lnTo>
                <a:lnTo>
                  <a:pt x="275450" y="282295"/>
                </a:lnTo>
                <a:lnTo>
                  <a:pt x="202361" y="279830"/>
                </a:lnTo>
                <a:lnTo>
                  <a:pt x="155868" y="267750"/>
                </a:lnTo>
                <a:lnTo>
                  <a:pt x="130023" y="249451"/>
                </a:lnTo>
                <a:lnTo>
                  <a:pt x="118877" y="228330"/>
                </a:lnTo>
                <a:lnTo>
                  <a:pt x="116484" y="207784"/>
                </a:lnTo>
                <a:lnTo>
                  <a:pt x="122830" y="170797"/>
                </a:lnTo>
                <a:lnTo>
                  <a:pt x="157557" y="112501"/>
                </a:lnTo>
                <a:lnTo>
                  <a:pt x="198797" y="76289"/>
                </a:lnTo>
                <a:lnTo>
                  <a:pt x="242964" y="57353"/>
                </a:lnTo>
                <a:lnTo>
                  <a:pt x="248005" y="56705"/>
                </a:lnTo>
                <a:close/>
              </a:path>
              <a:path w="311785" h="341630">
                <a:moveTo>
                  <a:pt x="232613" y="101409"/>
                </a:moveTo>
                <a:lnTo>
                  <a:pt x="204990" y="118376"/>
                </a:lnTo>
                <a:lnTo>
                  <a:pt x="216341" y="137858"/>
                </a:lnTo>
                <a:lnTo>
                  <a:pt x="225704" y="156251"/>
                </a:lnTo>
                <a:lnTo>
                  <a:pt x="232676" y="171229"/>
                </a:lnTo>
                <a:lnTo>
                  <a:pt x="236855" y="180466"/>
                </a:lnTo>
                <a:lnTo>
                  <a:pt x="265176" y="161848"/>
                </a:lnTo>
                <a:lnTo>
                  <a:pt x="258102" y="145999"/>
                </a:lnTo>
                <a:lnTo>
                  <a:pt x="250228" y="130386"/>
                </a:lnTo>
                <a:lnTo>
                  <a:pt x="241687" y="115394"/>
                </a:lnTo>
                <a:lnTo>
                  <a:pt x="232613" y="101409"/>
                </a:lnTo>
                <a:close/>
              </a:path>
              <a:path w="311785" h="341630">
                <a:moveTo>
                  <a:pt x="279349" y="77406"/>
                </a:moveTo>
                <a:lnTo>
                  <a:pt x="251371" y="94373"/>
                </a:lnTo>
                <a:lnTo>
                  <a:pt x="259198" y="106347"/>
                </a:lnTo>
                <a:lnTo>
                  <a:pt x="266463" y="118789"/>
                </a:lnTo>
                <a:lnTo>
                  <a:pt x="274325" y="133717"/>
                </a:lnTo>
                <a:lnTo>
                  <a:pt x="283946" y="153149"/>
                </a:lnTo>
                <a:lnTo>
                  <a:pt x="311556" y="133286"/>
                </a:lnTo>
                <a:lnTo>
                  <a:pt x="304932" y="119083"/>
                </a:lnTo>
                <a:lnTo>
                  <a:pt x="296514" y="103793"/>
                </a:lnTo>
                <a:lnTo>
                  <a:pt x="287565" y="89280"/>
                </a:lnTo>
                <a:lnTo>
                  <a:pt x="279349" y="77406"/>
                </a:lnTo>
                <a:close/>
              </a:path>
              <a:path w="311785" h="341630">
                <a:moveTo>
                  <a:pt x="306959" y="0"/>
                </a:moveTo>
                <a:lnTo>
                  <a:pt x="110253" y="9001"/>
                </a:lnTo>
                <a:lnTo>
                  <a:pt x="38193" y="13242"/>
                </a:lnTo>
                <a:lnTo>
                  <a:pt x="18549" y="14139"/>
                </a:lnTo>
                <a:lnTo>
                  <a:pt x="0" y="14490"/>
                </a:lnTo>
                <a:lnTo>
                  <a:pt x="1765" y="72440"/>
                </a:lnTo>
                <a:lnTo>
                  <a:pt x="158267" y="56705"/>
                </a:lnTo>
                <a:lnTo>
                  <a:pt x="248005" y="56705"/>
                </a:lnTo>
                <a:lnTo>
                  <a:pt x="264121" y="54635"/>
                </a:lnTo>
                <a:lnTo>
                  <a:pt x="275414" y="54522"/>
                </a:lnTo>
                <a:lnTo>
                  <a:pt x="308355" y="54522"/>
                </a:lnTo>
                <a:lnTo>
                  <a:pt x="306959" y="0"/>
                </a:lnTo>
                <a:close/>
              </a:path>
              <a:path w="311785" h="341630">
                <a:moveTo>
                  <a:pt x="308355" y="54522"/>
                </a:moveTo>
                <a:lnTo>
                  <a:pt x="275414" y="54522"/>
                </a:lnTo>
                <a:lnTo>
                  <a:pt x="308368" y="55041"/>
                </a:lnTo>
                <a:lnTo>
                  <a:pt x="308355" y="5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23867" y="646862"/>
            <a:ext cx="311785" cy="341630"/>
          </a:xfrm>
          <a:custGeom>
            <a:avLst/>
            <a:gdLst/>
            <a:ahLst/>
            <a:cxnLst/>
            <a:rect l="l" t="t" r="r" b="b"/>
            <a:pathLst>
              <a:path w="311785" h="341630">
                <a:moveTo>
                  <a:pt x="248005" y="56705"/>
                </a:moveTo>
                <a:lnTo>
                  <a:pt x="158267" y="56705"/>
                </a:lnTo>
                <a:lnTo>
                  <a:pt x="108550" y="104236"/>
                </a:lnTo>
                <a:lnTo>
                  <a:pt x="81343" y="149478"/>
                </a:lnTo>
                <a:lnTo>
                  <a:pt x="69938" y="187968"/>
                </a:lnTo>
                <a:lnTo>
                  <a:pt x="67627" y="215239"/>
                </a:lnTo>
                <a:lnTo>
                  <a:pt x="71471" y="244660"/>
                </a:lnTo>
                <a:lnTo>
                  <a:pt x="99736" y="295740"/>
                </a:lnTo>
                <a:lnTo>
                  <a:pt x="148189" y="325888"/>
                </a:lnTo>
                <a:lnTo>
                  <a:pt x="217744" y="339599"/>
                </a:lnTo>
                <a:lnTo>
                  <a:pt x="268719" y="341490"/>
                </a:lnTo>
                <a:lnTo>
                  <a:pt x="275450" y="282295"/>
                </a:lnTo>
                <a:lnTo>
                  <a:pt x="202361" y="279830"/>
                </a:lnTo>
                <a:lnTo>
                  <a:pt x="155868" y="267750"/>
                </a:lnTo>
                <a:lnTo>
                  <a:pt x="130023" y="249451"/>
                </a:lnTo>
                <a:lnTo>
                  <a:pt x="118877" y="228330"/>
                </a:lnTo>
                <a:lnTo>
                  <a:pt x="116484" y="207784"/>
                </a:lnTo>
                <a:lnTo>
                  <a:pt x="122830" y="170797"/>
                </a:lnTo>
                <a:lnTo>
                  <a:pt x="157557" y="112501"/>
                </a:lnTo>
                <a:lnTo>
                  <a:pt x="198797" y="76289"/>
                </a:lnTo>
                <a:lnTo>
                  <a:pt x="242964" y="57353"/>
                </a:lnTo>
                <a:lnTo>
                  <a:pt x="248005" y="56705"/>
                </a:lnTo>
                <a:close/>
              </a:path>
              <a:path w="311785" h="341630">
                <a:moveTo>
                  <a:pt x="232613" y="101409"/>
                </a:moveTo>
                <a:lnTo>
                  <a:pt x="204990" y="118376"/>
                </a:lnTo>
                <a:lnTo>
                  <a:pt x="216341" y="137858"/>
                </a:lnTo>
                <a:lnTo>
                  <a:pt x="225704" y="156251"/>
                </a:lnTo>
                <a:lnTo>
                  <a:pt x="232676" y="171229"/>
                </a:lnTo>
                <a:lnTo>
                  <a:pt x="236855" y="180466"/>
                </a:lnTo>
                <a:lnTo>
                  <a:pt x="265176" y="161848"/>
                </a:lnTo>
                <a:lnTo>
                  <a:pt x="258102" y="145999"/>
                </a:lnTo>
                <a:lnTo>
                  <a:pt x="250228" y="130386"/>
                </a:lnTo>
                <a:lnTo>
                  <a:pt x="241687" y="115394"/>
                </a:lnTo>
                <a:lnTo>
                  <a:pt x="232613" y="101409"/>
                </a:lnTo>
                <a:close/>
              </a:path>
              <a:path w="311785" h="341630">
                <a:moveTo>
                  <a:pt x="279349" y="77406"/>
                </a:moveTo>
                <a:lnTo>
                  <a:pt x="251371" y="94373"/>
                </a:lnTo>
                <a:lnTo>
                  <a:pt x="259198" y="106347"/>
                </a:lnTo>
                <a:lnTo>
                  <a:pt x="266463" y="118789"/>
                </a:lnTo>
                <a:lnTo>
                  <a:pt x="274325" y="133717"/>
                </a:lnTo>
                <a:lnTo>
                  <a:pt x="283946" y="153149"/>
                </a:lnTo>
                <a:lnTo>
                  <a:pt x="311556" y="133286"/>
                </a:lnTo>
                <a:lnTo>
                  <a:pt x="304932" y="119083"/>
                </a:lnTo>
                <a:lnTo>
                  <a:pt x="296514" y="103793"/>
                </a:lnTo>
                <a:lnTo>
                  <a:pt x="287565" y="89280"/>
                </a:lnTo>
                <a:lnTo>
                  <a:pt x="279349" y="77406"/>
                </a:lnTo>
                <a:close/>
              </a:path>
              <a:path w="311785" h="341630">
                <a:moveTo>
                  <a:pt x="306959" y="0"/>
                </a:moveTo>
                <a:lnTo>
                  <a:pt x="110253" y="9001"/>
                </a:lnTo>
                <a:lnTo>
                  <a:pt x="38193" y="13242"/>
                </a:lnTo>
                <a:lnTo>
                  <a:pt x="18549" y="14139"/>
                </a:lnTo>
                <a:lnTo>
                  <a:pt x="0" y="14490"/>
                </a:lnTo>
                <a:lnTo>
                  <a:pt x="1765" y="72440"/>
                </a:lnTo>
                <a:lnTo>
                  <a:pt x="158267" y="56705"/>
                </a:lnTo>
                <a:lnTo>
                  <a:pt x="248005" y="56705"/>
                </a:lnTo>
                <a:lnTo>
                  <a:pt x="264121" y="54635"/>
                </a:lnTo>
                <a:lnTo>
                  <a:pt x="275414" y="54522"/>
                </a:lnTo>
                <a:lnTo>
                  <a:pt x="308355" y="54522"/>
                </a:lnTo>
                <a:lnTo>
                  <a:pt x="306959" y="0"/>
                </a:lnTo>
                <a:close/>
              </a:path>
              <a:path w="311785" h="341630">
                <a:moveTo>
                  <a:pt x="308355" y="54522"/>
                </a:moveTo>
                <a:lnTo>
                  <a:pt x="275414" y="54522"/>
                </a:lnTo>
                <a:lnTo>
                  <a:pt x="308368" y="55041"/>
                </a:lnTo>
                <a:lnTo>
                  <a:pt x="308355" y="5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78680" y="630301"/>
            <a:ext cx="300355" cy="360680"/>
          </a:xfrm>
          <a:custGeom>
            <a:avLst/>
            <a:gdLst/>
            <a:ahLst/>
            <a:cxnLst/>
            <a:rect l="l" t="t" r="r" b="b"/>
            <a:pathLst>
              <a:path w="300354" h="360680">
                <a:moveTo>
                  <a:pt x="66916" y="203238"/>
                </a:moveTo>
                <a:lnTo>
                  <a:pt x="55903" y="214583"/>
                </a:lnTo>
                <a:lnTo>
                  <a:pt x="43065" y="231281"/>
                </a:lnTo>
                <a:lnTo>
                  <a:pt x="32419" y="253410"/>
                </a:lnTo>
                <a:lnTo>
                  <a:pt x="27978" y="281050"/>
                </a:lnTo>
                <a:lnTo>
                  <a:pt x="31666" y="303250"/>
                </a:lnTo>
                <a:lnTo>
                  <a:pt x="55903" y="336004"/>
                </a:lnTo>
                <a:lnTo>
                  <a:pt x="112814" y="355666"/>
                </a:lnTo>
                <a:lnTo>
                  <a:pt x="194373" y="360121"/>
                </a:lnTo>
                <a:lnTo>
                  <a:pt x="214165" y="359828"/>
                </a:lnTo>
                <a:lnTo>
                  <a:pt x="231900" y="359030"/>
                </a:lnTo>
                <a:lnTo>
                  <a:pt x="248042" y="357844"/>
                </a:lnTo>
                <a:lnTo>
                  <a:pt x="263055" y="356387"/>
                </a:lnTo>
                <a:lnTo>
                  <a:pt x="263055" y="309206"/>
                </a:lnTo>
                <a:lnTo>
                  <a:pt x="177736" y="309206"/>
                </a:lnTo>
                <a:lnTo>
                  <a:pt x="160230" y="309102"/>
                </a:lnTo>
                <a:lnTo>
                  <a:pt x="115417" y="306298"/>
                </a:lnTo>
                <a:lnTo>
                  <a:pt x="78823" y="290064"/>
                </a:lnTo>
                <a:lnTo>
                  <a:pt x="74701" y="274434"/>
                </a:lnTo>
                <a:lnTo>
                  <a:pt x="77428" y="260611"/>
                </a:lnTo>
                <a:lnTo>
                  <a:pt x="84039" y="248612"/>
                </a:lnTo>
                <a:lnTo>
                  <a:pt x="92178" y="238865"/>
                </a:lnTo>
                <a:lnTo>
                  <a:pt x="99491" y="231800"/>
                </a:lnTo>
                <a:lnTo>
                  <a:pt x="66916" y="203238"/>
                </a:lnTo>
                <a:close/>
              </a:path>
              <a:path w="300354" h="360680">
                <a:moveTo>
                  <a:pt x="263055" y="303822"/>
                </a:moveTo>
                <a:lnTo>
                  <a:pt x="246387" y="306233"/>
                </a:lnTo>
                <a:lnTo>
                  <a:pt x="227168" y="307909"/>
                </a:lnTo>
                <a:lnTo>
                  <a:pt x="204562" y="308888"/>
                </a:lnTo>
                <a:lnTo>
                  <a:pt x="177736" y="309206"/>
                </a:lnTo>
                <a:lnTo>
                  <a:pt x="263055" y="309206"/>
                </a:lnTo>
                <a:lnTo>
                  <a:pt x="263055" y="303822"/>
                </a:lnTo>
                <a:close/>
              </a:path>
              <a:path w="300354" h="360680">
                <a:moveTo>
                  <a:pt x="175958" y="0"/>
                </a:moveTo>
                <a:lnTo>
                  <a:pt x="128168" y="1244"/>
                </a:lnTo>
                <a:lnTo>
                  <a:pt x="128781" y="12263"/>
                </a:lnTo>
                <a:lnTo>
                  <a:pt x="129578" y="23695"/>
                </a:lnTo>
                <a:lnTo>
                  <a:pt x="130650" y="36045"/>
                </a:lnTo>
                <a:lnTo>
                  <a:pt x="132054" y="49250"/>
                </a:lnTo>
                <a:lnTo>
                  <a:pt x="12395" y="49250"/>
                </a:lnTo>
                <a:lnTo>
                  <a:pt x="12395" y="96443"/>
                </a:lnTo>
                <a:lnTo>
                  <a:pt x="138785" y="96443"/>
                </a:lnTo>
                <a:lnTo>
                  <a:pt x="140116" y="104298"/>
                </a:lnTo>
                <a:lnTo>
                  <a:pt x="141976" y="113625"/>
                </a:lnTo>
                <a:lnTo>
                  <a:pt x="144364" y="124502"/>
                </a:lnTo>
                <a:lnTo>
                  <a:pt x="147281" y="137007"/>
                </a:lnTo>
                <a:lnTo>
                  <a:pt x="143040" y="137007"/>
                </a:lnTo>
                <a:lnTo>
                  <a:pt x="140919" y="137413"/>
                </a:lnTo>
                <a:lnTo>
                  <a:pt x="0" y="137413"/>
                </a:lnTo>
                <a:lnTo>
                  <a:pt x="0" y="183781"/>
                </a:lnTo>
                <a:lnTo>
                  <a:pt x="160032" y="183781"/>
                </a:lnTo>
                <a:lnTo>
                  <a:pt x="168984" y="210556"/>
                </a:lnTo>
                <a:lnTo>
                  <a:pt x="178001" y="232521"/>
                </a:lnTo>
                <a:lnTo>
                  <a:pt x="187416" y="250604"/>
                </a:lnTo>
                <a:lnTo>
                  <a:pt x="197561" y="265734"/>
                </a:lnTo>
                <a:lnTo>
                  <a:pt x="240042" y="239242"/>
                </a:lnTo>
                <a:lnTo>
                  <a:pt x="230695" y="225588"/>
                </a:lnTo>
                <a:lnTo>
                  <a:pt x="222608" y="211931"/>
                </a:lnTo>
                <a:lnTo>
                  <a:pt x="215450" y="197340"/>
                </a:lnTo>
                <a:lnTo>
                  <a:pt x="208889" y="180886"/>
                </a:lnTo>
                <a:lnTo>
                  <a:pt x="220766" y="180010"/>
                </a:lnTo>
                <a:lnTo>
                  <a:pt x="242038" y="177622"/>
                </a:lnTo>
                <a:lnTo>
                  <a:pt x="269484" y="173138"/>
                </a:lnTo>
                <a:lnTo>
                  <a:pt x="299885" y="165976"/>
                </a:lnTo>
                <a:lnTo>
                  <a:pt x="294989" y="134937"/>
                </a:lnTo>
                <a:lnTo>
                  <a:pt x="194017" y="134937"/>
                </a:lnTo>
                <a:lnTo>
                  <a:pt x="191295" y="123641"/>
                </a:lnTo>
                <a:lnTo>
                  <a:pt x="188934" y="113156"/>
                </a:lnTo>
                <a:lnTo>
                  <a:pt x="186902" y="103215"/>
                </a:lnTo>
                <a:lnTo>
                  <a:pt x="185166" y="93548"/>
                </a:lnTo>
                <a:lnTo>
                  <a:pt x="205055" y="92032"/>
                </a:lnTo>
                <a:lnTo>
                  <a:pt x="227433" y="89198"/>
                </a:lnTo>
                <a:lnTo>
                  <a:pt x="251336" y="84811"/>
                </a:lnTo>
                <a:lnTo>
                  <a:pt x="275805" y="78638"/>
                </a:lnTo>
                <a:lnTo>
                  <a:pt x="268665" y="47180"/>
                </a:lnTo>
                <a:lnTo>
                  <a:pt x="178803" y="47180"/>
                </a:lnTo>
                <a:lnTo>
                  <a:pt x="177708" y="34924"/>
                </a:lnTo>
                <a:lnTo>
                  <a:pt x="176980" y="23595"/>
                </a:lnTo>
                <a:lnTo>
                  <a:pt x="176447" y="12120"/>
                </a:lnTo>
                <a:lnTo>
                  <a:pt x="175958" y="0"/>
                </a:lnTo>
                <a:close/>
              </a:path>
              <a:path w="300354" h="360680">
                <a:moveTo>
                  <a:pt x="292442" y="118795"/>
                </a:moveTo>
                <a:lnTo>
                  <a:pt x="266409" y="125684"/>
                </a:lnTo>
                <a:lnTo>
                  <a:pt x="243230" y="130128"/>
                </a:lnTo>
                <a:lnTo>
                  <a:pt x="220051" y="132942"/>
                </a:lnTo>
                <a:lnTo>
                  <a:pt x="194017" y="134937"/>
                </a:lnTo>
                <a:lnTo>
                  <a:pt x="294989" y="134937"/>
                </a:lnTo>
                <a:lnTo>
                  <a:pt x="292442" y="118795"/>
                </a:lnTo>
                <a:close/>
              </a:path>
              <a:path w="300354" h="360680">
                <a:moveTo>
                  <a:pt x="265188" y="31864"/>
                </a:moveTo>
                <a:lnTo>
                  <a:pt x="245711" y="37231"/>
                </a:lnTo>
                <a:lnTo>
                  <a:pt x="224910" y="41546"/>
                </a:lnTo>
                <a:lnTo>
                  <a:pt x="202652" y="44849"/>
                </a:lnTo>
                <a:lnTo>
                  <a:pt x="178803" y="47180"/>
                </a:lnTo>
                <a:lnTo>
                  <a:pt x="268665" y="47180"/>
                </a:lnTo>
                <a:lnTo>
                  <a:pt x="265188" y="31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11915" y="637743"/>
            <a:ext cx="293370" cy="353060"/>
          </a:xfrm>
          <a:custGeom>
            <a:avLst/>
            <a:gdLst/>
            <a:ahLst/>
            <a:cxnLst/>
            <a:rect l="l" t="t" r="r" b="b"/>
            <a:pathLst>
              <a:path w="293370" h="353059">
                <a:moveTo>
                  <a:pt x="130289" y="213169"/>
                </a:moveTo>
                <a:lnTo>
                  <a:pt x="106500" y="217439"/>
                </a:lnTo>
                <a:lnTo>
                  <a:pt x="85231" y="229938"/>
                </a:lnTo>
                <a:lnTo>
                  <a:pt x="69937" y="250197"/>
                </a:lnTo>
                <a:lnTo>
                  <a:pt x="64071" y="277749"/>
                </a:lnTo>
                <a:lnTo>
                  <a:pt x="66162" y="294699"/>
                </a:lnTo>
                <a:lnTo>
                  <a:pt x="92760" y="334454"/>
                </a:lnTo>
                <a:lnTo>
                  <a:pt x="134082" y="350869"/>
                </a:lnTo>
                <a:lnTo>
                  <a:pt x="158610" y="352666"/>
                </a:lnTo>
                <a:lnTo>
                  <a:pt x="208496" y="345927"/>
                </a:lnTo>
                <a:lnTo>
                  <a:pt x="246349" y="327368"/>
                </a:lnTo>
                <a:lnTo>
                  <a:pt x="266249" y="306311"/>
                </a:lnTo>
                <a:lnTo>
                  <a:pt x="156845" y="306311"/>
                </a:lnTo>
                <a:lnTo>
                  <a:pt x="129218" y="305549"/>
                </a:lnTo>
                <a:lnTo>
                  <a:pt x="112980" y="298965"/>
                </a:lnTo>
                <a:lnTo>
                  <a:pt x="105308" y="289432"/>
                </a:lnTo>
                <a:lnTo>
                  <a:pt x="103378" y="279819"/>
                </a:lnTo>
                <a:lnTo>
                  <a:pt x="105109" y="270609"/>
                </a:lnTo>
                <a:lnTo>
                  <a:pt x="110061" y="263263"/>
                </a:lnTo>
                <a:lnTo>
                  <a:pt x="117865" y="258400"/>
                </a:lnTo>
                <a:lnTo>
                  <a:pt x="128155" y="256641"/>
                </a:lnTo>
                <a:lnTo>
                  <a:pt x="189558" y="256641"/>
                </a:lnTo>
                <a:lnTo>
                  <a:pt x="178700" y="236199"/>
                </a:lnTo>
                <a:lnTo>
                  <a:pt x="158144" y="219464"/>
                </a:lnTo>
                <a:lnTo>
                  <a:pt x="130289" y="213169"/>
                </a:lnTo>
                <a:close/>
              </a:path>
              <a:path w="293370" h="353059">
                <a:moveTo>
                  <a:pt x="189558" y="256641"/>
                </a:moveTo>
                <a:lnTo>
                  <a:pt x="128155" y="256641"/>
                </a:lnTo>
                <a:lnTo>
                  <a:pt x="142122" y="260211"/>
                </a:lnTo>
                <a:lnTo>
                  <a:pt x="151439" y="269368"/>
                </a:lnTo>
                <a:lnTo>
                  <a:pt x="156639" y="281785"/>
                </a:lnTo>
                <a:lnTo>
                  <a:pt x="158104" y="293890"/>
                </a:lnTo>
                <a:lnTo>
                  <a:pt x="158153" y="299681"/>
                </a:lnTo>
                <a:lnTo>
                  <a:pt x="157899" y="301752"/>
                </a:lnTo>
                <a:lnTo>
                  <a:pt x="156845" y="306311"/>
                </a:lnTo>
                <a:lnTo>
                  <a:pt x="266249" y="306311"/>
                </a:lnTo>
                <a:lnTo>
                  <a:pt x="272514" y="299681"/>
                </a:lnTo>
                <a:lnTo>
                  <a:pt x="195072" y="299681"/>
                </a:lnTo>
                <a:lnTo>
                  <a:pt x="195427" y="293890"/>
                </a:lnTo>
                <a:lnTo>
                  <a:pt x="195783" y="291414"/>
                </a:lnTo>
                <a:lnTo>
                  <a:pt x="195783" y="288099"/>
                </a:lnTo>
                <a:lnTo>
                  <a:pt x="191423" y="260152"/>
                </a:lnTo>
                <a:lnTo>
                  <a:pt x="189558" y="256641"/>
                </a:lnTo>
                <a:close/>
              </a:path>
              <a:path w="293370" h="353059">
                <a:moveTo>
                  <a:pt x="275513" y="160197"/>
                </a:moveTo>
                <a:lnTo>
                  <a:pt x="178079" y="160197"/>
                </a:lnTo>
                <a:lnTo>
                  <a:pt x="193299" y="161290"/>
                </a:lnTo>
                <a:lnTo>
                  <a:pt x="215392" y="168941"/>
                </a:lnTo>
                <a:lnTo>
                  <a:pt x="235293" y="189708"/>
                </a:lnTo>
                <a:lnTo>
                  <a:pt x="243896" y="229938"/>
                </a:lnTo>
                <a:lnTo>
                  <a:pt x="243865" y="230720"/>
                </a:lnTo>
                <a:lnTo>
                  <a:pt x="240638" y="255044"/>
                </a:lnTo>
                <a:lnTo>
                  <a:pt x="231060" y="274697"/>
                </a:lnTo>
                <a:lnTo>
                  <a:pt x="215705" y="289460"/>
                </a:lnTo>
                <a:lnTo>
                  <a:pt x="195072" y="299681"/>
                </a:lnTo>
                <a:lnTo>
                  <a:pt x="272514" y="299681"/>
                </a:lnTo>
                <a:lnTo>
                  <a:pt x="272714" y="299470"/>
                </a:lnTo>
                <a:lnTo>
                  <a:pt x="288134" y="264716"/>
                </a:lnTo>
                <a:lnTo>
                  <a:pt x="293154" y="225590"/>
                </a:lnTo>
                <a:lnTo>
                  <a:pt x="287592" y="185408"/>
                </a:lnTo>
                <a:lnTo>
                  <a:pt x="275513" y="160197"/>
                </a:lnTo>
                <a:close/>
              </a:path>
              <a:path w="293370" h="353059">
                <a:moveTo>
                  <a:pt x="223613" y="50088"/>
                </a:moveTo>
                <a:lnTo>
                  <a:pt x="159308" y="50088"/>
                </a:lnTo>
                <a:lnTo>
                  <a:pt x="101062" y="112585"/>
                </a:lnTo>
                <a:lnTo>
                  <a:pt x="63978" y="152073"/>
                </a:lnTo>
                <a:lnTo>
                  <a:pt x="32031" y="185712"/>
                </a:lnTo>
                <a:lnTo>
                  <a:pt x="0" y="218973"/>
                </a:lnTo>
                <a:lnTo>
                  <a:pt x="26543" y="266992"/>
                </a:lnTo>
                <a:lnTo>
                  <a:pt x="57396" y="230720"/>
                </a:lnTo>
                <a:lnTo>
                  <a:pt x="87439" y="196621"/>
                </a:lnTo>
                <a:lnTo>
                  <a:pt x="122805" y="173132"/>
                </a:lnTo>
                <a:lnTo>
                  <a:pt x="178079" y="160197"/>
                </a:lnTo>
                <a:lnTo>
                  <a:pt x="275513" y="160197"/>
                </a:lnTo>
                <a:lnTo>
                  <a:pt x="270179" y="149066"/>
                </a:lnTo>
                <a:lnTo>
                  <a:pt x="239822" y="122734"/>
                </a:lnTo>
                <a:lnTo>
                  <a:pt x="228037" y="120040"/>
                </a:lnTo>
                <a:lnTo>
                  <a:pt x="156133" y="120040"/>
                </a:lnTo>
                <a:lnTo>
                  <a:pt x="163886" y="112462"/>
                </a:lnTo>
                <a:lnTo>
                  <a:pt x="175159" y="101003"/>
                </a:lnTo>
                <a:lnTo>
                  <a:pt x="195065" y="80228"/>
                </a:lnTo>
                <a:lnTo>
                  <a:pt x="223613" y="50088"/>
                </a:lnTo>
                <a:close/>
              </a:path>
              <a:path w="293370" h="353059">
                <a:moveTo>
                  <a:pt x="195427" y="112585"/>
                </a:moveTo>
                <a:lnTo>
                  <a:pt x="182022" y="113227"/>
                </a:lnTo>
                <a:lnTo>
                  <a:pt x="171799" y="114917"/>
                </a:lnTo>
                <a:lnTo>
                  <a:pt x="163566" y="117305"/>
                </a:lnTo>
                <a:lnTo>
                  <a:pt x="156133" y="120040"/>
                </a:lnTo>
                <a:lnTo>
                  <a:pt x="228037" y="120040"/>
                </a:lnTo>
                <a:lnTo>
                  <a:pt x="195427" y="112585"/>
                </a:lnTo>
                <a:close/>
              </a:path>
              <a:path w="293370" h="353059">
                <a:moveTo>
                  <a:pt x="228714" y="0"/>
                </a:moveTo>
                <a:lnTo>
                  <a:pt x="25844" y="0"/>
                </a:lnTo>
                <a:lnTo>
                  <a:pt x="25844" y="52565"/>
                </a:lnTo>
                <a:lnTo>
                  <a:pt x="159308" y="50088"/>
                </a:lnTo>
                <a:lnTo>
                  <a:pt x="223613" y="50088"/>
                </a:lnTo>
                <a:lnTo>
                  <a:pt x="228714" y="44704"/>
                </a:lnTo>
                <a:lnTo>
                  <a:pt x="228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55043" y="647687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5">
                <a:moveTo>
                  <a:pt x="245504" y="52565"/>
                </a:moveTo>
                <a:lnTo>
                  <a:pt x="132054" y="52565"/>
                </a:lnTo>
                <a:lnTo>
                  <a:pt x="96291" y="75336"/>
                </a:lnTo>
                <a:lnTo>
                  <a:pt x="128511" y="108038"/>
                </a:lnTo>
                <a:lnTo>
                  <a:pt x="158129" y="87713"/>
                </a:lnTo>
                <a:lnTo>
                  <a:pt x="187245" y="71502"/>
                </a:lnTo>
                <a:lnTo>
                  <a:pt x="217090" y="59484"/>
                </a:lnTo>
                <a:lnTo>
                  <a:pt x="245504" y="52565"/>
                </a:lnTo>
                <a:close/>
              </a:path>
              <a:path w="267970" h="332105">
                <a:moveTo>
                  <a:pt x="14160" y="825"/>
                </a:moveTo>
                <a:lnTo>
                  <a:pt x="13804" y="55879"/>
                </a:lnTo>
                <a:lnTo>
                  <a:pt x="110393" y="52852"/>
                </a:lnTo>
                <a:lnTo>
                  <a:pt x="132054" y="52565"/>
                </a:lnTo>
                <a:lnTo>
                  <a:pt x="245504" y="52565"/>
                </a:lnTo>
                <a:lnTo>
                  <a:pt x="248894" y="51739"/>
                </a:lnTo>
                <a:lnTo>
                  <a:pt x="248894" y="1650"/>
                </a:lnTo>
                <a:lnTo>
                  <a:pt x="28676" y="1650"/>
                </a:lnTo>
                <a:lnTo>
                  <a:pt x="19469" y="1231"/>
                </a:lnTo>
                <a:lnTo>
                  <a:pt x="14160" y="825"/>
                </a:lnTo>
                <a:close/>
              </a:path>
              <a:path w="267970" h="332105">
                <a:moveTo>
                  <a:pt x="248894" y="0"/>
                </a:moveTo>
                <a:lnTo>
                  <a:pt x="36106" y="1650"/>
                </a:lnTo>
                <a:lnTo>
                  <a:pt x="248894" y="1650"/>
                </a:lnTo>
                <a:lnTo>
                  <a:pt x="248894" y="0"/>
                </a:lnTo>
                <a:close/>
              </a:path>
              <a:path w="267970" h="332105">
                <a:moveTo>
                  <a:pt x="40716" y="133273"/>
                </a:moveTo>
                <a:lnTo>
                  <a:pt x="25540" y="154192"/>
                </a:lnTo>
                <a:lnTo>
                  <a:pt x="12523" y="177672"/>
                </a:lnTo>
                <a:lnTo>
                  <a:pt x="3424" y="204411"/>
                </a:lnTo>
                <a:lnTo>
                  <a:pt x="0" y="235102"/>
                </a:lnTo>
                <a:lnTo>
                  <a:pt x="11380" y="282173"/>
                </a:lnTo>
                <a:lnTo>
                  <a:pt x="41249" y="310724"/>
                </a:lnTo>
                <a:lnTo>
                  <a:pt x="83201" y="325385"/>
                </a:lnTo>
                <a:lnTo>
                  <a:pt x="130828" y="330787"/>
                </a:lnTo>
                <a:lnTo>
                  <a:pt x="177723" y="331558"/>
                </a:lnTo>
                <a:lnTo>
                  <a:pt x="209206" y="331312"/>
                </a:lnTo>
                <a:lnTo>
                  <a:pt x="232786" y="330522"/>
                </a:lnTo>
                <a:lnTo>
                  <a:pt x="251320" y="329110"/>
                </a:lnTo>
                <a:lnTo>
                  <a:pt x="267665" y="326999"/>
                </a:lnTo>
                <a:lnTo>
                  <a:pt x="266732" y="278155"/>
                </a:lnTo>
                <a:lnTo>
                  <a:pt x="160020" y="278155"/>
                </a:lnTo>
                <a:lnTo>
                  <a:pt x="111663" y="276539"/>
                </a:lnTo>
                <a:lnTo>
                  <a:pt x="76380" y="269568"/>
                </a:lnTo>
                <a:lnTo>
                  <a:pt x="54771" y="254061"/>
                </a:lnTo>
                <a:lnTo>
                  <a:pt x="47434" y="226834"/>
                </a:lnTo>
                <a:lnTo>
                  <a:pt x="49703" y="207546"/>
                </a:lnTo>
                <a:lnTo>
                  <a:pt x="55757" y="190820"/>
                </a:lnTo>
                <a:lnTo>
                  <a:pt x="64466" y="175956"/>
                </a:lnTo>
                <a:lnTo>
                  <a:pt x="74701" y="162255"/>
                </a:lnTo>
                <a:lnTo>
                  <a:pt x="40716" y="133273"/>
                </a:lnTo>
                <a:close/>
              </a:path>
              <a:path w="267970" h="332105">
                <a:moveTo>
                  <a:pt x="266598" y="271119"/>
                </a:moveTo>
                <a:lnTo>
                  <a:pt x="243973" y="273965"/>
                </a:lnTo>
                <a:lnTo>
                  <a:pt x="218624" y="276190"/>
                </a:lnTo>
                <a:lnTo>
                  <a:pt x="190617" y="277638"/>
                </a:lnTo>
                <a:lnTo>
                  <a:pt x="160020" y="278155"/>
                </a:lnTo>
                <a:lnTo>
                  <a:pt x="266732" y="278155"/>
                </a:lnTo>
                <a:lnTo>
                  <a:pt x="266598" y="271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70207" y="631952"/>
            <a:ext cx="273685" cy="356235"/>
          </a:xfrm>
          <a:custGeom>
            <a:avLst/>
            <a:gdLst/>
            <a:ahLst/>
            <a:cxnLst/>
            <a:rect l="l" t="t" r="r" b="b"/>
            <a:pathLst>
              <a:path w="273685" h="356234">
                <a:moveTo>
                  <a:pt x="126746" y="0"/>
                </a:moveTo>
                <a:lnTo>
                  <a:pt x="76822" y="0"/>
                </a:lnTo>
                <a:lnTo>
                  <a:pt x="76827" y="40879"/>
                </a:lnTo>
                <a:lnTo>
                  <a:pt x="77889" y="89827"/>
                </a:lnTo>
                <a:lnTo>
                  <a:pt x="86552" y="132139"/>
                </a:lnTo>
                <a:lnTo>
                  <a:pt x="92049" y="140322"/>
                </a:lnTo>
                <a:lnTo>
                  <a:pt x="66018" y="155393"/>
                </a:lnTo>
                <a:lnTo>
                  <a:pt x="35671" y="179855"/>
                </a:lnTo>
                <a:lnTo>
                  <a:pt x="10500" y="215183"/>
                </a:lnTo>
                <a:lnTo>
                  <a:pt x="0" y="262851"/>
                </a:lnTo>
                <a:lnTo>
                  <a:pt x="11572" y="308298"/>
                </a:lnTo>
                <a:lnTo>
                  <a:pt x="42109" y="335865"/>
                </a:lnTo>
                <a:lnTo>
                  <a:pt x="85340" y="350020"/>
                </a:lnTo>
                <a:lnTo>
                  <a:pt x="134997" y="355235"/>
                </a:lnTo>
                <a:lnTo>
                  <a:pt x="184810" y="355981"/>
                </a:lnTo>
                <a:lnTo>
                  <a:pt x="212187" y="355800"/>
                </a:lnTo>
                <a:lnTo>
                  <a:pt x="234684" y="355153"/>
                </a:lnTo>
                <a:lnTo>
                  <a:pt x="254460" y="353886"/>
                </a:lnTo>
                <a:lnTo>
                  <a:pt x="273672" y="351840"/>
                </a:lnTo>
                <a:lnTo>
                  <a:pt x="273672" y="302171"/>
                </a:lnTo>
                <a:lnTo>
                  <a:pt x="170649" y="302171"/>
                </a:lnTo>
                <a:lnTo>
                  <a:pt x="117976" y="301227"/>
                </a:lnTo>
                <a:lnTo>
                  <a:pt x="80105" y="295860"/>
                </a:lnTo>
                <a:lnTo>
                  <a:pt x="57235" y="282266"/>
                </a:lnTo>
                <a:lnTo>
                  <a:pt x="49568" y="256641"/>
                </a:lnTo>
                <a:lnTo>
                  <a:pt x="59336" y="226002"/>
                </a:lnTo>
                <a:lnTo>
                  <a:pt x="123739" y="180112"/>
                </a:lnTo>
                <a:lnTo>
                  <a:pt x="169207" y="164377"/>
                </a:lnTo>
                <a:lnTo>
                  <a:pt x="217410" y="153125"/>
                </a:lnTo>
                <a:lnTo>
                  <a:pt x="263766" y="146113"/>
                </a:lnTo>
                <a:lnTo>
                  <a:pt x="261380" y="121704"/>
                </a:lnTo>
                <a:lnTo>
                  <a:pt x="134175" y="121704"/>
                </a:lnTo>
                <a:lnTo>
                  <a:pt x="129619" y="112095"/>
                </a:lnTo>
                <a:lnTo>
                  <a:pt x="127185" y="99191"/>
                </a:lnTo>
                <a:lnTo>
                  <a:pt x="126212" y="79847"/>
                </a:lnTo>
                <a:lnTo>
                  <a:pt x="126113" y="63684"/>
                </a:lnTo>
                <a:lnTo>
                  <a:pt x="126095" y="35163"/>
                </a:lnTo>
                <a:lnTo>
                  <a:pt x="126289" y="20091"/>
                </a:lnTo>
                <a:lnTo>
                  <a:pt x="126484" y="10171"/>
                </a:lnTo>
                <a:lnTo>
                  <a:pt x="126746" y="0"/>
                </a:lnTo>
                <a:close/>
              </a:path>
              <a:path w="273685" h="356234">
                <a:moveTo>
                  <a:pt x="273672" y="295541"/>
                </a:moveTo>
                <a:lnTo>
                  <a:pt x="253397" y="298500"/>
                </a:lnTo>
                <a:lnTo>
                  <a:pt x="230928" y="300566"/>
                </a:lnTo>
                <a:lnTo>
                  <a:pt x="204076" y="301776"/>
                </a:lnTo>
                <a:lnTo>
                  <a:pt x="170649" y="302171"/>
                </a:lnTo>
                <a:lnTo>
                  <a:pt x="273672" y="302171"/>
                </a:lnTo>
                <a:lnTo>
                  <a:pt x="273672" y="295541"/>
                </a:lnTo>
                <a:close/>
              </a:path>
              <a:path w="273685" h="356234">
                <a:moveTo>
                  <a:pt x="258102" y="88163"/>
                </a:moveTo>
                <a:lnTo>
                  <a:pt x="227037" y="93641"/>
                </a:lnTo>
                <a:lnTo>
                  <a:pt x="196538" y="100899"/>
                </a:lnTo>
                <a:lnTo>
                  <a:pt x="165840" y="110175"/>
                </a:lnTo>
                <a:lnTo>
                  <a:pt x="134175" y="121704"/>
                </a:lnTo>
                <a:lnTo>
                  <a:pt x="261380" y="121704"/>
                </a:lnTo>
                <a:lnTo>
                  <a:pt x="258102" y="88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02210" y="85795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57" y="0"/>
                </a:lnTo>
              </a:path>
            </a:pathLst>
          </a:custGeom>
          <a:ln w="43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02210" y="7536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457" y="0"/>
                </a:lnTo>
              </a:path>
            </a:pathLst>
          </a:custGeom>
          <a:ln w="43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18656" y="632777"/>
            <a:ext cx="307340" cy="372745"/>
          </a:xfrm>
          <a:custGeom>
            <a:avLst/>
            <a:gdLst/>
            <a:ahLst/>
            <a:cxnLst/>
            <a:rect l="l" t="t" r="r" b="b"/>
            <a:pathLst>
              <a:path w="307340" h="372744">
                <a:moveTo>
                  <a:pt x="307314" y="0"/>
                </a:moveTo>
                <a:lnTo>
                  <a:pt x="0" y="0"/>
                </a:lnTo>
                <a:lnTo>
                  <a:pt x="0" y="372541"/>
                </a:lnTo>
                <a:lnTo>
                  <a:pt x="42481" y="372541"/>
                </a:lnTo>
                <a:lnTo>
                  <a:pt x="42481" y="354736"/>
                </a:lnTo>
                <a:lnTo>
                  <a:pt x="307314" y="354736"/>
                </a:lnTo>
                <a:lnTo>
                  <a:pt x="307314" y="306311"/>
                </a:lnTo>
                <a:lnTo>
                  <a:pt x="42481" y="306311"/>
                </a:lnTo>
                <a:lnTo>
                  <a:pt x="42481" y="48844"/>
                </a:lnTo>
                <a:lnTo>
                  <a:pt x="307314" y="48844"/>
                </a:lnTo>
                <a:lnTo>
                  <a:pt x="307314" y="0"/>
                </a:lnTo>
                <a:close/>
              </a:path>
              <a:path w="307340" h="372744">
                <a:moveTo>
                  <a:pt x="307314" y="354736"/>
                </a:moveTo>
                <a:lnTo>
                  <a:pt x="264464" y="354736"/>
                </a:lnTo>
                <a:lnTo>
                  <a:pt x="264464" y="372541"/>
                </a:lnTo>
                <a:lnTo>
                  <a:pt x="307314" y="372541"/>
                </a:lnTo>
                <a:lnTo>
                  <a:pt x="307314" y="354736"/>
                </a:lnTo>
                <a:close/>
              </a:path>
              <a:path w="307340" h="372744">
                <a:moveTo>
                  <a:pt x="307314" y="48844"/>
                </a:moveTo>
                <a:lnTo>
                  <a:pt x="264464" y="48844"/>
                </a:lnTo>
                <a:lnTo>
                  <a:pt x="264464" y="306311"/>
                </a:lnTo>
                <a:lnTo>
                  <a:pt x="307314" y="306311"/>
                </a:lnTo>
                <a:lnTo>
                  <a:pt x="307314" y="48844"/>
                </a:lnTo>
                <a:close/>
              </a:path>
              <a:path w="307340" h="372744">
                <a:moveTo>
                  <a:pt x="252780" y="238836"/>
                </a:moveTo>
                <a:lnTo>
                  <a:pt x="54165" y="238836"/>
                </a:lnTo>
                <a:lnTo>
                  <a:pt x="54165" y="281470"/>
                </a:lnTo>
                <a:lnTo>
                  <a:pt x="252780" y="281470"/>
                </a:lnTo>
                <a:lnTo>
                  <a:pt x="252780" y="238836"/>
                </a:lnTo>
                <a:close/>
              </a:path>
              <a:path w="307340" h="372744">
                <a:moveTo>
                  <a:pt x="169938" y="189585"/>
                </a:moveTo>
                <a:lnTo>
                  <a:pt x="128155" y="189585"/>
                </a:lnTo>
                <a:lnTo>
                  <a:pt x="128155" y="238836"/>
                </a:lnTo>
                <a:lnTo>
                  <a:pt x="169938" y="238836"/>
                </a:lnTo>
                <a:lnTo>
                  <a:pt x="169938" y="189585"/>
                </a:lnTo>
                <a:close/>
              </a:path>
              <a:path w="307340" h="372744">
                <a:moveTo>
                  <a:pt x="223748" y="189585"/>
                </a:moveTo>
                <a:lnTo>
                  <a:pt x="185521" y="189585"/>
                </a:lnTo>
                <a:lnTo>
                  <a:pt x="189981" y="201527"/>
                </a:lnTo>
                <a:lnTo>
                  <a:pt x="193841" y="213744"/>
                </a:lnTo>
                <a:lnTo>
                  <a:pt x="197171" y="226193"/>
                </a:lnTo>
                <a:lnTo>
                  <a:pt x="200037" y="238836"/>
                </a:lnTo>
                <a:lnTo>
                  <a:pt x="236499" y="238836"/>
                </a:lnTo>
                <a:lnTo>
                  <a:pt x="235258" y="231606"/>
                </a:lnTo>
                <a:lnTo>
                  <a:pt x="232919" y="220730"/>
                </a:lnTo>
                <a:lnTo>
                  <a:pt x="229182" y="206594"/>
                </a:lnTo>
                <a:lnTo>
                  <a:pt x="223748" y="189585"/>
                </a:lnTo>
                <a:close/>
              </a:path>
              <a:path w="307340" h="372744">
                <a:moveTo>
                  <a:pt x="242519" y="151091"/>
                </a:moveTo>
                <a:lnTo>
                  <a:pt x="65493" y="151091"/>
                </a:lnTo>
                <a:lnTo>
                  <a:pt x="65493" y="189585"/>
                </a:lnTo>
                <a:lnTo>
                  <a:pt x="242519" y="189585"/>
                </a:lnTo>
                <a:lnTo>
                  <a:pt x="242519" y="151091"/>
                </a:lnTo>
                <a:close/>
              </a:path>
              <a:path w="307340" h="372744">
                <a:moveTo>
                  <a:pt x="169938" y="113004"/>
                </a:moveTo>
                <a:lnTo>
                  <a:pt x="128155" y="113004"/>
                </a:lnTo>
                <a:lnTo>
                  <a:pt x="128155" y="151091"/>
                </a:lnTo>
                <a:lnTo>
                  <a:pt x="169938" y="151091"/>
                </a:lnTo>
                <a:lnTo>
                  <a:pt x="169938" y="113004"/>
                </a:lnTo>
                <a:close/>
              </a:path>
              <a:path w="307340" h="372744">
                <a:moveTo>
                  <a:pt x="248894" y="72021"/>
                </a:moveTo>
                <a:lnTo>
                  <a:pt x="59829" y="72021"/>
                </a:lnTo>
                <a:lnTo>
                  <a:pt x="59829" y="113004"/>
                </a:lnTo>
                <a:lnTo>
                  <a:pt x="248894" y="113004"/>
                </a:lnTo>
                <a:lnTo>
                  <a:pt x="248894" y="72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69937" y="615810"/>
            <a:ext cx="325120" cy="373380"/>
          </a:xfrm>
          <a:custGeom>
            <a:avLst/>
            <a:gdLst/>
            <a:ahLst/>
            <a:cxnLst/>
            <a:rect l="l" t="t" r="r" b="b"/>
            <a:pathLst>
              <a:path w="325120" h="373380">
                <a:moveTo>
                  <a:pt x="301294" y="0"/>
                </a:moveTo>
                <a:lnTo>
                  <a:pt x="272618" y="10350"/>
                </a:lnTo>
                <a:lnTo>
                  <a:pt x="281439" y="30162"/>
                </a:lnTo>
                <a:lnTo>
                  <a:pt x="288239" y="49358"/>
                </a:lnTo>
                <a:lnTo>
                  <a:pt x="292981" y="65296"/>
                </a:lnTo>
                <a:lnTo>
                  <a:pt x="295630" y="75336"/>
                </a:lnTo>
                <a:lnTo>
                  <a:pt x="324662" y="64566"/>
                </a:lnTo>
                <a:lnTo>
                  <a:pt x="318271" y="41967"/>
                </a:lnTo>
                <a:lnTo>
                  <a:pt x="312578" y="24992"/>
                </a:lnTo>
                <a:lnTo>
                  <a:pt x="307085" y="11661"/>
                </a:lnTo>
                <a:lnTo>
                  <a:pt x="301294" y="0"/>
                </a:lnTo>
                <a:close/>
              </a:path>
              <a:path w="325120" h="373380">
                <a:moveTo>
                  <a:pt x="284302" y="95618"/>
                </a:moveTo>
                <a:lnTo>
                  <a:pt x="241808" y="115481"/>
                </a:lnTo>
                <a:lnTo>
                  <a:pt x="254550" y="148468"/>
                </a:lnTo>
                <a:lnTo>
                  <a:pt x="262215" y="179127"/>
                </a:lnTo>
                <a:lnTo>
                  <a:pt x="265962" y="213043"/>
                </a:lnTo>
                <a:lnTo>
                  <a:pt x="266954" y="255803"/>
                </a:lnTo>
                <a:lnTo>
                  <a:pt x="318287" y="248361"/>
                </a:lnTo>
                <a:lnTo>
                  <a:pt x="314522" y="190674"/>
                </a:lnTo>
                <a:lnTo>
                  <a:pt x="307271" y="149791"/>
                </a:lnTo>
                <a:lnTo>
                  <a:pt x="297032" y="120007"/>
                </a:lnTo>
                <a:lnTo>
                  <a:pt x="284302" y="95618"/>
                </a:lnTo>
                <a:close/>
              </a:path>
              <a:path w="325120" h="373380">
                <a:moveTo>
                  <a:pt x="87096" y="315836"/>
                </a:moveTo>
                <a:lnTo>
                  <a:pt x="89928" y="369227"/>
                </a:lnTo>
                <a:lnTo>
                  <a:pt x="142328" y="373367"/>
                </a:lnTo>
                <a:lnTo>
                  <a:pt x="158996" y="372073"/>
                </a:lnTo>
                <a:lnTo>
                  <a:pt x="173969" y="367674"/>
                </a:lnTo>
                <a:lnTo>
                  <a:pt x="187282" y="359394"/>
                </a:lnTo>
                <a:lnTo>
                  <a:pt x="198970" y="346456"/>
                </a:lnTo>
                <a:lnTo>
                  <a:pt x="210247" y="321208"/>
                </a:lnTo>
                <a:lnTo>
                  <a:pt x="133121" y="321208"/>
                </a:lnTo>
                <a:lnTo>
                  <a:pt x="121447" y="320658"/>
                </a:lnTo>
                <a:lnTo>
                  <a:pt x="109308" y="319293"/>
                </a:lnTo>
                <a:lnTo>
                  <a:pt x="97570" y="317543"/>
                </a:lnTo>
                <a:lnTo>
                  <a:pt x="87096" y="315836"/>
                </a:lnTo>
                <a:close/>
              </a:path>
              <a:path w="325120" h="373380">
                <a:moveTo>
                  <a:pt x="103663" y="139077"/>
                </a:moveTo>
                <a:lnTo>
                  <a:pt x="56286" y="139077"/>
                </a:lnTo>
                <a:lnTo>
                  <a:pt x="47145" y="194552"/>
                </a:lnTo>
                <a:lnTo>
                  <a:pt x="34915" y="248513"/>
                </a:lnTo>
                <a:lnTo>
                  <a:pt x="19299" y="299912"/>
                </a:lnTo>
                <a:lnTo>
                  <a:pt x="0" y="347700"/>
                </a:lnTo>
                <a:lnTo>
                  <a:pt x="44958" y="370052"/>
                </a:lnTo>
                <a:lnTo>
                  <a:pt x="60658" y="328105"/>
                </a:lnTo>
                <a:lnTo>
                  <a:pt x="74266" y="282641"/>
                </a:lnTo>
                <a:lnTo>
                  <a:pt x="85901" y="235012"/>
                </a:lnTo>
                <a:lnTo>
                  <a:pt x="95683" y="186567"/>
                </a:lnTo>
                <a:lnTo>
                  <a:pt x="103663" y="139077"/>
                </a:lnTo>
                <a:close/>
              </a:path>
              <a:path w="325120" h="373380">
                <a:moveTo>
                  <a:pt x="215520" y="138252"/>
                </a:moveTo>
                <a:lnTo>
                  <a:pt x="137375" y="138252"/>
                </a:lnTo>
                <a:lnTo>
                  <a:pt x="153160" y="139395"/>
                </a:lnTo>
                <a:lnTo>
                  <a:pt x="166490" y="146167"/>
                </a:lnTo>
                <a:lnTo>
                  <a:pt x="175705" y="162640"/>
                </a:lnTo>
                <a:lnTo>
                  <a:pt x="179146" y="192887"/>
                </a:lnTo>
                <a:lnTo>
                  <a:pt x="178587" y="211824"/>
                </a:lnTo>
                <a:lnTo>
                  <a:pt x="172427" y="274847"/>
                </a:lnTo>
                <a:lnTo>
                  <a:pt x="160606" y="311082"/>
                </a:lnTo>
                <a:lnTo>
                  <a:pt x="133121" y="321208"/>
                </a:lnTo>
                <a:lnTo>
                  <a:pt x="210247" y="321208"/>
                </a:lnTo>
                <a:lnTo>
                  <a:pt x="210383" y="320904"/>
                </a:lnTo>
                <a:lnTo>
                  <a:pt x="218576" y="285454"/>
                </a:lnTo>
                <a:lnTo>
                  <a:pt x="223516" y="246047"/>
                </a:lnTo>
                <a:lnTo>
                  <a:pt x="225171" y="208622"/>
                </a:lnTo>
                <a:lnTo>
                  <a:pt x="222825" y="166034"/>
                </a:lnTo>
                <a:lnTo>
                  <a:pt x="215520" y="138252"/>
                </a:lnTo>
                <a:close/>
              </a:path>
              <a:path w="325120" h="373380">
                <a:moveTo>
                  <a:pt x="148348" y="86931"/>
                </a:moveTo>
                <a:lnTo>
                  <a:pt x="3886" y="86931"/>
                </a:lnTo>
                <a:lnTo>
                  <a:pt x="3886" y="139903"/>
                </a:lnTo>
                <a:lnTo>
                  <a:pt x="56286" y="139077"/>
                </a:lnTo>
                <a:lnTo>
                  <a:pt x="103663" y="139077"/>
                </a:lnTo>
                <a:lnTo>
                  <a:pt x="103733" y="138658"/>
                </a:lnTo>
                <a:lnTo>
                  <a:pt x="137375" y="138252"/>
                </a:lnTo>
                <a:lnTo>
                  <a:pt x="215520" y="138252"/>
                </a:lnTo>
                <a:lnTo>
                  <a:pt x="212515" y="126822"/>
                </a:lnTo>
                <a:lnTo>
                  <a:pt x="189327" y="98087"/>
                </a:lnTo>
                <a:lnTo>
                  <a:pt x="148348" y="86931"/>
                </a:lnTo>
                <a:close/>
              </a:path>
              <a:path w="325120" h="373380">
                <a:moveTo>
                  <a:pt x="69392" y="11582"/>
                </a:moveTo>
                <a:lnTo>
                  <a:pt x="68294" y="28074"/>
                </a:lnTo>
                <a:lnTo>
                  <a:pt x="67000" y="45065"/>
                </a:lnTo>
                <a:lnTo>
                  <a:pt x="65308" y="64153"/>
                </a:lnTo>
                <a:lnTo>
                  <a:pt x="63017" y="86931"/>
                </a:lnTo>
                <a:lnTo>
                  <a:pt x="110820" y="86931"/>
                </a:lnTo>
                <a:lnTo>
                  <a:pt x="116787" y="30119"/>
                </a:lnTo>
                <a:lnTo>
                  <a:pt x="118249" y="15735"/>
                </a:lnTo>
                <a:lnTo>
                  <a:pt x="69392" y="11582"/>
                </a:lnTo>
                <a:close/>
              </a:path>
              <a:path w="325120" h="373380">
                <a:moveTo>
                  <a:pt x="249250" y="9105"/>
                </a:moveTo>
                <a:lnTo>
                  <a:pt x="220218" y="19456"/>
                </a:lnTo>
                <a:lnTo>
                  <a:pt x="226673" y="34349"/>
                </a:lnTo>
                <a:lnTo>
                  <a:pt x="232563" y="51998"/>
                </a:lnTo>
                <a:lnTo>
                  <a:pt x="237589" y="70035"/>
                </a:lnTo>
                <a:lnTo>
                  <a:pt x="241452" y="86093"/>
                </a:lnTo>
                <a:lnTo>
                  <a:pt x="271907" y="73685"/>
                </a:lnTo>
                <a:lnTo>
                  <a:pt x="267420" y="56435"/>
                </a:lnTo>
                <a:lnTo>
                  <a:pt x="262302" y="40000"/>
                </a:lnTo>
                <a:lnTo>
                  <a:pt x="256322" y="24263"/>
                </a:lnTo>
                <a:lnTo>
                  <a:pt x="249250" y="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10945" y="615810"/>
            <a:ext cx="339725" cy="390525"/>
          </a:xfrm>
          <a:custGeom>
            <a:avLst/>
            <a:gdLst/>
            <a:ahLst/>
            <a:cxnLst/>
            <a:rect l="l" t="t" r="r" b="b"/>
            <a:pathLst>
              <a:path w="339725" h="390525">
                <a:moveTo>
                  <a:pt x="334227" y="350189"/>
                </a:moveTo>
                <a:lnTo>
                  <a:pt x="165684" y="350189"/>
                </a:lnTo>
                <a:lnTo>
                  <a:pt x="211975" y="369562"/>
                </a:lnTo>
                <a:lnTo>
                  <a:pt x="254777" y="381287"/>
                </a:lnTo>
                <a:lnTo>
                  <a:pt x="291803" y="387499"/>
                </a:lnTo>
                <a:lnTo>
                  <a:pt x="320763" y="390334"/>
                </a:lnTo>
                <a:lnTo>
                  <a:pt x="334227" y="350189"/>
                </a:lnTo>
                <a:close/>
              </a:path>
              <a:path w="339725" h="390525">
                <a:moveTo>
                  <a:pt x="140181" y="278587"/>
                </a:moveTo>
                <a:lnTo>
                  <a:pt x="83197" y="278587"/>
                </a:lnTo>
                <a:lnTo>
                  <a:pt x="90172" y="287862"/>
                </a:lnTo>
                <a:lnTo>
                  <a:pt x="97980" y="297362"/>
                </a:lnTo>
                <a:lnTo>
                  <a:pt x="107893" y="307856"/>
                </a:lnTo>
                <a:lnTo>
                  <a:pt x="120726" y="319557"/>
                </a:lnTo>
                <a:lnTo>
                  <a:pt x="84138" y="329580"/>
                </a:lnTo>
                <a:lnTo>
                  <a:pt x="52397" y="336067"/>
                </a:lnTo>
                <a:lnTo>
                  <a:pt x="26232" y="339992"/>
                </a:lnTo>
                <a:lnTo>
                  <a:pt x="6375" y="342328"/>
                </a:lnTo>
                <a:lnTo>
                  <a:pt x="19469" y="389102"/>
                </a:lnTo>
                <a:lnTo>
                  <a:pt x="43209" y="385933"/>
                </a:lnTo>
                <a:lnTo>
                  <a:pt x="76112" y="379580"/>
                </a:lnTo>
                <a:lnTo>
                  <a:pt x="117247" y="368260"/>
                </a:lnTo>
                <a:lnTo>
                  <a:pt x="165684" y="350189"/>
                </a:lnTo>
                <a:lnTo>
                  <a:pt x="334227" y="350189"/>
                </a:lnTo>
                <a:lnTo>
                  <a:pt x="338112" y="338607"/>
                </a:lnTo>
                <a:lnTo>
                  <a:pt x="313009" y="336751"/>
                </a:lnTo>
                <a:lnTo>
                  <a:pt x="284426" y="333692"/>
                </a:lnTo>
                <a:lnTo>
                  <a:pt x="253122" y="328538"/>
                </a:lnTo>
                <a:lnTo>
                  <a:pt x="219862" y="320395"/>
                </a:lnTo>
                <a:lnTo>
                  <a:pt x="243573" y="301617"/>
                </a:lnTo>
                <a:lnTo>
                  <a:pt x="245534" y="299694"/>
                </a:lnTo>
                <a:lnTo>
                  <a:pt x="169938" y="299694"/>
                </a:lnTo>
                <a:lnTo>
                  <a:pt x="161614" y="294572"/>
                </a:lnTo>
                <a:lnTo>
                  <a:pt x="149272" y="286034"/>
                </a:lnTo>
                <a:lnTo>
                  <a:pt x="140181" y="278587"/>
                </a:lnTo>
                <a:close/>
              </a:path>
              <a:path w="339725" h="390525">
                <a:moveTo>
                  <a:pt x="127812" y="175094"/>
                </a:moveTo>
                <a:lnTo>
                  <a:pt x="111561" y="196009"/>
                </a:lnTo>
                <a:lnTo>
                  <a:pt x="88106" y="218822"/>
                </a:lnTo>
                <a:lnTo>
                  <a:pt x="53964" y="242333"/>
                </a:lnTo>
                <a:lnTo>
                  <a:pt x="5651" y="265341"/>
                </a:lnTo>
                <a:lnTo>
                  <a:pt x="27965" y="308381"/>
                </a:lnTo>
                <a:lnTo>
                  <a:pt x="39483" y="303088"/>
                </a:lnTo>
                <a:lnTo>
                  <a:pt x="52395" y="296746"/>
                </a:lnTo>
                <a:lnTo>
                  <a:pt x="66900" y="288773"/>
                </a:lnTo>
                <a:lnTo>
                  <a:pt x="83197" y="278587"/>
                </a:lnTo>
                <a:lnTo>
                  <a:pt x="140181" y="278587"/>
                </a:lnTo>
                <a:lnTo>
                  <a:pt x="133544" y="273150"/>
                </a:lnTo>
                <a:lnTo>
                  <a:pt x="115062" y="254990"/>
                </a:lnTo>
                <a:lnTo>
                  <a:pt x="116128" y="254165"/>
                </a:lnTo>
                <a:lnTo>
                  <a:pt x="284645" y="254165"/>
                </a:lnTo>
                <a:lnTo>
                  <a:pt x="284645" y="211518"/>
                </a:lnTo>
                <a:lnTo>
                  <a:pt x="156476" y="211518"/>
                </a:lnTo>
                <a:lnTo>
                  <a:pt x="161798" y="204495"/>
                </a:lnTo>
                <a:lnTo>
                  <a:pt x="163207" y="202412"/>
                </a:lnTo>
                <a:lnTo>
                  <a:pt x="168160" y="193319"/>
                </a:lnTo>
                <a:lnTo>
                  <a:pt x="127812" y="175094"/>
                </a:lnTo>
                <a:close/>
              </a:path>
              <a:path w="339725" h="390525">
                <a:moveTo>
                  <a:pt x="284645" y="254165"/>
                </a:moveTo>
                <a:lnTo>
                  <a:pt x="228003" y="254165"/>
                </a:lnTo>
                <a:lnTo>
                  <a:pt x="217289" y="264825"/>
                </a:lnTo>
                <a:lnTo>
                  <a:pt x="204681" y="276148"/>
                </a:lnTo>
                <a:lnTo>
                  <a:pt x="189217" y="287862"/>
                </a:lnTo>
                <a:lnTo>
                  <a:pt x="169938" y="299694"/>
                </a:lnTo>
                <a:lnTo>
                  <a:pt x="245534" y="299694"/>
                </a:lnTo>
                <a:lnTo>
                  <a:pt x="261412" y="284121"/>
                </a:lnTo>
                <a:lnTo>
                  <a:pt x="274671" y="268410"/>
                </a:lnTo>
                <a:lnTo>
                  <a:pt x="284645" y="254990"/>
                </a:lnTo>
                <a:lnTo>
                  <a:pt x="284645" y="254165"/>
                </a:lnTo>
                <a:close/>
              </a:path>
              <a:path w="339725" h="390525">
                <a:moveTo>
                  <a:pt x="155067" y="76581"/>
                </a:moveTo>
                <a:lnTo>
                  <a:pt x="114350" y="76581"/>
                </a:lnTo>
                <a:lnTo>
                  <a:pt x="111357" y="96376"/>
                </a:lnTo>
                <a:lnTo>
                  <a:pt x="103152" y="121291"/>
                </a:lnTo>
                <a:lnTo>
                  <a:pt x="85322" y="148997"/>
                </a:lnTo>
                <a:lnTo>
                  <a:pt x="53454" y="177165"/>
                </a:lnTo>
                <a:lnTo>
                  <a:pt x="81064" y="213182"/>
                </a:lnTo>
                <a:lnTo>
                  <a:pt x="109459" y="187650"/>
                </a:lnTo>
                <a:lnTo>
                  <a:pt x="131081" y="157926"/>
                </a:lnTo>
                <a:lnTo>
                  <a:pt x="146195" y="121679"/>
                </a:lnTo>
                <a:lnTo>
                  <a:pt x="155067" y="76581"/>
                </a:lnTo>
                <a:close/>
              </a:path>
              <a:path w="339725" h="390525">
                <a:moveTo>
                  <a:pt x="278980" y="80314"/>
                </a:moveTo>
                <a:lnTo>
                  <a:pt x="245351" y="105968"/>
                </a:lnTo>
                <a:lnTo>
                  <a:pt x="265945" y="140262"/>
                </a:lnTo>
                <a:lnTo>
                  <a:pt x="282390" y="164231"/>
                </a:lnTo>
                <a:lnTo>
                  <a:pt x="296779" y="181526"/>
                </a:lnTo>
                <a:lnTo>
                  <a:pt x="311200" y="195795"/>
                </a:lnTo>
                <a:lnTo>
                  <a:pt x="339521" y="159791"/>
                </a:lnTo>
                <a:lnTo>
                  <a:pt x="326133" y="145855"/>
                </a:lnTo>
                <a:lnTo>
                  <a:pt x="310184" y="127187"/>
                </a:lnTo>
                <a:lnTo>
                  <a:pt x="293769" y="104952"/>
                </a:lnTo>
                <a:lnTo>
                  <a:pt x="278980" y="80314"/>
                </a:lnTo>
                <a:close/>
              </a:path>
              <a:path w="339725" h="390525">
                <a:moveTo>
                  <a:pt x="235788" y="76581"/>
                </a:moveTo>
                <a:lnTo>
                  <a:pt x="193662" y="76581"/>
                </a:lnTo>
                <a:lnTo>
                  <a:pt x="193662" y="141986"/>
                </a:lnTo>
                <a:lnTo>
                  <a:pt x="161442" y="141986"/>
                </a:lnTo>
                <a:lnTo>
                  <a:pt x="168160" y="192481"/>
                </a:lnTo>
                <a:lnTo>
                  <a:pt x="207467" y="192481"/>
                </a:lnTo>
                <a:lnTo>
                  <a:pt x="218316" y="190380"/>
                </a:lnTo>
                <a:lnTo>
                  <a:pt x="227337" y="184361"/>
                </a:lnTo>
                <a:lnTo>
                  <a:pt x="233504" y="174848"/>
                </a:lnTo>
                <a:lnTo>
                  <a:pt x="235788" y="162267"/>
                </a:lnTo>
                <a:lnTo>
                  <a:pt x="235788" y="76581"/>
                </a:lnTo>
                <a:close/>
              </a:path>
              <a:path w="339725" h="390525">
                <a:moveTo>
                  <a:pt x="50622" y="83616"/>
                </a:moveTo>
                <a:lnTo>
                  <a:pt x="38629" y="106669"/>
                </a:lnTo>
                <a:lnTo>
                  <a:pt x="27168" y="125220"/>
                </a:lnTo>
                <a:lnTo>
                  <a:pt x="14778" y="141597"/>
                </a:lnTo>
                <a:lnTo>
                  <a:pt x="0" y="158127"/>
                </a:lnTo>
                <a:lnTo>
                  <a:pt x="28676" y="191249"/>
                </a:lnTo>
                <a:lnTo>
                  <a:pt x="39820" y="178908"/>
                </a:lnTo>
                <a:lnTo>
                  <a:pt x="54121" y="160823"/>
                </a:lnTo>
                <a:lnTo>
                  <a:pt x="70746" y="135599"/>
                </a:lnTo>
                <a:lnTo>
                  <a:pt x="88861" y="101841"/>
                </a:lnTo>
                <a:lnTo>
                  <a:pt x="50622" y="83616"/>
                </a:lnTo>
                <a:close/>
              </a:path>
              <a:path w="339725" h="390525">
                <a:moveTo>
                  <a:pt x="337756" y="29806"/>
                </a:moveTo>
                <a:lnTo>
                  <a:pt x="1409" y="29806"/>
                </a:lnTo>
                <a:lnTo>
                  <a:pt x="1409" y="76581"/>
                </a:lnTo>
                <a:lnTo>
                  <a:pt x="337756" y="76581"/>
                </a:lnTo>
                <a:lnTo>
                  <a:pt x="337756" y="29806"/>
                </a:lnTo>
                <a:close/>
              </a:path>
              <a:path w="339725" h="390525">
                <a:moveTo>
                  <a:pt x="192951" y="0"/>
                </a:moveTo>
                <a:lnTo>
                  <a:pt x="147281" y="0"/>
                </a:lnTo>
                <a:lnTo>
                  <a:pt x="147281" y="29806"/>
                </a:lnTo>
                <a:lnTo>
                  <a:pt x="192951" y="29806"/>
                </a:lnTo>
                <a:lnTo>
                  <a:pt x="192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72489" y="632777"/>
            <a:ext cx="317500" cy="356870"/>
          </a:xfrm>
          <a:custGeom>
            <a:avLst/>
            <a:gdLst/>
            <a:ahLst/>
            <a:cxnLst/>
            <a:rect l="l" t="t" r="r" b="b"/>
            <a:pathLst>
              <a:path w="317500" h="356869">
                <a:moveTo>
                  <a:pt x="107399" y="235534"/>
                </a:moveTo>
                <a:lnTo>
                  <a:pt x="61594" y="235534"/>
                </a:lnTo>
                <a:lnTo>
                  <a:pt x="60540" y="356806"/>
                </a:lnTo>
                <a:lnTo>
                  <a:pt x="107619" y="356806"/>
                </a:lnTo>
                <a:lnTo>
                  <a:pt x="107399" y="235534"/>
                </a:lnTo>
                <a:close/>
              </a:path>
              <a:path w="317500" h="356869">
                <a:moveTo>
                  <a:pt x="297402" y="113830"/>
                </a:moveTo>
                <a:lnTo>
                  <a:pt x="202869" y="113830"/>
                </a:lnTo>
                <a:lnTo>
                  <a:pt x="217826" y="115065"/>
                </a:lnTo>
                <a:lnTo>
                  <a:pt x="239687" y="123713"/>
                </a:lnTo>
                <a:lnTo>
                  <a:pt x="259423" y="147187"/>
                </a:lnTo>
                <a:lnTo>
                  <a:pt x="268008" y="192900"/>
                </a:lnTo>
                <a:lnTo>
                  <a:pt x="258613" y="242177"/>
                </a:lnTo>
                <a:lnTo>
                  <a:pt x="234654" y="272819"/>
                </a:lnTo>
                <a:lnTo>
                  <a:pt x="202470" y="289334"/>
                </a:lnTo>
                <a:lnTo>
                  <a:pt x="168401" y="296235"/>
                </a:lnTo>
                <a:lnTo>
                  <a:pt x="138785" y="298030"/>
                </a:lnTo>
                <a:lnTo>
                  <a:pt x="150113" y="349364"/>
                </a:lnTo>
                <a:lnTo>
                  <a:pt x="211217" y="340834"/>
                </a:lnTo>
                <a:lnTo>
                  <a:pt x="248669" y="326023"/>
                </a:lnTo>
                <a:lnTo>
                  <a:pt x="282786" y="299106"/>
                </a:lnTo>
                <a:lnTo>
                  <a:pt x="307620" y="256275"/>
                </a:lnTo>
                <a:lnTo>
                  <a:pt x="317220" y="193725"/>
                </a:lnTo>
                <a:lnTo>
                  <a:pt x="312706" y="153442"/>
                </a:lnTo>
                <a:lnTo>
                  <a:pt x="297402" y="113830"/>
                </a:lnTo>
                <a:close/>
              </a:path>
              <a:path w="317500" h="356869">
                <a:moveTo>
                  <a:pt x="107431" y="109689"/>
                </a:moveTo>
                <a:lnTo>
                  <a:pt x="62661" y="109689"/>
                </a:lnTo>
                <a:lnTo>
                  <a:pt x="62306" y="146126"/>
                </a:lnTo>
                <a:lnTo>
                  <a:pt x="42114" y="182243"/>
                </a:lnTo>
                <a:lnTo>
                  <a:pt x="25042" y="207846"/>
                </a:lnTo>
                <a:lnTo>
                  <a:pt x="11026" y="225455"/>
                </a:lnTo>
                <a:lnTo>
                  <a:pt x="0" y="237591"/>
                </a:lnTo>
                <a:lnTo>
                  <a:pt x="24777" y="293484"/>
                </a:lnTo>
                <a:lnTo>
                  <a:pt x="36900" y="278194"/>
                </a:lnTo>
                <a:lnTo>
                  <a:pt x="46105" y="264656"/>
                </a:lnTo>
                <a:lnTo>
                  <a:pt x="53850" y="251045"/>
                </a:lnTo>
                <a:lnTo>
                  <a:pt x="61594" y="235534"/>
                </a:lnTo>
                <a:lnTo>
                  <a:pt x="107399" y="235534"/>
                </a:lnTo>
                <a:lnTo>
                  <a:pt x="107276" y="168059"/>
                </a:lnTo>
                <a:lnTo>
                  <a:pt x="145110" y="133029"/>
                </a:lnTo>
                <a:lnTo>
                  <a:pt x="202869" y="113830"/>
                </a:lnTo>
                <a:lnTo>
                  <a:pt x="297402" y="113830"/>
                </a:lnTo>
                <a:lnTo>
                  <a:pt x="296244" y="110832"/>
                </a:lnTo>
                <a:lnTo>
                  <a:pt x="295541" y="110108"/>
                </a:lnTo>
                <a:lnTo>
                  <a:pt x="107276" y="110108"/>
                </a:lnTo>
                <a:lnTo>
                  <a:pt x="107431" y="109689"/>
                </a:lnTo>
                <a:close/>
              </a:path>
              <a:path w="317500" h="356869">
                <a:moveTo>
                  <a:pt x="118249" y="58369"/>
                </a:moveTo>
                <a:lnTo>
                  <a:pt x="11683" y="58369"/>
                </a:lnTo>
                <a:lnTo>
                  <a:pt x="11683" y="110108"/>
                </a:lnTo>
                <a:lnTo>
                  <a:pt x="107431" y="109689"/>
                </a:lnTo>
                <a:lnTo>
                  <a:pt x="109537" y="103965"/>
                </a:lnTo>
                <a:lnTo>
                  <a:pt x="112629" y="96969"/>
                </a:lnTo>
                <a:lnTo>
                  <a:pt x="115788" y="90436"/>
                </a:lnTo>
                <a:lnTo>
                  <a:pt x="118249" y="85686"/>
                </a:lnTo>
                <a:lnTo>
                  <a:pt x="118249" y="58369"/>
                </a:lnTo>
                <a:close/>
              </a:path>
              <a:path w="317500" h="356869">
                <a:moveTo>
                  <a:pt x="209956" y="63334"/>
                </a:moveTo>
                <a:lnTo>
                  <a:pt x="176433" y="67966"/>
                </a:lnTo>
                <a:lnTo>
                  <a:pt x="148124" y="79582"/>
                </a:lnTo>
                <a:lnTo>
                  <a:pt x="125061" y="94769"/>
                </a:lnTo>
                <a:lnTo>
                  <a:pt x="107276" y="110108"/>
                </a:lnTo>
                <a:lnTo>
                  <a:pt x="295541" y="110108"/>
                </a:lnTo>
                <a:lnTo>
                  <a:pt x="263454" y="77071"/>
                </a:lnTo>
                <a:lnTo>
                  <a:pt x="209956" y="63334"/>
                </a:lnTo>
                <a:close/>
              </a:path>
              <a:path w="317500" h="356869">
                <a:moveTo>
                  <a:pt x="109397" y="0"/>
                </a:moveTo>
                <a:lnTo>
                  <a:pt x="63017" y="419"/>
                </a:lnTo>
                <a:lnTo>
                  <a:pt x="63017" y="58369"/>
                </a:lnTo>
                <a:lnTo>
                  <a:pt x="108343" y="58369"/>
                </a:lnTo>
                <a:lnTo>
                  <a:pt x="109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27670" y="632371"/>
            <a:ext cx="324485" cy="356870"/>
          </a:xfrm>
          <a:custGeom>
            <a:avLst/>
            <a:gdLst/>
            <a:ahLst/>
            <a:cxnLst/>
            <a:rect l="l" t="t" r="r" b="b"/>
            <a:pathLst>
              <a:path w="324484" h="356869">
                <a:moveTo>
                  <a:pt x="114006" y="234289"/>
                </a:moveTo>
                <a:lnTo>
                  <a:pt x="69037" y="234289"/>
                </a:lnTo>
                <a:lnTo>
                  <a:pt x="68715" y="258444"/>
                </a:lnTo>
                <a:lnTo>
                  <a:pt x="68370" y="294563"/>
                </a:lnTo>
                <a:lnTo>
                  <a:pt x="68087" y="331555"/>
                </a:lnTo>
                <a:lnTo>
                  <a:pt x="67970" y="356400"/>
                </a:lnTo>
                <a:lnTo>
                  <a:pt x="115773" y="356400"/>
                </a:lnTo>
                <a:lnTo>
                  <a:pt x="115195" y="336442"/>
                </a:lnTo>
                <a:lnTo>
                  <a:pt x="114617" y="309154"/>
                </a:lnTo>
                <a:lnTo>
                  <a:pt x="114284" y="284241"/>
                </a:lnTo>
                <a:lnTo>
                  <a:pt x="114158" y="272884"/>
                </a:lnTo>
                <a:lnTo>
                  <a:pt x="114074" y="254851"/>
                </a:lnTo>
                <a:lnTo>
                  <a:pt x="114006" y="234289"/>
                </a:lnTo>
                <a:close/>
              </a:path>
              <a:path w="324484" h="356869">
                <a:moveTo>
                  <a:pt x="274722" y="80721"/>
                </a:moveTo>
                <a:lnTo>
                  <a:pt x="206768" y="80721"/>
                </a:lnTo>
                <a:lnTo>
                  <a:pt x="219050" y="84678"/>
                </a:lnTo>
                <a:lnTo>
                  <a:pt x="225659" y="95308"/>
                </a:lnTo>
                <a:lnTo>
                  <a:pt x="228221" y="110751"/>
                </a:lnTo>
                <a:lnTo>
                  <a:pt x="228358" y="129146"/>
                </a:lnTo>
                <a:lnTo>
                  <a:pt x="224815" y="236359"/>
                </a:lnTo>
                <a:lnTo>
                  <a:pt x="229297" y="290227"/>
                </a:lnTo>
                <a:lnTo>
                  <a:pt x="246326" y="321162"/>
                </a:lnTo>
                <a:lnTo>
                  <a:pt x="274903" y="336188"/>
                </a:lnTo>
                <a:lnTo>
                  <a:pt x="314032" y="342328"/>
                </a:lnTo>
                <a:lnTo>
                  <a:pt x="324307" y="287680"/>
                </a:lnTo>
                <a:lnTo>
                  <a:pt x="294339" y="284241"/>
                </a:lnTo>
                <a:lnTo>
                  <a:pt x="279207" y="272884"/>
                </a:lnTo>
                <a:lnTo>
                  <a:pt x="273970" y="254851"/>
                </a:lnTo>
                <a:lnTo>
                  <a:pt x="273720" y="234289"/>
                </a:lnTo>
                <a:lnTo>
                  <a:pt x="273721" y="229937"/>
                </a:lnTo>
                <a:lnTo>
                  <a:pt x="276504" y="121285"/>
                </a:lnTo>
                <a:lnTo>
                  <a:pt x="276479" y="100676"/>
                </a:lnTo>
                <a:lnTo>
                  <a:pt x="275224" y="83407"/>
                </a:lnTo>
                <a:lnTo>
                  <a:pt x="274722" y="80721"/>
                </a:lnTo>
                <a:close/>
              </a:path>
              <a:path w="324484" h="356869">
                <a:moveTo>
                  <a:pt x="117894" y="0"/>
                </a:moveTo>
                <a:lnTo>
                  <a:pt x="70104" y="0"/>
                </a:lnTo>
                <a:lnTo>
                  <a:pt x="69748" y="60858"/>
                </a:lnTo>
                <a:lnTo>
                  <a:pt x="10972" y="60858"/>
                </a:lnTo>
                <a:lnTo>
                  <a:pt x="10972" y="112585"/>
                </a:lnTo>
                <a:lnTo>
                  <a:pt x="69392" y="112585"/>
                </a:lnTo>
                <a:lnTo>
                  <a:pt x="69392" y="142392"/>
                </a:lnTo>
                <a:lnTo>
                  <a:pt x="49590" y="178506"/>
                </a:lnTo>
                <a:lnTo>
                  <a:pt x="29919" y="207792"/>
                </a:lnTo>
                <a:lnTo>
                  <a:pt x="12637" y="229937"/>
                </a:lnTo>
                <a:lnTo>
                  <a:pt x="0" y="244627"/>
                </a:lnTo>
                <a:lnTo>
                  <a:pt x="25844" y="297611"/>
                </a:lnTo>
                <a:lnTo>
                  <a:pt x="33639" y="288594"/>
                </a:lnTo>
                <a:lnTo>
                  <a:pt x="43426" y="275891"/>
                </a:lnTo>
                <a:lnTo>
                  <a:pt x="55069" y="258444"/>
                </a:lnTo>
                <a:lnTo>
                  <a:pt x="69037" y="234289"/>
                </a:lnTo>
                <a:lnTo>
                  <a:pt x="114006" y="234289"/>
                </a:lnTo>
                <a:lnTo>
                  <a:pt x="114595" y="177362"/>
                </a:lnTo>
                <a:lnTo>
                  <a:pt x="142489" y="118617"/>
                </a:lnTo>
                <a:lnTo>
                  <a:pt x="189899" y="84298"/>
                </a:lnTo>
                <a:lnTo>
                  <a:pt x="195089" y="83197"/>
                </a:lnTo>
                <a:lnTo>
                  <a:pt x="116128" y="83197"/>
                </a:lnTo>
                <a:lnTo>
                  <a:pt x="116544" y="57950"/>
                </a:lnTo>
                <a:lnTo>
                  <a:pt x="117209" y="26492"/>
                </a:lnTo>
                <a:lnTo>
                  <a:pt x="117518" y="13290"/>
                </a:lnTo>
                <a:lnTo>
                  <a:pt x="117894" y="0"/>
                </a:lnTo>
                <a:close/>
              </a:path>
              <a:path w="324484" h="356869">
                <a:moveTo>
                  <a:pt x="217741" y="26492"/>
                </a:moveTo>
                <a:lnTo>
                  <a:pt x="186180" y="32152"/>
                </a:lnTo>
                <a:lnTo>
                  <a:pt x="158038" y="46310"/>
                </a:lnTo>
                <a:lnTo>
                  <a:pt x="134345" y="64736"/>
                </a:lnTo>
                <a:lnTo>
                  <a:pt x="116128" y="83197"/>
                </a:lnTo>
                <a:lnTo>
                  <a:pt x="195089" y="83197"/>
                </a:lnTo>
                <a:lnTo>
                  <a:pt x="206768" y="80721"/>
                </a:lnTo>
                <a:lnTo>
                  <a:pt x="274722" y="80721"/>
                </a:lnTo>
                <a:lnTo>
                  <a:pt x="259861" y="45528"/>
                </a:lnTo>
                <a:lnTo>
                  <a:pt x="234216" y="28905"/>
                </a:lnTo>
                <a:lnTo>
                  <a:pt x="217741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95944" y="609600"/>
            <a:ext cx="316865" cy="378460"/>
          </a:xfrm>
          <a:custGeom>
            <a:avLst/>
            <a:gdLst/>
            <a:ahLst/>
            <a:cxnLst/>
            <a:rect l="l" t="t" r="r" b="b"/>
            <a:pathLst>
              <a:path w="316865" h="378459">
                <a:moveTo>
                  <a:pt x="156845" y="223519"/>
                </a:moveTo>
                <a:lnTo>
                  <a:pt x="121079" y="230628"/>
                </a:lnTo>
                <a:lnTo>
                  <a:pt x="95899" y="249029"/>
                </a:lnTo>
                <a:lnTo>
                  <a:pt x="81008" y="274338"/>
                </a:lnTo>
                <a:lnTo>
                  <a:pt x="76111" y="302171"/>
                </a:lnTo>
                <a:lnTo>
                  <a:pt x="80256" y="327802"/>
                </a:lnTo>
                <a:lnTo>
                  <a:pt x="93864" y="352305"/>
                </a:lnTo>
                <a:lnTo>
                  <a:pt x="118689" y="370677"/>
                </a:lnTo>
                <a:lnTo>
                  <a:pt x="156489" y="377913"/>
                </a:lnTo>
                <a:lnTo>
                  <a:pt x="197388" y="369020"/>
                </a:lnTo>
                <a:lnTo>
                  <a:pt x="218708" y="348059"/>
                </a:lnTo>
                <a:lnTo>
                  <a:pt x="224086" y="331977"/>
                </a:lnTo>
                <a:lnTo>
                  <a:pt x="153301" y="331977"/>
                </a:lnTo>
                <a:lnTo>
                  <a:pt x="137594" y="329693"/>
                </a:lnTo>
                <a:lnTo>
                  <a:pt x="126168" y="323334"/>
                </a:lnTo>
                <a:lnTo>
                  <a:pt x="119190" y="313638"/>
                </a:lnTo>
                <a:lnTo>
                  <a:pt x="116827" y="301345"/>
                </a:lnTo>
                <a:lnTo>
                  <a:pt x="119727" y="287373"/>
                </a:lnTo>
                <a:lnTo>
                  <a:pt x="127806" y="276818"/>
                </a:lnTo>
                <a:lnTo>
                  <a:pt x="140133" y="270145"/>
                </a:lnTo>
                <a:lnTo>
                  <a:pt x="155778" y="267817"/>
                </a:lnTo>
                <a:lnTo>
                  <a:pt x="265225" y="267817"/>
                </a:lnTo>
                <a:lnTo>
                  <a:pt x="250745" y="256758"/>
                </a:lnTo>
                <a:lnTo>
                  <a:pt x="230124" y="243801"/>
                </a:lnTo>
                <a:lnTo>
                  <a:pt x="229880" y="226834"/>
                </a:lnTo>
                <a:lnTo>
                  <a:pt x="184454" y="226834"/>
                </a:lnTo>
                <a:lnTo>
                  <a:pt x="179442" y="225620"/>
                </a:lnTo>
                <a:lnTo>
                  <a:pt x="173569" y="224558"/>
                </a:lnTo>
                <a:lnTo>
                  <a:pt x="166236" y="223805"/>
                </a:lnTo>
                <a:lnTo>
                  <a:pt x="156845" y="223519"/>
                </a:lnTo>
                <a:close/>
              </a:path>
              <a:path w="316865" h="378459">
                <a:moveTo>
                  <a:pt x="302605" y="304241"/>
                </a:moveTo>
                <a:lnTo>
                  <a:pt x="228358" y="304241"/>
                </a:lnTo>
                <a:lnTo>
                  <a:pt x="242391" y="317590"/>
                </a:lnTo>
                <a:lnTo>
                  <a:pt x="255177" y="331977"/>
                </a:lnTo>
                <a:lnTo>
                  <a:pt x="265402" y="344755"/>
                </a:lnTo>
                <a:lnTo>
                  <a:pt x="272262" y="353910"/>
                </a:lnTo>
                <a:lnTo>
                  <a:pt x="303771" y="305485"/>
                </a:lnTo>
                <a:lnTo>
                  <a:pt x="302605" y="304241"/>
                </a:lnTo>
                <a:close/>
              </a:path>
              <a:path w="316865" h="378459">
                <a:moveTo>
                  <a:pt x="265225" y="267817"/>
                </a:moveTo>
                <a:lnTo>
                  <a:pt x="155778" y="267817"/>
                </a:lnTo>
                <a:lnTo>
                  <a:pt x="159921" y="267927"/>
                </a:lnTo>
                <a:lnTo>
                  <a:pt x="166885" y="268697"/>
                </a:lnTo>
                <a:lnTo>
                  <a:pt x="175643" y="270785"/>
                </a:lnTo>
                <a:lnTo>
                  <a:pt x="185166" y="274853"/>
                </a:lnTo>
                <a:lnTo>
                  <a:pt x="185081" y="302171"/>
                </a:lnTo>
                <a:lnTo>
                  <a:pt x="184668" y="310316"/>
                </a:lnTo>
                <a:lnTo>
                  <a:pt x="181182" y="320590"/>
                </a:lnTo>
                <a:lnTo>
                  <a:pt x="171723" y="328691"/>
                </a:lnTo>
                <a:lnTo>
                  <a:pt x="153301" y="331977"/>
                </a:lnTo>
                <a:lnTo>
                  <a:pt x="224086" y="331977"/>
                </a:lnTo>
                <a:lnTo>
                  <a:pt x="226885" y="323607"/>
                </a:lnTo>
                <a:lnTo>
                  <a:pt x="228358" y="304241"/>
                </a:lnTo>
                <a:lnTo>
                  <a:pt x="302605" y="304241"/>
                </a:lnTo>
                <a:lnTo>
                  <a:pt x="285743" y="286242"/>
                </a:lnTo>
                <a:lnTo>
                  <a:pt x="268676" y="270452"/>
                </a:lnTo>
                <a:lnTo>
                  <a:pt x="265225" y="267817"/>
                </a:lnTo>
                <a:close/>
              </a:path>
              <a:path w="316865" h="378459">
                <a:moveTo>
                  <a:pt x="228714" y="145707"/>
                </a:moveTo>
                <a:lnTo>
                  <a:pt x="182689" y="145707"/>
                </a:lnTo>
                <a:lnTo>
                  <a:pt x="184454" y="226834"/>
                </a:lnTo>
                <a:lnTo>
                  <a:pt x="229880" y="226834"/>
                </a:lnTo>
                <a:lnTo>
                  <a:pt x="228714" y="145707"/>
                </a:lnTo>
                <a:close/>
              </a:path>
              <a:path w="316865" h="378459">
                <a:moveTo>
                  <a:pt x="292798" y="93967"/>
                </a:moveTo>
                <a:lnTo>
                  <a:pt x="81432" y="93967"/>
                </a:lnTo>
                <a:lnTo>
                  <a:pt x="81432" y="145707"/>
                </a:lnTo>
                <a:lnTo>
                  <a:pt x="292798" y="145707"/>
                </a:lnTo>
                <a:lnTo>
                  <a:pt x="292798" y="93967"/>
                </a:lnTo>
                <a:close/>
              </a:path>
              <a:path w="316865" h="378459">
                <a:moveTo>
                  <a:pt x="225882" y="25666"/>
                </a:moveTo>
                <a:lnTo>
                  <a:pt x="179857" y="25666"/>
                </a:lnTo>
                <a:lnTo>
                  <a:pt x="181267" y="93967"/>
                </a:lnTo>
                <a:lnTo>
                  <a:pt x="227647" y="93967"/>
                </a:lnTo>
                <a:lnTo>
                  <a:pt x="225882" y="25666"/>
                </a:lnTo>
                <a:close/>
              </a:path>
              <a:path w="316865" h="378459">
                <a:moveTo>
                  <a:pt x="258102" y="4140"/>
                </a:moveTo>
                <a:lnTo>
                  <a:pt x="230124" y="9931"/>
                </a:lnTo>
                <a:lnTo>
                  <a:pt x="234074" y="23083"/>
                </a:lnTo>
                <a:lnTo>
                  <a:pt x="237561" y="36893"/>
                </a:lnTo>
                <a:lnTo>
                  <a:pt x="240784" y="52951"/>
                </a:lnTo>
                <a:lnTo>
                  <a:pt x="243941" y="72847"/>
                </a:lnTo>
                <a:lnTo>
                  <a:pt x="273316" y="65404"/>
                </a:lnTo>
                <a:lnTo>
                  <a:pt x="270439" y="50126"/>
                </a:lnTo>
                <a:lnTo>
                  <a:pt x="267033" y="35082"/>
                </a:lnTo>
                <a:lnTo>
                  <a:pt x="262965" y="19883"/>
                </a:lnTo>
                <a:lnTo>
                  <a:pt x="258102" y="4140"/>
                </a:lnTo>
                <a:close/>
              </a:path>
              <a:path w="316865" h="378459">
                <a:moveTo>
                  <a:pt x="300583" y="0"/>
                </a:moveTo>
                <a:lnTo>
                  <a:pt x="273672" y="7035"/>
                </a:lnTo>
                <a:lnTo>
                  <a:pt x="276844" y="16040"/>
                </a:lnTo>
                <a:lnTo>
                  <a:pt x="280446" y="28460"/>
                </a:lnTo>
                <a:lnTo>
                  <a:pt x="284378" y="45690"/>
                </a:lnTo>
                <a:lnTo>
                  <a:pt x="288544" y="69126"/>
                </a:lnTo>
                <a:lnTo>
                  <a:pt x="316522" y="62090"/>
                </a:lnTo>
                <a:lnTo>
                  <a:pt x="313928" y="46859"/>
                </a:lnTo>
                <a:lnTo>
                  <a:pt x="309876" y="29959"/>
                </a:lnTo>
                <a:lnTo>
                  <a:pt x="305163" y="13602"/>
                </a:lnTo>
                <a:lnTo>
                  <a:pt x="300583" y="0"/>
                </a:lnTo>
                <a:close/>
              </a:path>
              <a:path w="316865" h="378459">
                <a:moveTo>
                  <a:pt x="11328" y="23596"/>
                </a:moveTo>
                <a:lnTo>
                  <a:pt x="8063" y="46978"/>
                </a:lnTo>
                <a:lnTo>
                  <a:pt x="4335" y="82429"/>
                </a:lnTo>
                <a:lnTo>
                  <a:pt x="1271" y="130995"/>
                </a:lnTo>
                <a:lnTo>
                  <a:pt x="0" y="193725"/>
                </a:lnTo>
                <a:lnTo>
                  <a:pt x="1316" y="259350"/>
                </a:lnTo>
                <a:lnTo>
                  <a:pt x="4424" y="312675"/>
                </a:lnTo>
                <a:lnTo>
                  <a:pt x="8063" y="352572"/>
                </a:lnTo>
                <a:lnTo>
                  <a:pt x="10972" y="377913"/>
                </a:lnTo>
                <a:lnTo>
                  <a:pt x="58775" y="371297"/>
                </a:lnTo>
                <a:lnTo>
                  <a:pt x="55288" y="349059"/>
                </a:lnTo>
                <a:lnTo>
                  <a:pt x="51071" y="313861"/>
                </a:lnTo>
                <a:lnTo>
                  <a:pt x="47518" y="264537"/>
                </a:lnTo>
                <a:lnTo>
                  <a:pt x="46024" y="199923"/>
                </a:lnTo>
                <a:lnTo>
                  <a:pt x="46451" y="169550"/>
                </a:lnTo>
                <a:lnTo>
                  <a:pt x="48372" y="127647"/>
                </a:lnTo>
                <a:lnTo>
                  <a:pt x="52748" y="79144"/>
                </a:lnTo>
                <a:lnTo>
                  <a:pt x="60540" y="28968"/>
                </a:lnTo>
                <a:lnTo>
                  <a:pt x="11328" y="23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19604" y="615810"/>
            <a:ext cx="344170" cy="390525"/>
          </a:xfrm>
          <a:custGeom>
            <a:avLst/>
            <a:gdLst/>
            <a:ahLst/>
            <a:cxnLst/>
            <a:rect l="l" t="t" r="r" b="b"/>
            <a:pathLst>
              <a:path w="344170" h="390525">
                <a:moveTo>
                  <a:pt x="217314" y="213575"/>
                </a:moveTo>
                <a:lnTo>
                  <a:pt x="172059" y="213575"/>
                </a:lnTo>
                <a:lnTo>
                  <a:pt x="195961" y="275552"/>
                </a:lnTo>
                <a:lnTo>
                  <a:pt x="226861" y="321929"/>
                </a:lnTo>
                <a:lnTo>
                  <a:pt x="260292" y="354992"/>
                </a:lnTo>
                <a:lnTo>
                  <a:pt x="291787" y="377027"/>
                </a:lnTo>
                <a:lnTo>
                  <a:pt x="316877" y="390321"/>
                </a:lnTo>
                <a:lnTo>
                  <a:pt x="344131" y="336930"/>
                </a:lnTo>
                <a:lnTo>
                  <a:pt x="304250" y="316231"/>
                </a:lnTo>
                <a:lnTo>
                  <a:pt x="268600" y="289354"/>
                </a:lnTo>
                <a:lnTo>
                  <a:pt x="238268" y="253993"/>
                </a:lnTo>
                <a:lnTo>
                  <a:pt x="217314" y="213575"/>
                </a:lnTo>
                <a:close/>
              </a:path>
              <a:path w="344170" h="390525">
                <a:moveTo>
                  <a:pt x="197904" y="148589"/>
                </a:moveTo>
                <a:lnTo>
                  <a:pt x="141262" y="148589"/>
                </a:lnTo>
                <a:lnTo>
                  <a:pt x="120893" y="218909"/>
                </a:lnTo>
                <a:lnTo>
                  <a:pt x="89802" y="269560"/>
                </a:lnTo>
                <a:lnTo>
                  <a:pt x="54769" y="303719"/>
                </a:lnTo>
                <a:lnTo>
                  <a:pt x="22575" y="324566"/>
                </a:lnTo>
                <a:lnTo>
                  <a:pt x="0" y="335279"/>
                </a:lnTo>
                <a:lnTo>
                  <a:pt x="27965" y="388264"/>
                </a:lnTo>
                <a:lnTo>
                  <a:pt x="79094" y="356521"/>
                </a:lnTo>
                <a:lnTo>
                  <a:pt x="112518" y="324304"/>
                </a:lnTo>
                <a:lnTo>
                  <a:pt x="145041" y="277563"/>
                </a:lnTo>
                <a:lnTo>
                  <a:pt x="172059" y="213575"/>
                </a:lnTo>
                <a:lnTo>
                  <a:pt x="217314" y="213575"/>
                </a:lnTo>
                <a:lnTo>
                  <a:pt x="214340" y="207840"/>
                </a:lnTo>
                <a:lnTo>
                  <a:pt x="197904" y="148589"/>
                </a:lnTo>
                <a:close/>
              </a:path>
              <a:path w="344170" h="390525">
                <a:moveTo>
                  <a:pt x="336346" y="95605"/>
                </a:moveTo>
                <a:lnTo>
                  <a:pt x="4953" y="95605"/>
                </a:lnTo>
                <a:lnTo>
                  <a:pt x="4953" y="148589"/>
                </a:lnTo>
                <a:lnTo>
                  <a:pt x="336346" y="148589"/>
                </a:lnTo>
                <a:lnTo>
                  <a:pt x="336346" y="95605"/>
                </a:lnTo>
                <a:close/>
              </a:path>
              <a:path w="344170" h="390525">
                <a:moveTo>
                  <a:pt x="191897" y="0"/>
                </a:moveTo>
                <a:lnTo>
                  <a:pt x="144449" y="0"/>
                </a:lnTo>
                <a:lnTo>
                  <a:pt x="144449" y="95605"/>
                </a:lnTo>
                <a:lnTo>
                  <a:pt x="191541" y="95605"/>
                </a:lnTo>
                <a:lnTo>
                  <a:pt x="191541" y="93548"/>
                </a:lnTo>
                <a:lnTo>
                  <a:pt x="191897" y="88582"/>
                </a:lnTo>
                <a:lnTo>
                  <a:pt x="191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76195" y="615810"/>
            <a:ext cx="339725" cy="394335"/>
          </a:xfrm>
          <a:custGeom>
            <a:avLst/>
            <a:gdLst/>
            <a:ahLst/>
            <a:cxnLst/>
            <a:rect l="l" t="t" r="r" b="b"/>
            <a:pathLst>
              <a:path w="339725" h="394334">
                <a:moveTo>
                  <a:pt x="37172" y="5791"/>
                </a:moveTo>
                <a:lnTo>
                  <a:pt x="6362" y="39319"/>
                </a:lnTo>
                <a:lnTo>
                  <a:pt x="23467" y="58037"/>
                </a:lnTo>
                <a:lnTo>
                  <a:pt x="37217" y="76677"/>
                </a:lnTo>
                <a:lnTo>
                  <a:pt x="47842" y="93920"/>
                </a:lnTo>
                <a:lnTo>
                  <a:pt x="55575" y="108445"/>
                </a:lnTo>
                <a:lnTo>
                  <a:pt x="87439" y="74091"/>
                </a:lnTo>
                <a:lnTo>
                  <a:pt x="333514" y="74091"/>
                </a:lnTo>
                <a:lnTo>
                  <a:pt x="333514" y="72847"/>
                </a:lnTo>
                <a:lnTo>
                  <a:pt x="89217" y="72847"/>
                </a:lnTo>
                <a:lnTo>
                  <a:pt x="79688" y="55443"/>
                </a:lnTo>
                <a:lnTo>
                  <a:pt x="66643" y="37614"/>
                </a:lnTo>
                <a:lnTo>
                  <a:pt x="51873" y="20637"/>
                </a:lnTo>
                <a:lnTo>
                  <a:pt x="37172" y="5791"/>
                </a:lnTo>
                <a:close/>
              </a:path>
              <a:path w="339725" h="394334">
                <a:moveTo>
                  <a:pt x="333514" y="74091"/>
                </a:moveTo>
                <a:lnTo>
                  <a:pt x="87439" y="74091"/>
                </a:lnTo>
                <a:lnTo>
                  <a:pt x="87439" y="108038"/>
                </a:lnTo>
                <a:lnTo>
                  <a:pt x="333514" y="108038"/>
                </a:lnTo>
                <a:lnTo>
                  <a:pt x="333514" y="74091"/>
                </a:lnTo>
                <a:close/>
              </a:path>
              <a:path w="339725" h="394334">
                <a:moveTo>
                  <a:pt x="198970" y="51739"/>
                </a:moveTo>
                <a:lnTo>
                  <a:pt x="156133" y="51739"/>
                </a:lnTo>
                <a:lnTo>
                  <a:pt x="155067" y="55054"/>
                </a:lnTo>
                <a:lnTo>
                  <a:pt x="154000" y="59601"/>
                </a:lnTo>
                <a:lnTo>
                  <a:pt x="150114" y="72847"/>
                </a:lnTo>
                <a:lnTo>
                  <a:pt x="192951" y="72847"/>
                </a:lnTo>
                <a:lnTo>
                  <a:pt x="194017" y="69126"/>
                </a:lnTo>
                <a:lnTo>
                  <a:pt x="195427" y="64566"/>
                </a:lnTo>
                <a:lnTo>
                  <a:pt x="198970" y="51739"/>
                </a:lnTo>
                <a:close/>
              </a:path>
              <a:path w="339725" h="394334">
                <a:moveTo>
                  <a:pt x="303060" y="18630"/>
                </a:moveTo>
                <a:lnTo>
                  <a:pt x="104444" y="18630"/>
                </a:lnTo>
                <a:lnTo>
                  <a:pt x="104444" y="51739"/>
                </a:lnTo>
                <a:lnTo>
                  <a:pt x="261289" y="51739"/>
                </a:lnTo>
                <a:lnTo>
                  <a:pt x="261289" y="72847"/>
                </a:lnTo>
                <a:lnTo>
                  <a:pt x="303060" y="72847"/>
                </a:lnTo>
                <a:lnTo>
                  <a:pt x="303060" y="18630"/>
                </a:lnTo>
                <a:close/>
              </a:path>
              <a:path w="339725" h="394334">
                <a:moveTo>
                  <a:pt x="166751" y="0"/>
                </a:moveTo>
                <a:lnTo>
                  <a:pt x="165684" y="8280"/>
                </a:lnTo>
                <a:lnTo>
                  <a:pt x="164985" y="12001"/>
                </a:lnTo>
                <a:lnTo>
                  <a:pt x="163563" y="18630"/>
                </a:lnTo>
                <a:lnTo>
                  <a:pt x="206756" y="18630"/>
                </a:lnTo>
                <a:lnTo>
                  <a:pt x="209943" y="2489"/>
                </a:lnTo>
                <a:lnTo>
                  <a:pt x="166751" y="0"/>
                </a:lnTo>
                <a:close/>
              </a:path>
              <a:path w="339725" h="394334">
                <a:moveTo>
                  <a:pt x="75755" y="157708"/>
                </a:moveTo>
                <a:lnTo>
                  <a:pt x="3175" y="157708"/>
                </a:lnTo>
                <a:lnTo>
                  <a:pt x="3175" y="205727"/>
                </a:lnTo>
                <a:lnTo>
                  <a:pt x="34696" y="205727"/>
                </a:lnTo>
                <a:lnTo>
                  <a:pt x="34696" y="308787"/>
                </a:lnTo>
                <a:lnTo>
                  <a:pt x="28324" y="315566"/>
                </a:lnTo>
                <a:lnTo>
                  <a:pt x="20662" y="322346"/>
                </a:lnTo>
                <a:lnTo>
                  <a:pt x="11343" y="329281"/>
                </a:lnTo>
                <a:lnTo>
                  <a:pt x="0" y="336524"/>
                </a:lnTo>
                <a:lnTo>
                  <a:pt x="16637" y="394055"/>
                </a:lnTo>
                <a:lnTo>
                  <a:pt x="30761" y="381801"/>
                </a:lnTo>
                <a:lnTo>
                  <a:pt x="43060" y="369585"/>
                </a:lnTo>
                <a:lnTo>
                  <a:pt x="54629" y="356050"/>
                </a:lnTo>
                <a:lnTo>
                  <a:pt x="66560" y="339839"/>
                </a:lnTo>
                <a:lnTo>
                  <a:pt x="338286" y="339839"/>
                </a:lnTo>
                <a:lnTo>
                  <a:pt x="339521" y="333628"/>
                </a:lnTo>
                <a:lnTo>
                  <a:pt x="151168" y="333628"/>
                </a:lnTo>
                <a:lnTo>
                  <a:pt x="128038" y="331695"/>
                </a:lnTo>
                <a:lnTo>
                  <a:pt x="104970" y="324057"/>
                </a:lnTo>
                <a:lnTo>
                  <a:pt x="86147" y="307959"/>
                </a:lnTo>
                <a:lnTo>
                  <a:pt x="75755" y="280644"/>
                </a:lnTo>
                <a:lnTo>
                  <a:pt x="75755" y="157708"/>
                </a:lnTo>
                <a:close/>
              </a:path>
              <a:path w="339725" h="394334">
                <a:moveTo>
                  <a:pt x="338286" y="339839"/>
                </a:moveTo>
                <a:lnTo>
                  <a:pt x="66560" y="339839"/>
                </a:lnTo>
                <a:lnTo>
                  <a:pt x="86691" y="362086"/>
                </a:lnTo>
                <a:lnTo>
                  <a:pt x="107849" y="374711"/>
                </a:lnTo>
                <a:lnTo>
                  <a:pt x="130934" y="380353"/>
                </a:lnTo>
                <a:lnTo>
                  <a:pt x="156845" y="381647"/>
                </a:lnTo>
                <a:lnTo>
                  <a:pt x="329971" y="381647"/>
                </a:lnTo>
                <a:lnTo>
                  <a:pt x="338286" y="339839"/>
                </a:lnTo>
                <a:close/>
              </a:path>
              <a:path w="339725" h="394334">
                <a:moveTo>
                  <a:pt x="266954" y="304228"/>
                </a:moveTo>
                <a:lnTo>
                  <a:pt x="224815" y="304228"/>
                </a:lnTo>
                <a:lnTo>
                  <a:pt x="224815" y="326999"/>
                </a:lnTo>
                <a:lnTo>
                  <a:pt x="266954" y="326999"/>
                </a:lnTo>
                <a:lnTo>
                  <a:pt x="266954" y="304228"/>
                </a:lnTo>
                <a:close/>
              </a:path>
              <a:path w="339725" h="394334">
                <a:moveTo>
                  <a:pt x="333514" y="269874"/>
                </a:moveTo>
                <a:lnTo>
                  <a:pt x="86385" y="269874"/>
                </a:lnTo>
                <a:lnTo>
                  <a:pt x="86385" y="304228"/>
                </a:lnTo>
                <a:lnTo>
                  <a:pt x="333514" y="304228"/>
                </a:lnTo>
                <a:lnTo>
                  <a:pt x="333514" y="269874"/>
                </a:lnTo>
                <a:close/>
              </a:path>
              <a:path w="339725" h="394334">
                <a:moveTo>
                  <a:pt x="318998" y="217309"/>
                </a:moveTo>
                <a:lnTo>
                  <a:pt x="106210" y="217309"/>
                </a:lnTo>
                <a:lnTo>
                  <a:pt x="106210" y="269874"/>
                </a:lnTo>
                <a:lnTo>
                  <a:pt x="146926" y="269874"/>
                </a:lnTo>
                <a:lnTo>
                  <a:pt x="146926" y="249186"/>
                </a:lnTo>
                <a:lnTo>
                  <a:pt x="318998" y="249186"/>
                </a:lnTo>
                <a:lnTo>
                  <a:pt x="318998" y="217309"/>
                </a:lnTo>
                <a:close/>
              </a:path>
              <a:path w="339725" h="394334">
                <a:moveTo>
                  <a:pt x="266954" y="249186"/>
                </a:moveTo>
                <a:lnTo>
                  <a:pt x="224815" y="249186"/>
                </a:lnTo>
                <a:lnTo>
                  <a:pt x="224815" y="269874"/>
                </a:lnTo>
                <a:lnTo>
                  <a:pt x="266954" y="269874"/>
                </a:lnTo>
                <a:lnTo>
                  <a:pt x="266954" y="249186"/>
                </a:lnTo>
                <a:close/>
              </a:path>
              <a:path w="339725" h="394334">
                <a:moveTo>
                  <a:pt x="266954" y="200748"/>
                </a:moveTo>
                <a:lnTo>
                  <a:pt x="224815" y="200748"/>
                </a:lnTo>
                <a:lnTo>
                  <a:pt x="224815" y="217309"/>
                </a:lnTo>
                <a:lnTo>
                  <a:pt x="266954" y="217309"/>
                </a:lnTo>
                <a:lnTo>
                  <a:pt x="266954" y="200748"/>
                </a:lnTo>
                <a:close/>
              </a:path>
              <a:path w="339725" h="394334">
                <a:moveTo>
                  <a:pt x="311912" y="122935"/>
                </a:moveTo>
                <a:lnTo>
                  <a:pt x="106210" y="122935"/>
                </a:lnTo>
                <a:lnTo>
                  <a:pt x="106210" y="200748"/>
                </a:lnTo>
                <a:lnTo>
                  <a:pt x="311912" y="200748"/>
                </a:lnTo>
                <a:lnTo>
                  <a:pt x="311912" y="172605"/>
                </a:lnTo>
                <a:lnTo>
                  <a:pt x="146926" y="172605"/>
                </a:lnTo>
                <a:lnTo>
                  <a:pt x="146926" y="151079"/>
                </a:lnTo>
                <a:lnTo>
                  <a:pt x="311912" y="151079"/>
                </a:lnTo>
                <a:lnTo>
                  <a:pt x="311912" y="122935"/>
                </a:lnTo>
                <a:close/>
              </a:path>
              <a:path w="339725" h="394334">
                <a:moveTo>
                  <a:pt x="311912" y="151079"/>
                </a:moveTo>
                <a:lnTo>
                  <a:pt x="270840" y="151079"/>
                </a:lnTo>
                <a:lnTo>
                  <a:pt x="270840" y="172605"/>
                </a:lnTo>
                <a:lnTo>
                  <a:pt x="311912" y="172605"/>
                </a:lnTo>
                <a:lnTo>
                  <a:pt x="311912" y="1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45180" y="651002"/>
            <a:ext cx="312420" cy="330835"/>
          </a:xfrm>
          <a:custGeom>
            <a:avLst/>
            <a:gdLst/>
            <a:ahLst/>
            <a:cxnLst/>
            <a:rect l="l" t="t" r="r" b="b"/>
            <a:pathLst>
              <a:path w="312420" h="330834">
                <a:moveTo>
                  <a:pt x="236143" y="7861"/>
                </a:moveTo>
                <a:lnTo>
                  <a:pt x="198259" y="38912"/>
                </a:lnTo>
                <a:lnTo>
                  <a:pt x="227100" y="82727"/>
                </a:lnTo>
                <a:lnTo>
                  <a:pt x="245183" y="129464"/>
                </a:lnTo>
                <a:lnTo>
                  <a:pt x="255006" y="179459"/>
                </a:lnTo>
                <a:lnTo>
                  <a:pt x="259068" y="233051"/>
                </a:lnTo>
                <a:lnTo>
                  <a:pt x="259867" y="290575"/>
                </a:lnTo>
                <a:lnTo>
                  <a:pt x="311911" y="287261"/>
                </a:lnTo>
                <a:lnTo>
                  <a:pt x="311586" y="242649"/>
                </a:lnTo>
                <a:lnTo>
                  <a:pt x="308950" y="195139"/>
                </a:lnTo>
                <a:lnTo>
                  <a:pt x="302045" y="146318"/>
                </a:lnTo>
                <a:lnTo>
                  <a:pt x="288914" y="97773"/>
                </a:lnTo>
                <a:lnTo>
                  <a:pt x="267599" y="51092"/>
                </a:lnTo>
                <a:lnTo>
                  <a:pt x="236143" y="7861"/>
                </a:lnTo>
                <a:close/>
              </a:path>
              <a:path w="312420" h="330834">
                <a:moveTo>
                  <a:pt x="5308" y="0"/>
                </a:moveTo>
                <a:lnTo>
                  <a:pt x="3879" y="20556"/>
                </a:lnTo>
                <a:lnTo>
                  <a:pt x="2120" y="48683"/>
                </a:lnTo>
                <a:lnTo>
                  <a:pt x="629" y="82476"/>
                </a:lnTo>
                <a:lnTo>
                  <a:pt x="0" y="120027"/>
                </a:lnTo>
                <a:lnTo>
                  <a:pt x="595" y="152739"/>
                </a:lnTo>
                <a:lnTo>
                  <a:pt x="3698" y="196546"/>
                </a:lnTo>
                <a:lnTo>
                  <a:pt x="11285" y="243847"/>
                </a:lnTo>
                <a:lnTo>
                  <a:pt x="25334" y="287043"/>
                </a:lnTo>
                <a:lnTo>
                  <a:pt x="47820" y="318534"/>
                </a:lnTo>
                <a:lnTo>
                  <a:pt x="80721" y="330720"/>
                </a:lnTo>
                <a:lnTo>
                  <a:pt x="117571" y="316543"/>
                </a:lnTo>
                <a:lnTo>
                  <a:pt x="144800" y="283117"/>
                </a:lnTo>
                <a:lnTo>
                  <a:pt x="151659" y="268630"/>
                </a:lnTo>
                <a:lnTo>
                  <a:pt x="84975" y="268630"/>
                </a:lnTo>
                <a:lnTo>
                  <a:pt x="65067" y="251310"/>
                </a:lnTo>
                <a:lnTo>
                  <a:pt x="53722" y="209854"/>
                </a:lnTo>
                <a:lnTo>
                  <a:pt x="48619" y="160016"/>
                </a:lnTo>
                <a:lnTo>
                  <a:pt x="47434" y="117551"/>
                </a:lnTo>
                <a:lnTo>
                  <a:pt x="48413" y="80866"/>
                </a:lnTo>
                <a:lnTo>
                  <a:pt x="50753" y="48528"/>
                </a:lnTo>
                <a:lnTo>
                  <a:pt x="53558" y="22555"/>
                </a:lnTo>
                <a:lnTo>
                  <a:pt x="55930" y="4965"/>
                </a:lnTo>
                <a:lnTo>
                  <a:pt x="5308" y="0"/>
                </a:lnTo>
                <a:close/>
              </a:path>
              <a:path w="312420" h="330834">
                <a:moveTo>
                  <a:pt x="134531" y="187921"/>
                </a:moveTo>
                <a:lnTo>
                  <a:pt x="120591" y="226002"/>
                </a:lnTo>
                <a:lnTo>
                  <a:pt x="99795" y="261856"/>
                </a:lnTo>
                <a:lnTo>
                  <a:pt x="84975" y="268630"/>
                </a:lnTo>
                <a:lnTo>
                  <a:pt x="151659" y="268630"/>
                </a:lnTo>
                <a:lnTo>
                  <a:pt x="163269" y="244106"/>
                </a:lnTo>
                <a:lnTo>
                  <a:pt x="173837" y="213169"/>
                </a:lnTo>
                <a:lnTo>
                  <a:pt x="134531" y="187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25344" y="694563"/>
            <a:ext cx="83820" cy="281305"/>
          </a:xfrm>
          <a:custGeom>
            <a:avLst/>
            <a:gdLst/>
            <a:ahLst/>
            <a:cxnLst/>
            <a:rect l="l" t="t" r="r" b="b"/>
            <a:pathLst>
              <a:path w="83819" h="281305">
                <a:moveTo>
                  <a:pt x="83705" y="0"/>
                </a:moveTo>
                <a:lnTo>
                  <a:pt x="52755" y="0"/>
                </a:lnTo>
                <a:lnTo>
                  <a:pt x="36915" y="19331"/>
                </a:lnTo>
                <a:lnTo>
                  <a:pt x="19624" y="48366"/>
                </a:lnTo>
                <a:lnTo>
                  <a:pt x="5710" y="88352"/>
                </a:lnTo>
                <a:lnTo>
                  <a:pt x="0" y="140538"/>
                </a:lnTo>
                <a:lnTo>
                  <a:pt x="5710" y="192724"/>
                </a:lnTo>
                <a:lnTo>
                  <a:pt x="19624" y="232710"/>
                </a:lnTo>
                <a:lnTo>
                  <a:pt x="36915" y="261744"/>
                </a:lnTo>
                <a:lnTo>
                  <a:pt x="52755" y="281076"/>
                </a:lnTo>
                <a:lnTo>
                  <a:pt x="83705" y="281076"/>
                </a:lnTo>
                <a:lnTo>
                  <a:pt x="53355" y="242565"/>
                </a:lnTo>
                <a:lnTo>
                  <a:pt x="36301" y="204692"/>
                </a:lnTo>
                <a:lnTo>
                  <a:pt x="28807" y="169876"/>
                </a:lnTo>
                <a:lnTo>
                  <a:pt x="27139" y="140538"/>
                </a:lnTo>
                <a:lnTo>
                  <a:pt x="28807" y="111199"/>
                </a:lnTo>
                <a:lnTo>
                  <a:pt x="36301" y="76384"/>
                </a:lnTo>
                <a:lnTo>
                  <a:pt x="53355" y="38511"/>
                </a:lnTo>
                <a:lnTo>
                  <a:pt x="83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26550" y="694576"/>
            <a:ext cx="231140" cy="280035"/>
          </a:xfrm>
          <a:custGeom>
            <a:avLst/>
            <a:gdLst/>
            <a:ahLst/>
            <a:cxnLst/>
            <a:rect l="l" t="t" r="r" b="b"/>
            <a:pathLst>
              <a:path w="231139" h="280034">
                <a:moveTo>
                  <a:pt x="66471" y="154470"/>
                </a:moveTo>
                <a:lnTo>
                  <a:pt x="41097" y="154470"/>
                </a:lnTo>
                <a:lnTo>
                  <a:pt x="41097" y="279882"/>
                </a:lnTo>
                <a:lnTo>
                  <a:pt x="66471" y="279882"/>
                </a:lnTo>
                <a:lnTo>
                  <a:pt x="66471" y="154470"/>
                </a:lnTo>
                <a:close/>
              </a:path>
              <a:path w="231139" h="280034">
                <a:moveTo>
                  <a:pt x="230379" y="71742"/>
                </a:moveTo>
                <a:lnTo>
                  <a:pt x="204203" y="71742"/>
                </a:lnTo>
                <a:lnTo>
                  <a:pt x="204061" y="106438"/>
                </a:lnTo>
                <a:lnTo>
                  <a:pt x="203295" y="150609"/>
                </a:lnTo>
                <a:lnTo>
                  <a:pt x="201565" y="201044"/>
                </a:lnTo>
                <a:lnTo>
                  <a:pt x="197103" y="245491"/>
                </a:lnTo>
                <a:lnTo>
                  <a:pt x="194563" y="248158"/>
                </a:lnTo>
                <a:lnTo>
                  <a:pt x="138760" y="248158"/>
                </a:lnTo>
                <a:lnTo>
                  <a:pt x="143827" y="279882"/>
                </a:lnTo>
                <a:lnTo>
                  <a:pt x="199389" y="279882"/>
                </a:lnTo>
                <a:lnTo>
                  <a:pt x="203476" y="279321"/>
                </a:lnTo>
                <a:lnTo>
                  <a:pt x="225418" y="232403"/>
                </a:lnTo>
                <a:lnTo>
                  <a:pt x="227861" y="192495"/>
                </a:lnTo>
                <a:lnTo>
                  <a:pt x="229445" y="131349"/>
                </a:lnTo>
                <a:lnTo>
                  <a:pt x="230379" y="71742"/>
                </a:lnTo>
                <a:close/>
              </a:path>
              <a:path w="231139" h="280034">
                <a:moveTo>
                  <a:pt x="10401" y="172262"/>
                </a:moveTo>
                <a:lnTo>
                  <a:pt x="9612" y="189460"/>
                </a:lnTo>
                <a:lnTo>
                  <a:pt x="7862" y="208837"/>
                </a:lnTo>
                <a:lnTo>
                  <a:pt x="4763" y="229921"/>
                </a:lnTo>
                <a:lnTo>
                  <a:pt x="0" y="251421"/>
                </a:lnTo>
                <a:lnTo>
                  <a:pt x="23596" y="261505"/>
                </a:lnTo>
                <a:lnTo>
                  <a:pt x="28169" y="235787"/>
                </a:lnTo>
                <a:lnTo>
                  <a:pt x="31078" y="210512"/>
                </a:lnTo>
                <a:lnTo>
                  <a:pt x="32673" y="189086"/>
                </a:lnTo>
                <a:lnTo>
                  <a:pt x="33235" y="176415"/>
                </a:lnTo>
                <a:lnTo>
                  <a:pt x="10401" y="172262"/>
                </a:lnTo>
                <a:close/>
              </a:path>
              <a:path w="231139" h="280034">
                <a:moveTo>
                  <a:pt x="93852" y="170472"/>
                </a:moveTo>
                <a:lnTo>
                  <a:pt x="73571" y="174929"/>
                </a:lnTo>
                <a:lnTo>
                  <a:pt x="75961" y="189460"/>
                </a:lnTo>
                <a:lnTo>
                  <a:pt x="78417" y="207246"/>
                </a:lnTo>
                <a:lnTo>
                  <a:pt x="80595" y="226295"/>
                </a:lnTo>
                <a:lnTo>
                  <a:pt x="81940" y="243116"/>
                </a:lnTo>
                <a:lnTo>
                  <a:pt x="105524" y="238671"/>
                </a:lnTo>
                <a:lnTo>
                  <a:pt x="103093" y="217845"/>
                </a:lnTo>
                <a:lnTo>
                  <a:pt x="100355" y="200352"/>
                </a:lnTo>
                <a:lnTo>
                  <a:pt x="97283" y="184967"/>
                </a:lnTo>
                <a:lnTo>
                  <a:pt x="93852" y="170472"/>
                </a:lnTo>
                <a:close/>
              </a:path>
              <a:path w="231139" h="280034">
                <a:moveTo>
                  <a:pt x="145859" y="113550"/>
                </a:moveTo>
                <a:lnTo>
                  <a:pt x="123037" y="127190"/>
                </a:lnTo>
                <a:lnTo>
                  <a:pt x="132359" y="144781"/>
                </a:lnTo>
                <a:lnTo>
                  <a:pt x="140755" y="163401"/>
                </a:lnTo>
                <a:lnTo>
                  <a:pt x="147963" y="181854"/>
                </a:lnTo>
                <a:lnTo>
                  <a:pt x="153720" y="198945"/>
                </a:lnTo>
                <a:lnTo>
                  <a:pt x="177317" y="184416"/>
                </a:lnTo>
                <a:lnTo>
                  <a:pt x="171221" y="165548"/>
                </a:lnTo>
                <a:lnTo>
                  <a:pt x="163964" y="147540"/>
                </a:lnTo>
                <a:lnTo>
                  <a:pt x="155466" y="130162"/>
                </a:lnTo>
                <a:lnTo>
                  <a:pt x="145859" y="113550"/>
                </a:lnTo>
                <a:close/>
              </a:path>
              <a:path w="231139" h="280034">
                <a:moveTo>
                  <a:pt x="110207" y="148831"/>
                </a:moveTo>
                <a:lnTo>
                  <a:pt x="84480" y="148831"/>
                </a:lnTo>
                <a:lnTo>
                  <a:pt x="85991" y="154470"/>
                </a:lnTo>
                <a:lnTo>
                  <a:pt x="86499" y="156248"/>
                </a:lnTo>
                <a:lnTo>
                  <a:pt x="87515" y="160985"/>
                </a:lnTo>
                <a:lnTo>
                  <a:pt x="111112" y="151803"/>
                </a:lnTo>
                <a:lnTo>
                  <a:pt x="110207" y="148831"/>
                </a:lnTo>
                <a:close/>
              </a:path>
              <a:path w="231139" h="280034">
                <a:moveTo>
                  <a:pt x="12941" y="43586"/>
                </a:moveTo>
                <a:lnTo>
                  <a:pt x="0" y="66408"/>
                </a:lnTo>
                <a:lnTo>
                  <a:pt x="12969" y="78999"/>
                </a:lnTo>
                <a:lnTo>
                  <a:pt x="23656" y="91090"/>
                </a:lnTo>
                <a:lnTo>
                  <a:pt x="31396" y="100848"/>
                </a:lnTo>
                <a:lnTo>
                  <a:pt x="35521" y="106438"/>
                </a:lnTo>
                <a:lnTo>
                  <a:pt x="30876" y="114347"/>
                </a:lnTo>
                <a:lnTo>
                  <a:pt x="27114" y="120559"/>
                </a:lnTo>
                <a:lnTo>
                  <a:pt x="21564" y="129565"/>
                </a:lnTo>
                <a:lnTo>
                  <a:pt x="14211" y="129857"/>
                </a:lnTo>
                <a:lnTo>
                  <a:pt x="8369" y="129857"/>
                </a:lnTo>
                <a:lnTo>
                  <a:pt x="761" y="130162"/>
                </a:lnTo>
                <a:lnTo>
                  <a:pt x="761" y="158318"/>
                </a:lnTo>
                <a:lnTo>
                  <a:pt x="41097" y="154470"/>
                </a:lnTo>
                <a:lnTo>
                  <a:pt x="66471" y="154470"/>
                </a:lnTo>
                <a:lnTo>
                  <a:pt x="66471" y="151498"/>
                </a:lnTo>
                <a:lnTo>
                  <a:pt x="78892" y="149720"/>
                </a:lnTo>
                <a:lnTo>
                  <a:pt x="84480" y="148831"/>
                </a:lnTo>
                <a:lnTo>
                  <a:pt x="110207" y="148831"/>
                </a:lnTo>
                <a:lnTo>
                  <a:pt x="107836" y="141039"/>
                </a:lnTo>
                <a:lnTo>
                  <a:pt x="103436" y="127787"/>
                </a:lnTo>
                <a:lnTo>
                  <a:pt x="49466" y="127787"/>
                </a:lnTo>
                <a:lnTo>
                  <a:pt x="70409" y="94115"/>
                </a:lnTo>
                <a:lnTo>
                  <a:pt x="76956" y="82715"/>
                </a:lnTo>
                <a:lnTo>
                  <a:pt x="49212" y="82715"/>
                </a:lnTo>
                <a:lnTo>
                  <a:pt x="43891" y="75895"/>
                </a:lnTo>
                <a:lnTo>
                  <a:pt x="39319" y="70269"/>
                </a:lnTo>
                <a:lnTo>
                  <a:pt x="37541" y="68186"/>
                </a:lnTo>
                <a:lnTo>
                  <a:pt x="44123" y="57369"/>
                </a:lnTo>
                <a:lnTo>
                  <a:pt x="48157" y="49809"/>
                </a:lnTo>
                <a:lnTo>
                  <a:pt x="20040" y="49809"/>
                </a:lnTo>
                <a:lnTo>
                  <a:pt x="17513" y="47726"/>
                </a:lnTo>
                <a:lnTo>
                  <a:pt x="15227" y="45351"/>
                </a:lnTo>
                <a:lnTo>
                  <a:pt x="12941" y="43586"/>
                </a:lnTo>
                <a:close/>
              </a:path>
              <a:path w="231139" h="280034">
                <a:moveTo>
                  <a:pt x="91071" y="95465"/>
                </a:moveTo>
                <a:lnTo>
                  <a:pt x="70269" y="103771"/>
                </a:lnTo>
                <a:lnTo>
                  <a:pt x="73063" y="110883"/>
                </a:lnTo>
                <a:lnTo>
                  <a:pt x="75082" y="115925"/>
                </a:lnTo>
                <a:lnTo>
                  <a:pt x="77622" y="125412"/>
                </a:lnTo>
                <a:lnTo>
                  <a:pt x="56541" y="127289"/>
                </a:lnTo>
                <a:lnTo>
                  <a:pt x="49466" y="127787"/>
                </a:lnTo>
                <a:lnTo>
                  <a:pt x="103436" y="127787"/>
                </a:lnTo>
                <a:lnTo>
                  <a:pt x="102611" y="125301"/>
                </a:lnTo>
                <a:lnTo>
                  <a:pt x="96626" y="108729"/>
                </a:lnTo>
                <a:lnTo>
                  <a:pt x="91071" y="95465"/>
                </a:lnTo>
                <a:close/>
              </a:path>
              <a:path w="231139" h="280034">
                <a:moveTo>
                  <a:pt x="136982" y="889"/>
                </a:moveTo>
                <a:lnTo>
                  <a:pt x="130197" y="28638"/>
                </a:lnTo>
                <a:lnTo>
                  <a:pt x="120937" y="53662"/>
                </a:lnTo>
                <a:lnTo>
                  <a:pt x="109869" y="75350"/>
                </a:lnTo>
                <a:lnTo>
                  <a:pt x="97662" y="93091"/>
                </a:lnTo>
                <a:lnTo>
                  <a:pt x="116433" y="117703"/>
                </a:lnTo>
                <a:lnTo>
                  <a:pt x="121787" y="110816"/>
                </a:lnTo>
                <a:lnTo>
                  <a:pt x="128230" y="101509"/>
                </a:lnTo>
                <a:lnTo>
                  <a:pt x="135623" y="88808"/>
                </a:lnTo>
                <a:lnTo>
                  <a:pt x="143827" y="71742"/>
                </a:lnTo>
                <a:lnTo>
                  <a:pt x="230379" y="71742"/>
                </a:lnTo>
                <a:lnTo>
                  <a:pt x="230835" y="42684"/>
                </a:lnTo>
                <a:lnTo>
                  <a:pt x="154482" y="42684"/>
                </a:lnTo>
                <a:lnTo>
                  <a:pt x="157953" y="30732"/>
                </a:lnTo>
                <a:lnTo>
                  <a:pt x="160540" y="20448"/>
                </a:lnTo>
                <a:lnTo>
                  <a:pt x="162618" y="10960"/>
                </a:lnTo>
                <a:lnTo>
                  <a:pt x="164122" y="3556"/>
                </a:lnTo>
                <a:lnTo>
                  <a:pt x="136982" y="889"/>
                </a:lnTo>
                <a:close/>
              </a:path>
              <a:path w="231139" h="280034">
                <a:moveTo>
                  <a:pt x="74841" y="32016"/>
                </a:moveTo>
                <a:lnTo>
                  <a:pt x="71154" y="40477"/>
                </a:lnTo>
                <a:lnTo>
                  <a:pt x="66303" y="50803"/>
                </a:lnTo>
                <a:lnTo>
                  <a:pt x="59314" y="64410"/>
                </a:lnTo>
                <a:lnTo>
                  <a:pt x="49212" y="82715"/>
                </a:lnTo>
                <a:lnTo>
                  <a:pt x="76956" y="82715"/>
                </a:lnTo>
                <a:lnTo>
                  <a:pt x="84191" y="70118"/>
                </a:lnTo>
                <a:lnTo>
                  <a:pt x="92710" y="53662"/>
                </a:lnTo>
                <a:lnTo>
                  <a:pt x="97408" y="43586"/>
                </a:lnTo>
                <a:lnTo>
                  <a:pt x="74841" y="32016"/>
                </a:lnTo>
                <a:close/>
              </a:path>
              <a:path w="231139" h="280034">
                <a:moveTo>
                  <a:pt x="43637" y="0"/>
                </a:moveTo>
                <a:lnTo>
                  <a:pt x="39126" y="11034"/>
                </a:lnTo>
                <a:lnTo>
                  <a:pt x="34024" y="22680"/>
                </a:lnTo>
                <a:lnTo>
                  <a:pt x="27829" y="35438"/>
                </a:lnTo>
                <a:lnTo>
                  <a:pt x="20040" y="49809"/>
                </a:lnTo>
                <a:lnTo>
                  <a:pt x="48157" y="49809"/>
                </a:lnTo>
                <a:lnTo>
                  <a:pt x="51779" y="43021"/>
                </a:lnTo>
                <a:lnTo>
                  <a:pt x="59485" y="26949"/>
                </a:lnTo>
                <a:lnTo>
                  <a:pt x="66217" y="10960"/>
                </a:lnTo>
                <a:lnTo>
                  <a:pt x="43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78391" y="745884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30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24352" y="714134"/>
            <a:ext cx="69850" cy="31750"/>
          </a:xfrm>
          <a:custGeom>
            <a:avLst/>
            <a:gdLst/>
            <a:ahLst/>
            <a:cxnLst/>
            <a:rect l="l" t="t" r="r" b="b"/>
            <a:pathLst>
              <a:path w="69850" h="31750">
                <a:moveTo>
                  <a:pt x="0" y="31750"/>
                </a:moveTo>
                <a:lnTo>
                  <a:pt x="69253" y="31750"/>
                </a:lnTo>
                <a:lnTo>
                  <a:pt x="69253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67938" y="704951"/>
            <a:ext cx="243204" cy="269240"/>
          </a:xfrm>
          <a:custGeom>
            <a:avLst/>
            <a:gdLst/>
            <a:ahLst/>
            <a:cxnLst/>
            <a:rect l="l" t="t" r="r" b="b"/>
            <a:pathLst>
              <a:path w="243204" h="269240">
                <a:moveTo>
                  <a:pt x="105778" y="31432"/>
                </a:moveTo>
                <a:lnTo>
                  <a:pt x="78371" y="31432"/>
                </a:lnTo>
                <a:lnTo>
                  <a:pt x="78371" y="71450"/>
                </a:lnTo>
                <a:lnTo>
                  <a:pt x="75934" y="116362"/>
                </a:lnTo>
                <a:lnTo>
                  <a:pt x="65341" y="160804"/>
                </a:lnTo>
                <a:lnTo>
                  <a:pt x="41670" y="202745"/>
                </a:lnTo>
                <a:lnTo>
                  <a:pt x="0" y="240156"/>
                </a:lnTo>
                <a:lnTo>
                  <a:pt x="19532" y="268909"/>
                </a:lnTo>
                <a:lnTo>
                  <a:pt x="44458" y="246790"/>
                </a:lnTo>
                <a:lnTo>
                  <a:pt x="69816" y="215803"/>
                </a:lnTo>
                <a:lnTo>
                  <a:pt x="91086" y="172306"/>
                </a:lnTo>
                <a:lnTo>
                  <a:pt x="103746" y="112661"/>
                </a:lnTo>
                <a:lnTo>
                  <a:pt x="218645" y="112661"/>
                </a:lnTo>
                <a:lnTo>
                  <a:pt x="219417" y="82422"/>
                </a:lnTo>
                <a:lnTo>
                  <a:pt x="105778" y="82422"/>
                </a:lnTo>
                <a:lnTo>
                  <a:pt x="106032" y="80048"/>
                </a:lnTo>
                <a:lnTo>
                  <a:pt x="105778" y="76187"/>
                </a:lnTo>
                <a:lnTo>
                  <a:pt x="105778" y="31432"/>
                </a:lnTo>
                <a:close/>
              </a:path>
              <a:path w="243204" h="269240">
                <a:moveTo>
                  <a:pt x="218645" y="112661"/>
                </a:moveTo>
                <a:lnTo>
                  <a:pt x="190754" y="112661"/>
                </a:lnTo>
                <a:lnTo>
                  <a:pt x="190281" y="139231"/>
                </a:lnTo>
                <a:lnTo>
                  <a:pt x="188882" y="168441"/>
                </a:lnTo>
                <a:lnTo>
                  <a:pt x="186008" y="197263"/>
                </a:lnTo>
                <a:lnTo>
                  <a:pt x="181114" y="222669"/>
                </a:lnTo>
                <a:lnTo>
                  <a:pt x="178320" y="233629"/>
                </a:lnTo>
                <a:lnTo>
                  <a:pt x="171729" y="236296"/>
                </a:lnTo>
                <a:lnTo>
                  <a:pt x="118706" y="236296"/>
                </a:lnTo>
                <a:lnTo>
                  <a:pt x="123532" y="268909"/>
                </a:lnTo>
                <a:lnTo>
                  <a:pt x="170713" y="268909"/>
                </a:lnTo>
                <a:lnTo>
                  <a:pt x="192042" y="261612"/>
                </a:lnTo>
                <a:lnTo>
                  <a:pt x="205788" y="239557"/>
                </a:lnTo>
                <a:lnTo>
                  <a:pt x="213740" y="202502"/>
                </a:lnTo>
                <a:lnTo>
                  <a:pt x="217687" y="150205"/>
                </a:lnTo>
                <a:lnTo>
                  <a:pt x="218645" y="112661"/>
                </a:lnTo>
                <a:close/>
              </a:path>
              <a:path w="243204" h="269240">
                <a:moveTo>
                  <a:pt x="243001" y="0"/>
                </a:moveTo>
                <a:lnTo>
                  <a:pt x="5067" y="0"/>
                </a:lnTo>
                <a:lnTo>
                  <a:pt x="5067" y="31432"/>
                </a:lnTo>
                <a:lnTo>
                  <a:pt x="243001" y="31432"/>
                </a:lnTo>
                <a:lnTo>
                  <a:pt x="243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35553" y="705231"/>
            <a:ext cx="219075" cy="269240"/>
          </a:xfrm>
          <a:custGeom>
            <a:avLst/>
            <a:gdLst/>
            <a:ahLst/>
            <a:cxnLst/>
            <a:rect l="l" t="t" r="r" b="b"/>
            <a:pathLst>
              <a:path w="219075" h="269240">
                <a:moveTo>
                  <a:pt x="218909" y="0"/>
                </a:moveTo>
                <a:lnTo>
                  <a:pt x="0" y="0"/>
                </a:lnTo>
                <a:lnTo>
                  <a:pt x="0" y="268922"/>
                </a:lnTo>
                <a:lnTo>
                  <a:pt x="27393" y="268922"/>
                </a:lnTo>
                <a:lnTo>
                  <a:pt x="27393" y="155067"/>
                </a:lnTo>
                <a:lnTo>
                  <a:pt x="218909" y="155067"/>
                </a:lnTo>
                <a:lnTo>
                  <a:pt x="218909" y="126314"/>
                </a:lnTo>
                <a:lnTo>
                  <a:pt x="27393" y="126314"/>
                </a:lnTo>
                <a:lnTo>
                  <a:pt x="27393" y="29070"/>
                </a:lnTo>
                <a:lnTo>
                  <a:pt x="218909" y="29070"/>
                </a:lnTo>
                <a:lnTo>
                  <a:pt x="218909" y="0"/>
                </a:lnTo>
                <a:close/>
              </a:path>
              <a:path w="219075" h="269240">
                <a:moveTo>
                  <a:pt x="218909" y="155067"/>
                </a:moveTo>
                <a:lnTo>
                  <a:pt x="191515" y="155067"/>
                </a:lnTo>
                <a:lnTo>
                  <a:pt x="191515" y="236016"/>
                </a:lnTo>
                <a:lnTo>
                  <a:pt x="189483" y="238391"/>
                </a:lnTo>
                <a:lnTo>
                  <a:pt x="144081" y="238391"/>
                </a:lnTo>
                <a:lnTo>
                  <a:pt x="148894" y="268922"/>
                </a:lnTo>
                <a:lnTo>
                  <a:pt x="193789" y="268922"/>
                </a:lnTo>
                <a:lnTo>
                  <a:pt x="205418" y="266694"/>
                </a:lnTo>
                <a:lnTo>
                  <a:pt x="213198" y="260657"/>
                </a:lnTo>
                <a:lnTo>
                  <a:pt x="217552" y="251788"/>
                </a:lnTo>
                <a:lnTo>
                  <a:pt x="218909" y="241058"/>
                </a:lnTo>
                <a:lnTo>
                  <a:pt x="218909" y="155067"/>
                </a:lnTo>
                <a:close/>
              </a:path>
              <a:path w="219075" h="269240">
                <a:moveTo>
                  <a:pt x="122008" y="29070"/>
                </a:moveTo>
                <a:lnTo>
                  <a:pt x="95376" y="29070"/>
                </a:lnTo>
                <a:lnTo>
                  <a:pt x="95376" y="126314"/>
                </a:lnTo>
                <a:lnTo>
                  <a:pt x="122008" y="126314"/>
                </a:lnTo>
                <a:lnTo>
                  <a:pt x="122008" y="29070"/>
                </a:lnTo>
                <a:close/>
              </a:path>
              <a:path w="219075" h="269240">
                <a:moveTo>
                  <a:pt x="218909" y="29070"/>
                </a:moveTo>
                <a:lnTo>
                  <a:pt x="191261" y="29070"/>
                </a:lnTo>
                <a:lnTo>
                  <a:pt x="191261" y="126314"/>
                </a:lnTo>
                <a:lnTo>
                  <a:pt x="218909" y="126314"/>
                </a:lnTo>
                <a:lnTo>
                  <a:pt x="218909" y="29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82365" y="694563"/>
            <a:ext cx="83820" cy="281305"/>
          </a:xfrm>
          <a:custGeom>
            <a:avLst/>
            <a:gdLst/>
            <a:ahLst/>
            <a:cxnLst/>
            <a:rect l="l" t="t" r="r" b="b"/>
            <a:pathLst>
              <a:path w="83820" h="281305">
                <a:moveTo>
                  <a:pt x="30949" y="0"/>
                </a:moveTo>
                <a:lnTo>
                  <a:pt x="0" y="0"/>
                </a:lnTo>
                <a:lnTo>
                  <a:pt x="30350" y="38511"/>
                </a:lnTo>
                <a:lnTo>
                  <a:pt x="47404" y="76384"/>
                </a:lnTo>
                <a:lnTo>
                  <a:pt x="54897" y="111199"/>
                </a:lnTo>
                <a:lnTo>
                  <a:pt x="56565" y="140538"/>
                </a:lnTo>
                <a:lnTo>
                  <a:pt x="54897" y="169876"/>
                </a:lnTo>
                <a:lnTo>
                  <a:pt x="47404" y="204692"/>
                </a:lnTo>
                <a:lnTo>
                  <a:pt x="30350" y="242565"/>
                </a:lnTo>
                <a:lnTo>
                  <a:pt x="0" y="281076"/>
                </a:lnTo>
                <a:lnTo>
                  <a:pt x="30949" y="281076"/>
                </a:lnTo>
                <a:lnTo>
                  <a:pt x="46790" y="261746"/>
                </a:lnTo>
                <a:lnTo>
                  <a:pt x="64081" y="232714"/>
                </a:lnTo>
                <a:lnTo>
                  <a:pt x="77995" y="192729"/>
                </a:lnTo>
                <a:lnTo>
                  <a:pt x="83705" y="140538"/>
                </a:lnTo>
                <a:lnTo>
                  <a:pt x="77995" y="88353"/>
                </a:lnTo>
                <a:lnTo>
                  <a:pt x="64081" y="48371"/>
                </a:lnTo>
                <a:lnTo>
                  <a:pt x="46790" y="19337"/>
                </a:lnTo>
                <a:lnTo>
                  <a:pt x="30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77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91977" y="0"/>
                </a:lnTo>
                <a:lnTo>
                  <a:pt x="10691977" y="7560005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353054" y="6341593"/>
            <a:ext cx="1116850" cy="6991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575851" y="6466535"/>
            <a:ext cx="465213" cy="4902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639096" y="6489408"/>
            <a:ext cx="412267" cy="21381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575800" y="6512776"/>
            <a:ext cx="103212" cy="204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476483" y="7002673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66"/>
                </a:moveTo>
                <a:lnTo>
                  <a:pt x="11163" y="266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65"/>
                </a:lnTo>
                <a:lnTo>
                  <a:pt x="14145" y="965"/>
                </a:lnTo>
                <a:lnTo>
                  <a:pt x="13969" y="266"/>
                </a:lnTo>
                <a:close/>
              </a:path>
              <a:path w="23495" h="15240">
                <a:moveTo>
                  <a:pt x="14145" y="965"/>
                </a:moveTo>
                <a:lnTo>
                  <a:pt x="12750" y="965"/>
                </a:lnTo>
                <a:lnTo>
                  <a:pt x="13041" y="2349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54" y="12128"/>
                </a:lnTo>
                <a:lnTo>
                  <a:pt x="14145" y="965"/>
                </a:lnTo>
                <a:close/>
              </a:path>
              <a:path w="23495" h="15240">
                <a:moveTo>
                  <a:pt x="23164" y="965"/>
                </a:moveTo>
                <a:lnTo>
                  <a:pt x="21577" y="965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65"/>
                </a:lnTo>
                <a:close/>
              </a:path>
              <a:path w="23495" h="15240">
                <a:moveTo>
                  <a:pt x="23164" y="266"/>
                </a:moveTo>
                <a:lnTo>
                  <a:pt x="20370" y="266"/>
                </a:lnTo>
                <a:lnTo>
                  <a:pt x="17487" y="11506"/>
                </a:lnTo>
                <a:lnTo>
                  <a:pt x="17335" y="12204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2" y="1587"/>
                </a:lnTo>
                <a:lnTo>
                  <a:pt x="21551" y="965"/>
                </a:lnTo>
                <a:lnTo>
                  <a:pt x="23164" y="965"/>
                </a:lnTo>
                <a:lnTo>
                  <a:pt x="23164" y="266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05"/>
                </a:lnTo>
                <a:lnTo>
                  <a:pt x="2806" y="15024"/>
                </a:lnTo>
                <a:lnTo>
                  <a:pt x="6997" y="15024"/>
                </a:lnTo>
                <a:lnTo>
                  <a:pt x="8536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313" y="1435"/>
                </a:lnTo>
                <a:lnTo>
                  <a:pt x="251" y="5600"/>
                </a:lnTo>
                <a:lnTo>
                  <a:pt x="520" y="6489"/>
                </a:lnTo>
                <a:lnTo>
                  <a:pt x="2654" y="7607"/>
                </a:lnTo>
                <a:lnTo>
                  <a:pt x="3924" y="7988"/>
                </a:lnTo>
                <a:lnTo>
                  <a:pt x="4711" y="8305"/>
                </a:lnTo>
                <a:lnTo>
                  <a:pt x="6172" y="8851"/>
                </a:lnTo>
                <a:lnTo>
                  <a:pt x="7073" y="8851"/>
                </a:lnTo>
                <a:lnTo>
                  <a:pt x="7073" y="12776"/>
                </a:lnTo>
                <a:lnTo>
                  <a:pt x="5930" y="13589"/>
                </a:lnTo>
                <a:lnTo>
                  <a:pt x="8536" y="13589"/>
                </a:lnTo>
                <a:lnTo>
                  <a:pt x="8699" y="13436"/>
                </a:lnTo>
                <a:lnTo>
                  <a:pt x="8699" y="8801"/>
                </a:lnTo>
                <a:lnTo>
                  <a:pt x="8216" y="7861"/>
                </a:lnTo>
                <a:lnTo>
                  <a:pt x="5486" y="6794"/>
                </a:lnTo>
                <a:lnTo>
                  <a:pt x="4711" y="6540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00"/>
                </a:lnTo>
                <a:lnTo>
                  <a:pt x="1841" y="4978"/>
                </a:lnTo>
                <a:lnTo>
                  <a:pt x="1898" y="2552"/>
                </a:lnTo>
                <a:lnTo>
                  <a:pt x="2082" y="1435"/>
                </a:lnTo>
                <a:lnTo>
                  <a:pt x="8451" y="1435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35"/>
                </a:moveTo>
                <a:lnTo>
                  <a:pt x="6007" y="1435"/>
                </a:lnTo>
                <a:lnTo>
                  <a:pt x="6794" y="2552"/>
                </a:lnTo>
                <a:lnTo>
                  <a:pt x="6692" y="4064"/>
                </a:lnTo>
                <a:lnTo>
                  <a:pt x="8267" y="4064"/>
                </a:lnTo>
                <a:lnTo>
                  <a:pt x="8451" y="1435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301795" y="364007"/>
            <a:ext cx="180797" cy="2224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516374" y="546773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00"/>
            <a:ext cx="10691990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5238"/>
            <a:ext cx="1069199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4368" y="1689379"/>
            <a:ext cx="3577145" cy="2381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768" y="1689379"/>
            <a:ext cx="3577107" cy="2381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4368" y="4444778"/>
            <a:ext cx="3577145" cy="238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8170" y="4486180"/>
            <a:ext cx="3494404" cy="2298700"/>
          </a:xfrm>
          <a:custGeom>
            <a:avLst/>
            <a:gdLst/>
            <a:ahLst/>
            <a:cxnLst/>
            <a:rect l="l" t="t" r="r" b="b"/>
            <a:pathLst>
              <a:path w="3494404" h="2298700">
                <a:moveTo>
                  <a:pt x="3494303" y="2169248"/>
                </a:moveTo>
                <a:lnTo>
                  <a:pt x="3484131" y="2219645"/>
                </a:lnTo>
                <a:lnTo>
                  <a:pt x="3456390" y="2260792"/>
                </a:lnTo>
                <a:lnTo>
                  <a:pt x="3415243" y="2288529"/>
                </a:lnTo>
                <a:lnTo>
                  <a:pt x="3364852" y="2298700"/>
                </a:lnTo>
                <a:lnTo>
                  <a:pt x="129463" y="2298700"/>
                </a:lnTo>
                <a:lnTo>
                  <a:pt x="79065" y="2288529"/>
                </a:lnTo>
                <a:lnTo>
                  <a:pt x="37914" y="2260792"/>
                </a:lnTo>
                <a:lnTo>
                  <a:pt x="10172" y="2219645"/>
                </a:lnTo>
                <a:lnTo>
                  <a:pt x="0" y="2169248"/>
                </a:lnTo>
                <a:lnTo>
                  <a:pt x="0" y="129463"/>
                </a:lnTo>
                <a:lnTo>
                  <a:pt x="10172" y="79065"/>
                </a:lnTo>
                <a:lnTo>
                  <a:pt x="37914" y="37914"/>
                </a:lnTo>
                <a:lnTo>
                  <a:pt x="79065" y="10172"/>
                </a:lnTo>
                <a:lnTo>
                  <a:pt x="129463" y="0"/>
                </a:lnTo>
                <a:lnTo>
                  <a:pt x="3364852" y="0"/>
                </a:lnTo>
                <a:lnTo>
                  <a:pt x="3415243" y="10172"/>
                </a:lnTo>
                <a:lnTo>
                  <a:pt x="3456390" y="37914"/>
                </a:lnTo>
                <a:lnTo>
                  <a:pt x="3484131" y="79065"/>
                </a:lnTo>
                <a:lnTo>
                  <a:pt x="3494303" y="129463"/>
                </a:lnTo>
                <a:lnTo>
                  <a:pt x="3494303" y="2169248"/>
                </a:lnTo>
                <a:close/>
              </a:path>
            </a:pathLst>
          </a:custGeom>
          <a:ln w="82804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4043" y="5159362"/>
            <a:ext cx="381000" cy="375285"/>
          </a:xfrm>
          <a:custGeom>
            <a:avLst/>
            <a:gdLst/>
            <a:ahLst/>
            <a:cxnLst/>
            <a:rect l="l" t="t" r="r" b="b"/>
            <a:pathLst>
              <a:path w="381000" h="375285">
                <a:moveTo>
                  <a:pt x="135331" y="162648"/>
                </a:moveTo>
                <a:lnTo>
                  <a:pt x="89052" y="183222"/>
                </a:lnTo>
                <a:lnTo>
                  <a:pt x="99414" y="201714"/>
                </a:lnTo>
                <a:lnTo>
                  <a:pt x="112636" y="222838"/>
                </a:lnTo>
                <a:lnTo>
                  <a:pt x="129496" y="245818"/>
                </a:lnTo>
                <a:lnTo>
                  <a:pt x="150774" y="269875"/>
                </a:lnTo>
                <a:lnTo>
                  <a:pt x="106590" y="293290"/>
                </a:lnTo>
                <a:lnTo>
                  <a:pt x="65301" y="308465"/>
                </a:lnTo>
                <a:lnTo>
                  <a:pt x="29353" y="317404"/>
                </a:lnTo>
                <a:lnTo>
                  <a:pt x="1193" y="322110"/>
                </a:lnTo>
                <a:lnTo>
                  <a:pt x="21780" y="374751"/>
                </a:lnTo>
                <a:lnTo>
                  <a:pt x="80044" y="358507"/>
                </a:lnTo>
                <a:lnTo>
                  <a:pt x="126439" y="340118"/>
                </a:lnTo>
                <a:lnTo>
                  <a:pt x="162449" y="321434"/>
                </a:lnTo>
                <a:lnTo>
                  <a:pt x="189560" y="304304"/>
                </a:lnTo>
                <a:lnTo>
                  <a:pt x="299242" y="304304"/>
                </a:lnTo>
                <a:lnTo>
                  <a:pt x="292982" y="302523"/>
                </a:lnTo>
                <a:lnTo>
                  <a:pt x="258687" y="288215"/>
                </a:lnTo>
                <a:lnTo>
                  <a:pt x="228727" y="271462"/>
                </a:lnTo>
                <a:lnTo>
                  <a:pt x="253008" y="243875"/>
                </a:lnTo>
                <a:lnTo>
                  <a:pt x="255882" y="239814"/>
                </a:lnTo>
                <a:lnTo>
                  <a:pt x="189166" y="239814"/>
                </a:lnTo>
                <a:lnTo>
                  <a:pt x="168288" y="215848"/>
                </a:lnTo>
                <a:lnTo>
                  <a:pt x="153047" y="194402"/>
                </a:lnTo>
                <a:lnTo>
                  <a:pt x="142407" y="176370"/>
                </a:lnTo>
                <a:lnTo>
                  <a:pt x="135331" y="162648"/>
                </a:lnTo>
                <a:close/>
              </a:path>
              <a:path w="381000" h="375285">
                <a:moveTo>
                  <a:pt x="299242" y="304304"/>
                </a:moveTo>
                <a:lnTo>
                  <a:pt x="189560" y="304304"/>
                </a:lnTo>
                <a:lnTo>
                  <a:pt x="228019" y="329027"/>
                </a:lnTo>
                <a:lnTo>
                  <a:pt x="269336" y="348332"/>
                </a:lnTo>
                <a:lnTo>
                  <a:pt x="312809" y="362737"/>
                </a:lnTo>
                <a:lnTo>
                  <a:pt x="357733" y="372757"/>
                </a:lnTo>
                <a:lnTo>
                  <a:pt x="379488" y="321716"/>
                </a:lnTo>
                <a:lnTo>
                  <a:pt x="332840" y="313864"/>
                </a:lnTo>
                <a:lnTo>
                  <a:pt x="299242" y="304304"/>
                </a:lnTo>
                <a:close/>
              </a:path>
              <a:path w="381000" h="375285">
                <a:moveTo>
                  <a:pt x="245338" y="159080"/>
                </a:moveTo>
                <a:lnTo>
                  <a:pt x="232945" y="182880"/>
                </a:lnTo>
                <a:lnTo>
                  <a:pt x="219771" y="203747"/>
                </a:lnTo>
                <a:lnTo>
                  <a:pt x="205338" y="222464"/>
                </a:lnTo>
                <a:lnTo>
                  <a:pt x="189166" y="239814"/>
                </a:lnTo>
                <a:lnTo>
                  <a:pt x="255882" y="239814"/>
                </a:lnTo>
                <a:lnTo>
                  <a:pt x="270384" y="219327"/>
                </a:lnTo>
                <a:lnTo>
                  <a:pt x="282267" y="198787"/>
                </a:lnTo>
                <a:lnTo>
                  <a:pt x="290068" y="183222"/>
                </a:lnTo>
                <a:lnTo>
                  <a:pt x="245338" y="159080"/>
                </a:lnTo>
                <a:close/>
              </a:path>
              <a:path w="381000" h="375285">
                <a:moveTo>
                  <a:pt x="98933" y="89446"/>
                </a:moveTo>
                <a:lnTo>
                  <a:pt x="79802" y="109219"/>
                </a:lnTo>
                <a:lnTo>
                  <a:pt x="56295" y="127771"/>
                </a:lnTo>
                <a:lnTo>
                  <a:pt x="29374" y="144470"/>
                </a:lnTo>
                <a:lnTo>
                  <a:pt x="0" y="158686"/>
                </a:lnTo>
                <a:lnTo>
                  <a:pt x="26911" y="204190"/>
                </a:lnTo>
                <a:lnTo>
                  <a:pt x="60741" y="185953"/>
                </a:lnTo>
                <a:lnTo>
                  <a:pt x="91863" y="164225"/>
                </a:lnTo>
                <a:lnTo>
                  <a:pt x="119792" y="139527"/>
                </a:lnTo>
                <a:lnTo>
                  <a:pt x="144043" y="112382"/>
                </a:lnTo>
                <a:lnTo>
                  <a:pt x="98933" y="89446"/>
                </a:lnTo>
                <a:close/>
              </a:path>
              <a:path w="381000" h="375285">
                <a:moveTo>
                  <a:pt x="273050" y="89446"/>
                </a:moveTo>
                <a:lnTo>
                  <a:pt x="229920" y="115163"/>
                </a:lnTo>
                <a:lnTo>
                  <a:pt x="255966" y="140893"/>
                </a:lnTo>
                <a:lnTo>
                  <a:pt x="283983" y="163774"/>
                </a:lnTo>
                <a:lnTo>
                  <a:pt x="315340" y="184209"/>
                </a:lnTo>
                <a:lnTo>
                  <a:pt x="351409" y="202603"/>
                </a:lnTo>
                <a:lnTo>
                  <a:pt x="380682" y="155130"/>
                </a:lnTo>
                <a:lnTo>
                  <a:pt x="350618" y="143418"/>
                </a:lnTo>
                <a:lnTo>
                  <a:pt x="323003" y="129112"/>
                </a:lnTo>
                <a:lnTo>
                  <a:pt x="297320" y="111394"/>
                </a:lnTo>
                <a:lnTo>
                  <a:pt x="273050" y="89446"/>
                </a:lnTo>
                <a:close/>
              </a:path>
              <a:path w="381000" h="375285">
                <a:moveTo>
                  <a:pt x="377520" y="39192"/>
                </a:moveTo>
                <a:lnTo>
                  <a:pt x="1587" y="39192"/>
                </a:lnTo>
                <a:lnTo>
                  <a:pt x="1587" y="88252"/>
                </a:lnTo>
                <a:lnTo>
                  <a:pt x="377520" y="88252"/>
                </a:lnTo>
                <a:lnTo>
                  <a:pt x="377520" y="39192"/>
                </a:lnTo>
                <a:close/>
              </a:path>
              <a:path w="381000" h="375285">
                <a:moveTo>
                  <a:pt x="215277" y="0"/>
                </a:moveTo>
                <a:lnTo>
                  <a:pt x="163436" y="0"/>
                </a:lnTo>
                <a:lnTo>
                  <a:pt x="163436" y="39192"/>
                </a:lnTo>
                <a:lnTo>
                  <a:pt x="215277" y="39192"/>
                </a:lnTo>
                <a:lnTo>
                  <a:pt x="2152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6282" y="5159362"/>
            <a:ext cx="379730" cy="375285"/>
          </a:xfrm>
          <a:custGeom>
            <a:avLst/>
            <a:gdLst/>
            <a:ahLst/>
            <a:cxnLst/>
            <a:rect l="l" t="t" r="r" b="b"/>
            <a:pathLst>
              <a:path w="379729" h="375285">
                <a:moveTo>
                  <a:pt x="96558" y="183222"/>
                </a:moveTo>
                <a:lnTo>
                  <a:pt x="47091" y="183222"/>
                </a:lnTo>
                <a:lnTo>
                  <a:pt x="47091" y="374751"/>
                </a:lnTo>
                <a:lnTo>
                  <a:pt x="96558" y="374751"/>
                </a:lnTo>
                <a:lnTo>
                  <a:pt x="96558" y="183222"/>
                </a:lnTo>
                <a:close/>
              </a:path>
              <a:path w="379729" h="375285">
                <a:moveTo>
                  <a:pt x="337947" y="127419"/>
                </a:moveTo>
                <a:lnTo>
                  <a:pt x="287680" y="127419"/>
                </a:lnTo>
                <a:lnTo>
                  <a:pt x="287680" y="318554"/>
                </a:lnTo>
                <a:lnTo>
                  <a:pt x="287286" y="324891"/>
                </a:lnTo>
                <a:lnTo>
                  <a:pt x="204701" y="324891"/>
                </a:lnTo>
                <a:lnTo>
                  <a:pt x="212102" y="374751"/>
                </a:lnTo>
                <a:lnTo>
                  <a:pt x="291249" y="374751"/>
                </a:lnTo>
                <a:lnTo>
                  <a:pt x="309566" y="373001"/>
                </a:lnTo>
                <a:lnTo>
                  <a:pt x="324394" y="366391"/>
                </a:lnTo>
                <a:lnTo>
                  <a:pt x="334324" y="352881"/>
                </a:lnTo>
                <a:lnTo>
                  <a:pt x="337947" y="330428"/>
                </a:lnTo>
                <a:lnTo>
                  <a:pt x="337947" y="324891"/>
                </a:lnTo>
                <a:lnTo>
                  <a:pt x="276999" y="324891"/>
                </a:lnTo>
                <a:lnTo>
                  <a:pt x="204584" y="324104"/>
                </a:lnTo>
                <a:lnTo>
                  <a:pt x="337947" y="324104"/>
                </a:lnTo>
                <a:lnTo>
                  <a:pt x="337947" y="127419"/>
                </a:lnTo>
                <a:close/>
              </a:path>
              <a:path w="379729" h="375285">
                <a:moveTo>
                  <a:pt x="165811" y="150380"/>
                </a:moveTo>
                <a:lnTo>
                  <a:pt x="126238" y="177279"/>
                </a:lnTo>
                <a:lnTo>
                  <a:pt x="147301" y="202682"/>
                </a:lnTo>
                <a:lnTo>
                  <a:pt x="165360" y="227936"/>
                </a:lnTo>
                <a:lnTo>
                  <a:pt x="180380" y="252299"/>
                </a:lnTo>
                <a:lnTo>
                  <a:pt x="192328" y="275031"/>
                </a:lnTo>
                <a:lnTo>
                  <a:pt x="235051" y="246532"/>
                </a:lnTo>
                <a:lnTo>
                  <a:pt x="221448" y="222332"/>
                </a:lnTo>
                <a:lnTo>
                  <a:pt x="205770" y="198018"/>
                </a:lnTo>
                <a:lnTo>
                  <a:pt x="187422" y="173923"/>
                </a:lnTo>
                <a:lnTo>
                  <a:pt x="165811" y="150380"/>
                </a:lnTo>
                <a:close/>
              </a:path>
              <a:path w="379729" h="375285">
                <a:moveTo>
                  <a:pt x="73609" y="0"/>
                </a:moveTo>
                <a:lnTo>
                  <a:pt x="63943" y="38989"/>
                </a:lnTo>
                <a:lnTo>
                  <a:pt x="48529" y="79243"/>
                </a:lnTo>
                <a:lnTo>
                  <a:pt x="27253" y="118755"/>
                </a:lnTo>
                <a:lnTo>
                  <a:pt x="0" y="155524"/>
                </a:lnTo>
                <a:lnTo>
                  <a:pt x="18592" y="216852"/>
                </a:lnTo>
                <a:lnTo>
                  <a:pt x="25494" y="209601"/>
                </a:lnTo>
                <a:lnTo>
                  <a:pt x="32246" y="202123"/>
                </a:lnTo>
                <a:lnTo>
                  <a:pt x="39297" y="193603"/>
                </a:lnTo>
                <a:lnTo>
                  <a:pt x="47091" y="183222"/>
                </a:lnTo>
                <a:lnTo>
                  <a:pt x="96558" y="183222"/>
                </a:lnTo>
                <a:lnTo>
                  <a:pt x="96558" y="91414"/>
                </a:lnTo>
                <a:lnTo>
                  <a:pt x="106604" y="65042"/>
                </a:lnTo>
                <a:lnTo>
                  <a:pt x="114019" y="41854"/>
                </a:lnTo>
                <a:lnTo>
                  <a:pt x="119430" y="22079"/>
                </a:lnTo>
                <a:lnTo>
                  <a:pt x="123469" y="5943"/>
                </a:lnTo>
                <a:lnTo>
                  <a:pt x="73609" y="0"/>
                </a:lnTo>
                <a:close/>
              </a:path>
              <a:path w="379729" h="375285">
                <a:moveTo>
                  <a:pt x="379488" y="79552"/>
                </a:moveTo>
                <a:lnTo>
                  <a:pt x="115163" y="79552"/>
                </a:lnTo>
                <a:lnTo>
                  <a:pt x="115163" y="127419"/>
                </a:lnTo>
                <a:lnTo>
                  <a:pt x="379488" y="127419"/>
                </a:lnTo>
                <a:lnTo>
                  <a:pt x="379488" y="79552"/>
                </a:lnTo>
                <a:close/>
              </a:path>
              <a:path w="379729" h="375285">
                <a:moveTo>
                  <a:pt x="337947" y="393"/>
                </a:moveTo>
                <a:lnTo>
                  <a:pt x="287680" y="393"/>
                </a:lnTo>
                <a:lnTo>
                  <a:pt x="287680" y="79552"/>
                </a:lnTo>
                <a:lnTo>
                  <a:pt x="337947" y="79552"/>
                </a:lnTo>
                <a:lnTo>
                  <a:pt x="337947" y="3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4072" y="5160556"/>
            <a:ext cx="382270" cy="361315"/>
          </a:xfrm>
          <a:custGeom>
            <a:avLst/>
            <a:gdLst/>
            <a:ahLst/>
            <a:cxnLst/>
            <a:rect l="l" t="t" r="r" b="b"/>
            <a:pathLst>
              <a:path w="382270" h="361314">
                <a:moveTo>
                  <a:pt x="370776" y="316179"/>
                </a:moveTo>
                <a:lnTo>
                  <a:pt x="11468" y="316179"/>
                </a:lnTo>
                <a:lnTo>
                  <a:pt x="11468" y="361276"/>
                </a:lnTo>
                <a:lnTo>
                  <a:pt x="370776" y="361276"/>
                </a:lnTo>
                <a:lnTo>
                  <a:pt x="370776" y="316179"/>
                </a:lnTo>
                <a:close/>
              </a:path>
              <a:path w="382270" h="361314">
                <a:moveTo>
                  <a:pt x="106044" y="238620"/>
                </a:moveTo>
                <a:lnTo>
                  <a:pt x="57772" y="252857"/>
                </a:lnTo>
                <a:lnTo>
                  <a:pt x="65785" y="270150"/>
                </a:lnTo>
                <a:lnTo>
                  <a:pt x="72312" y="285551"/>
                </a:lnTo>
                <a:lnTo>
                  <a:pt x="77798" y="300436"/>
                </a:lnTo>
                <a:lnTo>
                  <a:pt x="82689" y="316179"/>
                </a:lnTo>
                <a:lnTo>
                  <a:pt x="134531" y="316179"/>
                </a:lnTo>
                <a:lnTo>
                  <a:pt x="132085" y="307284"/>
                </a:lnTo>
                <a:lnTo>
                  <a:pt x="126226" y="288377"/>
                </a:lnTo>
                <a:lnTo>
                  <a:pt x="117398" y="263981"/>
                </a:lnTo>
                <a:lnTo>
                  <a:pt x="106044" y="238620"/>
                </a:lnTo>
                <a:close/>
              </a:path>
              <a:path w="382270" h="361314">
                <a:moveTo>
                  <a:pt x="215264" y="231495"/>
                </a:moveTo>
                <a:lnTo>
                  <a:pt x="166979" y="231495"/>
                </a:lnTo>
                <a:lnTo>
                  <a:pt x="166979" y="316179"/>
                </a:lnTo>
                <a:lnTo>
                  <a:pt x="215264" y="316179"/>
                </a:lnTo>
                <a:lnTo>
                  <a:pt x="215264" y="231495"/>
                </a:lnTo>
                <a:close/>
              </a:path>
              <a:path w="382270" h="361314">
                <a:moveTo>
                  <a:pt x="272249" y="237820"/>
                </a:moveTo>
                <a:lnTo>
                  <a:pt x="265534" y="260359"/>
                </a:lnTo>
                <a:lnTo>
                  <a:pt x="259487" y="278928"/>
                </a:lnTo>
                <a:lnTo>
                  <a:pt x="252995" y="296532"/>
                </a:lnTo>
                <a:lnTo>
                  <a:pt x="244944" y="316179"/>
                </a:lnTo>
                <a:lnTo>
                  <a:pt x="295986" y="316179"/>
                </a:lnTo>
                <a:lnTo>
                  <a:pt x="305133" y="296401"/>
                </a:lnTo>
                <a:lnTo>
                  <a:pt x="312207" y="279371"/>
                </a:lnTo>
                <a:lnTo>
                  <a:pt x="317799" y="264422"/>
                </a:lnTo>
                <a:lnTo>
                  <a:pt x="322503" y="250888"/>
                </a:lnTo>
                <a:lnTo>
                  <a:pt x="272249" y="237820"/>
                </a:lnTo>
                <a:close/>
              </a:path>
              <a:path w="382270" h="361314">
                <a:moveTo>
                  <a:pt x="362064" y="186778"/>
                </a:moveTo>
                <a:lnTo>
                  <a:pt x="19773" y="186778"/>
                </a:lnTo>
                <a:lnTo>
                  <a:pt x="19773" y="231495"/>
                </a:lnTo>
                <a:lnTo>
                  <a:pt x="362064" y="231495"/>
                </a:lnTo>
                <a:lnTo>
                  <a:pt x="362064" y="186778"/>
                </a:lnTo>
                <a:close/>
              </a:path>
              <a:path w="382270" h="361314">
                <a:moveTo>
                  <a:pt x="215264" y="151155"/>
                </a:moveTo>
                <a:lnTo>
                  <a:pt x="166979" y="151155"/>
                </a:lnTo>
                <a:lnTo>
                  <a:pt x="166979" y="186778"/>
                </a:lnTo>
                <a:lnTo>
                  <a:pt x="215264" y="186778"/>
                </a:lnTo>
                <a:lnTo>
                  <a:pt x="215264" y="151155"/>
                </a:lnTo>
                <a:close/>
              </a:path>
              <a:path w="382270" h="361314">
                <a:moveTo>
                  <a:pt x="370667" y="124637"/>
                </a:moveTo>
                <a:lnTo>
                  <a:pt x="75971" y="124637"/>
                </a:lnTo>
                <a:lnTo>
                  <a:pt x="75971" y="151155"/>
                </a:lnTo>
                <a:lnTo>
                  <a:pt x="307060" y="151155"/>
                </a:lnTo>
                <a:lnTo>
                  <a:pt x="307060" y="126225"/>
                </a:lnTo>
                <a:lnTo>
                  <a:pt x="369821" y="126225"/>
                </a:lnTo>
                <a:lnTo>
                  <a:pt x="370667" y="124637"/>
                </a:lnTo>
                <a:close/>
              </a:path>
              <a:path w="382270" h="361314">
                <a:moveTo>
                  <a:pt x="369821" y="126225"/>
                </a:moveTo>
                <a:lnTo>
                  <a:pt x="307060" y="126225"/>
                </a:lnTo>
                <a:lnTo>
                  <a:pt x="325194" y="135803"/>
                </a:lnTo>
                <a:lnTo>
                  <a:pt x="338472" y="142557"/>
                </a:lnTo>
                <a:lnTo>
                  <a:pt x="348413" y="147377"/>
                </a:lnTo>
                <a:lnTo>
                  <a:pt x="356539" y="151155"/>
                </a:lnTo>
                <a:lnTo>
                  <a:pt x="369821" y="126225"/>
                </a:lnTo>
                <a:close/>
              </a:path>
              <a:path w="382270" h="361314">
                <a:moveTo>
                  <a:pt x="214464" y="0"/>
                </a:moveTo>
                <a:lnTo>
                  <a:pt x="166979" y="0"/>
                </a:lnTo>
                <a:lnTo>
                  <a:pt x="129316" y="34143"/>
                </a:lnTo>
                <a:lnTo>
                  <a:pt x="88833" y="61537"/>
                </a:lnTo>
                <a:lnTo>
                  <a:pt x="45678" y="83589"/>
                </a:lnTo>
                <a:lnTo>
                  <a:pt x="0" y="101701"/>
                </a:lnTo>
                <a:lnTo>
                  <a:pt x="25717" y="148793"/>
                </a:lnTo>
                <a:lnTo>
                  <a:pt x="36627" y="143904"/>
                </a:lnTo>
                <a:lnTo>
                  <a:pt x="48320" y="138496"/>
                </a:lnTo>
                <a:lnTo>
                  <a:pt x="61275" y="132198"/>
                </a:lnTo>
                <a:lnTo>
                  <a:pt x="75971" y="124637"/>
                </a:lnTo>
                <a:lnTo>
                  <a:pt x="370667" y="124637"/>
                </a:lnTo>
                <a:lnTo>
                  <a:pt x="380146" y="106845"/>
                </a:lnTo>
                <a:lnTo>
                  <a:pt x="107619" y="106845"/>
                </a:lnTo>
                <a:lnTo>
                  <a:pt x="121879" y="97631"/>
                </a:lnTo>
                <a:lnTo>
                  <a:pt x="140922" y="83891"/>
                </a:lnTo>
                <a:lnTo>
                  <a:pt x="163894" y="65105"/>
                </a:lnTo>
                <a:lnTo>
                  <a:pt x="189941" y="40754"/>
                </a:lnTo>
                <a:lnTo>
                  <a:pt x="263698" y="40754"/>
                </a:lnTo>
                <a:lnTo>
                  <a:pt x="214464" y="0"/>
                </a:lnTo>
                <a:close/>
              </a:path>
              <a:path w="382270" h="361314">
                <a:moveTo>
                  <a:pt x="263698" y="40754"/>
                </a:moveTo>
                <a:lnTo>
                  <a:pt x="189941" y="40754"/>
                </a:lnTo>
                <a:lnTo>
                  <a:pt x="217731" y="65779"/>
                </a:lnTo>
                <a:lnTo>
                  <a:pt x="240144" y="83896"/>
                </a:lnTo>
                <a:lnTo>
                  <a:pt x="258328" y="96964"/>
                </a:lnTo>
                <a:lnTo>
                  <a:pt x="273430" y="106845"/>
                </a:lnTo>
                <a:lnTo>
                  <a:pt x="380146" y="106845"/>
                </a:lnTo>
                <a:lnTo>
                  <a:pt x="382257" y="102882"/>
                </a:lnTo>
                <a:lnTo>
                  <a:pt x="353144" y="91372"/>
                </a:lnTo>
                <a:lnTo>
                  <a:pt x="312605" y="71624"/>
                </a:lnTo>
                <a:lnTo>
                  <a:pt x="264944" y="41785"/>
                </a:lnTo>
                <a:lnTo>
                  <a:pt x="263698" y="407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4904" y="5189055"/>
            <a:ext cx="353060" cy="327025"/>
          </a:xfrm>
          <a:custGeom>
            <a:avLst/>
            <a:gdLst/>
            <a:ahLst/>
            <a:cxnLst/>
            <a:rect l="l" t="t" r="r" b="b"/>
            <a:pathLst>
              <a:path w="353059" h="327025">
                <a:moveTo>
                  <a:pt x="313678" y="49060"/>
                </a:moveTo>
                <a:lnTo>
                  <a:pt x="202209" y="49060"/>
                </a:lnTo>
                <a:lnTo>
                  <a:pt x="249354" y="61908"/>
                </a:lnTo>
                <a:lnTo>
                  <a:pt x="277837" y="87744"/>
                </a:lnTo>
                <a:lnTo>
                  <a:pt x="291852" y="120847"/>
                </a:lnTo>
                <a:lnTo>
                  <a:pt x="295592" y="155498"/>
                </a:lnTo>
                <a:lnTo>
                  <a:pt x="288153" y="204941"/>
                </a:lnTo>
                <a:lnTo>
                  <a:pt x="267799" y="238824"/>
                </a:lnTo>
                <a:lnTo>
                  <a:pt x="237472" y="260017"/>
                </a:lnTo>
                <a:lnTo>
                  <a:pt x="200116" y="271388"/>
                </a:lnTo>
                <a:lnTo>
                  <a:pt x="158673" y="275805"/>
                </a:lnTo>
                <a:lnTo>
                  <a:pt x="175298" y="326453"/>
                </a:lnTo>
                <a:lnTo>
                  <a:pt x="224430" y="319660"/>
                </a:lnTo>
                <a:lnTo>
                  <a:pt x="267340" y="305721"/>
                </a:lnTo>
                <a:lnTo>
                  <a:pt x="302818" y="283624"/>
                </a:lnTo>
                <a:lnTo>
                  <a:pt x="329656" y="252358"/>
                </a:lnTo>
                <a:lnTo>
                  <a:pt x="346645" y="210914"/>
                </a:lnTo>
                <a:lnTo>
                  <a:pt x="352577" y="158280"/>
                </a:lnTo>
                <a:lnTo>
                  <a:pt x="347413" y="112071"/>
                </a:lnTo>
                <a:lnTo>
                  <a:pt x="332367" y="73104"/>
                </a:lnTo>
                <a:lnTo>
                  <a:pt x="313678" y="49060"/>
                </a:lnTo>
                <a:close/>
              </a:path>
              <a:path w="353059" h="327025">
                <a:moveTo>
                  <a:pt x="186778" y="0"/>
                </a:moveTo>
                <a:lnTo>
                  <a:pt x="134195" y="5960"/>
                </a:lnTo>
                <a:lnTo>
                  <a:pt x="88757" y="23022"/>
                </a:lnTo>
                <a:lnTo>
                  <a:pt x="51541" y="49955"/>
                </a:lnTo>
                <a:lnTo>
                  <a:pt x="23625" y="85528"/>
                </a:lnTo>
                <a:lnTo>
                  <a:pt x="6085" y="128511"/>
                </a:lnTo>
                <a:lnTo>
                  <a:pt x="0" y="177672"/>
                </a:lnTo>
                <a:lnTo>
                  <a:pt x="5039" y="220181"/>
                </a:lnTo>
                <a:lnTo>
                  <a:pt x="20132" y="257756"/>
                </a:lnTo>
                <a:lnTo>
                  <a:pt x="45241" y="284572"/>
                </a:lnTo>
                <a:lnTo>
                  <a:pt x="80327" y="294805"/>
                </a:lnTo>
                <a:lnTo>
                  <a:pt x="110696" y="288132"/>
                </a:lnTo>
                <a:lnTo>
                  <a:pt x="149327" y="254900"/>
                </a:lnTo>
                <a:lnTo>
                  <a:pt x="83489" y="240982"/>
                </a:lnTo>
                <a:lnTo>
                  <a:pt x="74537" y="238780"/>
                </a:lnTo>
                <a:lnTo>
                  <a:pt x="64103" y="230197"/>
                </a:lnTo>
                <a:lnTo>
                  <a:pt x="55450" y="212264"/>
                </a:lnTo>
                <a:lnTo>
                  <a:pt x="51841" y="182016"/>
                </a:lnTo>
                <a:lnTo>
                  <a:pt x="56538" y="141473"/>
                </a:lnTo>
                <a:lnTo>
                  <a:pt x="72510" y="103082"/>
                </a:lnTo>
                <a:lnTo>
                  <a:pt x="102579" y="71516"/>
                </a:lnTo>
                <a:lnTo>
                  <a:pt x="149567" y="51447"/>
                </a:lnTo>
                <a:lnTo>
                  <a:pt x="201985" y="51447"/>
                </a:lnTo>
                <a:lnTo>
                  <a:pt x="202209" y="49060"/>
                </a:lnTo>
                <a:lnTo>
                  <a:pt x="313678" y="49060"/>
                </a:lnTo>
                <a:lnTo>
                  <a:pt x="308111" y="41897"/>
                </a:lnTo>
                <a:lnTo>
                  <a:pt x="275314" y="18965"/>
                </a:lnTo>
                <a:lnTo>
                  <a:pt x="234646" y="4827"/>
                </a:lnTo>
                <a:lnTo>
                  <a:pt x="186778" y="0"/>
                </a:lnTo>
                <a:close/>
              </a:path>
              <a:path w="353059" h="327025">
                <a:moveTo>
                  <a:pt x="201985" y="51447"/>
                </a:moveTo>
                <a:lnTo>
                  <a:pt x="149567" y="51447"/>
                </a:lnTo>
                <a:lnTo>
                  <a:pt x="139525" y="133140"/>
                </a:lnTo>
                <a:lnTo>
                  <a:pt x="124101" y="192506"/>
                </a:lnTo>
                <a:lnTo>
                  <a:pt x="104890" y="228726"/>
                </a:lnTo>
                <a:lnTo>
                  <a:pt x="83489" y="240982"/>
                </a:lnTo>
                <a:lnTo>
                  <a:pt x="158226" y="240982"/>
                </a:lnTo>
                <a:lnTo>
                  <a:pt x="178109" y="194971"/>
                </a:lnTo>
                <a:lnTo>
                  <a:pt x="190877" y="142452"/>
                </a:lnTo>
                <a:lnTo>
                  <a:pt x="198230" y="91415"/>
                </a:lnTo>
                <a:lnTo>
                  <a:pt x="201985" y="514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3243" y="5707393"/>
            <a:ext cx="377190" cy="374650"/>
          </a:xfrm>
          <a:custGeom>
            <a:avLst/>
            <a:gdLst/>
            <a:ahLst/>
            <a:cxnLst/>
            <a:rect l="l" t="t" r="r" b="b"/>
            <a:pathLst>
              <a:path w="377190" h="374650">
                <a:moveTo>
                  <a:pt x="358927" y="198259"/>
                </a:moveTo>
                <a:lnTo>
                  <a:pt x="131787" y="198259"/>
                </a:lnTo>
                <a:lnTo>
                  <a:pt x="131787" y="374357"/>
                </a:lnTo>
                <a:lnTo>
                  <a:pt x="180454" y="374357"/>
                </a:lnTo>
                <a:lnTo>
                  <a:pt x="180454" y="354558"/>
                </a:lnTo>
                <a:lnTo>
                  <a:pt x="358927" y="354558"/>
                </a:lnTo>
                <a:lnTo>
                  <a:pt x="358927" y="311035"/>
                </a:lnTo>
                <a:lnTo>
                  <a:pt x="180454" y="311035"/>
                </a:lnTo>
                <a:lnTo>
                  <a:pt x="180454" y="240995"/>
                </a:lnTo>
                <a:lnTo>
                  <a:pt x="358927" y="240995"/>
                </a:lnTo>
                <a:lnTo>
                  <a:pt x="358927" y="198259"/>
                </a:lnTo>
                <a:close/>
              </a:path>
              <a:path w="377190" h="374650">
                <a:moveTo>
                  <a:pt x="358927" y="354558"/>
                </a:moveTo>
                <a:lnTo>
                  <a:pt x="310248" y="354558"/>
                </a:lnTo>
                <a:lnTo>
                  <a:pt x="310248" y="374357"/>
                </a:lnTo>
                <a:lnTo>
                  <a:pt x="358927" y="374357"/>
                </a:lnTo>
                <a:lnTo>
                  <a:pt x="358927" y="354558"/>
                </a:lnTo>
                <a:close/>
              </a:path>
              <a:path w="377190" h="374650">
                <a:moveTo>
                  <a:pt x="358927" y="240995"/>
                </a:moveTo>
                <a:lnTo>
                  <a:pt x="310248" y="240995"/>
                </a:lnTo>
                <a:lnTo>
                  <a:pt x="310248" y="311035"/>
                </a:lnTo>
                <a:lnTo>
                  <a:pt x="358927" y="311035"/>
                </a:lnTo>
                <a:lnTo>
                  <a:pt x="358927" y="240995"/>
                </a:lnTo>
                <a:close/>
              </a:path>
              <a:path w="377190" h="374650">
                <a:moveTo>
                  <a:pt x="269887" y="148805"/>
                </a:moveTo>
                <a:lnTo>
                  <a:pt x="220421" y="148805"/>
                </a:lnTo>
                <a:lnTo>
                  <a:pt x="220421" y="198259"/>
                </a:lnTo>
                <a:lnTo>
                  <a:pt x="269887" y="198259"/>
                </a:lnTo>
                <a:lnTo>
                  <a:pt x="269887" y="148805"/>
                </a:lnTo>
                <a:close/>
              </a:path>
              <a:path w="377190" h="374650">
                <a:moveTo>
                  <a:pt x="377139" y="103682"/>
                </a:moveTo>
                <a:lnTo>
                  <a:pt x="113182" y="103682"/>
                </a:lnTo>
                <a:lnTo>
                  <a:pt x="113182" y="148805"/>
                </a:lnTo>
                <a:lnTo>
                  <a:pt x="377139" y="148805"/>
                </a:lnTo>
                <a:lnTo>
                  <a:pt x="377139" y="103682"/>
                </a:lnTo>
                <a:close/>
              </a:path>
              <a:path w="377190" h="374650">
                <a:moveTo>
                  <a:pt x="269887" y="63322"/>
                </a:moveTo>
                <a:lnTo>
                  <a:pt x="220421" y="63322"/>
                </a:lnTo>
                <a:lnTo>
                  <a:pt x="220421" y="103682"/>
                </a:lnTo>
                <a:lnTo>
                  <a:pt x="269887" y="103682"/>
                </a:lnTo>
                <a:lnTo>
                  <a:pt x="269887" y="63322"/>
                </a:lnTo>
                <a:close/>
              </a:path>
              <a:path w="377190" h="374650">
                <a:moveTo>
                  <a:pt x="349427" y="0"/>
                </a:moveTo>
                <a:lnTo>
                  <a:pt x="281648" y="13203"/>
                </a:lnTo>
                <a:lnTo>
                  <a:pt x="239733" y="16956"/>
                </a:lnTo>
                <a:lnTo>
                  <a:pt x="186517" y="19191"/>
                </a:lnTo>
                <a:lnTo>
                  <a:pt x="117538" y="20193"/>
                </a:lnTo>
                <a:lnTo>
                  <a:pt x="127025" y="65697"/>
                </a:lnTo>
                <a:lnTo>
                  <a:pt x="141455" y="65604"/>
                </a:lnTo>
                <a:lnTo>
                  <a:pt x="161412" y="65252"/>
                </a:lnTo>
                <a:lnTo>
                  <a:pt x="220421" y="63322"/>
                </a:lnTo>
                <a:lnTo>
                  <a:pt x="269887" y="63322"/>
                </a:lnTo>
                <a:lnTo>
                  <a:pt x="269887" y="60147"/>
                </a:lnTo>
                <a:lnTo>
                  <a:pt x="307264" y="55784"/>
                </a:lnTo>
                <a:lnTo>
                  <a:pt x="334991" y="51304"/>
                </a:lnTo>
                <a:lnTo>
                  <a:pt x="354701" y="47192"/>
                </a:lnTo>
                <a:lnTo>
                  <a:pt x="368033" y="43929"/>
                </a:lnTo>
                <a:lnTo>
                  <a:pt x="349427" y="0"/>
                </a:lnTo>
                <a:close/>
              </a:path>
              <a:path w="377190" h="374650">
                <a:moveTo>
                  <a:pt x="42341" y="393"/>
                </a:moveTo>
                <a:lnTo>
                  <a:pt x="14655" y="39573"/>
                </a:lnTo>
                <a:lnTo>
                  <a:pt x="33018" y="48579"/>
                </a:lnTo>
                <a:lnTo>
                  <a:pt x="50269" y="58477"/>
                </a:lnTo>
                <a:lnTo>
                  <a:pt x="66630" y="69412"/>
                </a:lnTo>
                <a:lnTo>
                  <a:pt x="82321" y="81534"/>
                </a:lnTo>
                <a:lnTo>
                  <a:pt x="111594" y="40373"/>
                </a:lnTo>
                <a:lnTo>
                  <a:pt x="95546" y="28340"/>
                </a:lnTo>
                <a:lnTo>
                  <a:pt x="78754" y="17716"/>
                </a:lnTo>
                <a:lnTo>
                  <a:pt x="61068" y="8426"/>
                </a:lnTo>
                <a:lnTo>
                  <a:pt x="42341" y="393"/>
                </a:lnTo>
                <a:close/>
              </a:path>
              <a:path w="377190" h="374650">
                <a:moveTo>
                  <a:pt x="25730" y="106464"/>
                </a:moveTo>
                <a:lnTo>
                  <a:pt x="800" y="146824"/>
                </a:lnTo>
                <a:lnTo>
                  <a:pt x="14161" y="153537"/>
                </a:lnTo>
                <a:lnTo>
                  <a:pt x="28451" y="161956"/>
                </a:lnTo>
                <a:lnTo>
                  <a:pt x="45041" y="173195"/>
                </a:lnTo>
                <a:lnTo>
                  <a:pt x="65303" y="188366"/>
                </a:lnTo>
                <a:lnTo>
                  <a:pt x="93789" y="147612"/>
                </a:lnTo>
                <a:lnTo>
                  <a:pt x="78427" y="135398"/>
                </a:lnTo>
                <a:lnTo>
                  <a:pt x="60802" y="123775"/>
                </a:lnTo>
                <a:lnTo>
                  <a:pt x="42656" y="113784"/>
                </a:lnTo>
                <a:lnTo>
                  <a:pt x="25730" y="106464"/>
                </a:lnTo>
                <a:close/>
              </a:path>
              <a:path w="377190" h="374650">
                <a:moveTo>
                  <a:pt x="71247" y="206578"/>
                </a:moveTo>
                <a:lnTo>
                  <a:pt x="61948" y="226322"/>
                </a:lnTo>
                <a:lnTo>
                  <a:pt x="46753" y="255341"/>
                </a:lnTo>
                <a:lnTo>
                  <a:pt x="25993" y="289258"/>
                </a:lnTo>
                <a:lnTo>
                  <a:pt x="0" y="323697"/>
                </a:lnTo>
                <a:lnTo>
                  <a:pt x="29692" y="371970"/>
                </a:lnTo>
                <a:lnTo>
                  <a:pt x="52458" y="342822"/>
                </a:lnTo>
                <a:lnTo>
                  <a:pt x="74747" y="307030"/>
                </a:lnTo>
                <a:lnTo>
                  <a:pt x="94295" y="269973"/>
                </a:lnTo>
                <a:lnTo>
                  <a:pt x="108839" y="237032"/>
                </a:lnTo>
                <a:lnTo>
                  <a:pt x="71247" y="2065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1439" y="5724411"/>
            <a:ext cx="354330" cy="358140"/>
          </a:xfrm>
          <a:custGeom>
            <a:avLst/>
            <a:gdLst/>
            <a:ahLst/>
            <a:cxnLst/>
            <a:rect l="l" t="t" r="r" b="b"/>
            <a:pathLst>
              <a:path w="354329" h="358139">
                <a:moveTo>
                  <a:pt x="354164" y="239814"/>
                </a:moveTo>
                <a:lnTo>
                  <a:pt x="305092" y="239814"/>
                </a:lnTo>
                <a:lnTo>
                  <a:pt x="305092" y="307479"/>
                </a:lnTo>
                <a:lnTo>
                  <a:pt x="301523" y="307873"/>
                </a:lnTo>
                <a:lnTo>
                  <a:pt x="255219" y="307873"/>
                </a:lnTo>
                <a:lnTo>
                  <a:pt x="261962" y="358127"/>
                </a:lnTo>
                <a:lnTo>
                  <a:pt x="315772" y="358127"/>
                </a:lnTo>
                <a:lnTo>
                  <a:pt x="337968" y="353892"/>
                </a:lnTo>
                <a:lnTo>
                  <a:pt x="349365" y="343239"/>
                </a:lnTo>
                <a:lnTo>
                  <a:pt x="353565" y="329248"/>
                </a:lnTo>
                <a:lnTo>
                  <a:pt x="354164" y="314998"/>
                </a:lnTo>
                <a:lnTo>
                  <a:pt x="354164" y="239814"/>
                </a:lnTo>
                <a:close/>
              </a:path>
              <a:path w="354329" h="358139">
                <a:moveTo>
                  <a:pt x="354164" y="0"/>
                </a:moveTo>
                <a:lnTo>
                  <a:pt x="42735" y="0"/>
                </a:lnTo>
                <a:lnTo>
                  <a:pt x="42735" y="185191"/>
                </a:lnTo>
                <a:lnTo>
                  <a:pt x="41733" y="209483"/>
                </a:lnTo>
                <a:lnTo>
                  <a:pt x="36502" y="241193"/>
                </a:lnTo>
                <a:lnTo>
                  <a:pt x="23704" y="277354"/>
                </a:lnTo>
                <a:lnTo>
                  <a:pt x="0" y="314998"/>
                </a:lnTo>
                <a:lnTo>
                  <a:pt x="38366" y="357339"/>
                </a:lnTo>
                <a:lnTo>
                  <a:pt x="56718" y="331902"/>
                </a:lnTo>
                <a:lnTo>
                  <a:pt x="70873" y="302277"/>
                </a:lnTo>
                <a:lnTo>
                  <a:pt x="80945" y="270802"/>
                </a:lnTo>
                <a:lnTo>
                  <a:pt x="87045" y="239814"/>
                </a:lnTo>
                <a:lnTo>
                  <a:pt x="354164" y="239814"/>
                </a:lnTo>
                <a:lnTo>
                  <a:pt x="354164" y="194297"/>
                </a:lnTo>
                <a:lnTo>
                  <a:pt x="91401" y="194297"/>
                </a:lnTo>
                <a:lnTo>
                  <a:pt x="91401" y="142849"/>
                </a:lnTo>
                <a:lnTo>
                  <a:pt x="354164" y="142849"/>
                </a:lnTo>
                <a:lnTo>
                  <a:pt x="354164" y="97751"/>
                </a:lnTo>
                <a:lnTo>
                  <a:pt x="91401" y="97751"/>
                </a:lnTo>
                <a:lnTo>
                  <a:pt x="91401" y="47104"/>
                </a:lnTo>
                <a:lnTo>
                  <a:pt x="354164" y="47104"/>
                </a:lnTo>
                <a:lnTo>
                  <a:pt x="354164" y="0"/>
                </a:lnTo>
                <a:close/>
              </a:path>
              <a:path w="354329" h="358139">
                <a:moveTo>
                  <a:pt x="217639" y="239814"/>
                </a:moveTo>
                <a:lnTo>
                  <a:pt x="171335" y="239814"/>
                </a:lnTo>
                <a:lnTo>
                  <a:pt x="171335" y="354164"/>
                </a:lnTo>
                <a:lnTo>
                  <a:pt x="217639" y="354164"/>
                </a:lnTo>
                <a:lnTo>
                  <a:pt x="217639" y="239814"/>
                </a:lnTo>
                <a:close/>
              </a:path>
              <a:path w="354329" h="358139">
                <a:moveTo>
                  <a:pt x="217639" y="142849"/>
                </a:moveTo>
                <a:lnTo>
                  <a:pt x="171335" y="142849"/>
                </a:lnTo>
                <a:lnTo>
                  <a:pt x="171335" y="194297"/>
                </a:lnTo>
                <a:lnTo>
                  <a:pt x="217639" y="194297"/>
                </a:lnTo>
                <a:lnTo>
                  <a:pt x="217639" y="142849"/>
                </a:lnTo>
                <a:close/>
              </a:path>
              <a:path w="354329" h="358139">
                <a:moveTo>
                  <a:pt x="354164" y="142849"/>
                </a:moveTo>
                <a:lnTo>
                  <a:pt x="305104" y="142849"/>
                </a:lnTo>
                <a:lnTo>
                  <a:pt x="305104" y="194297"/>
                </a:lnTo>
                <a:lnTo>
                  <a:pt x="354164" y="194297"/>
                </a:lnTo>
                <a:lnTo>
                  <a:pt x="354164" y="142849"/>
                </a:lnTo>
                <a:close/>
              </a:path>
              <a:path w="354329" h="358139">
                <a:moveTo>
                  <a:pt x="217639" y="47104"/>
                </a:moveTo>
                <a:lnTo>
                  <a:pt x="171335" y="47104"/>
                </a:lnTo>
                <a:lnTo>
                  <a:pt x="171335" y="97751"/>
                </a:lnTo>
                <a:lnTo>
                  <a:pt x="217639" y="97751"/>
                </a:lnTo>
                <a:lnTo>
                  <a:pt x="217639" y="47104"/>
                </a:lnTo>
                <a:close/>
              </a:path>
              <a:path w="354329" h="358139">
                <a:moveTo>
                  <a:pt x="354164" y="47104"/>
                </a:moveTo>
                <a:lnTo>
                  <a:pt x="305104" y="47104"/>
                </a:lnTo>
                <a:lnTo>
                  <a:pt x="305104" y="97751"/>
                </a:lnTo>
                <a:lnTo>
                  <a:pt x="354164" y="97751"/>
                </a:lnTo>
                <a:lnTo>
                  <a:pt x="354164" y="471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6447" y="5707786"/>
            <a:ext cx="375920" cy="374015"/>
          </a:xfrm>
          <a:custGeom>
            <a:avLst/>
            <a:gdLst/>
            <a:ahLst/>
            <a:cxnLst/>
            <a:rect l="l" t="t" r="r" b="b"/>
            <a:pathLst>
              <a:path w="375920" h="374014">
                <a:moveTo>
                  <a:pt x="364451" y="155524"/>
                </a:moveTo>
                <a:lnTo>
                  <a:pt x="154330" y="155524"/>
                </a:lnTo>
                <a:lnTo>
                  <a:pt x="154330" y="373964"/>
                </a:lnTo>
                <a:lnTo>
                  <a:pt x="201422" y="373964"/>
                </a:lnTo>
                <a:lnTo>
                  <a:pt x="201422" y="356552"/>
                </a:lnTo>
                <a:lnTo>
                  <a:pt x="375526" y="356552"/>
                </a:lnTo>
                <a:lnTo>
                  <a:pt x="375526" y="311823"/>
                </a:lnTo>
                <a:lnTo>
                  <a:pt x="201422" y="311823"/>
                </a:lnTo>
                <a:lnTo>
                  <a:pt x="201422" y="269875"/>
                </a:lnTo>
                <a:lnTo>
                  <a:pt x="364451" y="269875"/>
                </a:lnTo>
                <a:lnTo>
                  <a:pt x="364451" y="229527"/>
                </a:lnTo>
                <a:lnTo>
                  <a:pt x="201422" y="229527"/>
                </a:lnTo>
                <a:lnTo>
                  <a:pt x="201422" y="187579"/>
                </a:lnTo>
                <a:lnTo>
                  <a:pt x="364451" y="187579"/>
                </a:lnTo>
                <a:lnTo>
                  <a:pt x="364451" y="155524"/>
                </a:lnTo>
                <a:close/>
              </a:path>
              <a:path w="375920" h="374014">
                <a:moveTo>
                  <a:pt x="94576" y="242189"/>
                </a:moveTo>
                <a:lnTo>
                  <a:pt x="47078" y="242189"/>
                </a:lnTo>
                <a:lnTo>
                  <a:pt x="47078" y="321322"/>
                </a:lnTo>
                <a:lnTo>
                  <a:pt x="44323" y="324104"/>
                </a:lnTo>
                <a:lnTo>
                  <a:pt x="3555" y="324104"/>
                </a:lnTo>
                <a:lnTo>
                  <a:pt x="9893" y="373557"/>
                </a:lnTo>
                <a:lnTo>
                  <a:pt x="61328" y="373557"/>
                </a:lnTo>
                <a:lnTo>
                  <a:pt x="80550" y="369137"/>
                </a:lnTo>
                <a:lnTo>
                  <a:pt x="90420" y="358670"/>
                </a:lnTo>
                <a:lnTo>
                  <a:pt x="94057" y="346350"/>
                </a:lnTo>
                <a:lnTo>
                  <a:pt x="94576" y="336372"/>
                </a:lnTo>
                <a:lnTo>
                  <a:pt x="94576" y="242189"/>
                </a:lnTo>
                <a:close/>
              </a:path>
              <a:path w="375920" h="374014">
                <a:moveTo>
                  <a:pt x="305092" y="269875"/>
                </a:moveTo>
                <a:lnTo>
                  <a:pt x="261175" y="269875"/>
                </a:lnTo>
                <a:lnTo>
                  <a:pt x="261175" y="311823"/>
                </a:lnTo>
                <a:lnTo>
                  <a:pt x="305092" y="311823"/>
                </a:lnTo>
                <a:lnTo>
                  <a:pt x="305092" y="269875"/>
                </a:lnTo>
                <a:close/>
              </a:path>
              <a:path w="375920" h="374014">
                <a:moveTo>
                  <a:pt x="94576" y="112001"/>
                </a:moveTo>
                <a:lnTo>
                  <a:pt x="47078" y="112001"/>
                </a:lnTo>
                <a:lnTo>
                  <a:pt x="47078" y="192722"/>
                </a:lnTo>
                <a:lnTo>
                  <a:pt x="30709" y="196663"/>
                </a:lnTo>
                <a:lnTo>
                  <a:pt x="18791" y="199301"/>
                </a:lnTo>
                <a:lnTo>
                  <a:pt x="9247" y="201119"/>
                </a:lnTo>
                <a:lnTo>
                  <a:pt x="0" y="202603"/>
                </a:lnTo>
                <a:lnTo>
                  <a:pt x="4737" y="252857"/>
                </a:lnTo>
                <a:lnTo>
                  <a:pt x="47078" y="242189"/>
                </a:lnTo>
                <a:lnTo>
                  <a:pt x="94576" y="242189"/>
                </a:lnTo>
                <a:lnTo>
                  <a:pt x="94576" y="227139"/>
                </a:lnTo>
                <a:lnTo>
                  <a:pt x="104453" y="223836"/>
                </a:lnTo>
                <a:lnTo>
                  <a:pt x="113960" y="220270"/>
                </a:lnTo>
                <a:lnTo>
                  <a:pt x="124062" y="216182"/>
                </a:lnTo>
                <a:lnTo>
                  <a:pt x="135724" y="211315"/>
                </a:lnTo>
                <a:lnTo>
                  <a:pt x="132392" y="179666"/>
                </a:lnTo>
                <a:lnTo>
                  <a:pt x="94576" y="179666"/>
                </a:lnTo>
                <a:lnTo>
                  <a:pt x="94576" y="112001"/>
                </a:lnTo>
                <a:close/>
              </a:path>
              <a:path w="375920" h="374014">
                <a:moveTo>
                  <a:pt x="305092" y="187579"/>
                </a:moveTo>
                <a:lnTo>
                  <a:pt x="261175" y="187579"/>
                </a:lnTo>
                <a:lnTo>
                  <a:pt x="261175" y="229527"/>
                </a:lnTo>
                <a:lnTo>
                  <a:pt x="305092" y="229527"/>
                </a:lnTo>
                <a:lnTo>
                  <a:pt x="305092" y="187579"/>
                </a:lnTo>
                <a:close/>
              </a:path>
              <a:path w="375920" h="374014">
                <a:moveTo>
                  <a:pt x="130975" y="166204"/>
                </a:moveTo>
                <a:lnTo>
                  <a:pt x="124059" y="169145"/>
                </a:lnTo>
                <a:lnTo>
                  <a:pt x="116328" y="172197"/>
                </a:lnTo>
                <a:lnTo>
                  <a:pt x="106822" y="175618"/>
                </a:lnTo>
                <a:lnTo>
                  <a:pt x="94576" y="179666"/>
                </a:lnTo>
                <a:lnTo>
                  <a:pt x="132392" y="179666"/>
                </a:lnTo>
                <a:lnTo>
                  <a:pt x="130975" y="166204"/>
                </a:lnTo>
                <a:close/>
              </a:path>
              <a:path w="375920" h="374014">
                <a:moveTo>
                  <a:pt x="130975" y="66878"/>
                </a:moveTo>
                <a:lnTo>
                  <a:pt x="1981" y="66878"/>
                </a:lnTo>
                <a:lnTo>
                  <a:pt x="1981" y="112001"/>
                </a:lnTo>
                <a:lnTo>
                  <a:pt x="128206" y="112001"/>
                </a:lnTo>
                <a:lnTo>
                  <a:pt x="123553" y="117263"/>
                </a:lnTo>
                <a:lnTo>
                  <a:pt x="118903" y="122086"/>
                </a:lnTo>
                <a:lnTo>
                  <a:pt x="113958" y="126912"/>
                </a:lnTo>
                <a:lnTo>
                  <a:pt x="108419" y="132181"/>
                </a:lnTo>
                <a:lnTo>
                  <a:pt x="138087" y="172148"/>
                </a:lnTo>
                <a:lnTo>
                  <a:pt x="145224" y="165811"/>
                </a:lnTo>
                <a:lnTo>
                  <a:pt x="146011" y="165023"/>
                </a:lnTo>
                <a:lnTo>
                  <a:pt x="154330" y="155524"/>
                </a:lnTo>
                <a:lnTo>
                  <a:pt x="364451" y="155524"/>
                </a:lnTo>
                <a:lnTo>
                  <a:pt x="364451" y="147612"/>
                </a:lnTo>
                <a:lnTo>
                  <a:pt x="201422" y="147612"/>
                </a:lnTo>
                <a:lnTo>
                  <a:pt x="201422" y="108432"/>
                </a:lnTo>
                <a:lnTo>
                  <a:pt x="130975" y="108432"/>
                </a:lnTo>
                <a:lnTo>
                  <a:pt x="130975" y="66878"/>
                </a:lnTo>
                <a:close/>
              </a:path>
              <a:path w="375920" h="374014">
                <a:moveTo>
                  <a:pt x="305092" y="106464"/>
                </a:moveTo>
                <a:lnTo>
                  <a:pt x="261175" y="106464"/>
                </a:lnTo>
                <a:lnTo>
                  <a:pt x="261175" y="147612"/>
                </a:lnTo>
                <a:lnTo>
                  <a:pt x="305092" y="147612"/>
                </a:lnTo>
                <a:lnTo>
                  <a:pt x="305092" y="106464"/>
                </a:lnTo>
                <a:close/>
              </a:path>
              <a:path w="375920" h="374014">
                <a:moveTo>
                  <a:pt x="182422" y="0"/>
                </a:moveTo>
                <a:lnTo>
                  <a:pt x="177722" y="17835"/>
                </a:lnTo>
                <a:lnTo>
                  <a:pt x="168571" y="44129"/>
                </a:lnTo>
                <a:lnTo>
                  <a:pt x="153485" y="75466"/>
                </a:lnTo>
                <a:lnTo>
                  <a:pt x="130975" y="108432"/>
                </a:lnTo>
                <a:lnTo>
                  <a:pt x="201422" y="108432"/>
                </a:lnTo>
                <a:lnTo>
                  <a:pt x="201422" y="106464"/>
                </a:lnTo>
                <a:lnTo>
                  <a:pt x="372757" y="106464"/>
                </a:lnTo>
                <a:lnTo>
                  <a:pt x="372757" y="64122"/>
                </a:lnTo>
                <a:lnTo>
                  <a:pt x="209727" y="64122"/>
                </a:lnTo>
                <a:lnTo>
                  <a:pt x="217390" y="46151"/>
                </a:lnTo>
                <a:lnTo>
                  <a:pt x="222937" y="31034"/>
                </a:lnTo>
                <a:lnTo>
                  <a:pt x="226924" y="18214"/>
                </a:lnTo>
                <a:lnTo>
                  <a:pt x="229908" y="7137"/>
                </a:lnTo>
                <a:lnTo>
                  <a:pt x="182422" y="0"/>
                </a:lnTo>
                <a:close/>
              </a:path>
              <a:path w="375920" h="374014">
                <a:moveTo>
                  <a:pt x="94576" y="406"/>
                </a:moveTo>
                <a:lnTo>
                  <a:pt x="47078" y="406"/>
                </a:lnTo>
                <a:lnTo>
                  <a:pt x="47078" y="66878"/>
                </a:lnTo>
                <a:lnTo>
                  <a:pt x="94576" y="66878"/>
                </a:lnTo>
                <a:lnTo>
                  <a:pt x="94576" y="406"/>
                </a:lnTo>
                <a:close/>
              </a:path>
              <a:path w="375920" h="374014">
                <a:moveTo>
                  <a:pt x="280949" y="406"/>
                </a:moveTo>
                <a:lnTo>
                  <a:pt x="276252" y="17259"/>
                </a:lnTo>
                <a:lnTo>
                  <a:pt x="270960" y="33150"/>
                </a:lnTo>
                <a:lnTo>
                  <a:pt x="264925" y="48598"/>
                </a:lnTo>
                <a:lnTo>
                  <a:pt x="258000" y="64122"/>
                </a:lnTo>
                <a:lnTo>
                  <a:pt x="306285" y="64122"/>
                </a:lnTo>
                <a:lnTo>
                  <a:pt x="313204" y="50853"/>
                </a:lnTo>
                <a:lnTo>
                  <a:pt x="319236" y="37509"/>
                </a:lnTo>
                <a:lnTo>
                  <a:pt x="324531" y="23717"/>
                </a:lnTo>
                <a:lnTo>
                  <a:pt x="329234" y="9105"/>
                </a:lnTo>
                <a:lnTo>
                  <a:pt x="280949" y="4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2648" y="5706212"/>
            <a:ext cx="381635" cy="377825"/>
          </a:xfrm>
          <a:custGeom>
            <a:avLst/>
            <a:gdLst/>
            <a:ahLst/>
            <a:cxnLst/>
            <a:rect l="l" t="t" r="r" b="b"/>
            <a:pathLst>
              <a:path w="381634" h="377825">
                <a:moveTo>
                  <a:pt x="87439" y="151955"/>
                </a:moveTo>
                <a:lnTo>
                  <a:pt x="3162" y="151955"/>
                </a:lnTo>
                <a:lnTo>
                  <a:pt x="3162" y="199047"/>
                </a:lnTo>
                <a:lnTo>
                  <a:pt x="39966" y="199047"/>
                </a:lnTo>
                <a:lnTo>
                  <a:pt x="39966" y="295605"/>
                </a:lnTo>
                <a:lnTo>
                  <a:pt x="33772" y="300992"/>
                </a:lnTo>
                <a:lnTo>
                  <a:pt x="25765" y="307274"/>
                </a:lnTo>
                <a:lnTo>
                  <a:pt x="14867" y="314745"/>
                </a:lnTo>
                <a:lnTo>
                  <a:pt x="0" y="323697"/>
                </a:lnTo>
                <a:lnTo>
                  <a:pt x="19773" y="377520"/>
                </a:lnTo>
                <a:lnTo>
                  <a:pt x="34907" y="366554"/>
                </a:lnTo>
                <a:lnTo>
                  <a:pt x="49701" y="353964"/>
                </a:lnTo>
                <a:lnTo>
                  <a:pt x="63675" y="339894"/>
                </a:lnTo>
                <a:lnTo>
                  <a:pt x="76352" y="324484"/>
                </a:lnTo>
                <a:lnTo>
                  <a:pt x="380290" y="324484"/>
                </a:lnTo>
                <a:lnTo>
                  <a:pt x="381457" y="319341"/>
                </a:lnTo>
                <a:lnTo>
                  <a:pt x="173710" y="319341"/>
                </a:lnTo>
                <a:lnTo>
                  <a:pt x="154999" y="318531"/>
                </a:lnTo>
                <a:lnTo>
                  <a:pt x="129389" y="312862"/>
                </a:lnTo>
                <a:lnTo>
                  <a:pt x="104371" y="297476"/>
                </a:lnTo>
                <a:lnTo>
                  <a:pt x="87439" y="267512"/>
                </a:lnTo>
                <a:lnTo>
                  <a:pt x="87439" y="151955"/>
                </a:lnTo>
                <a:close/>
              </a:path>
              <a:path w="381634" h="377825">
                <a:moveTo>
                  <a:pt x="380290" y="324484"/>
                </a:moveTo>
                <a:lnTo>
                  <a:pt x="76352" y="324484"/>
                </a:lnTo>
                <a:lnTo>
                  <a:pt x="85193" y="336048"/>
                </a:lnTo>
                <a:lnTo>
                  <a:pt x="101933" y="349911"/>
                </a:lnTo>
                <a:lnTo>
                  <a:pt x="129726" y="361548"/>
                </a:lnTo>
                <a:lnTo>
                  <a:pt x="171729" y="366433"/>
                </a:lnTo>
                <a:lnTo>
                  <a:pt x="370776" y="366433"/>
                </a:lnTo>
                <a:lnTo>
                  <a:pt x="380290" y="324484"/>
                </a:lnTo>
                <a:close/>
              </a:path>
              <a:path w="381634" h="377825">
                <a:moveTo>
                  <a:pt x="352183" y="137706"/>
                </a:moveTo>
                <a:lnTo>
                  <a:pt x="123063" y="137706"/>
                </a:lnTo>
                <a:lnTo>
                  <a:pt x="123063" y="295198"/>
                </a:lnTo>
                <a:lnTo>
                  <a:pt x="369582" y="295198"/>
                </a:lnTo>
                <a:lnTo>
                  <a:pt x="369582" y="252463"/>
                </a:lnTo>
                <a:lnTo>
                  <a:pt x="170141" y="252463"/>
                </a:lnTo>
                <a:lnTo>
                  <a:pt x="170141" y="221995"/>
                </a:lnTo>
                <a:lnTo>
                  <a:pt x="352183" y="221995"/>
                </a:lnTo>
                <a:lnTo>
                  <a:pt x="352183" y="186766"/>
                </a:lnTo>
                <a:lnTo>
                  <a:pt x="170141" y="186766"/>
                </a:lnTo>
                <a:lnTo>
                  <a:pt x="170141" y="158292"/>
                </a:lnTo>
                <a:lnTo>
                  <a:pt x="352183" y="158292"/>
                </a:lnTo>
                <a:lnTo>
                  <a:pt x="352183" y="137706"/>
                </a:lnTo>
                <a:close/>
              </a:path>
              <a:path w="381634" h="377825">
                <a:moveTo>
                  <a:pt x="278955" y="221995"/>
                </a:moveTo>
                <a:lnTo>
                  <a:pt x="234251" y="221995"/>
                </a:lnTo>
                <a:lnTo>
                  <a:pt x="234251" y="252463"/>
                </a:lnTo>
                <a:lnTo>
                  <a:pt x="278955" y="252463"/>
                </a:lnTo>
                <a:lnTo>
                  <a:pt x="278955" y="221995"/>
                </a:lnTo>
                <a:close/>
              </a:path>
              <a:path w="381634" h="377825">
                <a:moveTo>
                  <a:pt x="278955" y="158292"/>
                </a:moveTo>
                <a:lnTo>
                  <a:pt x="234251" y="158292"/>
                </a:lnTo>
                <a:lnTo>
                  <a:pt x="234251" y="186766"/>
                </a:lnTo>
                <a:lnTo>
                  <a:pt x="278955" y="186766"/>
                </a:lnTo>
                <a:lnTo>
                  <a:pt x="278955" y="158292"/>
                </a:lnTo>
                <a:close/>
              </a:path>
              <a:path w="381634" h="377825">
                <a:moveTo>
                  <a:pt x="158673" y="0"/>
                </a:moveTo>
                <a:lnTo>
                  <a:pt x="149812" y="20142"/>
                </a:lnTo>
                <a:lnTo>
                  <a:pt x="133494" y="49561"/>
                </a:lnTo>
                <a:lnTo>
                  <a:pt x="108201" y="83581"/>
                </a:lnTo>
                <a:lnTo>
                  <a:pt x="72415" y="117525"/>
                </a:lnTo>
                <a:lnTo>
                  <a:pt x="103670" y="155511"/>
                </a:lnTo>
                <a:lnTo>
                  <a:pt x="108587" y="151345"/>
                </a:lnTo>
                <a:lnTo>
                  <a:pt x="113066" y="147356"/>
                </a:lnTo>
                <a:lnTo>
                  <a:pt x="117695" y="142993"/>
                </a:lnTo>
                <a:lnTo>
                  <a:pt x="123063" y="137706"/>
                </a:lnTo>
                <a:lnTo>
                  <a:pt x="352183" y="137706"/>
                </a:lnTo>
                <a:lnTo>
                  <a:pt x="352183" y="122669"/>
                </a:lnTo>
                <a:lnTo>
                  <a:pt x="170141" y="122669"/>
                </a:lnTo>
                <a:lnTo>
                  <a:pt x="170141" y="94170"/>
                </a:lnTo>
                <a:lnTo>
                  <a:pt x="364832" y="94170"/>
                </a:lnTo>
                <a:lnTo>
                  <a:pt x="364832" y="52235"/>
                </a:lnTo>
                <a:lnTo>
                  <a:pt x="185966" y="52235"/>
                </a:lnTo>
                <a:lnTo>
                  <a:pt x="192489" y="39691"/>
                </a:lnTo>
                <a:lnTo>
                  <a:pt x="197595" y="28794"/>
                </a:lnTo>
                <a:lnTo>
                  <a:pt x="201384" y="19795"/>
                </a:lnTo>
                <a:lnTo>
                  <a:pt x="204571" y="11480"/>
                </a:lnTo>
                <a:lnTo>
                  <a:pt x="158673" y="0"/>
                </a:lnTo>
                <a:close/>
              </a:path>
              <a:path w="381634" h="377825">
                <a:moveTo>
                  <a:pt x="278955" y="94170"/>
                </a:moveTo>
                <a:lnTo>
                  <a:pt x="234251" y="94170"/>
                </a:lnTo>
                <a:lnTo>
                  <a:pt x="234251" y="122669"/>
                </a:lnTo>
                <a:lnTo>
                  <a:pt x="278955" y="122669"/>
                </a:lnTo>
                <a:lnTo>
                  <a:pt x="278955" y="94170"/>
                </a:lnTo>
                <a:close/>
              </a:path>
              <a:path w="381634" h="377825">
                <a:moveTo>
                  <a:pt x="39573" y="5156"/>
                </a:moveTo>
                <a:lnTo>
                  <a:pt x="5930" y="38392"/>
                </a:lnTo>
                <a:lnTo>
                  <a:pt x="27942" y="58623"/>
                </a:lnTo>
                <a:lnTo>
                  <a:pt x="45205" y="77960"/>
                </a:lnTo>
                <a:lnTo>
                  <a:pt x="57669" y="94170"/>
                </a:lnTo>
                <a:lnTo>
                  <a:pt x="64897" y="104470"/>
                </a:lnTo>
                <a:lnTo>
                  <a:pt x="101676" y="68452"/>
                </a:lnTo>
                <a:lnTo>
                  <a:pt x="83909" y="46768"/>
                </a:lnTo>
                <a:lnTo>
                  <a:pt x="66619" y="28794"/>
                </a:lnTo>
                <a:lnTo>
                  <a:pt x="51332" y="14824"/>
                </a:lnTo>
                <a:lnTo>
                  <a:pt x="39573" y="5156"/>
                </a:lnTo>
                <a:close/>
              </a:path>
              <a:path w="381634" h="377825">
                <a:moveTo>
                  <a:pt x="255625" y="1981"/>
                </a:moveTo>
                <a:lnTo>
                  <a:pt x="250695" y="15228"/>
                </a:lnTo>
                <a:lnTo>
                  <a:pt x="245241" y="27846"/>
                </a:lnTo>
                <a:lnTo>
                  <a:pt x="239043" y="40094"/>
                </a:lnTo>
                <a:lnTo>
                  <a:pt x="231876" y="52235"/>
                </a:lnTo>
                <a:lnTo>
                  <a:pt x="282536" y="52235"/>
                </a:lnTo>
                <a:lnTo>
                  <a:pt x="286748" y="45259"/>
                </a:lnTo>
                <a:lnTo>
                  <a:pt x="291633" y="36507"/>
                </a:lnTo>
                <a:lnTo>
                  <a:pt x="297113" y="25529"/>
                </a:lnTo>
                <a:lnTo>
                  <a:pt x="303110" y="11874"/>
                </a:lnTo>
                <a:lnTo>
                  <a:pt x="255625" y="19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0713" y="616229"/>
            <a:ext cx="401955" cy="394335"/>
          </a:xfrm>
          <a:custGeom>
            <a:avLst/>
            <a:gdLst/>
            <a:ahLst/>
            <a:cxnLst/>
            <a:rect l="l" t="t" r="r" b="b"/>
            <a:pathLst>
              <a:path w="401955" h="394334">
                <a:moveTo>
                  <a:pt x="230974" y="0"/>
                </a:moveTo>
                <a:lnTo>
                  <a:pt x="172199" y="0"/>
                </a:lnTo>
                <a:lnTo>
                  <a:pt x="150008" y="26942"/>
                </a:lnTo>
                <a:lnTo>
                  <a:pt x="115436" y="56870"/>
                </a:lnTo>
                <a:lnTo>
                  <a:pt x="66196" y="87960"/>
                </a:lnTo>
                <a:lnTo>
                  <a:pt x="0" y="118389"/>
                </a:lnTo>
                <a:lnTo>
                  <a:pt x="25666" y="169303"/>
                </a:lnTo>
                <a:lnTo>
                  <a:pt x="36834" y="164216"/>
                </a:lnTo>
                <a:lnTo>
                  <a:pt x="51381" y="157194"/>
                </a:lnTo>
                <a:lnTo>
                  <a:pt x="69732" y="147533"/>
                </a:lnTo>
                <a:lnTo>
                  <a:pt x="92316" y="134531"/>
                </a:lnTo>
                <a:lnTo>
                  <a:pt x="310032" y="134531"/>
                </a:lnTo>
                <a:lnTo>
                  <a:pt x="310032" y="133705"/>
                </a:lnTo>
                <a:lnTo>
                  <a:pt x="393893" y="133705"/>
                </a:lnTo>
                <a:lnTo>
                  <a:pt x="401929" y="118389"/>
                </a:lnTo>
                <a:lnTo>
                  <a:pt x="387208" y="111353"/>
                </a:lnTo>
                <a:lnTo>
                  <a:pt x="126669" y="111353"/>
                </a:lnTo>
                <a:lnTo>
                  <a:pt x="146166" y="96639"/>
                </a:lnTo>
                <a:lnTo>
                  <a:pt x="165933" y="79944"/>
                </a:lnTo>
                <a:lnTo>
                  <a:pt x="184693" y="61467"/>
                </a:lnTo>
                <a:lnTo>
                  <a:pt x="201168" y="41402"/>
                </a:lnTo>
                <a:lnTo>
                  <a:pt x="271066" y="41402"/>
                </a:lnTo>
                <a:lnTo>
                  <a:pt x="251917" y="24206"/>
                </a:lnTo>
                <a:lnTo>
                  <a:pt x="230974" y="0"/>
                </a:lnTo>
                <a:close/>
              </a:path>
              <a:path w="401955" h="394334">
                <a:moveTo>
                  <a:pt x="393893" y="133705"/>
                </a:moveTo>
                <a:lnTo>
                  <a:pt x="310032" y="133705"/>
                </a:lnTo>
                <a:lnTo>
                  <a:pt x="331837" y="147121"/>
                </a:lnTo>
                <a:lnTo>
                  <a:pt x="349721" y="156886"/>
                </a:lnTo>
                <a:lnTo>
                  <a:pt x="364112" y="163855"/>
                </a:lnTo>
                <a:lnTo>
                  <a:pt x="375437" y="168884"/>
                </a:lnTo>
                <a:lnTo>
                  <a:pt x="393893" y="133705"/>
                </a:lnTo>
                <a:close/>
              </a:path>
              <a:path w="401955" h="394334">
                <a:moveTo>
                  <a:pt x="310032" y="134531"/>
                </a:moveTo>
                <a:lnTo>
                  <a:pt x="92316" y="134531"/>
                </a:lnTo>
                <a:lnTo>
                  <a:pt x="92316" y="157302"/>
                </a:lnTo>
                <a:lnTo>
                  <a:pt x="310032" y="157302"/>
                </a:lnTo>
                <a:lnTo>
                  <a:pt x="310032" y="134531"/>
                </a:lnTo>
                <a:close/>
              </a:path>
              <a:path w="401955" h="394334">
                <a:moveTo>
                  <a:pt x="271066" y="41402"/>
                </a:moveTo>
                <a:lnTo>
                  <a:pt x="201168" y="41402"/>
                </a:lnTo>
                <a:lnTo>
                  <a:pt x="211325" y="53087"/>
                </a:lnTo>
                <a:lnTo>
                  <a:pt x="226523" y="68772"/>
                </a:lnTo>
                <a:lnTo>
                  <a:pt x="248084" y="88259"/>
                </a:lnTo>
                <a:lnTo>
                  <a:pt x="277329" y="111353"/>
                </a:lnTo>
                <a:lnTo>
                  <a:pt x="387208" y="111353"/>
                </a:lnTo>
                <a:lnTo>
                  <a:pt x="332780" y="85339"/>
                </a:lnTo>
                <a:lnTo>
                  <a:pt x="284314" y="53298"/>
                </a:lnTo>
                <a:lnTo>
                  <a:pt x="271066" y="41402"/>
                </a:lnTo>
                <a:close/>
              </a:path>
              <a:path w="401955" h="394334">
                <a:moveTo>
                  <a:pt x="378021" y="364680"/>
                </a:moveTo>
                <a:lnTo>
                  <a:pt x="315823" y="364680"/>
                </a:lnTo>
                <a:lnTo>
                  <a:pt x="321613" y="374392"/>
                </a:lnTo>
                <a:lnTo>
                  <a:pt x="325813" y="381855"/>
                </a:lnTo>
                <a:lnTo>
                  <a:pt x="332384" y="394068"/>
                </a:lnTo>
                <a:lnTo>
                  <a:pt x="379577" y="367157"/>
                </a:lnTo>
                <a:lnTo>
                  <a:pt x="378021" y="364680"/>
                </a:lnTo>
                <a:close/>
              </a:path>
              <a:path w="401955" h="394334">
                <a:moveTo>
                  <a:pt x="21107" y="330327"/>
                </a:moveTo>
                <a:lnTo>
                  <a:pt x="27736" y="382473"/>
                </a:lnTo>
                <a:lnTo>
                  <a:pt x="103431" y="380435"/>
                </a:lnTo>
                <a:lnTo>
                  <a:pt x="164881" y="377767"/>
                </a:lnTo>
                <a:lnTo>
                  <a:pt x="214466" y="374662"/>
                </a:lnTo>
                <a:lnTo>
                  <a:pt x="254565" y="371316"/>
                </a:lnTo>
                <a:lnTo>
                  <a:pt x="287557" y="367924"/>
                </a:lnTo>
                <a:lnTo>
                  <a:pt x="315823" y="364680"/>
                </a:lnTo>
                <a:lnTo>
                  <a:pt x="378021" y="364680"/>
                </a:lnTo>
                <a:lnTo>
                  <a:pt x="368314" y="349236"/>
                </a:lnTo>
                <a:lnTo>
                  <a:pt x="355751" y="330733"/>
                </a:lnTo>
                <a:lnTo>
                  <a:pt x="80302" y="330733"/>
                </a:lnTo>
                <a:lnTo>
                  <a:pt x="21107" y="330327"/>
                </a:lnTo>
                <a:close/>
              </a:path>
              <a:path w="401955" h="394334">
                <a:moveTo>
                  <a:pt x="175082" y="245046"/>
                </a:moveTo>
                <a:lnTo>
                  <a:pt x="115900" y="245046"/>
                </a:lnTo>
                <a:lnTo>
                  <a:pt x="108009" y="267459"/>
                </a:lnTo>
                <a:lnTo>
                  <a:pt x="99034" y="290218"/>
                </a:lnTo>
                <a:lnTo>
                  <a:pt x="89593" y="311813"/>
                </a:lnTo>
                <a:lnTo>
                  <a:pt x="80302" y="330733"/>
                </a:lnTo>
                <a:lnTo>
                  <a:pt x="355751" y="330733"/>
                </a:lnTo>
                <a:lnTo>
                  <a:pt x="355475" y="330327"/>
                </a:lnTo>
                <a:lnTo>
                  <a:pt x="136194" y="330327"/>
                </a:lnTo>
                <a:lnTo>
                  <a:pt x="145465" y="311703"/>
                </a:lnTo>
                <a:lnTo>
                  <a:pt x="154547" y="292187"/>
                </a:lnTo>
                <a:lnTo>
                  <a:pt x="164175" y="270421"/>
                </a:lnTo>
                <a:lnTo>
                  <a:pt x="175082" y="245046"/>
                </a:lnTo>
                <a:close/>
              </a:path>
              <a:path w="401955" h="394334">
                <a:moveTo>
                  <a:pt x="288518" y="248361"/>
                </a:moveTo>
                <a:lnTo>
                  <a:pt x="244640" y="271957"/>
                </a:lnTo>
                <a:lnTo>
                  <a:pt x="259137" y="288881"/>
                </a:lnTo>
                <a:lnTo>
                  <a:pt x="270343" y="302429"/>
                </a:lnTo>
                <a:lnTo>
                  <a:pt x="279146" y="313575"/>
                </a:lnTo>
                <a:lnTo>
                  <a:pt x="286435" y="323291"/>
                </a:lnTo>
                <a:lnTo>
                  <a:pt x="236185" y="326656"/>
                </a:lnTo>
                <a:lnTo>
                  <a:pt x="190827" y="328823"/>
                </a:lnTo>
                <a:lnTo>
                  <a:pt x="155712" y="329983"/>
                </a:lnTo>
                <a:lnTo>
                  <a:pt x="136194" y="330327"/>
                </a:lnTo>
                <a:lnTo>
                  <a:pt x="355475" y="330327"/>
                </a:lnTo>
                <a:lnTo>
                  <a:pt x="348478" y="320022"/>
                </a:lnTo>
                <a:lnTo>
                  <a:pt x="321427" y="284677"/>
                </a:lnTo>
                <a:lnTo>
                  <a:pt x="288518" y="248361"/>
                </a:lnTo>
                <a:close/>
              </a:path>
              <a:path w="401955" h="394334">
                <a:moveTo>
                  <a:pt x="384962" y="196621"/>
                </a:moveTo>
                <a:lnTo>
                  <a:pt x="16560" y="196621"/>
                </a:lnTo>
                <a:lnTo>
                  <a:pt x="16560" y="245046"/>
                </a:lnTo>
                <a:lnTo>
                  <a:pt x="384962" y="245046"/>
                </a:lnTo>
                <a:lnTo>
                  <a:pt x="384962" y="196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2442" y="627824"/>
            <a:ext cx="393700" cy="379730"/>
          </a:xfrm>
          <a:custGeom>
            <a:avLst/>
            <a:gdLst/>
            <a:ahLst/>
            <a:cxnLst/>
            <a:rect l="l" t="t" r="r" b="b"/>
            <a:pathLst>
              <a:path w="393700" h="379730">
                <a:moveTo>
                  <a:pt x="199923" y="224345"/>
                </a:moveTo>
                <a:lnTo>
                  <a:pt x="146532" y="224345"/>
                </a:lnTo>
                <a:lnTo>
                  <a:pt x="172028" y="265395"/>
                </a:lnTo>
                <a:lnTo>
                  <a:pt x="204376" y="299270"/>
                </a:lnTo>
                <a:lnTo>
                  <a:pt x="241942" y="326797"/>
                </a:lnTo>
                <a:lnTo>
                  <a:pt x="283096" y="348806"/>
                </a:lnTo>
                <a:lnTo>
                  <a:pt x="326203" y="366123"/>
                </a:lnTo>
                <a:lnTo>
                  <a:pt x="369633" y="379577"/>
                </a:lnTo>
                <a:lnTo>
                  <a:pt x="393242" y="326593"/>
                </a:lnTo>
                <a:lnTo>
                  <a:pt x="375295" y="323505"/>
                </a:lnTo>
                <a:lnTo>
                  <a:pt x="352150" y="318362"/>
                </a:lnTo>
                <a:lnTo>
                  <a:pt x="324193" y="309882"/>
                </a:lnTo>
                <a:lnTo>
                  <a:pt x="291807" y="296786"/>
                </a:lnTo>
                <a:lnTo>
                  <a:pt x="313173" y="284335"/>
                </a:lnTo>
                <a:lnTo>
                  <a:pt x="331658" y="272311"/>
                </a:lnTo>
                <a:lnTo>
                  <a:pt x="333259" y="271119"/>
                </a:lnTo>
                <a:lnTo>
                  <a:pt x="246278" y="271119"/>
                </a:lnTo>
                <a:lnTo>
                  <a:pt x="227278" y="256654"/>
                </a:lnTo>
                <a:lnTo>
                  <a:pt x="214409" y="244165"/>
                </a:lnTo>
                <a:lnTo>
                  <a:pt x="205885" y="233459"/>
                </a:lnTo>
                <a:lnTo>
                  <a:pt x="199923" y="224345"/>
                </a:lnTo>
                <a:close/>
              </a:path>
              <a:path w="393700" h="379730">
                <a:moveTo>
                  <a:pt x="103073" y="224345"/>
                </a:moveTo>
                <a:lnTo>
                  <a:pt x="48844" y="224345"/>
                </a:lnTo>
                <a:lnTo>
                  <a:pt x="48844" y="323684"/>
                </a:lnTo>
                <a:lnTo>
                  <a:pt x="0" y="326999"/>
                </a:lnTo>
                <a:lnTo>
                  <a:pt x="10350" y="375424"/>
                </a:lnTo>
                <a:lnTo>
                  <a:pt x="51060" y="372577"/>
                </a:lnTo>
                <a:lnTo>
                  <a:pt x="102288" y="367826"/>
                </a:lnTo>
                <a:lnTo>
                  <a:pt x="157322" y="361290"/>
                </a:lnTo>
                <a:lnTo>
                  <a:pt x="209448" y="353085"/>
                </a:lnTo>
                <a:lnTo>
                  <a:pt x="209448" y="319557"/>
                </a:lnTo>
                <a:lnTo>
                  <a:pt x="103073" y="319557"/>
                </a:lnTo>
                <a:lnTo>
                  <a:pt x="103073" y="224345"/>
                </a:lnTo>
                <a:close/>
              </a:path>
              <a:path w="393700" h="379730">
                <a:moveTo>
                  <a:pt x="209448" y="307136"/>
                </a:moveTo>
                <a:lnTo>
                  <a:pt x="175541" y="312104"/>
                </a:lnTo>
                <a:lnTo>
                  <a:pt x="151141" y="315209"/>
                </a:lnTo>
                <a:lnTo>
                  <a:pt x="129300" y="317382"/>
                </a:lnTo>
                <a:lnTo>
                  <a:pt x="103073" y="319557"/>
                </a:lnTo>
                <a:lnTo>
                  <a:pt x="209448" y="319557"/>
                </a:lnTo>
                <a:lnTo>
                  <a:pt x="209448" y="307136"/>
                </a:lnTo>
                <a:close/>
              </a:path>
              <a:path w="393700" h="379730">
                <a:moveTo>
                  <a:pt x="337350" y="224345"/>
                </a:moveTo>
                <a:lnTo>
                  <a:pt x="309625" y="224345"/>
                </a:lnTo>
                <a:lnTo>
                  <a:pt x="290648" y="240387"/>
                </a:lnTo>
                <a:lnTo>
                  <a:pt x="273608" y="253323"/>
                </a:lnTo>
                <a:lnTo>
                  <a:pt x="258741" y="263464"/>
                </a:lnTo>
                <a:lnTo>
                  <a:pt x="246278" y="271119"/>
                </a:lnTo>
                <a:lnTo>
                  <a:pt x="333259" y="271119"/>
                </a:lnTo>
                <a:lnTo>
                  <a:pt x="348741" y="259590"/>
                </a:lnTo>
                <a:lnTo>
                  <a:pt x="365899" y="245046"/>
                </a:lnTo>
                <a:lnTo>
                  <a:pt x="337350" y="224345"/>
                </a:lnTo>
                <a:close/>
              </a:path>
              <a:path w="393700" h="379730">
                <a:moveTo>
                  <a:pt x="384949" y="180466"/>
                </a:moveTo>
                <a:lnTo>
                  <a:pt x="0" y="180466"/>
                </a:lnTo>
                <a:lnTo>
                  <a:pt x="0" y="224345"/>
                </a:lnTo>
                <a:lnTo>
                  <a:pt x="384949" y="224345"/>
                </a:lnTo>
                <a:lnTo>
                  <a:pt x="384949" y="180466"/>
                </a:lnTo>
                <a:close/>
              </a:path>
              <a:path w="393700" h="379730">
                <a:moveTo>
                  <a:pt x="355561" y="0"/>
                </a:moveTo>
                <a:lnTo>
                  <a:pt x="48844" y="0"/>
                </a:lnTo>
                <a:lnTo>
                  <a:pt x="48844" y="180466"/>
                </a:lnTo>
                <a:lnTo>
                  <a:pt x="103073" y="180466"/>
                </a:lnTo>
                <a:lnTo>
                  <a:pt x="103073" y="158953"/>
                </a:lnTo>
                <a:lnTo>
                  <a:pt x="341490" y="158953"/>
                </a:lnTo>
                <a:lnTo>
                  <a:pt x="341490" y="122935"/>
                </a:lnTo>
                <a:lnTo>
                  <a:pt x="103073" y="122935"/>
                </a:lnTo>
                <a:lnTo>
                  <a:pt x="103073" y="101003"/>
                </a:lnTo>
                <a:lnTo>
                  <a:pt x="341490" y="101003"/>
                </a:lnTo>
                <a:lnTo>
                  <a:pt x="341490" y="65392"/>
                </a:lnTo>
                <a:lnTo>
                  <a:pt x="103073" y="65392"/>
                </a:lnTo>
                <a:lnTo>
                  <a:pt x="103073" y="43878"/>
                </a:lnTo>
                <a:lnTo>
                  <a:pt x="355561" y="43878"/>
                </a:lnTo>
                <a:lnTo>
                  <a:pt x="355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0056" y="761111"/>
            <a:ext cx="101003" cy="100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2885" y="623278"/>
            <a:ext cx="345440" cy="366395"/>
          </a:xfrm>
          <a:custGeom>
            <a:avLst/>
            <a:gdLst/>
            <a:ahLst/>
            <a:cxnLst/>
            <a:rect l="l" t="t" r="r" b="b"/>
            <a:pathLst>
              <a:path w="345439" h="366394">
                <a:moveTo>
                  <a:pt x="334698" y="108864"/>
                </a:moveTo>
                <a:lnTo>
                  <a:pt x="274434" y="108864"/>
                </a:lnTo>
                <a:lnTo>
                  <a:pt x="253849" y="167290"/>
                </a:lnTo>
                <a:lnTo>
                  <a:pt x="227509" y="213437"/>
                </a:lnTo>
                <a:lnTo>
                  <a:pt x="195840" y="248912"/>
                </a:lnTo>
                <a:lnTo>
                  <a:pt x="159270" y="275322"/>
                </a:lnTo>
                <a:lnTo>
                  <a:pt x="118225" y="294276"/>
                </a:lnTo>
                <a:lnTo>
                  <a:pt x="73133" y="307380"/>
                </a:lnTo>
                <a:lnTo>
                  <a:pt x="24422" y="316242"/>
                </a:lnTo>
                <a:lnTo>
                  <a:pt x="47180" y="366318"/>
                </a:lnTo>
                <a:lnTo>
                  <a:pt x="108355" y="354042"/>
                </a:lnTo>
                <a:lnTo>
                  <a:pt x="160513" y="335598"/>
                </a:lnTo>
                <a:lnTo>
                  <a:pt x="204420" y="311749"/>
                </a:lnTo>
                <a:lnTo>
                  <a:pt x="240844" y="283257"/>
                </a:lnTo>
                <a:lnTo>
                  <a:pt x="270552" y="250886"/>
                </a:lnTo>
                <a:lnTo>
                  <a:pt x="294312" y="215398"/>
                </a:lnTo>
                <a:lnTo>
                  <a:pt x="312891" y="177556"/>
                </a:lnTo>
                <a:lnTo>
                  <a:pt x="327055" y="138122"/>
                </a:lnTo>
                <a:lnTo>
                  <a:pt x="334698" y="108864"/>
                </a:lnTo>
                <a:close/>
              </a:path>
              <a:path w="345439" h="366394">
                <a:moveTo>
                  <a:pt x="134518" y="0"/>
                </a:moveTo>
                <a:lnTo>
                  <a:pt x="100698" y="67178"/>
                </a:lnTo>
                <a:lnTo>
                  <a:pt x="62296" y="113982"/>
                </a:lnTo>
                <a:lnTo>
                  <a:pt x="26376" y="143946"/>
                </a:lnTo>
                <a:lnTo>
                  <a:pt x="0" y="160604"/>
                </a:lnTo>
                <a:lnTo>
                  <a:pt x="37261" y="201574"/>
                </a:lnTo>
                <a:lnTo>
                  <a:pt x="54629" y="189881"/>
                </a:lnTo>
                <a:lnTo>
                  <a:pt x="77820" y="171669"/>
                </a:lnTo>
                <a:lnTo>
                  <a:pt x="105357" y="145231"/>
                </a:lnTo>
                <a:lnTo>
                  <a:pt x="135762" y="108864"/>
                </a:lnTo>
                <a:lnTo>
                  <a:pt x="334698" y="108864"/>
                </a:lnTo>
                <a:lnTo>
                  <a:pt x="337573" y="97859"/>
                </a:lnTo>
                <a:lnTo>
                  <a:pt x="345211" y="57530"/>
                </a:lnTo>
                <a:lnTo>
                  <a:pt x="170129" y="57530"/>
                </a:lnTo>
                <a:lnTo>
                  <a:pt x="177763" y="43625"/>
                </a:lnTo>
                <a:lnTo>
                  <a:pt x="183732" y="31659"/>
                </a:lnTo>
                <a:lnTo>
                  <a:pt x="188694" y="20624"/>
                </a:lnTo>
                <a:lnTo>
                  <a:pt x="193306" y="9512"/>
                </a:lnTo>
                <a:lnTo>
                  <a:pt x="134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3926" y="644385"/>
            <a:ext cx="338455" cy="344805"/>
          </a:xfrm>
          <a:custGeom>
            <a:avLst/>
            <a:gdLst/>
            <a:ahLst/>
            <a:cxnLst/>
            <a:rect l="l" t="t" r="r" b="b"/>
            <a:pathLst>
              <a:path w="338454" h="344805">
                <a:moveTo>
                  <a:pt x="314159" y="0"/>
                </a:moveTo>
                <a:lnTo>
                  <a:pt x="29375" y="0"/>
                </a:lnTo>
                <a:lnTo>
                  <a:pt x="29375" y="51739"/>
                </a:lnTo>
                <a:lnTo>
                  <a:pt x="314159" y="51739"/>
                </a:lnTo>
                <a:lnTo>
                  <a:pt x="314159" y="0"/>
                </a:lnTo>
                <a:close/>
              </a:path>
              <a:path w="338454" h="344805">
                <a:moveTo>
                  <a:pt x="338175" y="98094"/>
                </a:moveTo>
                <a:lnTo>
                  <a:pt x="0" y="98094"/>
                </a:lnTo>
                <a:lnTo>
                  <a:pt x="0" y="149834"/>
                </a:lnTo>
                <a:lnTo>
                  <a:pt x="272770" y="149834"/>
                </a:lnTo>
                <a:lnTo>
                  <a:pt x="264200" y="181026"/>
                </a:lnTo>
                <a:lnTo>
                  <a:pt x="223924" y="241365"/>
                </a:lnTo>
                <a:lnTo>
                  <a:pt x="184586" y="266073"/>
                </a:lnTo>
                <a:lnTo>
                  <a:pt x="127358" y="284182"/>
                </a:lnTo>
                <a:lnTo>
                  <a:pt x="48425" y="293471"/>
                </a:lnTo>
                <a:lnTo>
                  <a:pt x="64566" y="344792"/>
                </a:lnTo>
                <a:lnTo>
                  <a:pt x="130613" y="335693"/>
                </a:lnTo>
                <a:lnTo>
                  <a:pt x="184950" y="321078"/>
                </a:lnTo>
                <a:lnTo>
                  <a:pt x="228776" y="301348"/>
                </a:lnTo>
                <a:lnTo>
                  <a:pt x="263292" y="276906"/>
                </a:lnTo>
                <a:lnTo>
                  <a:pt x="289695" y="248154"/>
                </a:lnTo>
                <a:lnTo>
                  <a:pt x="322964" y="179330"/>
                </a:lnTo>
                <a:lnTo>
                  <a:pt x="332227" y="140062"/>
                </a:lnTo>
                <a:lnTo>
                  <a:pt x="338175" y="98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6617" y="606298"/>
            <a:ext cx="365125" cy="383540"/>
          </a:xfrm>
          <a:custGeom>
            <a:avLst/>
            <a:gdLst/>
            <a:ahLst/>
            <a:cxnLst/>
            <a:rect l="l" t="t" r="r" b="b"/>
            <a:pathLst>
              <a:path w="365125" h="383540">
                <a:moveTo>
                  <a:pt x="254571" y="59613"/>
                </a:moveTo>
                <a:lnTo>
                  <a:pt x="0" y="59613"/>
                </a:lnTo>
                <a:lnTo>
                  <a:pt x="0" y="113830"/>
                </a:lnTo>
                <a:lnTo>
                  <a:pt x="257467" y="113830"/>
                </a:lnTo>
                <a:lnTo>
                  <a:pt x="243105" y="177108"/>
                </a:lnTo>
                <a:lnTo>
                  <a:pt x="220220" y="226341"/>
                </a:lnTo>
                <a:lnTo>
                  <a:pt x="190377" y="263496"/>
                </a:lnTo>
                <a:lnTo>
                  <a:pt x="155140" y="290543"/>
                </a:lnTo>
                <a:lnTo>
                  <a:pt x="116073" y="309452"/>
                </a:lnTo>
                <a:lnTo>
                  <a:pt x="74739" y="322192"/>
                </a:lnTo>
                <a:lnTo>
                  <a:pt x="32702" y="330733"/>
                </a:lnTo>
                <a:lnTo>
                  <a:pt x="61277" y="383298"/>
                </a:lnTo>
                <a:lnTo>
                  <a:pt x="105427" y="372570"/>
                </a:lnTo>
                <a:lnTo>
                  <a:pt x="169527" y="345671"/>
                </a:lnTo>
                <a:lnTo>
                  <a:pt x="204022" y="323276"/>
                </a:lnTo>
                <a:lnTo>
                  <a:pt x="237462" y="293382"/>
                </a:lnTo>
                <a:lnTo>
                  <a:pt x="267832" y="254834"/>
                </a:lnTo>
                <a:lnTo>
                  <a:pt x="293118" y="206483"/>
                </a:lnTo>
                <a:lnTo>
                  <a:pt x="311307" y="147173"/>
                </a:lnTo>
                <a:lnTo>
                  <a:pt x="318964" y="86918"/>
                </a:lnTo>
                <a:lnTo>
                  <a:pt x="259956" y="86918"/>
                </a:lnTo>
                <a:lnTo>
                  <a:pt x="258411" y="78233"/>
                </a:lnTo>
                <a:lnTo>
                  <a:pt x="256949" y="70475"/>
                </a:lnTo>
                <a:lnTo>
                  <a:pt x="255556" y="63741"/>
                </a:lnTo>
                <a:lnTo>
                  <a:pt x="254571" y="59613"/>
                </a:lnTo>
                <a:close/>
              </a:path>
              <a:path w="365125" h="383540">
                <a:moveTo>
                  <a:pt x="320382" y="75755"/>
                </a:moveTo>
                <a:lnTo>
                  <a:pt x="259956" y="86918"/>
                </a:lnTo>
                <a:lnTo>
                  <a:pt x="318964" y="86918"/>
                </a:lnTo>
                <a:lnTo>
                  <a:pt x="320382" y="75755"/>
                </a:lnTo>
                <a:close/>
              </a:path>
              <a:path w="365125" h="383540">
                <a:moveTo>
                  <a:pt x="290575" y="7454"/>
                </a:moveTo>
                <a:lnTo>
                  <a:pt x="254152" y="12827"/>
                </a:lnTo>
                <a:lnTo>
                  <a:pt x="259361" y="27009"/>
                </a:lnTo>
                <a:lnTo>
                  <a:pt x="263832" y="41187"/>
                </a:lnTo>
                <a:lnTo>
                  <a:pt x="267604" y="55673"/>
                </a:lnTo>
                <a:lnTo>
                  <a:pt x="270713" y="70777"/>
                </a:lnTo>
                <a:lnTo>
                  <a:pt x="307962" y="63741"/>
                </a:lnTo>
                <a:lnTo>
                  <a:pt x="303034" y="44241"/>
                </a:lnTo>
                <a:lnTo>
                  <a:pt x="299269" y="30635"/>
                </a:lnTo>
                <a:lnTo>
                  <a:pt x="295503" y="19510"/>
                </a:lnTo>
                <a:lnTo>
                  <a:pt x="290575" y="7454"/>
                </a:lnTo>
                <a:close/>
              </a:path>
              <a:path w="365125" h="383540">
                <a:moveTo>
                  <a:pt x="347700" y="0"/>
                </a:moveTo>
                <a:lnTo>
                  <a:pt x="312521" y="6210"/>
                </a:lnTo>
                <a:lnTo>
                  <a:pt x="317620" y="20362"/>
                </a:lnTo>
                <a:lnTo>
                  <a:pt x="322605" y="36529"/>
                </a:lnTo>
                <a:lnTo>
                  <a:pt x="326894" y="52542"/>
                </a:lnTo>
                <a:lnTo>
                  <a:pt x="329907" y="66230"/>
                </a:lnTo>
                <a:lnTo>
                  <a:pt x="364667" y="58788"/>
                </a:lnTo>
                <a:lnTo>
                  <a:pt x="360857" y="42616"/>
                </a:lnTo>
                <a:lnTo>
                  <a:pt x="357122" y="28460"/>
                </a:lnTo>
                <a:lnTo>
                  <a:pt x="352918" y="14772"/>
                </a:lnTo>
                <a:lnTo>
                  <a:pt x="347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8552" y="94244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00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7317" y="642721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57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2260" y="639407"/>
            <a:ext cx="294005" cy="333375"/>
          </a:xfrm>
          <a:custGeom>
            <a:avLst/>
            <a:gdLst/>
            <a:ahLst/>
            <a:cxnLst/>
            <a:rect l="l" t="t" r="r" b="b"/>
            <a:pathLst>
              <a:path w="294004" h="333375">
                <a:moveTo>
                  <a:pt x="146113" y="0"/>
                </a:moveTo>
                <a:lnTo>
                  <a:pt x="90879" y="4303"/>
                </a:lnTo>
                <a:lnTo>
                  <a:pt x="51387" y="17598"/>
                </a:lnTo>
                <a:lnTo>
                  <a:pt x="9458" y="73464"/>
                </a:lnTo>
                <a:lnTo>
                  <a:pt x="1941" y="117185"/>
                </a:lnTo>
                <a:lnTo>
                  <a:pt x="0" y="172199"/>
                </a:lnTo>
                <a:lnTo>
                  <a:pt x="3329" y="230371"/>
                </a:lnTo>
                <a:lnTo>
                  <a:pt x="14085" y="273070"/>
                </a:lnTo>
                <a:lnTo>
                  <a:pt x="62478" y="320781"/>
                </a:lnTo>
                <a:lnTo>
                  <a:pt x="102415" y="330162"/>
                </a:lnTo>
                <a:lnTo>
                  <a:pt x="154381" y="332803"/>
                </a:lnTo>
                <a:lnTo>
                  <a:pt x="203541" y="329736"/>
                </a:lnTo>
                <a:lnTo>
                  <a:pt x="242448" y="318603"/>
                </a:lnTo>
                <a:lnTo>
                  <a:pt x="270683" y="296502"/>
                </a:lnTo>
                <a:lnTo>
                  <a:pt x="278243" y="280644"/>
                </a:lnTo>
                <a:lnTo>
                  <a:pt x="144856" y="280644"/>
                </a:lnTo>
                <a:lnTo>
                  <a:pt x="98210" y="275508"/>
                </a:lnTo>
                <a:lnTo>
                  <a:pt x="71855" y="257565"/>
                </a:lnTo>
                <a:lnTo>
                  <a:pt x="60165" y="223015"/>
                </a:lnTo>
                <a:lnTo>
                  <a:pt x="57518" y="168059"/>
                </a:lnTo>
                <a:lnTo>
                  <a:pt x="61394" y="105769"/>
                </a:lnTo>
                <a:lnTo>
                  <a:pt x="75479" y="70837"/>
                </a:lnTo>
                <a:lnTo>
                  <a:pt x="103456" y="55541"/>
                </a:lnTo>
                <a:lnTo>
                  <a:pt x="149009" y="52158"/>
                </a:lnTo>
                <a:lnTo>
                  <a:pt x="276376" y="52158"/>
                </a:lnTo>
                <a:lnTo>
                  <a:pt x="265564" y="32279"/>
                </a:lnTo>
                <a:lnTo>
                  <a:pt x="235914" y="12081"/>
                </a:lnTo>
                <a:lnTo>
                  <a:pt x="195872" y="2454"/>
                </a:lnTo>
                <a:lnTo>
                  <a:pt x="146113" y="0"/>
                </a:lnTo>
                <a:close/>
              </a:path>
              <a:path w="294004" h="333375">
                <a:moveTo>
                  <a:pt x="293471" y="207797"/>
                </a:moveTo>
                <a:lnTo>
                  <a:pt x="235521" y="207797"/>
                </a:lnTo>
                <a:lnTo>
                  <a:pt x="231370" y="247469"/>
                </a:lnTo>
                <a:lnTo>
                  <a:pt x="217516" y="269366"/>
                </a:lnTo>
                <a:lnTo>
                  <a:pt x="189997" y="278691"/>
                </a:lnTo>
                <a:lnTo>
                  <a:pt x="144856" y="280644"/>
                </a:lnTo>
                <a:lnTo>
                  <a:pt x="278243" y="280644"/>
                </a:lnTo>
                <a:lnTo>
                  <a:pt x="287830" y="260534"/>
                </a:lnTo>
                <a:lnTo>
                  <a:pt x="293471" y="207797"/>
                </a:lnTo>
                <a:close/>
              </a:path>
              <a:path w="294004" h="333375">
                <a:moveTo>
                  <a:pt x="276376" y="52158"/>
                </a:moveTo>
                <a:lnTo>
                  <a:pt x="149009" y="52158"/>
                </a:lnTo>
                <a:lnTo>
                  <a:pt x="184675" y="54001"/>
                </a:lnTo>
                <a:lnTo>
                  <a:pt x="211104" y="62557"/>
                </a:lnTo>
                <a:lnTo>
                  <a:pt x="227595" y="82366"/>
                </a:lnTo>
                <a:lnTo>
                  <a:pt x="233451" y="117970"/>
                </a:lnTo>
                <a:lnTo>
                  <a:pt x="290982" y="117970"/>
                </a:lnTo>
                <a:lnTo>
                  <a:pt x="284145" y="66443"/>
                </a:lnTo>
                <a:lnTo>
                  <a:pt x="276376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92580" y="642721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174"/>
                </a:lnTo>
              </a:path>
            </a:pathLst>
          </a:custGeom>
          <a:ln w="5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5510" y="837031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571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6948" y="81036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239" y="0"/>
                </a:lnTo>
              </a:path>
            </a:pathLst>
          </a:custGeom>
          <a:ln w="53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15510" y="69479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571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86948" y="668756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00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9749" y="933463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485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6050" y="71883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58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2657" y="69216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77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25542" y="81160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5607" y="607123"/>
            <a:ext cx="378460" cy="384810"/>
          </a:xfrm>
          <a:custGeom>
            <a:avLst/>
            <a:gdLst/>
            <a:ahLst/>
            <a:cxnLst/>
            <a:rect l="l" t="t" r="r" b="b"/>
            <a:pathLst>
              <a:path w="378460" h="384809">
                <a:moveTo>
                  <a:pt x="280238" y="36423"/>
                </a:moveTo>
                <a:lnTo>
                  <a:pt x="26911" y="36423"/>
                </a:lnTo>
                <a:lnTo>
                  <a:pt x="26911" y="86093"/>
                </a:lnTo>
                <a:lnTo>
                  <a:pt x="286029" y="86093"/>
                </a:lnTo>
                <a:lnTo>
                  <a:pt x="286015" y="73672"/>
                </a:lnTo>
                <a:lnTo>
                  <a:pt x="285706" y="64134"/>
                </a:lnTo>
                <a:lnTo>
                  <a:pt x="284686" y="55572"/>
                </a:lnTo>
                <a:lnTo>
                  <a:pt x="282889" y="46852"/>
                </a:lnTo>
                <a:lnTo>
                  <a:pt x="280238" y="36423"/>
                </a:lnTo>
                <a:close/>
              </a:path>
              <a:path w="378460" h="384809">
                <a:moveTo>
                  <a:pt x="317487" y="6210"/>
                </a:moveTo>
                <a:lnTo>
                  <a:pt x="285610" y="11175"/>
                </a:lnTo>
                <a:lnTo>
                  <a:pt x="290518" y="30313"/>
                </a:lnTo>
                <a:lnTo>
                  <a:pt x="293793" y="45996"/>
                </a:lnTo>
                <a:lnTo>
                  <a:pt x="295981" y="59892"/>
                </a:lnTo>
                <a:lnTo>
                  <a:pt x="297624" y="73672"/>
                </a:lnTo>
                <a:lnTo>
                  <a:pt x="331139" y="67881"/>
                </a:lnTo>
                <a:lnTo>
                  <a:pt x="328542" y="50562"/>
                </a:lnTo>
                <a:lnTo>
                  <a:pt x="325866" y="37045"/>
                </a:lnTo>
                <a:lnTo>
                  <a:pt x="322413" y="23529"/>
                </a:lnTo>
                <a:lnTo>
                  <a:pt x="317487" y="6210"/>
                </a:lnTo>
                <a:close/>
              </a:path>
              <a:path w="378460" h="384809">
                <a:moveTo>
                  <a:pt x="362203" y="0"/>
                </a:moveTo>
                <a:lnTo>
                  <a:pt x="331139" y="5372"/>
                </a:lnTo>
                <a:lnTo>
                  <a:pt x="334225" y="14637"/>
                </a:lnTo>
                <a:lnTo>
                  <a:pt x="337461" y="26695"/>
                </a:lnTo>
                <a:lnTo>
                  <a:pt x="341158" y="44030"/>
                </a:lnTo>
                <a:lnTo>
                  <a:pt x="345630" y="69126"/>
                </a:lnTo>
                <a:lnTo>
                  <a:pt x="377926" y="62915"/>
                </a:lnTo>
                <a:lnTo>
                  <a:pt x="374244" y="43598"/>
                </a:lnTo>
                <a:lnTo>
                  <a:pt x="370836" y="28200"/>
                </a:lnTo>
                <a:lnTo>
                  <a:pt x="367043" y="14431"/>
                </a:lnTo>
                <a:lnTo>
                  <a:pt x="362203" y="0"/>
                </a:lnTo>
                <a:close/>
              </a:path>
              <a:path w="378460" h="384809">
                <a:moveTo>
                  <a:pt x="214833" y="192887"/>
                </a:moveTo>
                <a:lnTo>
                  <a:pt x="157302" y="192887"/>
                </a:lnTo>
                <a:lnTo>
                  <a:pt x="156895" y="203238"/>
                </a:lnTo>
                <a:lnTo>
                  <a:pt x="148568" y="254395"/>
                </a:lnTo>
                <a:lnTo>
                  <a:pt x="129256" y="289539"/>
                </a:lnTo>
                <a:lnTo>
                  <a:pt x="99990" y="312225"/>
                </a:lnTo>
                <a:lnTo>
                  <a:pt x="61802" y="326011"/>
                </a:lnTo>
                <a:lnTo>
                  <a:pt x="15722" y="334454"/>
                </a:lnTo>
                <a:lnTo>
                  <a:pt x="38925" y="384530"/>
                </a:lnTo>
                <a:lnTo>
                  <a:pt x="79340" y="375042"/>
                </a:lnTo>
                <a:lnTo>
                  <a:pt x="118068" y="360909"/>
                </a:lnTo>
                <a:lnTo>
                  <a:pt x="153003" y="339418"/>
                </a:lnTo>
                <a:lnTo>
                  <a:pt x="182041" y="307855"/>
                </a:lnTo>
                <a:lnTo>
                  <a:pt x="203077" y="263506"/>
                </a:lnTo>
                <a:lnTo>
                  <a:pt x="214007" y="203657"/>
                </a:lnTo>
                <a:lnTo>
                  <a:pt x="214833" y="192887"/>
                </a:lnTo>
                <a:close/>
              </a:path>
              <a:path w="378460" h="384809">
                <a:moveTo>
                  <a:pt x="348119" y="141973"/>
                </a:moveTo>
                <a:lnTo>
                  <a:pt x="0" y="141973"/>
                </a:lnTo>
                <a:lnTo>
                  <a:pt x="0" y="192887"/>
                </a:lnTo>
                <a:lnTo>
                  <a:pt x="348119" y="192887"/>
                </a:lnTo>
                <a:lnTo>
                  <a:pt x="348119" y="141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30925" y="699846"/>
            <a:ext cx="287020" cy="297180"/>
          </a:xfrm>
          <a:custGeom>
            <a:avLst/>
            <a:gdLst/>
            <a:ahLst/>
            <a:cxnLst/>
            <a:rect l="l" t="t" r="r" b="b"/>
            <a:pathLst>
              <a:path w="287020" h="297180">
                <a:moveTo>
                  <a:pt x="192062" y="155232"/>
                </a:moveTo>
                <a:lnTo>
                  <a:pt x="141147" y="155232"/>
                </a:lnTo>
                <a:lnTo>
                  <a:pt x="141147" y="296786"/>
                </a:lnTo>
                <a:lnTo>
                  <a:pt x="192062" y="296786"/>
                </a:lnTo>
                <a:lnTo>
                  <a:pt x="192062" y="155232"/>
                </a:lnTo>
                <a:close/>
              </a:path>
              <a:path w="287020" h="297180">
                <a:moveTo>
                  <a:pt x="243801" y="0"/>
                </a:moveTo>
                <a:lnTo>
                  <a:pt x="199914" y="48797"/>
                </a:lnTo>
                <a:lnTo>
                  <a:pt x="164901" y="79009"/>
                </a:lnTo>
                <a:lnTo>
                  <a:pt x="120332" y="110015"/>
                </a:lnTo>
                <a:lnTo>
                  <a:pt x="65575" y="139504"/>
                </a:lnTo>
                <a:lnTo>
                  <a:pt x="0" y="165163"/>
                </a:lnTo>
                <a:lnTo>
                  <a:pt x="22771" y="209448"/>
                </a:lnTo>
                <a:lnTo>
                  <a:pt x="46682" y="201503"/>
                </a:lnTo>
                <a:lnTo>
                  <a:pt x="73425" y="190879"/>
                </a:lnTo>
                <a:lnTo>
                  <a:pt x="104434" y="175985"/>
                </a:lnTo>
                <a:lnTo>
                  <a:pt x="141147" y="155232"/>
                </a:lnTo>
                <a:lnTo>
                  <a:pt x="192062" y="155232"/>
                </a:lnTo>
                <a:lnTo>
                  <a:pt x="192062" y="120459"/>
                </a:lnTo>
                <a:lnTo>
                  <a:pt x="226487" y="92783"/>
                </a:lnTo>
                <a:lnTo>
                  <a:pt x="253847" y="67673"/>
                </a:lnTo>
                <a:lnTo>
                  <a:pt x="273911" y="47223"/>
                </a:lnTo>
                <a:lnTo>
                  <a:pt x="286448" y="33528"/>
                </a:lnTo>
                <a:lnTo>
                  <a:pt x="243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56210" y="629069"/>
            <a:ext cx="382270" cy="365760"/>
          </a:xfrm>
          <a:custGeom>
            <a:avLst/>
            <a:gdLst/>
            <a:ahLst/>
            <a:cxnLst/>
            <a:rect l="l" t="t" r="r" b="b"/>
            <a:pathLst>
              <a:path w="382270" h="365759">
                <a:moveTo>
                  <a:pt x="216496" y="238836"/>
                </a:moveTo>
                <a:lnTo>
                  <a:pt x="160616" y="238836"/>
                </a:lnTo>
                <a:lnTo>
                  <a:pt x="160616" y="365493"/>
                </a:lnTo>
                <a:lnTo>
                  <a:pt x="216496" y="365493"/>
                </a:lnTo>
                <a:lnTo>
                  <a:pt x="216496" y="238836"/>
                </a:lnTo>
                <a:close/>
              </a:path>
              <a:path w="382270" h="365759">
                <a:moveTo>
                  <a:pt x="263677" y="187921"/>
                </a:moveTo>
                <a:lnTo>
                  <a:pt x="228079" y="227660"/>
                </a:lnTo>
                <a:lnTo>
                  <a:pt x="256982" y="241842"/>
                </a:lnTo>
                <a:lnTo>
                  <a:pt x="288832" y="259478"/>
                </a:lnTo>
                <a:lnTo>
                  <a:pt x="320526" y="279522"/>
                </a:lnTo>
                <a:lnTo>
                  <a:pt x="348957" y="300926"/>
                </a:lnTo>
                <a:lnTo>
                  <a:pt x="382066" y="252501"/>
                </a:lnTo>
                <a:lnTo>
                  <a:pt x="353672" y="233791"/>
                </a:lnTo>
                <a:lnTo>
                  <a:pt x="322562" y="216173"/>
                </a:lnTo>
                <a:lnTo>
                  <a:pt x="291607" y="200573"/>
                </a:lnTo>
                <a:lnTo>
                  <a:pt x="263677" y="187921"/>
                </a:lnTo>
                <a:close/>
              </a:path>
              <a:path w="382270" h="365759">
                <a:moveTo>
                  <a:pt x="324636" y="101828"/>
                </a:moveTo>
                <a:lnTo>
                  <a:pt x="259130" y="101828"/>
                </a:lnTo>
                <a:lnTo>
                  <a:pt x="235939" y="126503"/>
                </a:lnTo>
                <a:lnTo>
                  <a:pt x="203723" y="153122"/>
                </a:lnTo>
                <a:lnTo>
                  <a:pt x="163250" y="180109"/>
                </a:lnTo>
                <a:lnTo>
                  <a:pt x="115292" y="205889"/>
                </a:lnTo>
                <a:lnTo>
                  <a:pt x="60618" y="228885"/>
                </a:lnTo>
                <a:lnTo>
                  <a:pt x="0" y="247523"/>
                </a:lnTo>
                <a:lnTo>
                  <a:pt x="24434" y="295122"/>
                </a:lnTo>
                <a:lnTo>
                  <a:pt x="48972" y="287261"/>
                </a:lnTo>
                <a:lnTo>
                  <a:pt x="80414" y="275985"/>
                </a:lnTo>
                <a:lnTo>
                  <a:pt x="117912" y="260205"/>
                </a:lnTo>
                <a:lnTo>
                  <a:pt x="160616" y="238836"/>
                </a:lnTo>
                <a:lnTo>
                  <a:pt x="216496" y="238836"/>
                </a:lnTo>
                <a:lnTo>
                  <a:pt x="216496" y="204482"/>
                </a:lnTo>
                <a:lnTo>
                  <a:pt x="258904" y="171580"/>
                </a:lnTo>
                <a:lnTo>
                  <a:pt x="290018" y="142443"/>
                </a:lnTo>
                <a:lnTo>
                  <a:pt x="311896" y="118039"/>
                </a:lnTo>
                <a:lnTo>
                  <a:pt x="324636" y="101828"/>
                </a:lnTo>
                <a:close/>
              </a:path>
              <a:path w="382270" h="365759">
                <a:moveTo>
                  <a:pt x="326593" y="51320"/>
                </a:moveTo>
                <a:lnTo>
                  <a:pt x="30645" y="51320"/>
                </a:lnTo>
                <a:lnTo>
                  <a:pt x="30645" y="102654"/>
                </a:lnTo>
                <a:lnTo>
                  <a:pt x="324636" y="101828"/>
                </a:lnTo>
                <a:lnTo>
                  <a:pt x="326593" y="99339"/>
                </a:lnTo>
                <a:lnTo>
                  <a:pt x="326593" y="51320"/>
                </a:lnTo>
                <a:close/>
              </a:path>
              <a:path w="382270" h="365759">
                <a:moveTo>
                  <a:pt x="216496" y="0"/>
                </a:moveTo>
                <a:lnTo>
                  <a:pt x="160616" y="0"/>
                </a:lnTo>
                <a:lnTo>
                  <a:pt x="160616" y="51320"/>
                </a:lnTo>
                <a:lnTo>
                  <a:pt x="216496" y="51320"/>
                </a:lnTo>
                <a:lnTo>
                  <a:pt x="216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73405" y="81160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78980" y="624929"/>
            <a:ext cx="348615" cy="368935"/>
          </a:xfrm>
          <a:custGeom>
            <a:avLst/>
            <a:gdLst/>
            <a:ahLst/>
            <a:cxnLst/>
            <a:rect l="l" t="t" r="r" b="b"/>
            <a:pathLst>
              <a:path w="348615" h="368934">
                <a:moveTo>
                  <a:pt x="143649" y="146939"/>
                </a:moveTo>
                <a:lnTo>
                  <a:pt x="105968" y="184607"/>
                </a:lnTo>
                <a:lnTo>
                  <a:pt x="122099" y="192605"/>
                </a:lnTo>
                <a:lnTo>
                  <a:pt x="142768" y="204216"/>
                </a:lnTo>
                <a:lnTo>
                  <a:pt x="167392" y="220408"/>
                </a:lnTo>
                <a:lnTo>
                  <a:pt x="195389" y="242150"/>
                </a:lnTo>
                <a:lnTo>
                  <a:pt x="141336" y="279679"/>
                </a:lnTo>
                <a:lnTo>
                  <a:pt x="92370" y="302421"/>
                </a:lnTo>
                <a:lnTo>
                  <a:pt x="52485" y="314377"/>
                </a:lnTo>
                <a:lnTo>
                  <a:pt x="25679" y="319544"/>
                </a:lnTo>
                <a:lnTo>
                  <a:pt x="56311" y="368808"/>
                </a:lnTo>
                <a:lnTo>
                  <a:pt x="119806" y="349469"/>
                </a:lnTo>
                <a:lnTo>
                  <a:pt x="173294" y="324470"/>
                </a:lnTo>
                <a:lnTo>
                  <a:pt x="217672" y="294906"/>
                </a:lnTo>
                <a:lnTo>
                  <a:pt x="253836" y="261872"/>
                </a:lnTo>
                <a:lnTo>
                  <a:pt x="282682" y="226464"/>
                </a:lnTo>
                <a:lnTo>
                  <a:pt x="298402" y="200748"/>
                </a:lnTo>
                <a:lnTo>
                  <a:pt x="235127" y="200748"/>
                </a:lnTo>
                <a:lnTo>
                  <a:pt x="207036" y="180000"/>
                </a:lnTo>
                <a:lnTo>
                  <a:pt x="181159" y="164528"/>
                </a:lnTo>
                <a:lnTo>
                  <a:pt x="159396" y="153714"/>
                </a:lnTo>
                <a:lnTo>
                  <a:pt x="143649" y="146939"/>
                </a:lnTo>
                <a:close/>
              </a:path>
              <a:path w="348615" h="368934">
                <a:moveTo>
                  <a:pt x="139509" y="0"/>
                </a:moveTo>
                <a:lnTo>
                  <a:pt x="115907" y="50954"/>
                </a:lnTo>
                <a:lnTo>
                  <a:pt x="86366" y="94110"/>
                </a:lnTo>
                <a:lnTo>
                  <a:pt x="48519" y="130669"/>
                </a:lnTo>
                <a:lnTo>
                  <a:pt x="0" y="161836"/>
                </a:lnTo>
                <a:lnTo>
                  <a:pt x="36017" y="202412"/>
                </a:lnTo>
                <a:lnTo>
                  <a:pt x="53867" y="191484"/>
                </a:lnTo>
                <a:lnTo>
                  <a:pt x="80105" y="172448"/>
                </a:lnTo>
                <a:lnTo>
                  <a:pt x="111933" y="143557"/>
                </a:lnTo>
                <a:lnTo>
                  <a:pt x="146558" y="103060"/>
                </a:lnTo>
                <a:lnTo>
                  <a:pt x="337780" y="103060"/>
                </a:lnTo>
                <a:lnTo>
                  <a:pt x="342829" y="82995"/>
                </a:lnTo>
                <a:lnTo>
                  <a:pt x="348538" y="52146"/>
                </a:lnTo>
                <a:lnTo>
                  <a:pt x="179247" y="52146"/>
                </a:lnTo>
                <a:lnTo>
                  <a:pt x="185138" y="40771"/>
                </a:lnTo>
                <a:lnTo>
                  <a:pt x="190060" y="30367"/>
                </a:lnTo>
                <a:lnTo>
                  <a:pt x="194437" y="20193"/>
                </a:lnTo>
                <a:lnTo>
                  <a:pt x="198691" y="9512"/>
                </a:lnTo>
                <a:lnTo>
                  <a:pt x="139509" y="0"/>
                </a:lnTo>
                <a:close/>
              </a:path>
              <a:path w="348615" h="368934">
                <a:moveTo>
                  <a:pt x="337780" y="103060"/>
                </a:moveTo>
                <a:lnTo>
                  <a:pt x="279831" y="103060"/>
                </a:lnTo>
                <a:lnTo>
                  <a:pt x="275641" y="119142"/>
                </a:lnTo>
                <a:lnTo>
                  <a:pt x="267723" y="142284"/>
                </a:lnTo>
                <a:lnTo>
                  <a:pt x="254684" y="170236"/>
                </a:lnTo>
                <a:lnTo>
                  <a:pt x="235127" y="200748"/>
                </a:lnTo>
                <a:lnTo>
                  <a:pt x="298402" y="200748"/>
                </a:lnTo>
                <a:lnTo>
                  <a:pt x="305109" y="189777"/>
                </a:lnTo>
                <a:lnTo>
                  <a:pt x="322011" y="152906"/>
                </a:lnTo>
                <a:lnTo>
                  <a:pt x="334285" y="116947"/>
                </a:lnTo>
                <a:lnTo>
                  <a:pt x="337780" y="103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77950" y="81160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73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90979" y="646443"/>
            <a:ext cx="368935" cy="341630"/>
          </a:xfrm>
          <a:custGeom>
            <a:avLst/>
            <a:gdLst/>
            <a:ahLst/>
            <a:cxnLst/>
            <a:rect l="l" t="t" r="r" b="b"/>
            <a:pathLst>
              <a:path w="368934" h="341630">
                <a:moveTo>
                  <a:pt x="328137" y="51333"/>
                </a:moveTo>
                <a:lnTo>
                  <a:pt x="211531" y="51333"/>
                </a:lnTo>
                <a:lnTo>
                  <a:pt x="260841" y="64772"/>
                </a:lnTo>
                <a:lnTo>
                  <a:pt x="290634" y="91792"/>
                </a:lnTo>
                <a:lnTo>
                  <a:pt x="305294" y="126417"/>
                </a:lnTo>
                <a:lnTo>
                  <a:pt x="309206" y="162674"/>
                </a:lnTo>
                <a:lnTo>
                  <a:pt x="301426" y="214383"/>
                </a:lnTo>
                <a:lnTo>
                  <a:pt x="280137" y="249821"/>
                </a:lnTo>
                <a:lnTo>
                  <a:pt x="248417" y="271987"/>
                </a:lnTo>
                <a:lnTo>
                  <a:pt x="209346" y="283881"/>
                </a:lnTo>
                <a:lnTo>
                  <a:pt x="166001" y="288505"/>
                </a:lnTo>
                <a:lnTo>
                  <a:pt x="183375" y="341490"/>
                </a:lnTo>
                <a:lnTo>
                  <a:pt x="234771" y="334384"/>
                </a:lnTo>
                <a:lnTo>
                  <a:pt x="279657" y="319802"/>
                </a:lnTo>
                <a:lnTo>
                  <a:pt x="316769" y="296687"/>
                </a:lnTo>
                <a:lnTo>
                  <a:pt x="344844" y="263982"/>
                </a:lnTo>
                <a:lnTo>
                  <a:pt x="362615" y="220629"/>
                </a:lnTo>
                <a:lnTo>
                  <a:pt x="368820" y="165569"/>
                </a:lnTo>
                <a:lnTo>
                  <a:pt x="363418" y="117233"/>
                </a:lnTo>
                <a:lnTo>
                  <a:pt x="347678" y="76472"/>
                </a:lnTo>
                <a:lnTo>
                  <a:pt x="328137" y="51333"/>
                </a:lnTo>
                <a:close/>
              </a:path>
              <a:path w="368934" h="341630">
                <a:moveTo>
                  <a:pt x="195376" y="0"/>
                </a:moveTo>
                <a:lnTo>
                  <a:pt x="147804" y="4603"/>
                </a:lnTo>
                <a:lnTo>
                  <a:pt x="105602" y="17875"/>
                </a:lnTo>
                <a:lnTo>
                  <a:pt x="69480" y="39002"/>
                </a:lnTo>
                <a:lnTo>
                  <a:pt x="40148" y="67175"/>
                </a:lnTo>
                <a:lnTo>
                  <a:pt x="18317" y="101581"/>
                </a:lnTo>
                <a:lnTo>
                  <a:pt x="4697" y="141410"/>
                </a:lnTo>
                <a:lnTo>
                  <a:pt x="0" y="185851"/>
                </a:lnTo>
                <a:lnTo>
                  <a:pt x="5272" y="230318"/>
                </a:lnTo>
                <a:lnTo>
                  <a:pt x="21062" y="269624"/>
                </a:lnTo>
                <a:lnTo>
                  <a:pt x="47330" y="297676"/>
                </a:lnTo>
                <a:lnTo>
                  <a:pt x="84035" y="308381"/>
                </a:lnTo>
                <a:lnTo>
                  <a:pt x="115810" y="301403"/>
                </a:lnTo>
                <a:lnTo>
                  <a:pt x="156219" y="266644"/>
                </a:lnTo>
                <a:lnTo>
                  <a:pt x="87337" y="252082"/>
                </a:lnTo>
                <a:lnTo>
                  <a:pt x="77974" y="249779"/>
                </a:lnTo>
                <a:lnTo>
                  <a:pt x="67059" y="240801"/>
                </a:lnTo>
                <a:lnTo>
                  <a:pt x="58005" y="222046"/>
                </a:lnTo>
                <a:lnTo>
                  <a:pt x="54228" y="190411"/>
                </a:lnTo>
                <a:lnTo>
                  <a:pt x="59143" y="147996"/>
                </a:lnTo>
                <a:lnTo>
                  <a:pt x="75853" y="107832"/>
                </a:lnTo>
                <a:lnTo>
                  <a:pt x="107314" y="74807"/>
                </a:lnTo>
                <a:lnTo>
                  <a:pt x="156476" y="53809"/>
                </a:lnTo>
                <a:lnTo>
                  <a:pt x="211298" y="53809"/>
                </a:lnTo>
                <a:lnTo>
                  <a:pt x="211531" y="51333"/>
                </a:lnTo>
                <a:lnTo>
                  <a:pt x="328137" y="51333"/>
                </a:lnTo>
                <a:lnTo>
                  <a:pt x="322303" y="43827"/>
                </a:lnTo>
                <a:lnTo>
                  <a:pt x="287994" y="19839"/>
                </a:lnTo>
                <a:lnTo>
                  <a:pt x="245451" y="5050"/>
                </a:lnTo>
                <a:lnTo>
                  <a:pt x="195376" y="0"/>
                </a:lnTo>
                <a:close/>
              </a:path>
              <a:path w="368934" h="341630">
                <a:moveTo>
                  <a:pt x="211298" y="53809"/>
                </a:moveTo>
                <a:lnTo>
                  <a:pt x="156476" y="53809"/>
                </a:lnTo>
                <a:lnTo>
                  <a:pt x="148570" y="124022"/>
                </a:lnTo>
                <a:lnTo>
                  <a:pt x="136850" y="179392"/>
                </a:lnTo>
                <a:lnTo>
                  <a:pt x="122170" y="219484"/>
                </a:lnTo>
                <a:lnTo>
                  <a:pt x="105381" y="243860"/>
                </a:lnTo>
                <a:lnTo>
                  <a:pt x="87337" y="252082"/>
                </a:lnTo>
                <a:lnTo>
                  <a:pt x="165520" y="252082"/>
                </a:lnTo>
                <a:lnTo>
                  <a:pt x="186319" y="203948"/>
                </a:lnTo>
                <a:lnTo>
                  <a:pt x="199677" y="149015"/>
                </a:lnTo>
                <a:lnTo>
                  <a:pt x="207370" y="95634"/>
                </a:lnTo>
                <a:lnTo>
                  <a:pt x="211298" y="5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7461" y="609600"/>
            <a:ext cx="401955" cy="398780"/>
          </a:xfrm>
          <a:custGeom>
            <a:avLst/>
            <a:gdLst/>
            <a:ahLst/>
            <a:cxnLst/>
            <a:rect l="l" t="t" r="r" b="b"/>
            <a:pathLst>
              <a:path w="401954" h="398780">
                <a:moveTo>
                  <a:pt x="398198" y="351840"/>
                </a:moveTo>
                <a:lnTo>
                  <a:pt x="255409" y="351840"/>
                </a:lnTo>
                <a:lnTo>
                  <a:pt x="293872" y="372006"/>
                </a:lnTo>
                <a:lnTo>
                  <a:pt x="327793" y="385267"/>
                </a:lnTo>
                <a:lnTo>
                  <a:pt x="356047" y="393403"/>
                </a:lnTo>
                <a:lnTo>
                  <a:pt x="377507" y="398195"/>
                </a:lnTo>
                <a:lnTo>
                  <a:pt x="398198" y="351840"/>
                </a:lnTo>
                <a:close/>
              </a:path>
              <a:path w="401954" h="398780">
                <a:moveTo>
                  <a:pt x="98526" y="244220"/>
                </a:moveTo>
                <a:lnTo>
                  <a:pt x="46786" y="244220"/>
                </a:lnTo>
                <a:lnTo>
                  <a:pt x="46786" y="397370"/>
                </a:lnTo>
                <a:lnTo>
                  <a:pt x="98526" y="397370"/>
                </a:lnTo>
                <a:lnTo>
                  <a:pt x="98526" y="244220"/>
                </a:lnTo>
                <a:close/>
              </a:path>
              <a:path w="401954" h="398780">
                <a:moveTo>
                  <a:pt x="194970" y="235940"/>
                </a:moveTo>
                <a:lnTo>
                  <a:pt x="152755" y="253326"/>
                </a:lnTo>
                <a:lnTo>
                  <a:pt x="160839" y="265798"/>
                </a:lnTo>
                <a:lnTo>
                  <a:pt x="172104" y="281063"/>
                </a:lnTo>
                <a:lnTo>
                  <a:pt x="187559" y="298500"/>
                </a:lnTo>
                <a:lnTo>
                  <a:pt x="208216" y="317487"/>
                </a:lnTo>
                <a:lnTo>
                  <a:pt x="183305" y="326241"/>
                </a:lnTo>
                <a:lnTo>
                  <a:pt x="158594" y="333479"/>
                </a:lnTo>
                <a:lnTo>
                  <a:pt x="133650" y="339550"/>
                </a:lnTo>
                <a:lnTo>
                  <a:pt x="108038" y="344804"/>
                </a:lnTo>
                <a:lnTo>
                  <a:pt x="130403" y="395719"/>
                </a:lnTo>
                <a:lnTo>
                  <a:pt x="153255" y="391483"/>
                </a:lnTo>
                <a:lnTo>
                  <a:pt x="182510" y="383871"/>
                </a:lnTo>
                <a:lnTo>
                  <a:pt x="216962" y="371214"/>
                </a:lnTo>
                <a:lnTo>
                  <a:pt x="255409" y="351840"/>
                </a:lnTo>
                <a:lnTo>
                  <a:pt x="398198" y="351840"/>
                </a:lnTo>
                <a:lnTo>
                  <a:pt x="399859" y="348119"/>
                </a:lnTo>
                <a:lnTo>
                  <a:pt x="380509" y="344975"/>
                </a:lnTo>
                <a:lnTo>
                  <a:pt x="357390" y="339736"/>
                </a:lnTo>
                <a:lnTo>
                  <a:pt x="330775" y="331237"/>
                </a:lnTo>
                <a:lnTo>
                  <a:pt x="300939" y="318312"/>
                </a:lnTo>
                <a:lnTo>
                  <a:pt x="326860" y="293065"/>
                </a:lnTo>
                <a:lnTo>
                  <a:pt x="257060" y="293065"/>
                </a:lnTo>
                <a:lnTo>
                  <a:pt x="232980" y="274595"/>
                </a:lnTo>
                <a:lnTo>
                  <a:pt x="215304" y="258606"/>
                </a:lnTo>
                <a:lnTo>
                  <a:pt x="202984" y="245566"/>
                </a:lnTo>
                <a:lnTo>
                  <a:pt x="194970" y="235940"/>
                </a:lnTo>
                <a:close/>
              </a:path>
              <a:path w="401954" h="398780">
                <a:moveTo>
                  <a:pt x="368820" y="184200"/>
                </a:moveTo>
                <a:lnTo>
                  <a:pt x="129578" y="184200"/>
                </a:lnTo>
                <a:lnTo>
                  <a:pt x="129578" y="233044"/>
                </a:lnTo>
                <a:lnTo>
                  <a:pt x="309625" y="233044"/>
                </a:lnTo>
                <a:lnTo>
                  <a:pt x="302634" y="244810"/>
                </a:lnTo>
                <a:lnTo>
                  <a:pt x="292192" y="259487"/>
                </a:lnTo>
                <a:lnTo>
                  <a:pt x="277325" y="275948"/>
                </a:lnTo>
                <a:lnTo>
                  <a:pt x="257060" y="293065"/>
                </a:lnTo>
                <a:lnTo>
                  <a:pt x="326860" y="293065"/>
                </a:lnTo>
                <a:lnTo>
                  <a:pt x="327490" y="292451"/>
                </a:lnTo>
                <a:lnTo>
                  <a:pt x="346671" y="268490"/>
                </a:lnTo>
                <a:lnTo>
                  <a:pt x="359957" y="247711"/>
                </a:lnTo>
                <a:lnTo>
                  <a:pt x="368820" y="231393"/>
                </a:lnTo>
                <a:lnTo>
                  <a:pt x="368820" y="184200"/>
                </a:lnTo>
                <a:close/>
              </a:path>
              <a:path w="401954" h="398780">
                <a:moveTo>
                  <a:pt x="101828" y="87756"/>
                </a:moveTo>
                <a:lnTo>
                  <a:pt x="81858" y="122108"/>
                </a:lnTo>
                <a:lnTo>
                  <a:pt x="58431" y="153935"/>
                </a:lnTo>
                <a:lnTo>
                  <a:pt x="31353" y="182577"/>
                </a:lnTo>
                <a:lnTo>
                  <a:pt x="431" y="207378"/>
                </a:lnTo>
                <a:lnTo>
                  <a:pt x="17818" y="267411"/>
                </a:lnTo>
                <a:lnTo>
                  <a:pt x="23674" y="263434"/>
                </a:lnTo>
                <a:lnTo>
                  <a:pt x="29344" y="259226"/>
                </a:lnTo>
                <a:lnTo>
                  <a:pt x="36493" y="253313"/>
                </a:lnTo>
                <a:lnTo>
                  <a:pt x="46786" y="244220"/>
                </a:lnTo>
                <a:lnTo>
                  <a:pt x="98526" y="244220"/>
                </a:lnTo>
                <a:lnTo>
                  <a:pt x="98526" y="186270"/>
                </a:lnTo>
                <a:lnTo>
                  <a:pt x="102559" y="180936"/>
                </a:lnTo>
                <a:lnTo>
                  <a:pt x="108103" y="173078"/>
                </a:lnTo>
                <a:lnTo>
                  <a:pt x="115584" y="161882"/>
                </a:lnTo>
                <a:lnTo>
                  <a:pt x="125425" y="146532"/>
                </a:lnTo>
                <a:lnTo>
                  <a:pt x="198438" y="146532"/>
                </a:lnTo>
                <a:lnTo>
                  <a:pt x="203819" y="140792"/>
                </a:lnTo>
                <a:lnTo>
                  <a:pt x="207168" y="133705"/>
                </a:lnTo>
                <a:lnTo>
                  <a:pt x="132880" y="133705"/>
                </a:lnTo>
                <a:lnTo>
                  <a:pt x="135790" y="128035"/>
                </a:lnTo>
                <a:lnTo>
                  <a:pt x="138468" y="122480"/>
                </a:lnTo>
                <a:lnTo>
                  <a:pt x="141145" y="116537"/>
                </a:lnTo>
                <a:lnTo>
                  <a:pt x="144056" y="109702"/>
                </a:lnTo>
                <a:lnTo>
                  <a:pt x="101828" y="87756"/>
                </a:lnTo>
                <a:close/>
              </a:path>
              <a:path w="401954" h="398780">
                <a:moveTo>
                  <a:pt x="198438" y="146532"/>
                </a:moveTo>
                <a:lnTo>
                  <a:pt x="125425" y="146532"/>
                </a:lnTo>
                <a:lnTo>
                  <a:pt x="156070" y="181711"/>
                </a:lnTo>
                <a:lnTo>
                  <a:pt x="181710" y="164378"/>
                </a:lnTo>
                <a:lnTo>
                  <a:pt x="198438" y="146532"/>
                </a:lnTo>
                <a:close/>
              </a:path>
              <a:path w="401954" h="398780">
                <a:moveTo>
                  <a:pt x="324523" y="62915"/>
                </a:moveTo>
                <a:lnTo>
                  <a:pt x="274866" y="62915"/>
                </a:lnTo>
                <a:lnTo>
                  <a:pt x="274866" y="120865"/>
                </a:lnTo>
                <a:lnTo>
                  <a:pt x="276920" y="140588"/>
                </a:lnTo>
                <a:lnTo>
                  <a:pt x="283862" y="152898"/>
                </a:lnTo>
                <a:lnTo>
                  <a:pt x="296859" y="159231"/>
                </a:lnTo>
                <a:lnTo>
                  <a:pt x="317080" y="161023"/>
                </a:lnTo>
                <a:lnTo>
                  <a:pt x="360540" y="161023"/>
                </a:lnTo>
                <a:lnTo>
                  <a:pt x="379809" y="157646"/>
                </a:lnTo>
                <a:lnTo>
                  <a:pt x="391433" y="144257"/>
                </a:lnTo>
                <a:lnTo>
                  <a:pt x="397855" y="115969"/>
                </a:lnTo>
                <a:lnTo>
                  <a:pt x="398207" y="111353"/>
                </a:lnTo>
                <a:lnTo>
                  <a:pt x="325767" y="111353"/>
                </a:lnTo>
                <a:lnTo>
                  <a:pt x="324523" y="109702"/>
                </a:lnTo>
                <a:lnTo>
                  <a:pt x="324523" y="62915"/>
                </a:lnTo>
                <a:close/>
              </a:path>
              <a:path w="401954" h="398780">
                <a:moveTo>
                  <a:pt x="87769" y="0"/>
                </a:moveTo>
                <a:lnTo>
                  <a:pt x="66779" y="33032"/>
                </a:lnTo>
                <a:lnTo>
                  <a:pt x="42179" y="58418"/>
                </a:lnTo>
                <a:lnTo>
                  <a:pt x="18432" y="76429"/>
                </a:lnTo>
                <a:lnTo>
                  <a:pt x="0" y="87337"/>
                </a:lnTo>
                <a:lnTo>
                  <a:pt x="23202" y="136194"/>
                </a:lnTo>
                <a:lnTo>
                  <a:pt x="67328" y="102751"/>
                </a:lnTo>
                <a:lnTo>
                  <a:pt x="99040" y="69235"/>
                </a:lnTo>
                <a:lnTo>
                  <a:pt x="120047" y="39913"/>
                </a:lnTo>
                <a:lnTo>
                  <a:pt x="132054" y="19049"/>
                </a:lnTo>
                <a:lnTo>
                  <a:pt x="87769" y="0"/>
                </a:lnTo>
                <a:close/>
              </a:path>
              <a:path w="401954" h="398780">
                <a:moveTo>
                  <a:pt x="324523" y="14490"/>
                </a:moveTo>
                <a:lnTo>
                  <a:pt x="175933" y="14490"/>
                </a:lnTo>
                <a:lnTo>
                  <a:pt x="175488" y="56113"/>
                </a:lnTo>
                <a:lnTo>
                  <a:pt x="170895" y="87337"/>
                </a:lnTo>
                <a:lnTo>
                  <a:pt x="170777" y="87756"/>
                </a:lnTo>
                <a:lnTo>
                  <a:pt x="157998" y="112342"/>
                </a:lnTo>
                <a:lnTo>
                  <a:pt x="132880" y="133705"/>
                </a:lnTo>
                <a:lnTo>
                  <a:pt x="207168" y="133705"/>
                </a:lnTo>
                <a:lnTo>
                  <a:pt x="219331" y="107966"/>
                </a:lnTo>
                <a:lnTo>
                  <a:pt x="225183" y="62915"/>
                </a:lnTo>
                <a:lnTo>
                  <a:pt x="324523" y="62915"/>
                </a:lnTo>
                <a:lnTo>
                  <a:pt x="324523" y="14490"/>
                </a:lnTo>
                <a:close/>
              </a:path>
              <a:path w="401954" h="398780">
                <a:moveTo>
                  <a:pt x="356819" y="57124"/>
                </a:moveTo>
                <a:lnTo>
                  <a:pt x="354951" y="88127"/>
                </a:lnTo>
                <a:lnTo>
                  <a:pt x="352732" y="104265"/>
                </a:lnTo>
                <a:lnTo>
                  <a:pt x="348728" y="110390"/>
                </a:lnTo>
                <a:lnTo>
                  <a:pt x="341502" y="111353"/>
                </a:lnTo>
                <a:lnTo>
                  <a:pt x="398207" y="111353"/>
                </a:lnTo>
                <a:lnTo>
                  <a:pt x="401523" y="67894"/>
                </a:lnTo>
                <a:lnTo>
                  <a:pt x="356819" y="57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10028" y="617474"/>
            <a:ext cx="373380" cy="388620"/>
          </a:xfrm>
          <a:custGeom>
            <a:avLst/>
            <a:gdLst/>
            <a:ahLst/>
            <a:cxnLst/>
            <a:rect l="l" t="t" r="r" b="b"/>
            <a:pathLst>
              <a:path w="373379" h="388619">
                <a:moveTo>
                  <a:pt x="372948" y="0"/>
                </a:moveTo>
                <a:lnTo>
                  <a:pt x="322872" y="0"/>
                </a:lnTo>
                <a:lnTo>
                  <a:pt x="322872" y="331139"/>
                </a:lnTo>
                <a:lnTo>
                  <a:pt x="322046" y="334873"/>
                </a:lnTo>
                <a:lnTo>
                  <a:pt x="261200" y="334873"/>
                </a:lnTo>
                <a:lnTo>
                  <a:pt x="271132" y="388264"/>
                </a:lnTo>
                <a:lnTo>
                  <a:pt x="336931" y="388264"/>
                </a:lnTo>
                <a:lnTo>
                  <a:pt x="357753" y="383104"/>
                </a:lnTo>
                <a:lnTo>
                  <a:pt x="368446" y="370882"/>
                </a:lnTo>
                <a:lnTo>
                  <a:pt x="372385" y="356487"/>
                </a:lnTo>
                <a:lnTo>
                  <a:pt x="372948" y="344805"/>
                </a:lnTo>
                <a:lnTo>
                  <a:pt x="372948" y="0"/>
                </a:lnTo>
                <a:close/>
              </a:path>
              <a:path w="373379" h="388619">
                <a:moveTo>
                  <a:pt x="295135" y="21945"/>
                </a:moveTo>
                <a:lnTo>
                  <a:pt x="249593" y="21945"/>
                </a:lnTo>
                <a:lnTo>
                  <a:pt x="249593" y="290169"/>
                </a:lnTo>
                <a:lnTo>
                  <a:pt x="295135" y="290169"/>
                </a:lnTo>
                <a:lnTo>
                  <a:pt x="295135" y="21945"/>
                </a:lnTo>
                <a:close/>
              </a:path>
              <a:path w="373379" h="388619">
                <a:moveTo>
                  <a:pt x="218147" y="259537"/>
                </a:moveTo>
                <a:lnTo>
                  <a:pt x="21945" y="259537"/>
                </a:lnTo>
                <a:lnTo>
                  <a:pt x="21945" y="388264"/>
                </a:lnTo>
                <a:lnTo>
                  <a:pt x="71208" y="388264"/>
                </a:lnTo>
                <a:lnTo>
                  <a:pt x="71208" y="371297"/>
                </a:lnTo>
                <a:lnTo>
                  <a:pt x="218147" y="371297"/>
                </a:lnTo>
                <a:lnTo>
                  <a:pt x="218147" y="332803"/>
                </a:lnTo>
                <a:lnTo>
                  <a:pt x="71208" y="332803"/>
                </a:lnTo>
                <a:lnTo>
                  <a:pt x="71208" y="297205"/>
                </a:lnTo>
                <a:lnTo>
                  <a:pt x="218147" y="297205"/>
                </a:lnTo>
                <a:lnTo>
                  <a:pt x="218147" y="259537"/>
                </a:lnTo>
                <a:close/>
              </a:path>
              <a:path w="373379" h="388619">
                <a:moveTo>
                  <a:pt x="218147" y="297205"/>
                </a:moveTo>
                <a:lnTo>
                  <a:pt x="169316" y="297205"/>
                </a:lnTo>
                <a:lnTo>
                  <a:pt x="169316" y="332803"/>
                </a:lnTo>
                <a:lnTo>
                  <a:pt x="218147" y="332803"/>
                </a:lnTo>
                <a:lnTo>
                  <a:pt x="218147" y="297205"/>
                </a:lnTo>
                <a:close/>
              </a:path>
              <a:path w="373379" h="388619">
                <a:moveTo>
                  <a:pt x="238429" y="202831"/>
                </a:moveTo>
                <a:lnTo>
                  <a:pt x="0" y="202831"/>
                </a:lnTo>
                <a:lnTo>
                  <a:pt x="0" y="242976"/>
                </a:lnTo>
                <a:lnTo>
                  <a:pt x="238429" y="242976"/>
                </a:lnTo>
                <a:lnTo>
                  <a:pt x="238429" y="202831"/>
                </a:lnTo>
                <a:close/>
              </a:path>
              <a:path w="373379" h="388619">
                <a:moveTo>
                  <a:pt x="141579" y="183375"/>
                </a:moveTo>
                <a:lnTo>
                  <a:pt x="96037" y="183375"/>
                </a:lnTo>
                <a:lnTo>
                  <a:pt x="96037" y="202831"/>
                </a:lnTo>
                <a:lnTo>
                  <a:pt x="141579" y="202831"/>
                </a:lnTo>
                <a:lnTo>
                  <a:pt x="141579" y="183375"/>
                </a:lnTo>
                <a:close/>
              </a:path>
              <a:path w="373379" h="388619">
                <a:moveTo>
                  <a:pt x="217728" y="148183"/>
                </a:moveTo>
                <a:lnTo>
                  <a:pt x="24422" y="148183"/>
                </a:lnTo>
                <a:lnTo>
                  <a:pt x="24422" y="183375"/>
                </a:lnTo>
                <a:lnTo>
                  <a:pt x="217728" y="183375"/>
                </a:lnTo>
                <a:lnTo>
                  <a:pt x="217728" y="148183"/>
                </a:lnTo>
                <a:close/>
              </a:path>
              <a:path w="373379" h="388619">
                <a:moveTo>
                  <a:pt x="141579" y="129565"/>
                </a:moveTo>
                <a:lnTo>
                  <a:pt x="96037" y="129565"/>
                </a:lnTo>
                <a:lnTo>
                  <a:pt x="96037" y="148183"/>
                </a:lnTo>
                <a:lnTo>
                  <a:pt x="141579" y="148183"/>
                </a:lnTo>
                <a:lnTo>
                  <a:pt x="141579" y="129565"/>
                </a:lnTo>
                <a:close/>
              </a:path>
              <a:path w="373379" h="388619">
                <a:moveTo>
                  <a:pt x="207797" y="113830"/>
                </a:moveTo>
                <a:lnTo>
                  <a:pt x="34366" y="113830"/>
                </a:lnTo>
                <a:lnTo>
                  <a:pt x="34366" y="129565"/>
                </a:lnTo>
                <a:lnTo>
                  <a:pt x="207797" y="129565"/>
                </a:lnTo>
                <a:lnTo>
                  <a:pt x="207797" y="113830"/>
                </a:lnTo>
                <a:close/>
              </a:path>
              <a:path w="373379" h="388619">
                <a:moveTo>
                  <a:pt x="233870" y="28562"/>
                </a:moveTo>
                <a:lnTo>
                  <a:pt x="8280" y="28562"/>
                </a:lnTo>
                <a:lnTo>
                  <a:pt x="8280" y="113830"/>
                </a:lnTo>
                <a:lnTo>
                  <a:pt x="233870" y="113830"/>
                </a:lnTo>
                <a:lnTo>
                  <a:pt x="233870" y="94373"/>
                </a:lnTo>
                <a:lnTo>
                  <a:pt x="52578" y="94373"/>
                </a:lnTo>
                <a:lnTo>
                  <a:pt x="52578" y="69126"/>
                </a:lnTo>
                <a:lnTo>
                  <a:pt x="233870" y="69126"/>
                </a:lnTo>
                <a:lnTo>
                  <a:pt x="233870" y="28562"/>
                </a:lnTo>
                <a:close/>
              </a:path>
              <a:path w="373379" h="388619">
                <a:moveTo>
                  <a:pt x="141579" y="77812"/>
                </a:moveTo>
                <a:lnTo>
                  <a:pt x="96037" y="77812"/>
                </a:lnTo>
                <a:lnTo>
                  <a:pt x="96037" y="94373"/>
                </a:lnTo>
                <a:lnTo>
                  <a:pt x="141579" y="94373"/>
                </a:lnTo>
                <a:lnTo>
                  <a:pt x="141579" y="77812"/>
                </a:lnTo>
                <a:close/>
              </a:path>
              <a:path w="373379" h="388619">
                <a:moveTo>
                  <a:pt x="233870" y="69126"/>
                </a:moveTo>
                <a:lnTo>
                  <a:pt x="188747" y="69126"/>
                </a:lnTo>
                <a:lnTo>
                  <a:pt x="188747" y="94373"/>
                </a:lnTo>
                <a:lnTo>
                  <a:pt x="233870" y="94373"/>
                </a:lnTo>
                <a:lnTo>
                  <a:pt x="233870" y="69126"/>
                </a:lnTo>
                <a:close/>
              </a:path>
              <a:path w="373379" h="388619">
                <a:moveTo>
                  <a:pt x="143217" y="0"/>
                </a:moveTo>
                <a:lnTo>
                  <a:pt x="92722" y="0"/>
                </a:lnTo>
                <a:lnTo>
                  <a:pt x="92722" y="28562"/>
                </a:lnTo>
                <a:lnTo>
                  <a:pt x="143217" y="28562"/>
                </a:lnTo>
                <a:lnTo>
                  <a:pt x="14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15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92015" y="0"/>
                </a:lnTo>
                <a:lnTo>
                  <a:pt x="10692015" y="7560005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53054" y="6341593"/>
            <a:ext cx="1116850" cy="699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75851" y="6466535"/>
            <a:ext cx="465213" cy="490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39096" y="6489408"/>
            <a:ext cx="412267" cy="2138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75800" y="6512776"/>
            <a:ext cx="103212" cy="204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76483" y="7002673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66"/>
                </a:moveTo>
                <a:lnTo>
                  <a:pt x="11163" y="266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65"/>
                </a:lnTo>
                <a:lnTo>
                  <a:pt x="14145" y="965"/>
                </a:lnTo>
                <a:lnTo>
                  <a:pt x="13969" y="266"/>
                </a:lnTo>
                <a:close/>
              </a:path>
              <a:path w="23495" h="15240">
                <a:moveTo>
                  <a:pt x="14145" y="965"/>
                </a:moveTo>
                <a:lnTo>
                  <a:pt x="12750" y="965"/>
                </a:lnTo>
                <a:lnTo>
                  <a:pt x="13041" y="2349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67" y="12128"/>
                </a:lnTo>
                <a:lnTo>
                  <a:pt x="16789" y="11506"/>
                </a:lnTo>
                <a:lnTo>
                  <a:pt x="14145" y="965"/>
                </a:lnTo>
                <a:close/>
              </a:path>
              <a:path w="23495" h="15240">
                <a:moveTo>
                  <a:pt x="23164" y="965"/>
                </a:moveTo>
                <a:lnTo>
                  <a:pt x="21577" y="965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65"/>
                </a:lnTo>
                <a:close/>
              </a:path>
              <a:path w="23495" h="15240">
                <a:moveTo>
                  <a:pt x="23164" y="266"/>
                </a:moveTo>
                <a:lnTo>
                  <a:pt x="20370" y="266"/>
                </a:lnTo>
                <a:lnTo>
                  <a:pt x="17487" y="11506"/>
                </a:lnTo>
                <a:lnTo>
                  <a:pt x="17335" y="12204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2" y="1587"/>
                </a:lnTo>
                <a:lnTo>
                  <a:pt x="21551" y="965"/>
                </a:lnTo>
                <a:lnTo>
                  <a:pt x="23164" y="965"/>
                </a:lnTo>
                <a:lnTo>
                  <a:pt x="23164" y="266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05"/>
                </a:lnTo>
                <a:lnTo>
                  <a:pt x="2806" y="15024"/>
                </a:lnTo>
                <a:lnTo>
                  <a:pt x="6997" y="15024"/>
                </a:lnTo>
                <a:lnTo>
                  <a:pt x="8547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313" y="1435"/>
                </a:lnTo>
                <a:lnTo>
                  <a:pt x="251" y="5600"/>
                </a:lnTo>
                <a:lnTo>
                  <a:pt x="520" y="6489"/>
                </a:lnTo>
                <a:lnTo>
                  <a:pt x="2654" y="7607"/>
                </a:lnTo>
                <a:lnTo>
                  <a:pt x="3924" y="7988"/>
                </a:lnTo>
                <a:lnTo>
                  <a:pt x="4711" y="8305"/>
                </a:lnTo>
                <a:lnTo>
                  <a:pt x="6172" y="8851"/>
                </a:lnTo>
                <a:lnTo>
                  <a:pt x="7073" y="8851"/>
                </a:lnTo>
                <a:lnTo>
                  <a:pt x="7073" y="12776"/>
                </a:lnTo>
                <a:lnTo>
                  <a:pt x="5930" y="13589"/>
                </a:lnTo>
                <a:lnTo>
                  <a:pt x="8547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794"/>
                </a:lnTo>
                <a:lnTo>
                  <a:pt x="4711" y="6540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00"/>
                </a:lnTo>
                <a:lnTo>
                  <a:pt x="1841" y="4978"/>
                </a:lnTo>
                <a:lnTo>
                  <a:pt x="1898" y="2552"/>
                </a:lnTo>
                <a:lnTo>
                  <a:pt x="2082" y="1435"/>
                </a:lnTo>
                <a:lnTo>
                  <a:pt x="8451" y="1435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35"/>
                </a:moveTo>
                <a:lnTo>
                  <a:pt x="6007" y="1435"/>
                </a:lnTo>
                <a:lnTo>
                  <a:pt x="6794" y="2552"/>
                </a:lnTo>
                <a:lnTo>
                  <a:pt x="6692" y="4064"/>
                </a:lnTo>
                <a:lnTo>
                  <a:pt x="8280" y="4064"/>
                </a:lnTo>
                <a:lnTo>
                  <a:pt x="8451" y="1435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00334" y="377050"/>
            <a:ext cx="179133" cy="224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14088" y="562038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42" y="37439"/>
                </a:moveTo>
                <a:lnTo>
                  <a:pt x="0" y="37439"/>
                </a:lnTo>
                <a:lnTo>
                  <a:pt x="0" y="0"/>
                </a:lnTo>
                <a:lnTo>
                  <a:pt x="36042" y="0"/>
                </a:lnTo>
                <a:lnTo>
                  <a:pt x="36042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00"/>
            <a:ext cx="10691990" cy="106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5238"/>
            <a:ext cx="10691990" cy="1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6216" y="4079164"/>
            <a:ext cx="1955164" cy="993775"/>
          </a:xfrm>
          <a:custGeom>
            <a:avLst/>
            <a:gdLst/>
            <a:ahLst/>
            <a:cxnLst/>
            <a:rect l="l" t="t" r="r" b="b"/>
            <a:pathLst>
              <a:path w="1955164" h="993775">
                <a:moveTo>
                  <a:pt x="1954834" y="993330"/>
                </a:moveTo>
                <a:lnTo>
                  <a:pt x="0" y="993330"/>
                </a:lnTo>
                <a:lnTo>
                  <a:pt x="0" y="0"/>
                </a:lnTo>
                <a:lnTo>
                  <a:pt x="1954834" y="0"/>
                </a:lnTo>
                <a:lnTo>
                  <a:pt x="1954834" y="99333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9904" y="2464765"/>
            <a:ext cx="241300" cy="303530"/>
          </a:xfrm>
          <a:custGeom>
            <a:avLst/>
            <a:gdLst/>
            <a:ahLst/>
            <a:cxnLst/>
            <a:rect l="l" t="t" r="r" b="b"/>
            <a:pathLst>
              <a:path w="241300" h="303530">
                <a:moveTo>
                  <a:pt x="234145" y="90157"/>
                </a:moveTo>
                <a:lnTo>
                  <a:pt x="191820" y="90157"/>
                </a:lnTo>
                <a:lnTo>
                  <a:pt x="174638" y="145586"/>
                </a:lnTo>
                <a:lnTo>
                  <a:pt x="152046" y="187475"/>
                </a:lnTo>
                <a:lnTo>
                  <a:pt x="124520" y="217939"/>
                </a:lnTo>
                <a:lnTo>
                  <a:pt x="92534" y="239091"/>
                </a:lnTo>
                <a:lnTo>
                  <a:pt x="56562" y="253044"/>
                </a:lnTo>
                <a:lnTo>
                  <a:pt x="17081" y="261912"/>
                </a:lnTo>
                <a:lnTo>
                  <a:pt x="32994" y="303390"/>
                </a:lnTo>
                <a:lnTo>
                  <a:pt x="85433" y="289854"/>
                </a:lnTo>
                <a:lnTo>
                  <a:pt x="128234" y="268586"/>
                </a:lnTo>
                <a:lnTo>
                  <a:pt x="162444" y="240819"/>
                </a:lnTo>
                <a:lnTo>
                  <a:pt x="189110" y="207786"/>
                </a:lnTo>
                <a:lnTo>
                  <a:pt x="209282" y="170719"/>
                </a:lnTo>
                <a:lnTo>
                  <a:pt x="224005" y="130852"/>
                </a:lnTo>
                <a:lnTo>
                  <a:pt x="234145" y="90157"/>
                </a:lnTo>
                <a:close/>
              </a:path>
              <a:path w="241300" h="303530">
                <a:moveTo>
                  <a:pt x="94030" y="0"/>
                </a:moveTo>
                <a:lnTo>
                  <a:pt x="70390" y="55636"/>
                </a:lnTo>
                <a:lnTo>
                  <a:pt x="43548" y="94402"/>
                </a:lnTo>
                <a:lnTo>
                  <a:pt x="18439" y="119218"/>
                </a:lnTo>
                <a:lnTo>
                  <a:pt x="0" y="133007"/>
                </a:lnTo>
                <a:lnTo>
                  <a:pt x="26047" y="166954"/>
                </a:lnTo>
                <a:lnTo>
                  <a:pt x="38189" y="157267"/>
                </a:lnTo>
                <a:lnTo>
                  <a:pt x="54400" y="142181"/>
                </a:lnTo>
                <a:lnTo>
                  <a:pt x="73650" y="120282"/>
                </a:lnTo>
                <a:lnTo>
                  <a:pt x="94907" y="90157"/>
                </a:lnTo>
                <a:lnTo>
                  <a:pt x="234145" y="90157"/>
                </a:lnTo>
                <a:lnTo>
                  <a:pt x="234329" y="89418"/>
                </a:lnTo>
                <a:lnTo>
                  <a:pt x="241300" y="47650"/>
                </a:lnTo>
                <a:lnTo>
                  <a:pt x="118910" y="47650"/>
                </a:lnTo>
                <a:lnTo>
                  <a:pt x="124251" y="36133"/>
                </a:lnTo>
                <a:lnTo>
                  <a:pt x="128428" y="26225"/>
                </a:lnTo>
                <a:lnTo>
                  <a:pt x="131901" y="17089"/>
                </a:lnTo>
                <a:lnTo>
                  <a:pt x="135128" y="7886"/>
                </a:lnTo>
                <a:lnTo>
                  <a:pt x="940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0180" y="2482240"/>
            <a:ext cx="236854" cy="285750"/>
          </a:xfrm>
          <a:custGeom>
            <a:avLst/>
            <a:gdLst/>
            <a:ahLst/>
            <a:cxnLst/>
            <a:rect l="l" t="t" r="r" b="b"/>
            <a:pathLst>
              <a:path w="236854" h="285750">
                <a:moveTo>
                  <a:pt x="219595" y="0"/>
                </a:moveTo>
                <a:lnTo>
                  <a:pt x="20548" y="0"/>
                </a:lnTo>
                <a:lnTo>
                  <a:pt x="20548" y="42862"/>
                </a:lnTo>
                <a:lnTo>
                  <a:pt x="219595" y="42862"/>
                </a:lnTo>
                <a:lnTo>
                  <a:pt x="219595" y="0"/>
                </a:lnTo>
                <a:close/>
              </a:path>
              <a:path w="236854" h="285750">
                <a:moveTo>
                  <a:pt x="236385" y="81254"/>
                </a:moveTo>
                <a:lnTo>
                  <a:pt x="0" y="81254"/>
                </a:lnTo>
                <a:lnTo>
                  <a:pt x="0" y="124104"/>
                </a:lnTo>
                <a:lnTo>
                  <a:pt x="190665" y="124104"/>
                </a:lnTo>
                <a:lnTo>
                  <a:pt x="183028" y="155173"/>
                </a:lnTo>
                <a:lnTo>
                  <a:pt x="168138" y="185779"/>
                </a:lnTo>
                <a:lnTo>
                  <a:pt x="141387" y="212745"/>
                </a:lnTo>
                <a:lnTo>
                  <a:pt x="98163" y="232898"/>
                </a:lnTo>
                <a:lnTo>
                  <a:pt x="33858" y="243065"/>
                </a:lnTo>
                <a:lnTo>
                  <a:pt x="45135" y="285572"/>
                </a:lnTo>
                <a:lnTo>
                  <a:pt x="102951" y="275026"/>
                </a:lnTo>
                <a:lnTo>
                  <a:pt x="147632" y="257088"/>
                </a:lnTo>
                <a:lnTo>
                  <a:pt x="180960" y="232463"/>
                </a:lnTo>
                <a:lnTo>
                  <a:pt x="204718" y="201860"/>
                </a:lnTo>
                <a:lnTo>
                  <a:pt x="220686" y="165986"/>
                </a:lnTo>
                <a:lnTo>
                  <a:pt x="230648" y="125548"/>
                </a:lnTo>
                <a:lnTo>
                  <a:pt x="236385" y="8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1625" y="2450719"/>
            <a:ext cx="255270" cy="317500"/>
          </a:xfrm>
          <a:custGeom>
            <a:avLst/>
            <a:gdLst/>
            <a:ahLst/>
            <a:cxnLst/>
            <a:rect l="l" t="t" r="r" b="b"/>
            <a:pathLst>
              <a:path w="255270" h="317500">
                <a:moveTo>
                  <a:pt x="177939" y="49364"/>
                </a:moveTo>
                <a:lnTo>
                  <a:pt x="0" y="49364"/>
                </a:lnTo>
                <a:lnTo>
                  <a:pt x="0" y="94272"/>
                </a:lnTo>
                <a:lnTo>
                  <a:pt x="179971" y="94272"/>
                </a:lnTo>
                <a:lnTo>
                  <a:pt x="167647" y="154237"/>
                </a:lnTo>
                <a:lnTo>
                  <a:pt x="147465" y="198737"/>
                </a:lnTo>
                <a:lnTo>
                  <a:pt x="121161" y="230363"/>
                </a:lnTo>
                <a:lnTo>
                  <a:pt x="57123" y="265354"/>
                </a:lnTo>
                <a:lnTo>
                  <a:pt x="22859" y="273900"/>
                </a:lnTo>
                <a:lnTo>
                  <a:pt x="42824" y="317436"/>
                </a:lnTo>
                <a:lnTo>
                  <a:pt x="84018" y="304543"/>
                </a:lnTo>
                <a:lnTo>
                  <a:pt x="142601" y="267735"/>
                </a:lnTo>
                <a:lnTo>
                  <a:pt x="171540" y="235703"/>
                </a:lnTo>
                <a:lnTo>
                  <a:pt x="196575" y="192102"/>
                </a:lnTo>
                <a:lnTo>
                  <a:pt x="214958" y="135068"/>
                </a:lnTo>
                <a:lnTo>
                  <a:pt x="222789" y="71996"/>
                </a:lnTo>
                <a:lnTo>
                  <a:pt x="181698" y="71996"/>
                </a:lnTo>
                <a:lnTo>
                  <a:pt x="180251" y="62052"/>
                </a:lnTo>
                <a:lnTo>
                  <a:pt x="178803" y="53136"/>
                </a:lnTo>
                <a:lnTo>
                  <a:pt x="177939" y="49364"/>
                </a:lnTo>
                <a:close/>
              </a:path>
              <a:path w="255270" h="317500">
                <a:moveTo>
                  <a:pt x="223939" y="62738"/>
                </a:moveTo>
                <a:lnTo>
                  <a:pt x="181698" y="71996"/>
                </a:lnTo>
                <a:lnTo>
                  <a:pt x="222789" y="71996"/>
                </a:lnTo>
                <a:lnTo>
                  <a:pt x="223939" y="62738"/>
                </a:lnTo>
                <a:close/>
              </a:path>
              <a:path w="255270" h="317500">
                <a:moveTo>
                  <a:pt x="203111" y="6172"/>
                </a:moveTo>
                <a:lnTo>
                  <a:pt x="177647" y="10629"/>
                </a:lnTo>
                <a:lnTo>
                  <a:pt x="181285" y="22366"/>
                </a:lnTo>
                <a:lnTo>
                  <a:pt x="184408" y="34107"/>
                </a:lnTo>
                <a:lnTo>
                  <a:pt x="187043" y="46107"/>
                </a:lnTo>
                <a:lnTo>
                  <a:pt x="189217" y="58623"/>
                </a:lnTo>
                <a:lnTo>
                  <a:pt x="215264" y="52793"/>
                </a:lnTo>
                <a:lnTo>
                  <a:pt x="211813" y="36640"/>
                </a:lnTo>
                <a:lnTo>
                  <a:pt x="209183" y="25368"/>
                </a:lnTo>
                <a:lnTo>
                  <a:pt x="206554" y="16153"/>
                </a:lnTo>
                <a:lnTo>
                  <a:pt x="203111" y="6172"/>
                </a:lnTo>
                <a:close/>
              </a:path>
              <a:path w="255270" h="317500">
                <a:moveTo>
                  <a:pt x="243027" y="0"/>
                </a:moveTo>
                <a:lnTo>
                  <a:pt x="218439" y="5143"/>
                </a:lnTo>
                <a:lnTo>
                  <a:pt x="222005" y="16864"/>
                </a:lnTo>
                <a:lnTo>
                  <a:pt x="225493" y="30254"/>
                </a:lnTo>
                <a:lnTo>
                  <a:pt x="228493" y="43516"/>
                </a:lnTo>
                <a:lnTo>
                  <a:pt x="230593" y="54851"/>
                </a:lnTo>
                <a:lnTo>
                  <a:pt x="254901" y="48679"/>
                </a:lnTo>
                <a:lnTo>
                  <a:pt x="252228" y="35291"/>
                </a:lnTo>
                <a:lnTo>
                  <a:pt x="249612" y="23572"/>
                </a:lnTo>
                <a:lnTo>
                  <a:pt x="246672" y="12237"/>
                </a:lnTo>
                <a:lnTo>
                  <a:pt x="2430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9905" y="2458948"/>
            <a:ext cx="281305" cy="326390"/>
          </a:xfrm>
          <a:custGeom>
            <a:avLst/>
            <a:gdLst/>
            <a:ahLst/>
            <a:cxnLst/>
            <a:rect l="l" t="t" r="r" b="b"/>
            <a:pathLst>
              <a:path w="281304" h="326389">
                <a:moveTo>
                  <a:pt x="161442" y="0"/>
                </a:moveTo>
                <a:lnTo>
                  <a:pt x="120370" y="0"/>
                </a:lnTo>
                <a:lnTo>
                  <a:pt x="104854" y="22307"/>
                </a:lnTo>
                <a:lnTo>
                  <a:pt x="80687" y="47093"/>
                </a:lnTo>
                <a:lnTo>
                  <a:pt x="46270" y="72843"/>
                </a:lnTo>
                <a:lnTo>
                  <a:pt x="0" y="98044"/>
                </a:lnTo>
                <a:lnTo>
                  <a:pt x="17945" y="140208"/>
                </a:lnTo>
                <a:lnTo>
                  <a:pt x="25750" y="135996"/>
                </a:lnTo>
                <a:lnTo>
                  <a:pt x="35915" y="130179"/>
                </a:lnTo>
                <a:lnTo>
                  <a:pt x="48738" y="122178"/>
                </a:lnTo>
                <a:lnTo>
                  <a:pt x="64516" y="111417"/>
                </a:lnTo>
                <a:lnTo>
                  <a:pt x="216712" y="111417"/>
                </a:lnTo>
                <a:lnTo>
                  <a:pt x="216712" y="110731"/>
                </a:lnTo>
                <a:lnTo>
                  <a:pt x="275319" y="110731"/>
                </a:lnTo>
                <a:lnTo>
                  <a:pt x="280936" y="98044"/>
                </a:lnTo>
                <a:lnTo>
                  <a:pt x="270643" y="92214"/>
                </a:lnTo>
                <a:lnTo>
                  <a:pt x="88544" y="92214"/>
                </a:lnTo>
                <a:lnTo>
                  <a:pt x="102175" y="80027"/>
                </a:lnTo>
                <a:lnTo>
                  <a:pt x="115995" y="66203"/>
                </a:lnTo>
                <a:lnTo>
                  <a:pt x="129110" y="50900"/>
                </a:lnTo>
                <a:lnTo>
                  <a:pt x="140627" y="34277"/>
                </a:lnTo>
                <a:lnTo>
                  <a:pt x="189469" y="34277"/>
                </a:lnTo>
                <a:lnTo>
                  <a:pt x="176089" y="20041"/>
                </a:lnTo>
                <a:lnTo>
                  <a:pt x="161442" y="0"/>
                </a:lnTo>
                <a:close/>
              </a:path>
              <a:path w="281304" h="326389">
                <a:moveTo>
                  <a:pt x="275319" y="110731"/>
                </a:moveTo>
                <a:lnTo>
                  <a:pt x="216712" y="110731"/>
                </a:lnTo>
                <a:lnTo>
                  <a:pt x="231950" y="121836"/>
                </a:lnTo>
                <a:lnTo>
                  <a:pt x="244448" y="129922"/>
                </a:lnTo>
                <a:lnTo>
                  <a:pt x="254505" y="135696"/>
                </a:lnTo>
                <a:lnTo>
                  <a:pt x="262420" y="139865"/>
                </a:lnTo>
                <a:lnTo>
                  <a:pt x="275319" y="110731"/>
                </a:lnTo>
                <a:close/>
              </a:path>
              <a:path w="281304" h="326389">
                <a:moveTo>
                  <a:pt x="216712" y="111417"/>
                </a:moveTo>
                <a:lnTo>
                  <a:pt x="64516" y="111417"/>
                </a:lnTo>
                <a:lnTo>
                  <a:pt x="64516" y="130263"/>
                </a:lnTo>
                <a:lnTo>
                  <a:pt x="216712" y="130263"/>
                </a:lnTo>
                <a:lnTo>
                  <a:pt x="216712" y="111417"/>
                </a:lnTo>
                <a:close/>
              </a:path>
              <a:path w="281304" h="326389">
                <a:moveTo>
                  <a:pt x="189469" y="34277"/>
                </a:moveTo>
                <a:lnTo>
                  <a:pt x="140627" y="34277"/>
                </a:lnTo>
                <a:lnTo>
                  <a:pt x="147716" y="43958"/>
                </a:lnTo>
                <a:lnTo>
                  <a:pt x="158338" y="56949"/>
                </a:lnTo>
                <a:lnTo>
                  <a:pt x="173411" y="73089"/>
                </a:lnTo>
                <a:lnTo>
                  <a:pt x="193852" y="92214"/>
                </a:lnTo>
                <a:lnTo>
                  <a:pt x="270643" y="92214"/>
                </a:lnTo>
                <a:lnTo>
                  <a:pt x="232606" y="70673"/>
                </a:lnTo>
                <a:lnTo>
                  <a:pt x="198734" y="44135"/>
                </a:lnTo>
                <a:lnTo>
                  <a:pt x="189469" y="34277"/>
                </a:lnTo>
                <a:close/>
              </a:path>
              <a:path w="281304" h="326389">
                <a:moveTo>
                  <a:pt x="264224" y="302018"/>
                </a:moveTo>
                <a:lnTo>
                  <a:pt x="220764" y="302018"/>
                </a:lnTo>
                <a:lnTo>
                  <a:pt x="224912" y="310280"/>
                </a:lnTo>
                <a:lnTo>
                  <a:pt x="227739" y="316237"/>
                </a:lnTo>
                <a:lnTo>
                  <a:pt x="232333" y="326351"/>
                </a:lnTo>
                <a:lnTo>
                  <a:pt x="265315" y="304076"/>
                </a:lnTo>
                <a:lnTo>
                  <a:pt x="264224" y="302018"/>
                </a:lnTo>
                <a:close/>
              </a:path>
              <a:path w="281304" h="326389">
                <a:moveTo>
                  <a:pt x="14757" y="273558"/>
                </a:moveTo>
                <a:lnTo>
                  <a:pt x="19392" y="316750"/>
                </a:lnTo>
                <a:lnTo>
                  <a:pt x="94921" y="314013"/>
                </a:lnTo>
                <a:lnTo>
                  <a:pt x="149915" y="310280"/>
                </a:lnTo>
                <a:lnTo>
                  <a:pt x="189991" y="306099"/>
                </a:lnTo>
                <a:lnTo>
                  <a:pt x="220764" y="302018"/>
                </a:lnTo>
                <a:lnTo>
                  <a:pt x="264224" y="302018"/>
                </a:lnTo>
                <a:lnTo>
                  <a:pt x="257441" y="289231"/>
                </a:lnTo>
                <a:lnTo>
                  <a:pt x="248656" y="273900"/>
                </a:lnTo>
                <a:lnTo>
                  <a:pt x="56134" y="273900"/>
                </a:lnTo>
                <a:lnTo>
                  <a:pt x="14757" y="273558"/>
                </a:lnTo>
                <a:close/>
              </a:path>
              <a:path w="281304" h="326389">
                <a:moveTo>
                  <a:pt x="122389" y="202946"/>
                </a:moveTo>
                <a:lnTo>
                  <a:pt x="81013" y="202946"/>
                </a:lnTo>
                <a:lnTo>
                  <a:pt x="75502" y="221503"/>
                </a:lnTo>
                <a:lnTo>
                  <a:pt x="69226" y="240352"/>
                </a:lnTo>
                <a:lnTo>
                  <a:pt x="62623" y="258236"/>
                </a:lnTo>
                <a:lnTo>
                  <a:pt x="56134" y="273900"/>
                </a:lnTo>
                <a:lnTo>
                  <a:pt x="248656" y="273900"/>
                </a:lnTo>
                <a:lnTo>
                  <a:pt x="248459" y="273558"/>
                </a:lnTo>
                <a:lnTo>
                  <a:pt x="95186" y="273558"/>
                </a:lnTo>
                <a:lnTo>
                  <a:pt x="101674" y="258140"/>
                </a:lnTo>
                <a:lnTo>
                  <a:pt x="108030" y="241981"/>
                </a:lnTo>
                <a:lnTo>
                  <a:pt x="114765" y="223957"/>
                </a:lnTo>
                <a:lnTo>
                  <a:pt x="122389" y="202946"/>
                </a:lnTo>
                <a:close/>
              </a:path>
              <a:path w="281304" h="326389">
                <a:moveTo>
                  <a:pt x="201663" y="205689"/>
                </a:moveTo>
                <a:lnTo>
                  <a:pt x="170992" y="225221"/>
                </a:lnTo>
                <a:lnTo>
                  <a:pt x="181136" y="239242"/>
                </a:lnTo>
                <a:lnTo>
                  <a:pt x="188971" y="250466"/>
                </a:lnTo>
                <a:lnTo>
                  <a:pt x="195122" y="259693"/>
                </a:lnTo>
                <a:lnTo>
                  <a:pt x="200215" y="267728"/>
                </a:lnTo>
                <a:lnTo>
                  <a:pt x="165097" y="270520"/>
                </a:lnTo>
                <a:lnTo>
                  <a:pt x="133389" y="272314"/>
                </a:lnTo>
                <a:lnTo>
                  <a:pt x="108838" y="273274"/>
                </a:lnTo>
                <a:lnTo>
                  <a:pt x="95186" y="273558"/>
                </a:lnTo>
                <a:lnTo>
                  <a:pt x="248459" y="273558"/>
                </a:lnTo>
                <a:lnTo>
                  <a:pt x="243576" y="265036"/>
                </a:lnTo>
                <a:lnTo>
                  <a:pt x="224667" y="235763"/>
                </a:lnTo>
                <a:lnTo>
                  <a:pt x="201663" y="205689"/>
                </a:lnTo>
                <a:close/>
              </a:path>
              <a:path w="281304" h="326389">
                <a:moveTo>
                  <a:pt x="269074" y="162839"/>
                </a:moveTo>
                <a:lnTo>
                  <a:pt x="11569" y="162839"/>
                </a:lnTo>
                <a:lnTo>
                  <a:pt x="11569" y="202946"/>
                </a:lnTo>
                <a:lnTo>
                  <a:pt x="269074" y="202946"/>
                </a:lnTo>
                <a:lnTo>
                  <a:pt x="269074" y="1628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646" y="2468550"/>
            <a:ext cx="274955" cy="314960"/>
          </a:xfrm>
          <a:custGeom>
            <a:avLst/>
            <a:gdLst/>
            <a:ahLst/>
            <a:cxnLst/>
            <a:rect l="l" t="t" r="r" b="b"/>
            <a:pathLst>
              <a:path w="274954" h="314960">
                <a:moveTo>
                  <a:pt x="139750" y="185800"/>
                </a:moveTo>
                <a:lnTo>
                  <a:pt x="102438" y="185800"/>
                </a:lnTo>
                <a:lnTo>
                  <a:pt x="131033" y="234518"/>
                </a:lnTo>
                <a:lnTo>
                  <a:pt x="169122" y="270640"/>
                </a:lnTo>
                <a:lnTo>
                  <a:pt x="212855" y="296479"/>
                </a:lnTo>
                <a:lnTo>
                  <a:pt x="258381" y="314350"/>
                </a:lnTo>
                <a:lnTo>
                  <a:pt x="274866" y="270471"/>
                </a:lnTo>
                <a:lnTo>
                  <a:pt x="262321" y="267916"/>
                </a:lnTo>
                <a:lnTo>
                  <a:pt x="246146" y="263658"/>
                </a:lnTo>
                <a:lnTo>
                  <a:pt x="226611" y="256638"/>
                </a:lnTo>
                <a:lnTo>
                  <a:pt x="203987" y="245795"/>
                </a:lnTo>
                <a:lnTo>
                  <a:pt x="218910" y="235482"/>
                </a:lnTo>
                <a:lnTo>
                  <a:pt x="231830" y="225523"/>
                </a:lnTo>
                <a:lnTo>
                  <a:pt x="232950" y="224535"/>
                </a:lnTo>
                <a:lnTo>
                  <a:pt x="172161" y="224535"/>
                </a:lnTo>
                <a:lnTo>
                  <a:pt x="158879" y="212552"/>
                </a:lnTo>
                <a:lnTo>
                  <a:pt x="149883" y="202210"/>
                </a:lnTo>
                <a:lnTo>
                  <a:pt x="143923" y="193348"/>
                </a:lnTo>
                <a:lnTo>
                  <a:pt x="139750" y="185800"/>
                </a:lnTo>
                <a:close/>
              </a:path>
              <a:path w="274954" h="314960">
                <a:moveTo>
                  <a:pt x="72047" y="185800"/>
                </a:moveTo>
                <a:lnTo>
                  <a:pt x="34150" y="185800"/>
                </a:lnTo>
                <a:lnTo>
                  <a:pt x="34150" y="268071"/>
                </a:lnTo>
                <a:lnTo>
                  <a:pt x="0" y="270814"/>
                </a:lnTo>
                <a:lnTo>
                  <a:pt x="7239" y="310921"/>
                </a:lnTo>
                <a:lnTo>
                  <a:pt x="35698" y="308558"/>
                </a:lnTo>
                <a:lnTo>
                  <a:pt x="71507" y="304622"/>
                </a:lnTo>
                <a:lnTo>
                  <a:pt x="109973" y="299209"/>
                </a:lnTo>
                <a:lnTo>
                  <a:pt x="146405" y="292417"/>
                </a:lnTo>
                <a:lnTo>
                  <a:pt x="146405" y="264642"/>
                </a:lnTo>
                <a:lnTo>
                  <a:pt x="72047" y="264642"/>
                </a:lnTo>
                <a:lnTo>
                  <a:pt x="72047" y="185800"/>
                </a:lnTo>
                <a:close/>
              </a:path>
              <a:path w="274954" h="314960">
                <a:moveTo>
                  <a:pt x="146405" y="254355"/>
                </a:moveTo>
                <a:lnTo>
                  <a:pt x="122705" y="258470"/>
                </a:lnTo>
                <a:lnTo>
                  <a:pt x="105649" y="261042"/>
                </a:lnTo>
                <a:lnTo>
                  <a:pt x="90382" y="262842"/>
                </a:lnTo>
                <a:lnTo>
                  <a:pt x="72047" y="264642"/>
                </a:lnTo>
                <a:lnTo>
                  <a:pt x="146405" y="264642"/>
                </a:lnTo>
                <a:lnTo>
                  <a:pt x="146405" y="254355"/>
                </a:lnTo>
                <a:close/>
              </a:path>
              <a:path w="274954" h="314960">
                <a:moveTo>
                  <a:pt x="235800" y="185800"/>
                </a:moveTo>
                <a:lnTo>
                  <a:pt x="216420" y="185800"/>
                </a:lnTo>
                <a:lnTo>
                  <a:pt x="203157" y="199086"/>
                </a:lnTo>
                <a:lnTo>
                  <a:pt x="191252" y="209797"/>
                </a:lnTo>
                <a:lnTo>
                  <a:pt x="180866" y="218194"/>
                </a:lnTo>
                <a:lnTo>
                  <a:pt x="172161" y="224535"/>
                </a:lnTo>
                <a:lnTo>
                  <a:pt x="232950" y="224535"/>
                </a:lnTo>
                <a:lnTo>
                  <a:pt x="243776" y="214988"/>
                </a:lnTo>
                <a:lnTo>
                  <a:pt x="255778" y="202945"/>
                </a:lnTo>
                <a:lnTo>
                  <a:pt x="235800" y="185800"/>
                </a:lnTo>
                <a:close/>
              </a:path>
              <a:path w="274954" h="314960">
                <a:moveTo>
                  <a:pt x="269087" y="149466"/>
                </a:moveTo>
                <a:lnTo>
                  <a:pt x="0" y="149466"/>
                </a:lnTo>
                <a:lnTo>
                  <a:pt x="0" y="185800"/>
                </a:lnTo>
                <a:lnTo>
                  <a:pt x="269087" y="185800"/>
                </a:lnTo>
                <a:lnTo>
                  <a:pt x="269087" y="149466"/>
                </a:lnTo>
                <a:close/>
              </a:path>
              <a:path w="274954" h="314960">
                <a:moveTo>
                  <a:pt x="248526" y="0"/>
                </a:moveTo>
                <a:lnTo>
                  <a:pt x="34150" y="0"/>
                </a:lnTo>
                <a:lnTo>
                  <a:pt x="34150" y="149466"/>
                </a:lnTo>
                <a:lnTo>
                  <a:pt x="72047" y="149466"/>
                </a:lnTo>
                <a:lnTo>
                  <a:pt x="72047" y="131635"/>
                </a:lnTo>
                <a:lnTo>
                  <a:pt x="238696" y="131635"/>
                </a:lnTo>
                <a:lnTo>
                  <a:pt x="238696" y="101815"/>
                </a:lnTo>
                <a:lnTo>
                  <a:pt x="72047" y="101815"/>
                </a:lnTo>
                <a:lnTo>
                  <a:pt x="72047" y="83642"/>
                </a:lnTo>
                <a:lnTo>
                  <a:pt x="238696" y="83642"/>
                </a:lnTo>
                <a:lnTo>
                  <a:pt x="238696" y="54165"/>
                </a:lnTo>
                <a:lnTo>
                  <a:pt x="72047" y="54165"/>
                </a:lnTo>
                <a:lnTo>
                  <a:pt x="72047" y="36334"/>
                </a:lnTo>
                <a:lnTo>
                  <a:pt x="248526" y="36334"/>
                </a:lnTo>
                <a:lnTo>
                  <a:pt x="2485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1391" y="2871165"/>
            <a:ext cx="194945" cy="303530"/>
          </a:xfrm>
          <a:custGeom>
            <a:avLst/>
            <a:gdLst/>
            <a:ahLst/>
            <a:cxnLst/>
            <a:rect l="l" t="t" r="r" b="b"/>
            <a:pathLst>
              <a:path w="194945" h="303530">
                <a:moveTo>
                  <a:pt x="188532" y="90157"/>
                </a:moveTo>
                <a:lnTo>
                  <a:pt x="154559" y="90157"/>
                </a:lnTo>
                <a:lnTo>
                  <a:pt x="137409" y="154979"/>
                </a:lnTo>
                <a:lnTo>
                  <a:pt x="114093" y="200914"/>
                </a:lnTo>
                <a:lnTo>
                  <a:pt x="85272" y="231613"/>
                </a:lnTo>
                <a:lnTo>
                  <a:pt x="51605" y="250728"/>
                </a:lnTo>
                <a:lnTo>
                  <a:pt x="13754" y="261912"/>
                </a:lnTo>
                <a:lnTo>
                  <a:pt x="26568" y="303390"/>
                </a:lnTo>
                <a:lnTo>
                  <a:pt x="74211" y="287261"/>
                </a:lnTo>
                <a:lnTo>
                  <a:pt x="111866" y="261262"/>
                </a:lnTo>
                <a:lnTo>
                  <a:pt x="140793" y="227235"/>
                </a:lnTo>
                <a:lnTo>
                  <a:pt x="162252" y="187020"/>
                </a:lnTo>
                <a:lnTo>
                  <a:pt x="177504" y="142457"/>
                </a:lnTo>
                <a:lnTo>
                  <a:pt x="187808" y="95386"/>
                </a:lnTo>
                <a:lnTo>
                  <a:pt x="188532" y="90157"/>
                </a:lnTo>
                <a:close/>
              </a:path>
              <a:path w="194945" h="303530">
                <a:moveTo>
                  <a:pt x="75768" y="0"/>
                </a:moveTo>
                <a:lnTo>
                  <a:pt x="56719" y="55636"/>
                </a:lnTo>
                <a:lnTo>
                  <a:pt x="35088" y="94402"/>
                </a:lnTo>
                <a:lnTo>
                  <a:pt x="14855" y="119218"/>
                </a:lnTo>
                <a:lnTo>
                  <a:pt x="0" y="133007"/>
                </a:lnTo>
                <a:lnTo>
                  <a:pt x="20980" y="166954"/>
                </a:lnTo>
                <a:lnTo>
                  <a:pt x="30762" y="157267"/>
                </a:lnTo>
                <a:lnTo>
                  <a:pt x="43822" y="142181"/>
                </a:lnTo>
                <a:lnTo>
                  <a:pt x="59333" y="120282"/>
                </a:lnTo>
                <a:lnTo>
                  <a:pt x="76466" y="90157"/>
                </a:lnTo>
                <a:lnTo>
                  <a:pt x="188532" y="90157"/>
                </a:lnTo>
                <a:lnTo>
                  <a:pt x="194424" y="47650"/>
                </a:lnTo>
                <a:lnTo>
                  <a:pt x="95808" y="47650"/>
                </a:lnTo>
                <a:lnTo>
                  <a:pt x="100111" y="36133"/>
                </a:lnTo>
                <a:lnTo>
                  <a:pt x="103476" y="26225"/>
                </a:lnTo>
                <a:lnTo>
                  <a:pt x="106274" y="17089"/>
                </a:lnTo>
                <a:lnTo>
                  <a:pt x="108877" y="7886"/>
                </a:lnTo>
                <a:lnTo>
                  <a:pt x="75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7337" y="2888640"/>
            <a:ext cx="190500" cy="285750"/>
          </a:xfrm>
          <a:custGeom>
            <a:avLst/>
            <a:gdLst/>
            <a:ahLst/>
            <a:cxnLst/>
            <a:rect l="l" t="t" r="r" b="b"/>
            <a:pathLst>
              <a:path w="190500" h="285750">
                <a:moveTo>
                  <a:pt x="176936" y="0"/>
                </a:moveTo>
                <a:lnTo>
                  <a:pt x="16548" y="0"/>
                </a:lnTo>
                <a:lnTo>
                  <a:pt x="16548" y="42862"/>
                </a:lnTo>
                <a:lnTo>
                  <a:pt x="176936" y="42862"/>
                </a:lnTo>
                <a:lnTo>
                  <a:pt x="176936" y="0"/>
                </a:lnTo>
                <a:close/>
              </a:path>
              <a:path w="190500" h="285750">
                <a:moveTo>
                  <a:pt x="190461" y="81254"/>
                </a:moveTo>
                <a:lnTo>
                  <a:pt x="0" y="81254"/>
                </a:lnTo>
                <a:lnTo>
                  <a:pt x="0" y="124104"/>
                </a:lnTo>
                <a:lnTo>
                  <a:pt x="153631" y="124104"/>
                </a:lnTo>
                <a:lnTo>
                  <a:pt x="145161" y="162992"/>
                </a:lnTo>
                <a:lnTo>
                  <a:pt x="126115" y="199915"/>
                </a:lnTo>
                <a:lnTo>
                  <a:pt x="89236" y="228672"/>
                </a:lnTo>
                <a:lnTo>
                  <a:pt x="27266" y="243065"/>
                </a:lnTo>
                <a:lnTo>
                  <a:pt x="36360" y="285572"/>
                </a:lnTo>
                <a:lnTo>
                  <a:pt x="89636" y="272531"/>
                </a:lnTo>
                <a:lnTo>
                  <a:pt x="128836" y="249587"/>
                </a:lnTo>
                <a:lnTo>
                  <a:pt x="156240" y="217865"/>
                </a:lnTo>
                <a:lnTo>
                  <a:pt x="174125" y="178486"/>
                </a:lnTo>
                <a:lnTo>
                  <a:pt x="184773" y="132575"/>
                </a:lnTo>
                <a:lnTo>
                  <a:pt x="190461" y="8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4210" y="2857119"/>
            <a:ext cx="205740" cy="317500"/>
          </a:xfrm>
          <a:custGeom>
            <a:avLst/>
            <a:gdLst/>
            <a:ahLst/>
            <a:cxnLst/>
            <a:rect l="l" t="t" r="r" b="b"/>
            <a:pathLst>
              <a:path w="205739" h="317500">
                <a:moveTo>
                  <a:pt x="143370" y="49364"/>
                </a:moveTo>
                <a:lnTo>
                  <a:pt x="0" y="49364"/>
                </a:lnTo>
                <a:lnTo>
                  <a:pt x="0" y="94272"/>
                </a:lnTo>
                <a:lnTo>
                  <a:pt x="144995" y="94272"/>
                </a:lnTo>
                <a:lnTo>
                  <a:pt x="132280" y="164291"/>
                </a:lnTo>
                <a:lnTo>
                  <a:pt x="110847" y="212787"/>
                </a:lnTo>
                <a:lnTo>
                  <a:pt x="83113" y="244237"/>
                </a:lnTo>
                <a:lnTo>
                  <a:pt x="51497" y="263116"/>
                </a:lnTo>
                <a:lnTo>
                  <a:pt x="18414" y="273900"/>
                </a:lnTo>
                <a:lnTo>
                  <a:pt x="34505" y="317436"/>
                </a:lnTo>
                <a:lnTo>
                  <a:pt x="73997" y="301096"/>
                </a:lnTo>
                <a:lnTo>
                  <a:pt x="128480" y="250739"/>
                </a:lnTo>
                <a:lnTo>
                  <a:pt x="153074" y="205849"/>
                </a:lnTo>
                <a:lnTo>
                  <a:pt x="171493" y="144109"/>
                </a:lnTo>
                <a:lnTo>
                  <a:pt x="179412" y="71996"/>
                </a:lnTo>
                <a:lnTo>
                  <a:pt x="146392" y="71996"/>
                </a:lnTo>
                <a:lnTo>
                  <a:pt x="145237" y="62052"/>
                </a:lnTo>
                <a:lnTo>
                  <a:pt x="144068" y="53136"/>
                </a:lnTo>
                <a:lnTo>
                  <a:pt x="143370" y="49364"/>
                </a:lnTo>
                <a:close/>
              </a:path>
              <a:path w="205739" h="317500">
                <a:moveTo>
                  <a:pt x="180428" y="62738"/>
                </a:moveTo>
                <a:lnTo>
                  <a:pt x="146392" y="71996"/>
                </a:lnTo>
                <a:lnTo>
                  <a:pt x="179412" y="71996"/>
                </a:lnTo>
                <a:lnTo>
                  <a:pt x="180428" y="62738"/>
                </a:lnTo>
                <a:close/>
              </a:path>
              <a:path w="205739" h="317500">
                <a:moveTo>
                  <a:pt x="163652" y="6172"/>
                </a:moveTo>
                <a:lnTo>
                  <a:pt x="143141" y="10629"/>
                </a:lnTo>
                <a:lnTo>
                  <a:pt x="146071" y="22366"/>
                </a:lnTo>
                <a:lnTo>
                  <a:pt x="148588" y="34107"/>
                </a:lnTo>
                <a:lnTo>
                  <a:pt x="150712" y="46107"/>
                </a:lnTo>
                <a:lnTo>
                  <a:pt x="152463" y="58623"/>
                </a:lnTo>
                <a:lnTo>
                  <a:pt x="173443" y="52793"/>
                </a:lnTo>
                <a:lnTo>
                  <a:pt x="170665" y="36640"/>
                </a:lnTo>
                <a:lnTo>
                  <a:pt x="168543" y="25368"/>
                </a:lnTo>
                <a:lnTo>
                  <a:pt x="166423" y="16153"/>
                </a:lnTo>
                <a:lnTo>
                  <a:pt x="163652" y="6172"/>
                </a:lnTo>
                <a:close/>
              </a:path>
              <a:path w="205739" h="317500">
                <a:moveTo>
                  <a:pt x="195821" y="0"/>
                </a:moveTo>
                <a:lnTo>
                  <a:pt x="176009" y="5143"/>
                </a:lnTo>
                <a:lnTo>
                  <a:pt x="178878" y="16864"/>
                </a:lnTo>
                <a:lnTo>
                  <a:pt x="181686" y="30254"/>
                </a:lnTo>
                <a:lnTo>
                  <a:pt x="184103" y="43516"/>
                </a:lnTo>
                <a:lnTo>
                  <a:pt x="185800" y="54851"/>
                </a:lnTo>
                <a:lnTo>
                  <a:pt x="205384" y="48679"/>
                </a:lnTo>
                <a:lnTo>
                  <a:pt x="203232" y="35291"/>
                </a:lnTo>
                <a:lnTo>
                  <a:pt x="201126" y="23572"/>
                </a:lnTo>
                <a:lnTo>
                  <a:pt x="198758" y="12237"/>
                </a:lnTo>
                <a:lnTo>
                  <a:pt x="1958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5038" y="313556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53" y="0"/>
                </a:lnTo>
              </a:path>
            </a:pathLst>
          </a:custGeom>
          <a:ln w="44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1243" y="2887281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324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7951" y="2884538"/>
            <a:ext cx="165735" cy="276225"/>
          </a:xfrm>
          <a:custGeom>
            <a:avLst/>
            <a:gdLst/>
            <a:ahLst/>
            <a:cxnLst/>
            <a:rect l="l" t="t" r="r" b="b"/>
            <a:pathLst>
              <a:path w="165735" h="276225">
                <a:moveTo>
                  <a:pt x="82308" y="0"/>
                </a:moveTo>
                <a:lnTo>
                  <a:pt x="39053" y="8109"/>
                </a:lnTo>
                <a:lnTo>
                  <a:pt x="14136" y="33508"/>
                </a:lnTo>
                <a:lnTo>
                  <a:pt x="2729" y="77806"/>
                </a:lnTo>
                <a:lnTo>
                  <a:pt x="0" y="142608"/>
                </a:lnTo>
                <a:lnTo>
                  <a:pt x="4343" y="209960"/>
                </a:lnTo>
                <a:lnTo>
                  <a:pt x="18827" y="250507"/>
                </a:lnTo>
                <a:lnTo>
                  <a:pt x="45637" y="270356"/>
                </a:lnTo>
                <a:lnTo>
                  <a:pt x="86956" y="275615"/>
                </a:lnTo>
                <a:lnTo>
                  <a:pt x="120672" y="271492"/>
                </a:lnTo>
                <a:lnTo>
                  <a:pt x="145273" y="255992"/>
                </a:lnTo>
                <a:lnTo>
                  <a:pt x="156491" y="232422"/>
                </a:lnTo>
                <a:lnTo>
                  <a:pt x="81597" y="232422"/>
                </a:lnTo>
                <a:lnTo>
                  <a:pt x="55331" y="228170"/>
                </a:lnTo>
                <a:lnTo>
                  <a:pt x="40487" y="213313"/>
                </a:lnTo>
                <a:lnTo>
                  <a:pt x="33902" y="184700"/>
                </a:lnTo>
                <a:lnTo>
                  <a:pt x="32410" y="139179"/>
                </a:lnTo>
                <a:lnTo>
                  <a:pt x="34592" y="87592"/>
                </a:lnTo>
                <a:lnTo>
                  <a:pt x="42522" y="58662"/>
                </a:lnTo>
                <a:lnTo>
                  <a:pt x="58277" y="45994"/>
                </a:lnTo>
                <a:lnTo>
                  <a:pt x="83934" y="43192"/>
                </a:lnTo>
                <a:lnTo>
                  <a:pt x="156120" y="43192"/>
                </a:lnTo>
                <a:lnTo>
                  <a:pt x="141979" y="17098"/>
                </a:lnTo>
                <a:lnTo>
                  <a:pt x="116491" y="3358"/>
                </a:lnTo>
                <a:lnTo>
                  <a:pt x="82308" y="0"/>
                </a:lnTo>
                <a:close/>
              </a:path>
              <a:path w="165735" h="276225">
                <a:moveTo>
                  <a:pt x="165290" y="172084"/>
                </a:moveTo>
                <a:lnTo>
                  <a:pt x="132664" y="172084"/>
                </a:lnTo>
                <a:lnTo>
                  <a:pt x="130323" y="204942"/>
                </a:lnTo>
                <a:lnTo>
                  <a:pt x="122518" y="223080"/>
                </a:lnTo>
                <a:lnTo>
                  <a:pt x="107019" y="230804"/>
                </a:lnTo>
                <a:lnTo>
                  <a:pt x="81597" y="232422"/>
                </a:lnTo>
                <a:lnTo>
                  <a:pt x="156491" y="232422"/>
                </a:lnTo>
                <a:lnTo>
                  <a:pt x="160299" y="224421"/>
                </a:lnTo>
                <a:lnTo>
                  <a:pt x="165290" y="172084"/>
                </a:lnTo>
                <a:close/>
              </a:path>
              <a:path w="165735" h="276225">
                <a:moveTo>
                  <a:pt x="156120" y="43192"/>
                </a:moveTo>
                <a:lnTo>
                  <a:pt x="83934" y="43192"/>
                </a:lnTo>
                <a:lnTo>
                  <a:pt x="104019" y="44719"/>
                </a:lnTo>
                <a:lnTo>
                  <a:pt x="118902" y="51806"/>
                </a:lnTo>
                <a:lnTo>
                  <a:pt x="128191" y="68213"/>
                </a:lnTo>
                <a:lnTo>
                  <a:pt x="131495" y="97701"/>
                </a:lnTo>
                <a:lnTo>
                  <a:pt x="163893" y="97701"/>
                </a:lnTo>
                <a:lnTo>
                  <a:pt x="158028" y="46714"/>
                </a:lnTo>
                <a:lnTo>
                  <a:pt x="156120" y="431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2237" y="288726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41"/>
                </a:lnTo>
              </a:path>
            </a:pathLst>
          </a:custGeom>
          <a:ln w="3263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1491" y="3047301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321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5400" y="302571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221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5400" y="2930461"/>
            <a:ext cx="32384" cy="73660"/>
          </a:xfrm>
          <a:custGeom>
            <a:avLst/>
            <a:gdLst/>
            <a:ahLst/>
            <a:cxnLst/>
            <a:rect l="l" t="t" r="r" b="b"/>
            <a:pathLst>
              <a:path w="32385" h="73660">
                <a:moveTo>
                  <a:pt x="0" y="73660"/>
                </a:moveTo>
                <a:lnTo>
                  <a:pt x="32181" y="73660"/>
                </a:lnTo>
                <a:lnTo>
                  <a:pt x="32181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5400" y="290887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53" y="0"/>
                </a:lnTo>
              </a:path>
            </a:pathLst>
          </a:custGeom>
          <a:ln w="431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3456" y="3127756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2059" y="0"/>
                </a:lnTo>
              </a:path>
            </a:pathLst>
          </a:custGeom>
          <a:ln w="44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9076" y="2950591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39"/>
                </a:lnTo>
              </a:path>
            </a:pathLst>
          </a:custGeom>
          <a:ln w="328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5095" y="292836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21" y="0"/>
                </a:lnTo>
              </a:path>
            </a:pathLst>
          </a:custGeom>
          <a:ln w="44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15165" y="302715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552" y="0"/>
                </a:lnTo>
              </a:path>
            </a:pathLst>
          </a:custGeom>
          <a:ln w="486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1855" y="2857805"/>
            <a:ext cx="213360" cy="318770"/>
          </a:xfrm>
          <a:custGeom>
            <a:avLst/>
            <a:gdLst/>
            <a:ahLst/>
            <a:cxnLst/>
            <a:rect l="l" t="t" r="r" b="b"/>
            <a:pathLst>
              <a:path w="213360" h="318769">
                <a:moveTo>
                  <a:pt x="157822" y="30175"/>
                </a:moveTo>
                <a:lnTo>
                  <a:pt x="15138" y="30175"/>
                </a:lnTo>
                <a:lnTo>
                  <a:pt x="15138" y="71310"/>
                </a:lnTo>
                <a:lnTo>
                  <a:pt x="161074" y="71310"/>
                </a:lnTo>
                <a:lnTo>
                  <a:pt x="160961" y="56222"/>
                </a:lnTo>
                <a:lnTo>
                  <a:pt x="160892" y="53117"/>
                </a:lnTo>
                <a:lnTo>
                  <a:pt x="160320" y="46027"/>
                </a:lnTo>
                <a:lnTo>
                  <a:pt x="159311" y="38810"/>
                </a:lnTo>
                <a:lnTo>
                  <a:pt x="157822" y="30175"/>
                </a:lnTo>
                <a:close/>
              </a:path>
              <a:path w="213360" h="318769">
                <a:moveTo>
                  <a:pt x="178803" y="5143"/>
                </a:moveTo>
                <a:lnTo>
                  <a:pt x="160845" y="9258"/>
                </a:lnTo>
                <a:lnTo>
                  <a:pt x="163608" y="25104"/>
                </a:lnTo>
                <a:lnTo>
                  <a:pt x="165454" y="38093"/>
                </a:lnTo>
                <a:lnTo>
                  <a:pt x="166687" y="49606"/>
                </a:lnTo>
                <a:lnTo>
                  <a:pt x="167614" y="61023"/>
                </a:lnTo>
                <a:lnTo>
                  <a:pt x="186486" y="56222"/>
                </a:lnTo>
                <a:lnTo>
                  <a:pt x="185025" y="41882"/>
                </a:lnTo>
                <a:lnTo>
                  <a:pt x="183521" y="30687"/>
                </a:lnTo>
                <a:lnTo>
                  <a:pt x="181579" y="19491"/>
                </a:lnTo>
                <a:lnTo>
                  <a:pt x="178803" y="5143"/>
                </a:lnTo>
                <a:close/>
              </a:path>
              <a:path w="213360" h="318769">
                <a:moveTo>
                  <a:pt x="203974" y="0"/>
                </a:moveTo>
                <a:lnTo>
                  <a:pt x="186486" y="4457"/>
                </a:lnTo>
                <a:lnTo>
                  <a:pt x="188223" y="12129"/>
                </a:lnTo>
                <a:lnTo>
                  <a:pt x="190045" y="22115"/>
                </a:lnTo>
                <a:lnTo>
                  <a:pt x="192130" y="36470"/>
                </a:lnTo>
                <a:lnTo>
                  <a:pt x="194652" y="57251"/>
                </a:lnTo>
                <a:lnTo>
                  <a:pt x="212839" y="52108"/>
                </a:lnTo>
                <a:lnTo>
                  <a:pt x="210763" y="36111"/>
                </a:lnTo>
                <a:lnTo>
                  <a:pt x="208840" y="23358"/>
                </a:lnTo>
                <a:lnTo>
                  <a:pt x="206701" y="11953"/>
                </a:lnTo>
                <a:lnTo>
                  <a:pt x="203974" y="0"/>
                </a:lnTo>
                <a:close/>
              </a:path>
              <a:path w="213360" h="318769">
                <a:moveTo>
                  <a:pt x="120980" y="159753"/>
                </a:moveTo>
                <a:lnTo>
                  <a:pt x="88569" y="159753"/>
                </a:lnTo>
                <a:lnTo>
                  <a:pt x="88353" y="168325"/>
                </a:lnTo>
                <a:lnTo>
                  <a:pt x="81502" y="219097"/>
                </a:lnTo>
                <a:lnTo>
                  <a:pt x="65209" y="250297"/>
                </a:lnTo>
                <a:lnTo>
                  <a:pt x="40614" y="267677"/>
                </a:lnTo>
                <a:lnTo>
                  <a:pt x="8851" y="276986"/>
                </a:lnTo>
                <a:lnTo>
                  <a:pt x="21894" y="318465"/>
                </a:lnTo>
                <a:lnTo>
                  <a:pt x="55768" y="305380"/>
                </a:lnTo>
                <a:lnTo>
                  <a:pt x="86163" y="281109"/>
                </a:lnTo>
                <a:lnTo>
                  <a:pt x="109080" y="238067"/>
                </a:lnTo>
                <a:lnTo>
                  <a:pt x="120522" y="168668"/>
                </a:lnTo>
                <a:lnTo>
                  <a:pt x="120980" y="159753"/>
                </a:lnTo>
                <a:close/>
              </a:path>
              <a:path w="213360" h="318769">
                <a:moveTo>
                  <a:pt x="196049" y="117589"/>
                </a:moveTo>
                <a:lnTo>
                  <a:pt x="0" y="117589"/>
                </a:lnTo>
                <a:lnTo>
                  <a:pt x="0" y="159753"/>
                </a:lnTo>
                <a:lnTo>
                  <a:pt x="196049" y="159753"/>
                </a:lnTo>
                <a:lnTo>
                  <a:pt x="196049" y="1175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8937" y="2934589"/>
            <a:ext cx="161340" cy="245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2210" y="2875966"/>
            <a:ext cx="215265" cy="302895"/>
          </a:xfrm>
          <a:custGeom>
            <a:avLst/>
            <a:gdLst/>
            <a:ahLst/>
            <a:cxnLst/>
            <a:rect l="l" t="t" r="r" b="b"/>
            <a:pathLst>
              <a:path w="215264" h="302894">
                <a:moveTo>
                  <a:pt x="121932" y="197802"/>
                </a:moveTo>
                <a:lnTo>
                  <a:pt x="90449" y="197802"/>
                </a:lnTo>
                <a:lnTo>
                  <a:pt x="90449" y="302691"/>
                </a:lnTo>
                <a:lnTo>
                  <a:pt x="121932" y="302691"/>
                </a:lnTo>
                <a:lnTo>
                  <a:pt x="121932" y="197802"/>
                </a:lnTo>
                <a:close/>
              </a:path>
              <a:path w="215264" h="302894">
                <a:moveTo>
                  <a:pt x="148513" y="155638"/>
                </a:moveTo>
                <a:lnTo>
                  <a:pt x="128460" y="188544"/>
                </a:lnTo>
                <a:lnTo>
                  <a:pt x="144734" y="200291"/>
                </a:lnTo>
                <a:lnTo>
                  <a:pt x="162672" y="214898"/>
                </a:lnTo>
                <a:lnTo>
                  <a:pt x="180522" y="231497"/>
                </a:lnTo>
                <a:lnTo>
                  <a:pt x="196532" y="249224"/>
                </a:lnTo>
                <a:lnTo>
                  <a:pt x="215188" y="209118"/>
                </a:lnTo>
                <a:lnTo>
                  <a:pt x="199196" y="193625"/>
                </a:lnTo>
                <a:lnTo>
                  <a:pt x="181675" y="179035"/>
                </a:lnTo>
                <a:lnTo>
                  <a:pt x="164241" y="166116"/>
                </a:lnTo>
                <a:lnTo>
                  <a:pt x="148513" y="155638"/>
                </a:lnTo>
                <a:close/>
              </a:path>
              <a:path w="215264" h="302894">
                <a:moveTo>
                  <a:pt x="182846" y="84328"/>
                </a:moveTo>
                <a:lnTo>
                  <a:pt x="145948" y="84328"/>
                </a:lnTo>
                <a:lnTo>
                  <a:pt x="124422" y="115672"/>
                </a:lnTo>
                <a:lnTo>
                  <a:pt x="91948" y="149166"/>
                </a:lnTo>
                <a:lnTo>
                  <a:pt x="49986" y="180409"/>
                </a:lnTo>
                <a:lnTo>
                  <a:pt x="0" y="205003"/>
                </a:lnTo>
                <a:lnTo>
                  <a:pt x="13754" y="244424"/>
                </a:lnTo>
                <a:lnTo>
                  <a:pt x="27575" y="237909"/>
                </a:lnTo>
                <a:lnTo>
                  <a:pt x="45286" y="228566"/>
                </a:lnTo>
                <a:lnTo>
                  <a:pt x="66405" y="215497"/>
                </a:lnTo>
                <a:lnTo>
                  <a:pt x="90449" y="197802"/>
                </a:lnTo>
                <a:lnTo>
                  <a:pt x="121932" y="197802"/>
                </a:lnTo>
                <a:lnTo>
                  <a:pt x="121932" y="169341"/>
                </a:lnTo>
                <a:lnTo>
                  <a:pt x="145817" y="142095"/>
                </a:lnTo>
                <a:lnTo>
                  <a:pt x="163341" y="117967"/>
                </a:lnTo>
                <a:lnTo>
                  <a:pt x="175664" y="97757"/>
                </a:lnTo>
                <a:lnTo>
                  <a:pt x="182846" y="84328"/>
                </a:lnTo>
                <a:close/>
              </a:path>
              <a:path w="215264" h="302894">
                <a:moveTo>
                  <a:pt x="183946" y="42506"/>
                </a:moveTo>
                <a:lnTo>
                  <a:pt x="17259" y="42506"/>
                </a:lnTo>
                <a:lnTo>
                  <a:pt x="17259" y="85013"/>
                </a:lnTo>
                <a:lnTo>
                  <a:pt x="182846" y="84328"/>
                </a:lnTo>
                <a:lnTo>
                  <a:pt x="183946" y="82270"/>
                </a:lnTo>
                <a:lnTo>
                  <a:pt x="183946" y="42506"/>
                </a:lnTo>
                <a:close/>
              </a:path>
              <a:path w="215264" h="302894">
                <a:moveTo>
                  <a:pt x="121932" y="0"/>
                </a:moveTo>
                <a:lnTo>
                  <a:pt x="90449" y="0"/>
                </a:lnTo>
                <a:lnTo>
                  <a:pt x="90449" y="42506"/>
                </a:lnTo>
                <a:lnTo>
                  <a:pt x="121932" y="42506"/>
                </a:lnTo>
                <a:lnTo>
                  <a:pt x="1219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87249" y="302715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552" y="0"/>
                </a:lnTo>
              </a:path>
            </a:pathLst>
          </a:custGeom>
          <a:ln w="486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15773" y="2872537"/>
            <a:ext cx="196850" cy="306070"/>
          </a:xfrm>
          <a:custGeom>
            <a:avLst/>
            <a:gdLst/>
            <a:ahLst/>
            <a:cxnLst/>
            <a:rect l="l" t="t" r="r" b="b"/>
            <a:pathLst>
              <a:path w="196850" h="306069">
                <a:moveTo>
                  <a:pt x="80899" y="121704"/>
                </a:moveTo>
                <a:lnTo>
                  <a:pt x="59677" y="152908"/>
                </a:lnTo>
                <a:lnTo>
                  <a:pt x="68761" y="159528"/>
                </a:lnTo>
                <a:lnTo>
                  <a:pt x="80402" y="169140"/>
                </a:lnTo>
                <a:lnTo>
                  <a:pt x="94269" y="182545"/>
                </a:lnTo>
                <a:lnTo>
                  <a:pt x="110032" y="200545"/>
                </a:lnTo>
                <a:lnTo>
                  <a:pt x="79594" y="231629"/>
                </a:lnTo>
                <a:lnTo>
                  <a:pt x="52019" y="250469"/>
                </a:lnTo>
                <a:lnTo>
                  <a:pt x="29558" y="260374"/>
                </a:lnTo>
                <a:lnTo>
                  <a:pt x="14465" y="264655"/>
                </a:lnTo>
                <a:lnTo>
                  <a:pt x="31711" y="305447"/>
                </a:lnTo>
                <a:lnTo>
                  <a:pt x="81040" y="281080"/>
                </a:lnTo>
                <a:lnTo>
                  <a:pt x="119309" y="247940"/>
                </a:lnTo>
                <a:lnTo>
                  <a:pt x="147991" y="208672"/>
                </a:lnTo>
                <a:lnTo>
                  <a:pt x="168391" y="166268"/>
                </a:lnTo>
                <a:lnTo>
                  <a:pt x="132422" y="166268"/>
                </a:lnTo>
                <a:lnTo>
                  <a:pt x="116601" y="149087"/>
                </a:lnTo>
                <a:lnTo>
                  <a:pt x="102027" y="136275"/>
                </a:lnTo>
                <a:lnTo>
                  <a:pt x="89769" y="127318"/>
                </a:lnTo>
                <a:lnTo>
                  <a:pt x="80899" y="121704"/>
                </a:lnTo>
                <a:close/>
              </a:path>
              <a:path w="196850" h="306069">
                <a:moveTo>
                  <a:pt x="78562" y="0"/>
                </a:moveTo>
                <a:lnTo>
                  <a:pt x="65274" y="42204"/>
                </a:lnTo>
                <a:lnTo>
                  <a:pt x="48639" y="77949"/>
                </a:lnTo>
                <a:lnTo>
                  <a:pt x="27325" y="108231"/>
                </a:lnTo>
                <a:lnTo>
                  <a:pt x="0" y="134048"/>
                </a:lnTo>
                <a:lnTo>
                  <a:pt x="20294" y="167640"/>
                </a:lnTo>
                <a:lnTo>
                  <a:pt x="30337" y="158592"/>
                </a:lnTo>
                <a:lnTo>
                  <a:pt x="45108" y="142830"/>
                </a:lnTo>
                <a:lnTo>
                  <a:pt x="63030" y="118905"/>
                </a:lnTo>
                <a:lnTo>
                  <a:pt x="82524" y="85369"/>
                </a:lnTo>
                <a:lnTo>
                  <a:pt x="190225" y="85369"/>
                </a:lnTo>
                <a:lnTo>
                  <a:pt x="191236" y="80541"/>
                </a:lnTo>
                <a:lnTo>
                  <a:pt x="196291" y="43205"/>
                </a:lnTo>
                <a:lnTo>
                  <a:pt x="100939" y="43205"/>
                </a:lnTo>
                <a:lnTo>
                  <a:pt x="104263" y="33781"/>
                </a:lnTo>
                <a:lnTo>
                  <a:pt x="107038" y="25161"/>
                </a:lnTo>
                <a:lnTo>
                  <a:pt x="109504" y="16737"/>
                </a:lnTo>
                <a:lnTo>
                  <a:pt x="111899" y="7899"/>
                </a:lnTo>
                <a:lnTo>
                  <a:pt x="78562" y="0"/>
                </a:lnTo>
                <a:close/>
              </a:path>
              <a:path w="196850" h="306069">
                <a:moveTo>
                  <a:pt x="190225" y="85369"/>
                </a:moveTo>
                <a:lnTo>
                  <a:pt x="157594" y="85369"/>
                </a:lnTo>
                <a:lnTo>
                  <a:pt x="155236" y="98686"/>
                </a:lnTo>
                <a:lnTo>
                  <a:pt x="150780" y="117851"/>
                </a:lnTo>
                <a:lnTo>
                  <a:pt x="143438" y="140999"/>
                </a:lnTo>
                <a:lnTo>
                  <a:pt x="132422" y="166268"/>
                </a:lnTo>
                <a:lnTo>
                  <a:pt x="168391" y="166268"/>
                </a:lnTo>
                <a:lnTo>
                  <a:pt x="168558" y="165919"/>
                </a:lnTo>
                <a:lnTo>
                  <a:pt x="182483" y="122328"/>
                </a:lnTo>
                <a:lnTo>
                  <a:pt x="190225" y="853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0563" y="302715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552" y="0"/>
                </a:lnTo>
              </a:path>
            </a:pathLst>
          </a:custGeom>
          <a:ln w="486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8646" y="4233926"/>
            <a:ext cx="646430" cy="659765"/>
          </a:xfrm>
          <a:custGeom>
            <a:avLst/>
            <a:gdLst/>
            <a:ahLst/>
            <a:cxnLst/>
            <a:rect l="l" t="t" r="r" b="b"/>
            <a:pathLst>
              <a:path w="646429" h="659764">
                <a:moveTo>
                  <a:pt x="532650" y="417779"/>
                </a:moveTo>
                <a:lnTo>
                  <a:pt x="458139" y="417779"/>
                </a:lnTo>
                <a:lnTo>
                  <a:pt x="451015" y="462152"/>
                </a:lnTo>
                <a:lnTo>
                  <a:pt x="437165" y="507503"/>
                </a:lnTo>
                <a:lnTo>
                  <a:pt x="412219" y="555337"/>
                </a:lnTo>
                <a:lnTo>
                  <a:pt x="371805" y="607161"/>
                </a:lnTo>
                <a:lnTo>
                  <a:pt x="430999" y="659384"/>
                </a:lnTo>
                <a:lnTo>
                  <a:pt x="469975" y="611928"/>
                </a:lnTo>
                <a:lnTo>
                  <a:pt x="497356" y="563507"/>
                </a:lnTo>
                <a:lnTo>
                  <a:pt x="515415" y="514652"/>
                </a:lnTo>
                <a:lnTo>
                  <a:pt x="526423" y="465898"/>
                </a:lnTo>
                <a:lnTo>
                  <a:pt x="532650" y="417779"/>
                </a:lnTo>
                <a:close/>
              </a:path>
              <a:path w="646429" h="659764">
                <a:moveTo>
                  <a:pt x="229263" y="600887"/>
                </a:moveTo>
                <a:lnTo>
                  <a:pt x="137172" y="600887"/>
                </a:lnTo>
                <a:lnTo>
                  <a:pt x="192874" y="657301"/>
                </a:lnTo>
                <a:lnTo>
                  <a:pt x="203969" y="642395"/>
                </a:lnTo>
                <a:lnTo>
                  <a:pt x="215325" y="625789"/>
                </a:lnTo>
                <a:lnTo>
                  <a:pt x="226943" y="605787"/>
                </a:lnTo>
                <a:lnTo>
                  <a:pt x="229263" y="600887"/>
                </a:lnTo>
                <a:close/>
              </a:path>
              <a:path w="646429" h="659764">
                <a:moveTo>
                  <a:pt x="137172" y="248589"/>
                </a:moveTo>
                <a:lnTo>
                  <a:pt x="52908" y="248589"/>
                </a:lnTo>
                <a:lnTo>
                  <a:pt x="52908" y="655904"/>
                </a:lnTo>
                <a:lnTo>
                  <a:pt x="137172" y="655904"/>
                </a:lnTo>
                <a:lnTo>
                  <a:pt x="137172" y="600887"/>
                </a:lnTo>
                <a:lnTo>
                  <a:pt x="229263" y="600887"/>
                </a:lnTo>
                <a:lnTo>
                  <a:pt x="229918" y="599503"/>
                </a:lnTo>
                <a:lnTo>
                  <a:pt x="137172" y="599503"/>
                </a:lnTo>
                <a:lnTo>
                  <a:pt x="137172" y="248589"/>
                </a:lnTo>
                <a:close/>
              </a:path>
              <a:path w="646429" h="659764">
                <a:moveTo>
                  <a:pt x="371908" y="580694"/>
                </a:moveTo>
                <a:lnTo>
                  <a:pt x="238823" y="580694"/>
                </a:lnTo>
                <a:lnTo>
                  <a:pt x="252742" y="655904"/>
                </a:lnTo>
                <a:lnTo>
                  <a:pt x="307060" y="655904"/>
                </a:lnTo>
                <a:lnTo>
                  <a:pt x="332217" y="651562"/>
                </a:lnTo>
                <a:lnTo>
                  <a:pt x="348565" y="641018"/>
                </a:lnTo>
                <a:lnTo>
                  <a:pt x="358258" y="627995"/>
                </a:lnTo>
                <a:lnTo>
                  <a:pt x="363448" y="616216"/>
                </a:lnTo>
                <a:lnTo>
                  <a:pt x="371908" y="580694"/>
                </a:lnTo>
                <a:close/>
              </a:path>
              <a:path w="646429" h="659764">
                <a:moveTo>
                  <a:pt x="646137" y="339102"/>
                </a:moveTo>
                <a:lnTo>
                  <a:pt x="416369" y="339102"/>
                </a:lnTo>
                <a:lnTo>
                  <a:pt x="416369" y="417779"/>
                </a:lnTo>
                <a:lnTo>
                  <a:pt x="568845" y="417779"/>
                </a:lnTo>
                <a:lnTo>
                  <a:pt x="568487" y="450543"/>
                </a:lnTo>
                <a:lnTo>
                  <a:pt x="567021" y="491402"/>
                </a:lnTo>
                <a:lnTo>
                  <a:pt x="563857" y="530959"/>
                </a:lnTo>
                <a:lnTo>
                  <a:pt x="553208" y="569298"/>
                </a:lnTo>
                <a:lnTo>
                  <a:pt x="526376" y="577227"/>
                </a:lnTo>
                <a:lnTo>
                  <a:pt x="496443" y="577227"/>
                </a:lnTo>
                <a:lnTo>
                  <a:pt x="510374" y="655904"/>
                </a:lnTo>
                <a:lnTo>
                  <a:pt x="562597" y="655904"/>
                </a:lnTo>
                <a:lnTo>
                  <a:pt x="584230" y="653881"/>
                </a:lnTo>
                <a:lnTo>
                  <a:pt x="625246" y="614108"/>
                </a:lnTo>
                <a:lnTo>
                  <a:pt x="639326" y="544990"/>
                </a:lnTo>
                <a:lnTo>
                  <a:pt x="642584" y="494722"/>
                </a:lnTo>
                <a:lnTo>
                  <a:pt x="644569" y="427329"/>
                </a:lnTo>
                <a:lnTo>
                  <a:pt x="646137" y="339102"/>
                </a:lnTo>
                <a:close/>
              </a:path>
              <a:path w="646429" h="659764">
                <a:moveTo>
                  <a:pt x="280593" y="417779"/>
                </a:moveTo>
                <a:lnTo>
                  <a:pt x="207492" y="417779"/>
                </a:lnTo>
                <a:lnTo>
                  <a:pt x="202275" y="454203"/>
                </a:lnTo>
                <a:lnTo>
                  <a:pt x="191387" y="499240"/>
                </a:lnTo>
                <a:lnTo>
                  <a:pt x="170971" y="548977"/>
                </a:lnTo>
                <a:lnTo>
                  <a:pt x="137172" y="599503"/>
                </a:lnTo>
                <a:lnTo>
                  <a:pt x="229918" y="599503"/>
                </a:lnTo>
                <a:lnTo>
                  <a:pt x="238823" y="580694"/>
                </a:lnTo>
                <a:lnTo>
                  <a:pt x="371908" y="580694"/>
                </a:lnTo>
                <a:lnTo>
                  <a:pt x="372358" y="578809"/>
                </a:lnTo>
                <a:lnTo>
                  <a:pt x="372538" y="577227"/>
                </a:lnTo>
                <a:lnTo>
                  <a:pt x="240207" y="577227"/>
                </a:lnTo>
                <a:lnTo>
                  <a:pt x="255335" y="537326"/>
                </a:lnTo>
                <a:lnTo>
                  <a:pt x="266673" y="497236"/>
                </a:lnTo>
                <a:lnTo>
                  <a:pt x="274874" y="457280"/>
                </a:lnTo>
                <a:lnTo>
                  <a:pt x="280593" y="417779"/>
                </a:lnTo>
                <a:close/>
              </a:path>
              <a:path w="646429" h="659764">
                <a:moveTo>
                  <a:pt x="385737" y="339102"/>
                </a:moveTo>
                <a:lnTo>
                  <a:pt x="165011" y="339102"/>
                </a:lnTo>
                <a:lnTo>
                  <a:pt x="165011" y="417779"/>
                </a:lnTo>
                <a:lnTo>
                  <a:pt x="310527" y="417779"/>
                </a:lnTo>
                <a:lnTo>
                  <a:pt x="308878" y="453250"/>
                </a:lnTo>
                <a:lnTo>
                  <a:pt x="306182" y="494722"/>
                </a:lnTo>
                <a:lnTo>
                  <a:pt x="298704" y="557034"/>
                </a:lnTo>
                <a:lnTo>
                  <a:pt x="269455" y="577227"/>
                </a:lnTo>
                <a:lnTo>
                  <a:pt x="372538" y="577227"/>
                </a:lnTo>
                <a:lnTo>
                  <a:pt x="378517" y="524712"/>
                </a:lnTo>
                <a:lnTo>
                  <a:pt x="382431" y="463810"/>
                </a:lnTo>
                <a:lnTo>
                  <a:pt x="384603" y="405985"/>
                </a:lnTo>
                <a:lnTo>
                  <a:pt x="385537" y="361121"/>
                </a:lnTo>
                <a:lnTo>
                  <a:pt x="385737" y="339102"/>
                </a:lnTo>
                <a:close/>
              </a:path>
              <a:path w="646429" h="659764">
                <a:moveTo>
                  <a:pt x="287566" y="292442"/>
                </a:moveTo>
                <a:lnTo>
                  <a:pt x="213055" y="292442"/>
                </a:lnTo>
                <a:lnTo>
                  <a:pt x="213448" y="312067"/>
                </a:lnTo>
                <a:lnTo>
                  <a:pt x="213524" y="327437"/>
                </a:lnTo>
                <a:lnTo>
                  <a:pt x="213448" y="332008"/>
                </a:lnTo>
                <a:lnTo>
                  <a:pt x="213055" y="339102"/>
                </a:lnTo>
                <a:lnTo>
                  <a:pt x="286867" y="339102"/>
                </a:lnTo>
                <a:lnTo>
                  <a:pt x="287271" y="328086"/>
                </a:lnTo>
                <a:lnTo>
                  <a:pt x="287391" y="321852"/>
                </a:lnTo>
                <a:lnTo>
                  <a:pt x="287513" y="312067"/>
                </a:lnTo>
                <a:lnTo>
                  <a:pt x="287566" y="292442"/>
                </a:lnTo>
                <a:close/>
              </a:path>
              <a:path w="646429" h="659764">
                <a:moveTo>
                  <a:pt x="538213" y="288277"/>
                </a:moveTo>
                <a:lnTo>
                  <a:pt x="463029" y="288277"/>
                </a:lnTo>
                <a:lnTo>
                  <a:pt x="463422" y="303850"/>
                </a:lnTo>
                <a:lnTo>
                  <a:pt x="463487" y="321852"/>
                </a:lnTo>
                <a:lnTo>
                  <a:pt x="463400" y="328086"/>
                </a:lnTo>
                <a:lnTo>
                  <a:pt x="463029" y="339102"/>
                </a:lnTo>
                <a:lnTo>
                  <a:pt x="537514" y="339102"/>
                </a:lnTo>
                <a:lnTo>
                  <a:pt x="537918" y="321852"/>
                </a:lnTo>
                <a:lnTo>
                  <a:pt x="538125" y="309241"/>
                </a:lnTo>
                <a:lnTo>
                  <a:pt x="538213" y="288277"/>
                </a:lnTo>
                <a:close/>
              </a:path>
              <a:path w="646429" h="659764">
                <a:moveTo>
                  <a:pt x="342859" y="224205"/>
                </a:moveTo>
                <a:lnTo>
                  <a:pt x="187998" y="224205"/>
                </a:lnTo>
                <a:lnTo>
                  <a:pt x="233946" y="289661"/>
                </a:lnTo>
                <a:lnTo>
                  <a:pt x="279307" y="269400"/>
                </a:lnTo>
                <a:lnTo>
                  <a:pt x="321089" y="243057"/>
                </a:lnTo>
                <a:lnTo>
                  <a:pt x="342859" y="224205"/>
                </a:lnTo>
                <a:close/>
              </a:path>
              <a:path w="646429" h="659764">
                <a:moveTo>
                  <a:pt x="621068" y="53619"/>
                </a:moveTo>
                <a:lnTo>
                  <a:pt x="190766" y="53619"/>
                </a:lnTo>
                <a:lnTo>
                  <a:pt x="190766" y="130225"/>
                </a:lnTo>
                <a:lnTo>
                  <a:pt x="532650" y="130225"/>
                </a:lnTo>
                <a:lnTo>
                  <a:pt x="530627" y="167359"/>
                </a:lnTo>
                <a:lnTo>
                  <a:pt x="523773" y="186609"/>
                </a:lnTo>
                <a:lnTo>
                  <a:pt x="512480" y="193849"/>
                </a:lnTo>
                <a:lnTo>
                  <a:pt x="497141" y="194957"/>
                </a:lnTo>
                <a:lnTo>
                  <a:pt x="412889" y="194957"/>
                </a:lnTo>
                <a:lnTo>
                  <a:pt x="429590" y="274332"/>
                </a:lnTo>
                <a:lnTo>
                  <a:pt x="522211" y="274332"/>
                </a:lnTo>
                <a:lnTo>
                  <a:pt x="565549" y="266717"/>
                </a:lnTo>
                <a:lnTo>
                  <a:pt x="602880" y="226160"/>
                </a:lnTo>
                <a:lnTo>
                  <a:pt x="611961" y="180710"/>
                </a:lnTo>
                <a:lnTo>
                  <a:pt x="618119" y="105563"/>
                </a:lnTo>
                <a:lnTo>
                  <a:pt x="621068" y="53619"/>
                </a:lnTo>
                <a:close/>
              </a:path>
              <a:path w="646429" h="659764">
                <a:moveTo>
                  <a:pt x="187998" y="162941"/>
                </a:moveTo>
                <a:lnTo>
                  <a:pt x="0" y="162941"/>
                </a:lnTo>
                <a:lnTo>
                  <a:pt x="0" y="248589"/>
                </a:lnTo>
                <a:lnTo>
                  <a:pt x="187998" y="248589"/>
                </a:lnTo>
                <a:lnTo>
                  <a:pt x="187998" y="224205"/>
                </a:lnTo>
                <a:lnTo>
                  <a:pt x="342859" y="224205"/>
                </a:lnTo>
                <a:lnTo>
                  <a:pt x="350911" y="217233"/>
                </a:lnTo>
                <a:lnTo>
                  <a:pt x="187998" y="217233"/>
                </a:lnTo>
                <a:lnTo>
                  <a:pt x="187998" y="162941"/>
                </a:lnTo>
                <a:close/>
              </a:path>
              <a:path w="646429" h="659764">
                <a:moveTo>
                  <a:pt x="414286" y="130225"/>
                </a:moveTo>
                <a:lnTo>
                  <a:pt x="323062" y="130225"/>
                </a:lnTo>
                <a:lnTo>
                  <a:pt x="306662" y="149696"/>
                </a:lnTo>
                <a:lnTo>
                  <a:pt x="280076" y="172691"/>
                </a:lnTo>
                <a:lnTo>
                  <a:pt x="241216" y="196205"/>
                </a:lnTo>
                <a:lnTo>
                  <a:pt x="187998" y="217233"/>
                </a:lnTo>
                <a:lnTo>
                  <a:pt x="350911" y="217233"/>
                </a:lnTo>
                <a:lnTo>
                  <a:pt x="358224" y="210900"/>
                </a:lnTo>
                <a:lnTo>
                  <a:pt x="389646" y="173200"/>
                </a:lnTo>
                <a:lnTo>
                  <a:pt x="414286" y="130225"/>
                </a:lnTo>
                <a:close/>
              </a:path>
              <a:path w="646429" h="659764">
                <a:moveTo>
                  <a:pt x="137172" y="0"/>
                </a:moveTo>
                <a:lnTo>
                  <a:pt x="52908" y="0"/>
                </a:lnTo>
                <a:lnTo>
                  <a:pt x="52908" y="162941"/>
                </a:lnTo>
                <a:lnTo>
                  <a:pt x="137172" y="162941"/>
                </a:lnTo>
                <a:lnTo>
                  <a:pt x="137172" y="0"/>
                </a:lnTo>
                <a:close/>
              </a:path>
              <a:path w="646429" h="659764">
                <a:moveTo>
                  <a:pt x="447001" y="0"/>
                </a:moveTo>
                <a:lnTo>
                  <a:pt x="361365" y="0"/>
                </a:lnTo>
                <a:lnTo>
                  <a:pt x="360263" y="12394"/>
                </a:lnTo>
                <a:lnTo>
                  <a:pt x="358836" y="24457"/>
                </a:lnTo>
                <a:lnTo>
                  <a:pt x="356759" y="37697"/>
                </a:lnTo>
                <a:lnTo>
                  <a:pt x="353707" y="53619"/>
                </a:lnTo>
                <a:lnTo>
                  <a:pt x="440029" y="53619"/>
                </a:lnTo>
                <a:lnTo>
                  <a:pt x="442697" y="38488"/>
                </a:lnTo>
                <a:lnTo>
                  <a:pt x="444573" y="24985"/>
                </a:lnTo>
                <a:lnTo>
                  <a:pt x="445919" y="12392"/>
                </a:lnTo>
                <a:lnTo>
                  <a:pt x="447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0720" y="4233228"/>
            <a:ext cx="645795" cy="655955"/>
          </a:xfrm>
          <a:custGeom>
            <a:avLst/>
            <a:gdLst/>
            <a:ahLst/>
            <a:cxnLst/>
            <a:rect l="l" t="t" r="r" b="b"/>
            <a:pathLst>
              <a:path w="645795" h="655954">
                <a:moveTo>
                  <a:pt x="645439" y="135775"/>
                </a:moveTo>
                <a:lnTo>
                  <a:pt x="18796" y="135775"/>
                </a:lnTo>
                <a:lnTo>
                  <a:pt x="18796" y="224205"/>
                </a:lnTo>
                <a:lnTo>
                  <a:pt x="550748" y="224205"/>
                </a:lnTo>
                <a:lnTo>
                  <a:pt x="549432" y="263683"/>
                </a:lnTo>
                <a:lnTo>
                  <a:pt x="547399" y="314459"/>
                </a:lnTo>
                <a:lnTo>
                  <a:pt x="544398" y="371117"/>
                </a:lnTo>
                <a:lnTo>
                  <a:pt x="540178" y="428240"/>
                </a:lnTo>
                <a:lnTo>
                  <a:pt x="534487" y="480410"/>
                </a:lnTo>
                <a:lnTo>
                  <a:pt x="527075" y="522211"/>
                </a:lnTo>
                <a:lnTo>
                  <a:pt x="507493" y="557717"/>
                </a:lnTo>
                <a:lnTo>
                  <a:pt x="476948" y="563981"/>
                </a:lnTo>
                <a:lnTo>
                  <a:pt x="374599" y="563981"/>
                </a:lnTo>
                <a:lnTo>
                  <a:pt x="389902" y="655904"/>
                </a:lnTo>
                <a:lnTo>
                  <a:pt x="497827" y="655904"/>
                </a:lnTo>
                <a:lnTo>
                  <a:pt x="528686" y="653955"/>
                </a:lnTo>
                <a:lnTo>
                  <a:pt x="589881" y="622117"/>
                </a:lnTo>
                <a:lnTo>
                  <a:pt x="611339" y="581393"/>
                </a:lnTo>
                <a:lnTo>
                  <a:pt x="626710" y="502291"/>
                </a:lnTo>
                <a:lnTo>
                  <a:pt x="632245" y="451009"/>
                </a:lnTo>
                <a:lnTo>
                  <a:pt x="636560" y="395223"/>
                </a:lnTo>
                <a:lnTo>
                  <a:pt x="639814" y="337420"/>
                </a:lnTo>
                <a:lnTo>
                  <a:pt x="642169" y="280087"/>
                </a:lnTo>
                <a:lnTo>
                  <a:pt x="643817" y="224205"/>
                </a:lnTo>
                <a:lnTo>
                  <a:pt x="644821" y="176777"/>
                </a:lnTo>
                <a:lnTo>
                  <a:pt x="645439" y="135775"/>
                </a:lnTo>
                <a:close/>
              </a:path>
              <a:path w="645795" h="655954">
                <a:moveTo>
                  <a:pt x="334911" y="224205"/>
                </a:moveTo>
                <a:lnTo>
                  <a:pt x="242303" y="224205"/>
                </a:lnTo>
                <a:lnTo>
                  <a:pt x="236264" y="266060"/>
                </a:lnTo>
                <a:lnTo>
                  <a:pt x="227251" y="307123"/>
                </a:lnTo>
                <a:lnTo>
                  <a:pt x="214301" y="347377"/>
                </a:lnTo>
                <a:lnTo>
                  <a:pt x="196451" y="386805"/>
                </a:lnTo>
                <a:lnTo>
                  <a:pt x="172738" y="425390"/>
                </a:lnTo>
                <a:lnTo>
                  <a:pt x="142200" y="463115"/>
                </a:lnTo>
                <a:lnTo>
                  <a:pt x="103872" y="499962"/>
                </a:lnTo>
                <a:lnTo>
                  <a:pt x="56793" y="535914"/>
                </a:lnTo>
                <a:lnTo>
                  <a:pt x="0" y="570953"/>
                </a:lnTo>
                <a:lnTo>
                  <a:pt x="52908" y="654494"/>
                </a:lnTo>
                <a:lnTo>
                  <a:pt x="89876" y="631823"/>
                </a:lnTo>
                <a:lnTo>
                  <a:pt x="125708" y="606880"/>
                </a:lnTo>
                <a:lnTo>
                  <a:pt x="160027" y="579325"/>
                </a:lnTo>
                <a:lnTo>
                  <a:pt x="192457" y="548821"/>
                </a:lnTo>
                <a:lnTo>
                  <a:pt x="222620" y="515027"/>
                </a:lnTo>
                <a:lnTo>
                  <a:pt x="250140" y="477604"/>
                </a:lnTo>
                <a:lnTo>
                  <a:pt x="274641" y="436215"/>
                </a:lnTo>
                <a:lnTo>
                  <a:pt x="295745" y="390519"/>
                </a:lnTo>
                <a:lnTo>
                  <a:pt x="313076" y="340178"/>
                </a:lnTo>
                <a:lnTo>
                  <a:pt x="326257" y="284853"/>
                </a:lnTo>
                <a:lnTo>
                  <a:pt x="334911" y="224205"/>
                </a:lnTo>
                <a:close/>
              </a:path>
              <a:path w="645795" h="655954">
                <a:moveTo>
                  <a:pt x="341871" y="0"/>
                </a:moveTo>
                <a:lnTo>
                  <a:pt x="249961" y="0"/>
                </a:lnTo>
                <a:lnTo>
                  <a:pt x="249942" y="89566"/>
                </a:lnTo>
                <a:lnTo>
                  <a:pt x="249786" y="105837"/>
                </a:lnTo>
                <a:lnTo>
                  <a:pt x="249372" y="120154"/>
                </a:lnTo>
                <a:lnTo>
                  <a:pt x="248564" y="135775"/>
                </a:lnTo>
                <a:lnTo>
                  <a:pt x="341172" y="135775"/>
                </a:lnTo>
                <a:lnTo>
                  <a:pt x="341281" y="116370"/>
                </a:lnTo>
                <a:lnTo>
                  <a:pt x="341522" y="101663"/>
                </a:lnTo>
                <a:lnTo>
                  <a:pt x="341762" y="89566"/>
                </a:lnTo>
                <a:lnTo>
                  <a:pt x="341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2339" y="2185784"/>
            <a:ext cx="3227705" cy="1543050"/>
          </a:xfrm>
          <a:custGeom>
            <a:avLst/>
            <a:gdLst/>
            <a:ahLst/>
            <a:cxnLst/>
            <a:rect l="l" t="t" r="r" b="b"/>
            <a:pathLst>
              <a:path w="3227704" h="1543050">
                <a:moveTo>
                  <a:pt x="3227336" y="771296"/>
                </a:moveTo>
                <a:lnTo>
                  <a:pt x="3222481" y="831575"/>
                </a:lnTo>
                <a:lnTo>
                  <a:pt x="3208156" y="890585"/>
                </a:lnTo>
                <a:lnTo>
                  <a:pt x="3184718" y="948155"/>
                </a:lnTo>
                <a:lnTo>
                  <a:pt x="3152527" y="1004113"/>
                </a:lnTo>
                <a:lnTo>
                  <a:pt x="3111942" y="1058287"/>
                </a:lnTo>
                <a:lnTo>
                  <a:pt x="3063321" y="1110507"/>
                </a:lnTo>
                <a:lnTo>
                  <a:pt x="3007023" y="1160600"/>
                </a:lnTo>
                <a:lnTo>
                  <a:pt x="2976107" y="1184795"/>
                </a:lnTo>
                <a:lnTo>
                  <a:pt x="2943406" y="1208395"/>
                </a:lnTo>
                <a:lnTo>
                  <a:pt x="2908966" y="1231378"/>
                </a:lnTo>
                <a:lnTo>
                  <a:pt x="2872831" y="1253721"/>
                </a:lnTo>
                <a:lnTo>
                  <a:pt x="2835045" y="1275405"/>
                </a:lnTo>
                <a:lnTo>
                  <a:pt x="2795654" y="1296407"/>
                </a:lnTo>
                <a:lnTo>
                  <a:pt x="2754703" y="1316705"/>
                </a:lnTo>
                <a:lnTo>
                  <a:pt x="2712235" y="1336280"/>
                </a:lnTo>
                <a:lnTo>
                  <a:pt x="2668297" y="1355108"/>
                </a:lnTo>
                <a:lnTo>
                  <a:pt x="2622933" y="1373169"/>
                </a:lnTo>
                <a:lnTo>
                  <a:pt x="2576188" y="1390441"/>
                </a:lnTo>
                <a:lnTo>
                  <a:pt x="2528107" y="1406903"/>
                </a:lnTo>
                <a:lnTo>
                  <a:pt x="2478734" y="1422534"/>
                </a:lnTo>
                <a:lnTo>
                  <a:pt x="2428115" y="1437311"/>
                </a:lnTo>
                <a:lnTo>
                  <a:pt x="2376294" y="1451214"/>
                </a:lnTo>
                <a:lnTo>
                  <a:pt x="2323316" y="1464221"/>
                </a:lnTo>
                <a:lnTo>
                  <a:pt x="2269225" y="1476310"/>
                </a:lnTo>
                <a:lnTo>
                  <a:pt x="2214068" y="1487461"/>
                </a:lnTo>
                <a:lnTo>
                  <a:pt x="2157888" y="1497651"/>
                </a:lnTo>
                <a:lnTo>
                  <a:pt x="2100731" y="1506860"/>
                </a:lnTo>
                <a:lnTo>
                  <a:pt x="2042641" y="1515066"/>
                </a:lnTo>
                <a:lnTo>
                  <a:pt x="1983663" y="1522247"/>
                </a:lnTo>
                <a:lnTo>
                  <a:pt x="1923842" y="1528382"/>
                </a:lnTo>
                <a:lnTo>
                  <a:pt x="1863223" y="1533450"/>
                </a:lnTo>
                <a:lnTo>
                  <a:pt x="1801850" y="1537429"/>
                </a:lnTo>
                <a:lnTo>
                  <a:pt x="1739769" y="1540297"/>
                </a:lnTo>
                <a:lnTo>
                  <a:pt x="1677025" y="1542034"/>
                </a:lnTo>
                <a:lnTo>
                  <a:pt x="1613661" y="1542618"/>
                </a:lnTo>
                <a:lnTo>
                  <a:pt x="1550299" y="1542034"/>
                </a:lnTo>
                <a:lnTo>
                  <a:pt x="1487555" y="1540297"/>
                </a:lnTo>
                <a:lnTo>
                  <a:pt x="1425475" y="1537429"/>
                </a:lnTo>
                <a:lnTo>
                  <a:pt x="1364103" y="1533450"/>
                </a:lnTo>
                <a:lnTo>
                  <a:pt x="1303485" y="1528382"/>
                </a:lnTo>
                <a:lnTo>
                  <a:pt x="1243665" y="1522247"/>
                </a:lnTo>
                <a:lnTo>
                  <a:pt x="1184688" y="1515066"/>
                </a:lnTo>
                <a:lnTo>
                  <a:pt x="1126598" y="1506860"/>
                </a:lnTo>
                <a:lnTo>
                  <a:pt x="1069441" y="1497651"/>
                </a:lnTo>
                <a:lnTo>
                  <a:pt x="1013262" y="1487461"/>
                </a:lnTo>
                <a:lnTo>
                  <a:pt x="958105" y="1476310"/>
                </a:lnTo>
                <a:lnTo>
                  <a:pt x="904015" y="1464221"/>
                </a:lnTo>
                <a:lnTo>
                  <a:pt x="851038" y="1451214"/>
                </a:lnTo>
                <a:lnTo>
                  <a:pt x="799217" y="1437311"/>
                </a:lnTo>
                <a:lnTo>
                  <a:pt x="748598" y="1422534"/>
                </a:lnTo>
                <a:lnTo>
                  <a:pt x="699226" y="1406903"/>
                </a:lnTo>
                <a:lnTo>
                  <a:pt x="651145" y="1390441"/>
                </a:lnTo>
                <a:lnTo>
                  <a:pt x="604400" y="1373169"/>
                </a:lnTo>
                <a:lnTo>
                  <a:pt x="559036" y="1355108"/>
                </a:lnTo>
                <a:lnTo>
                  <a:pt x="515098" y="1336280"/>
                </a:lnTo>
                <a:lnTo>
                  <a:pt x="472632" y="1316705"/>
                </a:lnTo>
                <a:lnTo>
                  <a:pt x="431680" y="1296407"/>
                </a:lnTo>
                <a:lnTo>
                  <a:pt x="392290" y="1275405"/>
                </a:lnTo>
                <a:lnTo>
                  <a:pt x="354504" y="1253721"/>
                </a:lnTo>
                <a:lnTo>
                  <a:pt x="318369" y="1231378"/>
                </a:lnTo>
                <a:lnTo>
                  <a:pt x="283929" y="1208395"/>
                </a:lnTo>
                <a:lnTo>
                  <a:pt x="251228" y="1184795"/>
                </a:lnTo>
                <a:lnTo>
                  <a:pt x="220313" y="1160600"/>
                </a:lnTo>
                <a:lnTo>
                  <a:pt x="191226" y="1135830"/>
                </a:lnTo>
                <a:lnTo>
                  <a:pt x="138722" y="1084652"/>
                </a:lnTo>
                <a:lnTo>
                  <a:pt x="94074" y="1031434"/>
                </a:lnTo>
                <a:lnTo>
                  <a:pt x="57641" y="976346"/>
                </a:lnTo>
                <a:lnTo>
                  <a:pt x="29782" y="919561"/>
                </a:lnTo>
                <a:lnTo>
                  <a:pt x="10856" y="861250"/>
                </a:lnTo>
                <a:lnTo>
                  <a:pt x="1221" y="801583"/>
                </a:lnTo>
                <a:lnTo>
                  <a:pt x="0" y="771296"/>
                </a:lnTo>
                <a:lnTo>
                  <a:pt x="1221" y="741010"/>
                </a:lnTo>
                <a:lnTo>
                  <a:pt x="10856" y="681347"/>
                </a:lnTo>
                <a:lnTo>
                  <a:pt x="29782" y="623039"/>
                </a:lnTo>
                <a:lnTo>
                  <a:pt x="57641" y="566256"/>
                </a:lnTo>
                <a:lnTo>
                  <a:pt x="94074" y="511171"/>
                </a:lnTo>
                <a:lnTo>
                  <a:pt x="138722" y="457955"/>
                </a:lnTo>
                <a:lnTo>
                  <a:pt x="191226" y="406779"/>
                </a:lnTo>
                <a:lnTo>
                  <a:pt x="220313" y="382010"/>
                </a:lnTo>
                <a:lnTo>
                  <a:pt x="251228" y="357815"/>
                </a:lnTo>
                <a:lnTo>
                  <a:pt x="283929" y="334216"/>
                </a:lnTo>
                <a:lnTo>
                  <a:pt x="318369" y="311234"/>
                </a:lnTo>
                <a:lnTo>
                  <a:pt x="354504" y="288891"/>
                </a:lnTo>
                <a:lnTo>
                  <a:pt x="392290" y="267208"/>
                </a:lnTo>
                <a:lnTo>
                  <a:pt x="431680" y="246207"/>
                </a:lnTo>
                <a:lnTo>
                  <a:pt x="472632" y="225909"/>
                </a:lnTo>
                <a:lnTo>
                  <a:pt x="515098" y="206335"/>
                </a:lnTo>
                <a:lnTo>
                  <a:pt x="559036" y="187507"/>
                </a:lnTo>
                <a:lnTo>
                  <a:pt x="604400" y="169446"/>
                </a:lnTo>
                <a:lnTo>
                  <a:pt x="651145" y="152174"/>
                </a:lnTo>
                <a:lnTo>
                  <a:pt x="699226" y="135712"/>
                </a:lnTo>
                <a:lnTo>
                  <a:pt x="748598" y="120082"/>
                </a:lnTo>
                <a:lnTo>
                  <a:pt x="799217" y="105305"/>
                </a:lnTo>
                <a:lnTo>
                  <a:pt x="851038" y="91402"/>
                </a:lnTo>
                <a:lnTo>
                  <a:pt x="904015" y="78396"/>
                </a:lnTo>
                <a:lnTo>
                  <a:pt x="958105" y="66306"/>
                </a:lnTo>
                <a:lnTo>
                  <a:pt x="1013262" y="55156"/>
                </a:lnTo>
                <a:lnTo>
                  <a:pt x="1069441" y="44966"/>
                </a:lnTo>
                <a:lnTo>
                  <a:pt x="1126598" y="35757"/>
                </a:lnTo>
                <a:lnTo>
                  <a:pt x="1184688" y="27551"/>
                </a:lnTo>
                <a:lnTo>
                  <a:pt x="1243665" y="20370"/>
                </a:lnTo>
                <a:lnTo>
                  <a:pt x="1303485" y="14235"/>
                </a:lnTo>
                <a:lnTo>
                  <a:pt x="1364103" y="9167"/>
                </a:lnTo>
                <a:lnTo>
                  <a:pt x="1425475" y="5189"/>
                </a:lnTo>
                <a:lnTo>
                  <a:pt x="1487555" y="2320"/>
                </a:lnTo>
                <a:lnTo>
                  <a:pt x="1550299" y="583"/>
                </a:lnTo>
                <a:lnTo>
                  <a:pt x="1613661" y="0"/>
                </a:lnTo>
                <a:lnTo>
                  <a:pt x="1677025" y="583"/>
                </a:lnTo>
                <a:lnTo>
                  <a:pt x="1739769" y="2320"/>
                </a:lnTo>
                <a:lnTo>
                  <a:pt x="1801850" y="5189"/>
                </a:lnTo>
                <a:lnTo>
                  <a:pt x="1863223" y="9167"/>
                </a:lnTo>
                <a:lnTo>
                  <a:pt x="1923842" y="14235"/>
                </a:lnTo>
                <a:lnTo>
                  <a:pt x="1983663" y="20370"/>
                </a:lnTo>
                <a:lnTo>
                  <a:pt x="2042641" y="27551"/>
                </a:lnTo>
                <a:lnTo>
                  <a:pt x="2100731" y="35757"/>
                </a:lnTo>
                <a:lnTo>
                  <a:pt x="2157888" y="44966"/>
                </a:lnTo>
                <a:lnTo>
                  <a:pt x="2214068" y="55156"/>
                </a:lnTo>
                <a:lnTo>
                  <a:pt x="2269225" y="66306"/>
                </a:lnTo>
                <a:lnTo>
                  <a:pt x="2323316" y="78396"/>
                </a:lnTo>
                <a:lnTo>
                  <a:pt x="2376294" y="91402"/>
                </a:lnTo>
                <a:lnTo>
                  <a:pt x="2428115" y="105305"/>
                </a:lnTo>
                <a:lnTo>
                  <a:pt x="2478734" y="120082"/>
                </a:lnTo>
                <a:lnTo>
                  <a:pt x="2528107" y="135712"/>
                </a:lnTo>
                <a:lnTo>
                  <a:pt x="2576188" y="152174"/>
                </a:lnTo>
                <a:lnTo>
                  <a:pt x="2622933" y="169446"/>
                </a:lnTo>
                <a:lnTo>
                  <a:pt x="2668297" y="187507"/>
                </a:lnTo>
                <a:lnTo>
                  <a:pt x="2712235" y="206335"/>
                </a:lnTo>
                <a:lnTo>
                  <a:pt x="2754703" y="225909"/>
                </a:lnTo>
                <a:lnTo>
                  <a:pt x="2795654" y="246207"/>
                </a:lnTo>
                <a:lnTo>
                  <a:pt x="2835045" y="267208"/>
                </a:lnTo>
                <a:lnTo>
                  <a:pt x="2872831" y="288891"/>
                </a:lnTo>
                <a:lnTo>
                  <a:pt x="2908966" y="311234"/>
                </a:lnTo>
                <a:lnTo>
                  <a:pt x="2943406" y="334216"/>
                </a:lnTo>
                <a:lnTo>
                  <a:pt x="2976107" y="357815"/>
                </a:lnTo>
                <a:lnTo>
                  <a:pt x="3007023" y="382010"/>
                </a:lnTo>
                <a:lnTo>
                  <a:pt x="3036109" y="406779"/>
                </a:lnTo>
                <a:lnTo>
                  <a:pt x="3088613" y="457955"/>
                </a:lnTo>
                <a:lnTo>
                  <a:pt x="3133261" y="511171"/>
                </a:lnTo>
                <a:lnTo>
                  <a:pt x="3169694" y="566256"/>
                </a:lnTo>
                <a:lnTo>
                  <a:pt x="3197553" y="623039"/>
                </a:lnTo>
                <a:lnTo>
                  <a:pt x="3216480" y="681347"/>
                </a:lnTo>
                <a:lnTo>
                  <a:pt x="3226115" y="741010"/>
                </a:lnTo>
                <a:lnTo>
                  <a:pt x="3227336" y="771296"/>
                </a:lnTo>
                <a:close/>
              </a:path>
            </a:pathLst>
          </a:custGeom>
          <a:ln w="82804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6538" y="5602605"/>
            <a:ext cx="278765" cy="344170"/>
          </a:xfrm>
          <a:custGeom>
            <a:avLst/>
            <a:gdLst/>
            <a:ahLst/>
            <a:cxnLst/>
            <a:rect l="l" t="t" r="r" b="b"/>
            <a:pathLst>
              <a:path w="278764" h="344170">
                <a:moveTo>
                  <a:pt x="181902" y="0"/>
                </a:moveTo>
                <a:lnTo>
                  <a:pt x="0" y="0"/>
                </a:lnTo>
                <a:lnTo>
                  <a:pt x="0" y="343725"/>
                </a:lnTo>
                <a:lnTo>
                  <a:pt x="60629" y="343725"/>
                </a:lnTo>
                <a:lnTo>
                  <a:pt x="60629" y="206324"/>
                </a:lnTo>
                <a:lnTo>
                  <a:pt x="262198" y="206324"/>
                </a:lnTo>
                <a:lnTo>
                  <a:pt x="261019" y="203317"/>
                </a:lnTo>
                <a:lnTo>
                  <a:pt x="246483" y="188450"/>
                </a:lnTo>
                <a:lnTo>
                  <a:pt x="224218" y="179273"/>
                </a:lnTo>
                <a:lnTo>
                  <a:pt x="254043" y="162358"/>
                </a:lnTo>
                <a:lnTo>
                  <a:pt x="260678" y="152234"/>
                </a:lnTo>
                <a:lnTo>
                  <a:pt x="60629" y="152234"/>
                </a:lnTo>
                <a:lnTo>
                  <a:pt x="60629" y="55384"/>
                </a:lnTo>
                <a:lnTo>
                  <a:pt x="270983" y="55384"/>
                </a:lnTo>
                <a:lnTo>
                  <a:pt x="270909" y="54831"/>
                </a:lnTo>
                <a:lnTo>
                  <a:pt x="254368" y="25295"/>
                </a:lnTo>
                <a:lnTo>
                  <a:pt x="225149" y="6555"/>
                </a:lnTo>
                <a:lnTo>
                  <a:pt x="181902" y="0"/>
                </a:lnTo>
                <a:close/>
              </a:path>
              <a:path w="278764" h="344170">
                <a:moveTo>
                  <a:pt x="262198" y="206324"/>
                </a:moveTo>
                <a:lnTo>
                  <a:pt x="158343" y="206324"/>
                </a:lnTo>
                <a:lnTo>
                  <a:pt x="176963" y="207114"/>
                </a:lnTo>
                <a:lnTo>
                  <a:pt x="194114" y="212648"/>
                </a:lnTo>
                <a:lnTo>
                  <a:pt x="206687" y="227669"/>
                </a:lnTo>
                <a:lnTo>
                  <a:pt x="211569" y="256920"/>
                </a:lnTo>
                <a:lnTo>
                  <a:pt x="211644" y="297903"/>
                </a:lnTo>
                <a:lnTo>
                  <a:pt x="212169" y="311176"/>
                </a:lnTo>
                <a:lnTo>
                  <a:pt x="213594" y="327310"/>
                </a:lnTo>
                <a:lnTo>
                  <a:pt x="216369" y="343725"/>
                </a:lnTo>
                <a:lnTo>
                  <a:pt x="278739" y="343725"/>
                </a:lnTo>
                <a:lnTo>
                  <a:pt x="276659" y="335257"/>
                </a:lnTo>
                <a:lnTo>
                  <a:pt x="274212" y="322408"/>
                </a:lnTo>
                <a:lnTo>
                  <a:pt x="272174" y="304406"/>
                </a:lnTo>
                <a:lnTo>
                  <a:pt x="271322" y="280479"/>
                </a:lnTo>
                <a:lnTo>
                  <a:pt x="271322" y="248640"/>
                </a:lnTo>
                <a:lnTo>
                  <a:pt x="268931" y="223503"/>
                </a:lnTo>
                <a:lnTo>
                  <a:pt x="262198" y="206324"/>
                </a:lnTo>
                <a:close/>
              </a:path>
              <a:path w="278764" h="344170">
                <a:moveTo>
                  <a:pt x="270983" y="55384"/>
                </a:moveTo>
                <a:lnTo>
                  <a:pt x="166636" y="55384"/>
                </a:lnTo>
                <a:lnTo>
                  <a:pt x="187400" y="57376"/>
                </a:lnTo>
                <a:lnTo>
                  <a:pt x="202892" y="64439"/>
                </a:lnTo>
                <a:lnTo>
                  <a:pt x="212578" y="78208"/>
                </a:lnTo>
                <a:lnTo>
                  <a:pt x="215925" y="100317"/>
                </a:lnTo>
                <a:lnTo>
                  <a:pt x="212250" y="127567"/>
                </a:lnTo>
                <a:lnTo>
                  <a:pt x="201909" y="143287"/>
                </a:lnTo>
                <a:lnTo>
                  <a:pt x="185927" y="150502"/>
                </a:lnTo>
                <a:lnTo>
                  <a:pt x="165328" y="152234"/>
                </a:lnTo>
                <a:lnTo>
                  <a:pt x="260678" y="152234"/>
                </a:lnTo>
                <a:lnTo>
                  <a:pt x="269473" y="138815"/>
                </a:lnTo>
                <a:lnTo>
                  <a:pt x="275251" y="114127"/>
                </a:lnTo>
                <a:lnTo>
                  <a:pt x="276123" y="93776"/>
                </a:lnTo>
                <a:lnTo>
                  <a:pt x="270983" y="553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49372" y="5599112"/>
            <a:ext cx="309880" cy="351155"/>
          </a:xfrm>
          <a:custGeom>
            <a:avLst/>
            <a:gdLst/>
            <a:ahLst/>
            <a:cxnLst/>
            <a:rect l="l" t="t" r="r" b="b"/>
            <a:pathLst>
              <a:path w="309880" h="351154">
                <a:moveTo>
                  <a:pt x="153987" y="0"/>
                </a:moveTo>
                <a:lnTo>
                  <a:pt x="95780" y="4535"/>
                </a:lnTo>
                <a:lnTo>
                  <a:pt x="54160" y="18546"/>
                </a:lnTo>
                <a:lnTo>
                  <a:pt x="9970" y="77419"/>
                </a:lnTo>
                <a:lnTo>
                  <a:pt x="2046" y="123494"/>
                </a:lnTo>
                <a:lnTo>
                  <a:pt x="0" y="181470"/>
                </a:lnTo>
                <a:lnTo>
                  <a:pt x="3510" y="242778"/>
                </a:lnTo>
                <a:lnTo>
                  <a:pt x="14848" y="287774"/>
                </a:lnTo>
                <a:lnTo>
                  <a:pt x="65851" y="338047"/>
                </a:lnTo>
                <a:lnTo>
                  <a:pt x="107939" y="347928"/>
                </a:lnTo>
                <a:lnTo>
                  <a:pt x="162699" y="350710"/>
                </a:lnTo>
                <a:lnTo>
                  <a:pt x="214508" y="347479"/>
                </a:lnTo>
                <a:lnTo>
                  <a:pt x="255508" y="335746"/>
                </a:lnTo>
                <a:lnTo>
                  <a:pt x="285261" y="312456"/>
                </a:lnTo>
                <a:lnTo>
                  <a:pt x="293220" y="295757"/>
                </a:lnTo>
                <a:lnTo>
                  <a:pt x="152666" y="295757"/>
                </a:lnTo>
                <a:lnTo>
                  <a:pt x="103508" y="290346"/>
                </a:lnTo>
                <a:lnTo>
                  <a:pt x="75734" y="271438"/>
                </a:lnTo>
                <a:lnTo>
                  <a:pt x="63418" y="235026"/>
                </a:lnTo>
                <a:lnTo>
                  <a:pt x="60629" y="177101"/>
                </a:lnTo>
                <a:lnTo>
                  <a:pt x="64713" y="111458"/>
                </a:lnTo>
                <a:lnTo>
                  <a:pt x="79552" y="74647"/>
                </a:lnTo>
                <a:lnTo>
                  <a:pt x="109032" y="58529"/>
                </a:lnTo>
                <a:lnTo>
                  <a:pt x="157035" y="54965"/>
                </a:lnTo>
                <a:lnTo>
                  <a:pt x="291254" y="54965"/>
                </a:lnTo>
                <a:lnTo>
                  <a:pt x="279859" y="34018"/>
                </a:lnTo>
                <a:lnTo>
                  <a:pt x="248612" y="12733"/>
                </a:lnTo>
                <a:lnTo>
                  <a:pt x="206417" y="2586"/>
                </a:lnTo>
                <a:lnTo>
                  <a:pt x="153987" y="0"/>
                </a:lnTo>
                <a:close/>
              </a:path>
              <a:path w="309880" h="351154">
                <a:moveTo>
                  <a:pt x="309270" y="218973"/>
                </a:moveTo>
                <a:lnTo>
                  <a:pt x="248208" y="218973"/>
                </a:lnTo>
                <a:lnTo>
                  <a:pt x="243837" y="260787"/>
                </a:lnTo>
                <a:lnTo>
                  <a:pt x="229236" y="283868"/>
                </a:lnTo>
                <a:lnTo>
                  <a:pt x="200236" y="293698"/>
                </a:lnTo>
                <a:lnTo>
                  <a:pt x="152666" y="295757"/>
                </a:lnTo>
                <a:lnTo>
                  <a:pt x="293220" y="295757"/>
                </a:lnTo>
                <a:lnTo>
                  <a:pt x="303328" y="274551"/>
                </a:lnTo>
                <a:lnTo>
                  <a:pt x="309270" y="218973"/>
                </a:lnTo>
                <a:close/>
              </a:path>
              <a:path w="309880" h="351154">
                <a:moveTo>
                  <a:pt x="291254" y="54965"/>
                </a:moveTo>
                <a:lnTo>
                  <a:pt x="157035" y="54965"/>
                </a:lnTo>
                <a:lnTo>
                  <a:pt x="194619" y="56908"/>
                </a:lnTo>
                <a:lnTo>
                  <a:pt x="222470" y="65925"/>
                </a:lnTo>
                <a:lnTo>
                  <a:pt x="239851" y="86801"/>
                </a:lnTo>
                <a:lnTo>
                  <a:pt x="246024" y="124320"/>
                </a:lnTo>
                <a:lnTo>
                  <a:pt x="306654" y="124320"/>
                </a:lnTo>
                <a:lnTo>
                  <a:pt x="299444" y="70021"/>
                </a:lnTo>
                <a:lnTo>
                  <a:pt x="291254" y="549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0997" y="5727370"/>
            <a:ext cx="106438" cy="106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5409" y="5602605"/>
            <a:ext cx="294640" cy="344170"/>
          </a:xfrm>
          <a:custGeom>
            <a:avLst/>
            <a:gdLst/>
            <a:ahLst/>
            <a:cxnLst/>
            <a:rect l="l" t="t" r="r" b="b"/>
            <a:pathLst>
              <a:path w="294639" h="344170">
                <a:moveTo>
                  <a:pt x="287032" y="0"/>
                </a:moveTo>
                <a:lnTo>
                  <a:pt x="10490" y="0"/>
                </a:lnTo>
                <a:lnTo>
                  <a:pt x="10490" y="55384"/>
                </a:lnTo>
                <a:lnTo>
                  <a:pt x="207644" y="55384"/>
                </a:lnTo>
                <a:lnTo>
                  <a:pt x="0" y="288328"/>
                </a:lnTo>
                <a:lnTo>
                  <a:pt x="0" y="343725"/>
                </a:lnTo>
                <a:lnTo>
                  <a:pt x="294017" y="343725"/>
                </a:lnTo>
                <a:lnTo>
                  <a:pt x="294017" y="288328"/>
                </a:lnTo>
                <a:lnTo>
                  <a:pt x="78968" y="288328"/>
                </a:lnTo>
                <a:lnTo>
                  <a:pt x="287032" y="55384"/>
                </a:lnTo>
                <a:lnTo>
                  <a:pt x="2870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0917" y="5599112"/>
            <a:ext cx="309880" cy="351155"/>
          </a:xfrm>
          <a:custGeom>
            <a:avLst/>
            <a:gdLst/>
            <a:ahLst/>
            <a:cxnLst/>
            <a:rect l="l" t="t" r="r" b="b"/>
            <a:pathLst>
              <a:path w="309879" h="351154">
                <a:moveTo>
                  <a:pt x="153987" y="0"/>
                </a:moveTo>
                <a:lnTo>
                  <a:pt x="95780" y="4535"/>
                </a:lnTo>
                <a:lnTo>
                  <a:pt x="54160" y="18546"/>
                </a:lnTo>
                <a:lnTo>
                  <a:pt x="9970" y="77419"/>
                </a:lnTo>
                <a:lnTo>
                  <a:pt x="2046" y="123494"/>
                </a:lnTo>
                <a:lnTo>
                  <a:pt x="0" y="181470"/>
                </a:lnTo>
                <a:lnTo>
                  <a:pt x="3510" y="242778"/>
                </a:lnTo>
                <a:lnTo>
                  <a:pt x="14848" y="287774"/>
                </a:lnTo>
                <a:lnTo>
                  <a:pt x="65851" y="338047"/>
                </a:lnTo>
                <a:lnTo>
                  <a:pt x="107939" y="347928"/>
                </a:lnTo>
                <a:lnTo>
                  <a:pt x="162699" y="350710"/>
                </a:lnTo>
                <a:lnTo>
                  <a:pt x="214508" y="347479"/>
                </a:lnTo>
                <a:lnTo>
                  <a:pt x="255508" y="335746"/>
                </a:lnTo>
                <a:lnTo>
                  <a:pt x="285261" y="312456"/>
                </a:lnTo>
                <a:lnTo>
                  <a:pt x="293220" y="295757"/>
                </a:lnTo>
                <a:lnTo>
                  <a:pt x="152666" y="295757"/>
                </a:lnTo>
                <a:lnTo>
                  <a:pt x="103508" y="290346"/>
                </a:lnTo>
                <a:lnTo>
                  <a:pt x="75734" y="271438"/>
                </a:lnTo>
                <a:lnTo>
                  <a:pt x="63418" y="235026"/>
                </a:lnTo>
                <a:lnTo>
                  <a:pt x="60629" y="177101"/>
                </a:lnTo>
                <a:lnTo>
                  <a:pt x="64713" y="111458"/>
                </a:lnTo>
                <a:lnTo>
                  <a:pt x="79552" y="74647"/>
                </a:lnTo>
                <a:lnTo>
                  <a:pt x="109032" y="58529"/>
                </a:lnTo>
                <a:lnTo>
                  <a:pt x="157035" y="54965"/>
                </a:lnTo>
                <a:lnTo>
                  <a:pt x="291254" y="54965"/>
                </a:lnTo>
                <a:lnTo>
                  <a:pt x="279859" y="34018"/>
                </a:lnTo>
                <a:lnTo>
                  <a:pt x="248612" y="12733"/>
                </a:lnTo>
                <a:lnTo>
                  <a:pt x="206417" y="2586"/>
                </a:lnTo>
                <a:lnTo>
                  <a:pt x="153987" y="0"/>
                </a:lnTo>
                <a:close/>
              </a:path>
              <a:path w="309879" h="351154">
                <a:moveTo>
                  <a:pt x="309270" y="218973"/>
                </a:moveTo>
                <a:lnTo>
                  <a:pt x="248208" y="218973"/>
                </a:lnTo>
                <a:lnTo>
                  <a:pt x="243837" y="260787"/>
                </a:lnTo>
                <a:lnTo>
                  <a:pt x="229236" y="283868"/>
                </a:lnTo>
                <a:lnTo>
                  <a:pt x="200236" y="293698"/>
                </a:lnTo>
                <a:lnTo>
                  <a:pt x="152666" y="295757"/>
                </a:lnTo>
                <a:lnTo>
                  <a:pt x="293220" y="295757"/>
                </a:lnTo>
                <a:lnTo>
                  <a:pt x="303328" y="274551"/>
                </a:lnTo>
                <a:lnTo>
                  <a:pt x="309270" y="218973"/>
                </a:lnTo>
                <a:close/>
              </a:path>
              <a:path w="309879" h="351154">
                <a:moveTo>
                  <a:pt x="291254" y="54965"/>
                </a:moveTo>
                <a:lnTo>
                  <a:pt x="157035" y="54965"/>
                </a:lnTo>
                <a:lnTo>
                  <a:pt x="194619" y="56908"/>
                </a:lnTo>
                <a:lnTo>
                  <a:pt x="222470" y="65925"/>
                </a:lnTo>
                <a:lnTo>
                  <a:pt x="239851" y="86801"/>
                </a:lnTo>
                <a:lnTo>
                  <a:pt x="246024" y="124320"/>
                </a:lnTo>
                <a:lnTo>
                  <a:pt x="306654" y="124320"/>
                </a:lnTo>
                <a:lnTo>
                  <a:pt x="299444" y="70021"/>
                </a:lnTo>
                <a:lnTo>
                  <a:pt x="291254" y="549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37221" y="4986845"/>
            <a:ext cx="3227705" cy="1543050"/>
          </a:xfrm>
          <a:custGeom>
            <a:avLst/>
            <a:gdLst/>
            <a:ahLst/>
            <a:cxnLst/>
            <a:rect l="l" t="t" r="r" b="b"/>
            <a:pathLst>
              <a:path w="3227704" h="1543050">
                <a:moveTo>
                  <a:pt x="3227311" y="771296"/>
                </a:moveTo>
                <a:lnTo>
                  <a:pt x="3222456" y="831575"/>
                </a:lnTo>
                <a:lnTo>
                  <a:pt x="3208130" y="890585"/>
                </a:lnTo>
                <a:lnTo>
                  <a:pt x="3184693" y="948155"/>
                </a:lnTo>
                <a:lnTo>
                  <a:pt x="3152502" y="1004113"/>
                </a:lnTo>
                <a:lnTo>
                  <a:pt x="3111917" y="1058287"/>
                </a:lnTo>
                <a:lnTo>
                  <a:pt x="3063296" y="1110507"/>
                </a:lnTo>
                <a:lnTo>
                  <a:pt x="3006998" y="1160600"/>
                </a:lnTo>
                <a:lnTo>
                  <a:pt x="2976083" y="1184795"/>
                </a:lnTo>
                <a:lnTo>
                  <a:pt x="2943382" y="1208395"/>
                </a:lnTo>
                <a:lnTo>
                  <a:pt x="2908942" y="1231378"/>
                </a:lnTo>
                <a:lnTo>
                  <a:pt x="2872807" y="1253721"/>
                </a:lnTo>
                <a:lnTo>
                  <a:pt x="2835022" y="1275405"/>
                </a:lnTo>
                <a:lnTo>
                  <a:pt x="2795631" y="1296407"/>
                </a:lnTo>
                <a:lnTo>
                  <a:pt x="2754680" y="1316705"/>
                </a:lnTo>
                <a:lnTo>
                  <a:pt x="2712214" y="1336280"/>
                </a:lnTo>
                <a:lnTo>
                  <a:pt x="2668276" y="1355108"/>
                </a:lnTo>
                <a:lnTo>
                  <a:pt x="2622913" y="1373169"/>
                </a:lnTo>
                <a:lnTo>
                  <a:pt x="2576168" y="1390441"/>
                </a:lnTo>
                <a:lnTo>
                  <a:pt x="2528088" y="1406903"/>
                </a:lnTo>
                <a:lnTo>
                  <a:pt x="2478716" y="1422534"/>
                </a:lnTo>
                <a:lnTo>
                  <a:pt x="2428097" y="1437311"/>
                </a:lnTo>
                <a:lnTo>
                  <a:pt x="2376277" y="1451214"/>
                </a:lnTo>
                <a:lnTo>
                  <a:pt x="2323299" y="1464221"/>
                </a:lnTo>
                <a:lnTo>
                  <a:pt x="2269210" y="1476310"/>
                </a:lnTo>
                <a:lnTo>
                  <a:pt x="2214054" y="1487461"/>
                </a:lnTo>
                <a:lnTo>
                  <a:pt x="2157875" y="1497651"/>
                </a:lnTo>
                <a:lnTo>
                  <a:pt x="2100719" y="1506860"/>
                </a:lnTo>
                <a:lnTo>
                  <a:pt x="2042630" y="1515066"/>
                </a:lnTo>
                <a:lnTo>
                  <a:pt x="1983653" y="1522247"/>
                </a:lnTo>
                <a:lnTo>
                  <a:pt x="1923834" y="1528382"/>
                </a:lnTo>
                <a:lnTo>
                  <a:pt x="1863216" y="1533450"/>
                </a:lnTo>
                <a:lnTo>
                  <a:pt x="1801845" y="1537429"/>
                </a:lnTo>
                <a:lnTo>
                  <a:pt x="1739766" y="1540297"/>
                </a:lnTo>
                <a:lnTo>
                  <a:pt x="1677023" y="1542034"/>
                </a:lnTo>
                <a:lnTo>
                  <a:pt x="1613662" y="1542618"/>
                </a:lnTo>
                <a:lnTo>
                  <a:pt x="1550299" y="1542034"/>
                </a:lnTo>
                <a:lnTo>
                  <a:pt x="1487555" y="1540297"/>
                </a:lnTo>
                <a:lnTo>
                  <a:pt x="1425475" y="1537429"/>
                </a:lnTo>
                <a:lnTo>
                  <a:pt x="1364103" y="1533450"/>
                </a:lnTo>
                <a:lnTo>
                  <a:pt x="1303485" y="1528382"/>
                </a:lnTo>
                <a:lnTo>
                  <a:pt x="1243665" y="1522247"/>
                </a:lnTo>
                <a:lnTo>
                  <a:pt x="1184688" y="1515066"/>
                </a:lnTo>
                <a:lnTo>
                  <a:pt x="1126598" y="1506860"/>
                </a:lnTo>
                <a:lnTo>
                  <a:pt x="1069441" y="1497651"/>
                </a:lnTo>
                <a:lnTo>
                  <a:pt x="1013262" y="1487461"/>
                </a:lnTo>
                <a:lnTo>
                  <a:pt x="958105" y="1476310"/>
                </a:lnTo>
                <a:lnTo>
                  <a:pt x="904015" y="1464221"/>
                </a:lnTo>
                <a:lnTo>
                  <a:pt x="851038" y="1451214"/>
                </a:lnTo>
                <a:lnTo>
                  <a:pt x="799217" y="1437311"/>
                </a:lnTo>
                <a:lnTo>
                  <a:pt x="748598" y="1422534"/>
                </a:lnTo>
                <a:lnTo>
                  <a:pt x="699226" y="1406903"/>
                </a:lnTo>
                <a:lnTo>
                  <a:pt x="651145" y="1390441"/>
                </a:lnTo>
                <a:lnTo>
                  <a:pt x="604400" y="1373169"/>
                </a:lnTo>
                <a:lnTo>
                  <a:pt x="559036" y="1355108"/>
                </a:lnTo>
                <a:lnTo>
                  <a:pt x="515098" y="1336280"/>
                </a:lnTo>
                <a:lnTo>
                  <a:pt x="472632" y="1316705"/>
                </a:lnTo>
                <a:lnTo>
                  <a:pt x="431680" y="1296407"/>
                </a:lnTo>
                <a:lnTo>
                  <a:pt x="392290" y="1275405"/>
                </a:lnTo>
                <a:lnTo>
                  <a:pt x="354504" y="1253721"/>
                </a:lnTo>
                <a:lnTo>
                  <a:pt x="318369" y="1231378"/>
                </a:lnTo>
                <a:lnTo>
                  <a:pt x="283929" y="1208395"/>
                </a:lnTo>
                <a:lnTo>
                  <a:pt x="251228" y="1184795"/>
                </a:lnTo>
                <a:lnTo>
                  <a:pt x="220313" y="1160600"/>
                </a:lnTo>
                <a:lnTo>
                  <a:pt x="191226" y="1135830"/>
                </a:lnTo>
                <a:lnTo>
                  <a:pt x="138722" y="1084652"/>
                </a:lnTo>
                <a:lnTo>
                  <a:pt x="94074" y="1031434"/>
                </a:lnTo>
                <a:lnTo>
                  <a:pt x="57641" y="976346"/>
                </a:lnTo>
                <a:lnTo>
                  <a:pt x="29782" y="919561"/>
                </a:lnTo>
                <a:lnTo>
                  <a:pt x="10856" y="861250"/>
                </a:lnTo>
                <a:lnTo>
                  <a:pt x="1221" y="801583"/>
                </a:lnTo>
                <a:lnTo>
                  <a:pt x="0" y="771296"/>
                </a:lnTo>
                <a:lnTo>
                  <a:pt x="1221" y="741010"/>
                </a:lnTo>
                <a:lnTo>
                  <a:pt x="10856" y="681347"/>
                </a:lnTo>
                <a:lnTo>
                  <a:pt x="29782" y="623039"/>
                </a:lnTo>
                <a:lnTo>
                  <a:pt x="57641" y="566256"/>
                </a:lnTo>
                <a:lnTo>
                  <a:pt x="94074" y="511171"/>
                </a:lnTo>
                <a:lnTo>
                  <a:pt x="138722" y="457955"/>
                </a:lnTo>
                <a:lnTo>
                  <a:pt x="191226" y="406779"/>
                </a:lnTo>
                <a:lnTo>
                  <a:pt x="220313" y="382010"/>
                </a:lnTo>
                <a:lnTo>
                  <a:pt x="251228" y="357815"/>
                </a:lnTo>
                <a:lnTo>
                  <a:pt x="283929" y="334216"/>
                </a:lnTo>
                <a:lnTo>
                  <a:pt x="318369" y="311234"/>
                </a:lnTo>
                <a:lnTo>
                  <a:pt x="354504" y="288891"/>
                </a:lnTo>
                <a:lnTo>
                  <a:pt x="392290" y="267208"/>
                </a:lnTo>
                <a:lnTo>
                  <a:pt x="431680" y="246207"/>
                </a:lnTo>
                <a:lnTo>
                  <a:pt x="472632" y="225909"/>
                </a:lnTo>
                <a:lnTo>
                  <a:pt x="515098" y="206335"/>
                </a:lnTo>
                <a:lnTo>
                  <a:pt x="559036" y="187507"/>
                </a:lnTo>
                <a:lnTo>
                  <a:pt x="604400" y="169446"/>
                </a:lnTo>
                <a:lnTo>
                  <a:pt x="651145" y="152174"/>
                </a:lnTo>
                <a:lnTo>
                  <a:pt x="699226" y="135712"/>
                </a:lnTo>
                <a:lnTo>
                  <a:pt x="748598" y="120082"/>
                </a:lnTo>
                <a:lnTo>
                  <a:pt x="799217" y="105305"/>
                </a:lnTo>
                <a:lnTo>
                  <a:pt x="851038" y="91402"/>
                </a:lnTo>
                <a:lnTo>
                  <a:pt x="904015" y="78396"/>
                </a:lnTo>
                <a:lnTo>
                  <a:pt x="958105" y="66306"/>
                </a:lnTo>
                <a:lnTo>
                  <a:pt x="1013262" y="55156"/>
                </a:lnTo>
                <a:lnTo>
                  <a:pt x="1069441" y="44966"/>
                </a:lnTo>
                <a:lnTo>
                  <a:pt x="1126598" y="35757"/>
                </a:lnTo>
                <a:lnTo>
                  <a:pt x="1184688" y="27551"/>
                </a:lnTo>
                <a:lnTo>
                  <a:pt x="1243665" y="20370"/>
                </a:lnTo>
                <a:lnTo>
                  <a:pt x="1303485" y="14235"/>
                </a:lnTo>
                <a:lnTo>
                  <a:pt x="1364103" y="9167"/>
                </a:lnTo>
                <a:lnTo>
                  <a:pt x="1425475" y="5189"/>
                </a:lnTo>
                <a:lnTo>
                  <a:pt x="1487555" y="2320"/>
                </a:lnTo>
                <a:lnTo>
                  <a:pt x="1550299" y="583"/>
                </a:lnTo>
                <a:lnTo>
                  <a:pt x="1613662" y="0"/>
                </a:lnTo>
                <a:lnTo>
                  <a:pt x="1677023" y="583"/>
                </a:lnTo>
                <a:lnTo>
                  <a:pt x="1739766" y="2320"/>
                </a:lnTo>
                <a:lnTo>
                  <a:pt x="1801845" y="5189"/>
                </a:lnTo>
                <a:lnTo>
                  <a:pt x="1863216" y="9167"/>
                </a:lnTo>
                <a:lnTo>
                  <a:pt x="1923834" y="14235"/>
                </a:lnTo>
                <a:lnTo>
                  <a:pt x="1983653" y="20370"/>
                </a:lnTo>
                <a:lnTo>
                  <a:pt x="2042630" y="27551"/>
                </a:lnTo>
                <a:lnTo>
                  <a:pt x="2100719" y="35757"/>
                </a:lnTo>
                <a:lnTo>
                  <a:pt x="2157875" y="44966"/>
                </a:lnTo>
                <a:lnTo>
                  <a:pt x="2214054" y="55156"/>
                </a:lnTo>
                <a:lnTo>
                  <a:pt x="2269210" y="66306"/>
                </a:lnTo>
                <a:lnTo>
                  <a:pt x="2323299" y="78396"/>
                </a:lnTo>
                <a:lnTo>
                  <a:pt x="2376277" y="91402"/>
                </a:lnTo>
                <a:lnTo>
                  <a:pt x="2428097" y="105305"/>
                </a:lnTo>
                <a:lnTo>
                  <a:pt x="2478716" y="120082"/>
                </a:lnTo>
                <a:lnTo>
                  <a:pt x="2528088" y="135712"/>
                </a:lnTo>
                <a:lnTo>
                  <a:pt x="2576168" y="152174"/>
                </a:lnTo>
                <a:lnTo>
                  <a:pt x="2622913" y="169446"/>
                </a:lnTo>
                <a:lnTo>
                  <a:pt x="2668276" y="187507"/>
                </a:lnTo>
                <a:lnTo>
                  <a:pt x="2712214" y="206335"/>
                </a:lnTo>
                <a:lnTo>
                  <a:pt x="2754680" y="225909"/>
                </a:lnTo>
                <a:lnTo>
                  <a:pt x="2795631" y="246207"/>
                </a:lnTo>
                <a:lnTo>
                  <a:pt x="2835022" y="267208"/>
                </a:lnTo>
                <a:lnTo>
                  <a:pt x="2872807" y="288891"/>
                </a:lnTo>
                <a:lnTo>
                  <a:pt x="2908942" y="311234"/>
                </a:lnTo>
                <a:lnTo>
                  <a:pt x="2943382" y="334216"/>
                </a:lnTo>
                <a:lnTo>
                  <a:pt x="2976083" y="357815"/>
                </a:lnTo>
                <a:lnTo>
                  <a:pt x="3006998" y="382010"/>
                </a:lnTo>
                <a:lnTo>
                  <a:pt x="3036084" y="406779"/>
                </a:lnTo>
                <a:lnTo>
                  <a:pt x="3088588" y="457955"/>
                </a:lnTo>
                <a:lnTo>
                  <a:pt x="3133236" y="511171"/>
                </a:lnTo>
                <a:lnTo>
                  <a:pt x="3169669" y="566256"/>
                </a:lnTo>
                <a:lnTo>
                  <a:pt x="3197528" y="623039"/>
                </a:lnTo>
                <a:lnTo>
                  <a:pt x="3216454" y="681347"/>
                </a:lnTo>
                <a:lnTo>
                  <a:pt x="3226090" y="741010"/>
                </a:lnTo>
                <a:lnTo>
                  <a:pt x="3227311" y="771296"/>
                </a:lnTo>
                <a:close/>
              </a:path>
            </a:pathLst>
          </a:custGeom>
          <a:ln w="82804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52361" y="5170894"/>
            <a:ext cx="304165" cy="325755"/>
          </a:xfrm>
          <a:custGeom>
            <a:avLst/>
            <a:gdLst/>
            <a:ahLst/>
            <a:cxnLst/>
            <a:rect l="l" t="t" r="r" b="b"/>
            <a:pathLst>
              <a:path w="304165" h="325754">
                <a:moveTo>
                  <a:pt x="265506" y="181343"/>
                </a:moveTo>
                <a:lnTo>
                  <a:pt x="38366" y="181343"/>
                </a:lnTo>
                <a:lnTo>
                  <a:pt x="38366" y="325335"/>
                </a:lnTo>
                <a:lnTo>
                  <a:pt x="77685" y="325335"/>
                </a:lnTo>
                <a:lnTo>
                  <a:pt x="77685" y="310603"/>
                </a:lnTo>
                <a:lnTo>
                  <a:pt x="265506" y="310603"/>
                </a:lnTo>
                <a:lnTo>
                  <a:pt x="265506" y="272211"/>
                </a:lnTo>
                <a:lnTo>
                  <a:pt x="77685" y="272211"/>
                </a:lnTo>
                <a:lnTo>
                  <a:pt x="77685" y="218389"/>
                </a:lnTo>
                <a:lnTo>
                  <a:pt x="265506" y="218389"/>
                </a:lnTo>
                <a:lnTo>
                  <a:pt x="265506" y="181343"/>
                </a:lnTo>
                <a:close/>
              </a:path>
              <a:path w="304165" h="325754">
                <a:moveTo>
                  <a:pt x="265506" y="310603"/>
                </a:moveTo>
                <a:lnTo>
                  <a:pt x="226517" y="310603"/>
                </a:lnTo>
                <a:lnTo>
                  <a:pt x="226517" y="325335"/>
                </a:lnTo>
                <a:lnTo>
                  <a:pt x="265506" y="325335"/>
                </a:lnTo>
                <a:lnTo>
                  <a:pt x="265506" y="310603"/>
                </a:lnTo>
                <a:close/>
              </a:path>
              <a:path w="304165" h="325754">
                <a:moveTo>
                  <a:pt x="265506" y="218389"/>
                </a:moveTo>
                <a:lnTo>
                  <a:pt x="226517" y="218389"/>
                </a:lnTo>
                <a:lnTo>
                  <a:pt x="226517" y="272211"/>
                </a:lnTo>
                <a:lnTo>
                  <a:pt x="265506" y="272211"/>
                </a:lnTo>
                <a:lnTo>
                  <a:pt x="265506" y="218389"/>
                </a:lnTo>
                <a:close/>
              </a:path>
              <a:path w="304165" h="325754">
                <a:moveTo>
                  <a:pt x="125401" y="79552"/>
                </a:moveTo>
                <a:lnTo>
                  <a:pt x="67703" y="79552"/>
                </a:lnTo>
                <a:lnTo>
                  <a:pt x="74057" y="86097"/>
                </a:lnTo>
                <a:lnTo>
                  <a:pt x="82988" y="94668"/>
                </a:lnTo>
                <a:lnTo>
                  <a:pt x="94728" y="104845"/>
                </a:lnTo>
                <a:lnTo>
                  <a:pt x="109512" y="116204"/>
                </a:lnTo>
                <a:lnTo>
                  <a:pt x="71866" y="127419"/>
                </a:lnTo>
                <a:lnTo>
                  <a:pt x="41182" y="134899"/>
                </a:lnTo>
                <a:lnTo>
                  <a:pt x="17286" y="139550"/>
                </a:lnTo>
                <a:lnTo>
                  <a:pt x="0" y="142278"/>
                </a:lnTo>
                <a:lnTo>
                  <a:pt x="12471" y="184099"/>
                </a:lnTo>
                <a:lnTo>
                  <a:pt x="59377" y="173760"/>
                </a:lnTo>
                <a:lnTo>
                  <a:pt x="97534" y="163104"/>
                </a:lnTo>
                <a:lnTo>
                  <a:pt x="128259" y="152579"/>
                </a:lnTo>
                <a:lnTo>
                  <a:pt x="152869" y="142633"/>
                </a:lnTo>
                <a:lnTo>
                  <a:pt x="303661" y="142633"/>
                </a:lnTo>
                <a:lnTo>
                  <a:pt x="303885" y="141935"/>
                </a:lnTo>
                <a:lnTo>
                  <a:pt x="285496" y="140168"/>
                </a:lnTo>
                <a:lnTo>
                  <a:pt x="261405" y="136539"/>
                </a:lnTo>
                <a:lnTo>
                  <a:pt x="231878" y="129692"/>
                </a:lnTo>
                <a:lnTo>
                  <a:pt x="197180" y="118275"/>
                </a:lnTo>
                <a:lnTo>
                  <a:pt x="220047" y="100973"/>
                </a:lnTo>
                <a:lnTo>
                  <a:pt x="222825" y="98399"/>
                </a:lnTo>
                <a:lnTo>
                  <a:pt x="154431" y="98399"/>
                </a:lnTo>
                <a:lnTo>
                  <a:pt x="135163" y="86499"/>
                </a:lnTo>
                <a:lnTo>
                  <a:pt x="125401" y="79552"/>
                </a:lnTo>
                <a:close/>
              </a:path>
              <a:path w="304165" h="325754">
                <a:moveTo>
                  <a:pt x="303661" y="142633"/>
                </a:moveTo>
                <a:lnTo>
                  <a:pt x="152869" y="142633"/>
                </a:lnTo>
                <a:lnTo>
                  <a:pt x="176740" y="153486"/>
                </a:lnTo>
                <a:lnTo>
                  <a:pt x="206225" y="164476"/>
                </a:lnTo>
                <a:lnTo>
                  <a:pt x="243431" y="174825"/>
                </a:lnTo>
                <a:lnTo>
                  <a:pt x="290461" y="183756"/>
                </a:lnTo>
                <a:lnTo>
                  <a:pt x="303661" y="142633"/>
                </a:lnTo>
                <a:close/>
              </a:path>
              <a:path w="304165" h="325754">
                <a:moveTo>
                  <a:pt x="97345" y="0"/>
                </a:moveTo>
                <a:lnTo>
                  <a:pt x="77195" y="22002"/>
                </a:lnTo>
                <a:lnTo>
                  <a:pt x="55695" y="39727"/>
                </a:lnTo>
                <a:lnTo>
                  <a:pt x="30919" y="54815"/>
                </a:lnTo>
                <a:lnTo>
                  <a:pt x="939" y="68910"/>
                </a:lnTo>
                <a:lnTo>
                  <a:pt x="19342" y="106616"/>
                </a:lnTo>
                <a:lnTo>
                  <a:pt x="29266" y="101818"/>
                </a:lnTo>
                <a:lnTo>
                  <a:pt x="40713" y="95918"/>
                </a:lnTo>
                <a:lnTo>
                  <a:pt x="53564" y="88601"/>
                </a:lnTo>
                <a:lnTo>
                  <a:pt x="67703" y="79552"/>
                </a:lnTo>
                <a:lnTo>
                  <a:pt x="125401" y="79552"/>
                </a:lnTo>
                <a:lnTo>
                  <a:pt x="120076" y="75763"/>
                </a:lnTo>
                <a:lnTo>
                  <a:pt x="108674" y="66572"/>
                </a:lnTo>
                <a:lnTo>
                  <a:pt x="100456" y="59308"/>
                </a:lnTo>
                <a:lnTo>
                  <a:pt x="259575" y="59308"/>
                </a:lnTo>
                <a:lnTo>
                  <a:pt x="259575" y="21602"/>
                </a:lnTo>
                <a:lnTo>
                  <a:pt x="130416" y="21602"/>
                </a:lnTo>
                <a:lnTo>
                  <a:pt x="133527" y="17144"/>
                </a:lnTo>
                <a:lnTo>
                  <a:pt x="135407" y="14414"/>
                </a:lnTo>
                <a:lnTo>
                  <a:pt x="141008" y="5511"/>
                </a:lnTo>
                <a:lnTo>
                  <a:pt x="97345" y="0"/>
                </a:lnTo>
                <a:close/>
              </a:path>
              <a:path w="304165" h="325754">
                <a:moveTo>
                  <a:pt x="259575" y="59308"/>
                </a:moveTo>
                <a:lnTo>
                  <a:pt x="207162" y="59308"/>
                </a:lnTo>
                <a:lnTo>
                  <a:pt x="200982" y="66099"/>
                </a:lnTo>
                <a:lnTo>
                  <a:pt x="190974" y="75263"/>
                </a:lnTo>
                <a:lnTo>
                  <a:pt x="175878" y="86223"/>
                </a:lnTo>
                <a:lnTo>
                  <a:pt x="154431" y="98399"/>
                </a:lnTo>
                <a:lnTo>
                  <a:pt x="222825" y="98399"/>
                </a:lnTo>
                <a:lnTo>
                  <a:pt x="237621" y="84691"/>
                </a:lnTo>
                <a:lnTo>
                  <a:pt x="250574" y="70460"/>
                </a:lnTo>
                <a:lnTo>
                  <a:pt x="259575" y="59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91539" y="5188382"/>
            <a:ext cx="198120" cy="295910"/>
          </a:xfrm>
          <a:custGeom>
            <a:avLst/>
            <a:gdLst/>
            <a:ahLst/>
            <a:cxnLst/>
            <a:rect l="l" t="t" r="r" b="b"/>
            <a:pathLst>
              <a:path w="198120" h="295910">
                <a:moveTo>
                  <a:pt x="197802" y="0"/>
                </a:moveTo>
                <a:lnTo>
                  <a:pt x="154127" y="0"/>
                </a:lnTo>
                <a:lnTo>
                  <a:pt x="154084" y="135407"/>
                </a:lnTo>
                <a:lnTo>
                  <a:pt x="153620" y="157538"/>
                </a:lnTo>
                <a:lnTo>
                  <a:pt x="140437" y="205519"/>
                </a:lnTo>
                <a:lnTo>
                  <a:pt x="95809" y="237530"/>
                </a:lnTo>
                <a:lnTo>
                  <a:pt x="38228" y="249094"/>
                </a:lnTo>
                <a:lnTo>
                  <a:pt x="16217" y="250951"/>
                </a:lnTo>
                <a:lnTo>
                  <a:pt x="31203" y="295490"/>
                </a:lnTo>
                <a:lnTo>
                  <a:pt x="74800" y="288942"/>
                </a:lnTo>
                <a:lnTo>
                  <a:pt x="131584" y="271068"/>
                </a:lnTo>
                <a:lnTo>
                  <a:pt x="177271" y="230281"/>
                </a:lnTo>
                <a:lnTo>
                  <a:pt x="196769" y="168273"/>
                </a:lnTo>
                <a:lnTo>
                  <a:pt x="197802" y="135407"/>
                </a:lnTo>
                <a:lnTo>
                  <a:pt x="197802" y="0"/>
                </a:lnTo>
                <a:close/>
              </a:path>
              <a:path w="198120" h="295910">
                <a:moveTo>
                  <a:pt x="43357" y="6184"/>
                </a:moveTo>
                <a:lnTo>
                  <a:pt x="0" y="6184"/>
                </a:lnTo>
                <a:lnTo>
                  <a:pt x="0" y="195414"/>
                </a:lnTo>
                <a:lnTo>
                  <a:pt x="43357" y="195414"/>
                </a:lnTo>
                <a:lnTo>
                  <a:pt x="43357" y="61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36802" y="5166804"/>
            <a:ext cx="280035" cy="309245"/>
          </a:xfrm>
          <a:custGeom>
            <a:avLst/>
            <a:gdLst/>
            <a:ahLst/>
            <a:cxnLst/>
            <a:rect l="l" t="t" r="r" b="b"/>
            <a:pathLst>
              <a:path w="280034" h="309245">
                <a:moveTo>
                  <a:pt x="263626" y="0"/>
                </a:moveTo>
                <a:lnTo>
                  <a:pt x="237731" y="5803"/>
                </a:lnTo>
                <a:lnTo>
                  <a:pt x="243765" y="22223"/>
                </a:lnTo>
                <a:lnTo>
                  <a:pt x="248307" y="37645"/>
                </a:lnTo>
                <a:lnTo>
                  <a:pt x="251411" y="50025"/>
                </a:lnTo>
                <a:lnTo>
                  <a:pt x="253034" y="56895"/>
                </a:lnTo>
                <a:lnTo>
                  <a:pt x="279552" y="50025"/>
                </a:lnTo>
                <a:lnTo>
                  <a:pt x="277762" y="42408"/>
                </a:lnTo>
                <a:lnTo>
                  <a:pt x="274394" y="30156"/>
                </a:lnTo>
                <a:lnTo>
                  <a:pt x="269624" y="15331"/>
                </a:lnTo>
                <a:lnTo>
                  <a:pt x="263626" y="0"/>
                </a:lnTo>
                <a:close/>
              </a:path>
              <a:path w="280034" h="309245">
                <a:moveTo>
                  <a:pt x="220268" y="4432"/>
                </a:moveTo>
                <a:lnTo>
                  <a:pt x="193751" y="9588"/>
                </a:lnTo>
                <a:lnTo>
                  <a:pt x="199100" y="26927"/>
                </a:lnTo>
                <a:lnTo>
                  <a:pt x="203071" y="42662"/>
                </a:lnTo>
                <a:lnTo>
                  <a:pt x="205811" y="55572"/>
                </a:lnTo>
                <a:lnTo>
                  <a:pt x="207467" y="64439"/>
                </a:lnTo>
                <a:lnTo>
                  <a:pt x="235254" y="57911"/>
                </a:lnTo>
                <a:lnTo>
                  <a:pt x="231368" y="40249"/>
                </a:lnTo>
                <a:lnTo>
                  <a:pt x="227871" y="26671"/>
                </a:lnTo>
                <a:lnTo>
                  <a:pt x="224319" y="15344"/>
                </a:lnTo>
                <a:lnTo>
                  <a:pt x="220268" y="4432"/>
                </a:lnTo>
                <a:close/>
              </a:path>
              <a:path w="280034" h="309245">
                <a:moveTo>
                  <a:pt x="227761" y="74701"/>
                </a:moveTo>
                <a:lnTo>
                  <a:pt x="205272" y="137917"/>
                </a:lnTo>
                <a:lnTo>
                  <a:pt x="178994" y="184645"/>
                </a:lnTo>
                <a:lnTo>
                  <a:pt x="148001" y="217543"/>
                </a:lnTo>
                <a:lnTo>
                  <a:pt x="111365" y="239267"/>
                </a:lnTo>
                <a:lnTo>
                  <a:pt x="68161" y="252477"/>
                </a:lnTo>
                <a:lnTo>
                  <a:pt x="17462" y="259829"/>
                </a:lnTo>
                <a:lnTo>
                  <a:pt x="28701" y="308863"/>
                </a:lnTo>
                <a:lnTo>
                  <a:pt x="81970" y="298812"/>
                </a:lnTo>
                <a:lnTo>
                  <a:pt x="126981" y="283370"/>
                </a:lnTo>
                <a:lnTo>
                  <a:pt x="164836" y="261680"/>
                </a:lnTo>
                <a:lnTo>
                  <a:pt x="196639" y="232884"/>
                </a:lnTo>
                <a:lnTo>
                  <a:pt x="223490" y="196125"/>
                </a:lnTo>
                <a:lnTo>
                  <a:pt x="246493" y="150546"/>
                </a:lnTo>
                <a:lnTo>
                  <a:pt x="266750" y="95288"/>
                </a:lnTo>
                <a:lnTo>
                  <a:pt x="227761" y="74701"/>
                </a:lnTo>
                <a:close/>
              </a:path>
              <a:path w="280034" h="309245">
                <a:moveTo>
                  <a:pt x="15278" y="104203"/>
                </a:moveTo>
                <a:lnTo>
                  <a:pt x="0" y="143954"/>
                </a:lnTo>
                <a:lnTo>
                  <a:pt x="13666" y="148719"/>
                </a:lnTo>
                <a:lnTo>
                  <a:pt x="35372" y="157116"/>
                </a:lnTo>
                <a:lnTo>
                  <a:pt x="61464" y="168787"/>
                </a:lnTo>
                <a:lnTo>
                  <a:pt x="88290" y="183375"/>
                </a:lnTo>
                <a:lnTo>
                  <a:pt x="105448" y="140881"/>
                </a:lnTo>
                <a:lnTo>
                  <a:pt x="85043" y="130181"/>
                </a:lnTo>
                <a:lnTo>
                  <a:pt x="64344" y="120865"/>
                </a:lnTo>
                <a:lnTo>
                  <a:pt x="41654" y="112388"/>
                </a:lnTo>
                <a:lnTo>
                  <a:pt x="15278" y="104203"/>
                </a:lnTo>
                <a:close/>
              </a:path>
              <a:path w="280034" h="309245">
                <a:moveTo>
                  <a:pt x="41173" y="25692"/>
                </a:moveTo>
                <a:lnTo>
                  <a:pt x="24650" y="65455"/>
                </a:lnTo>
                <a:lnTo>
                  <a:pt x="54357" y="75290"/>
                </a:lnTo>
                <a:lnTo>
                  <a:pt x="78854" y="85034"/>
                </a:lnTo>
                <a:lnTo>
                  <a:pt x="98788" y="94332"/>
                </a:lnTo>
                <a:lnTo>
                  <a:pt x="114807" y="102831"/>
                </a:lnTo>
                <a:lnTo>
                  <a:pt x="132283" y="60667"/>
                </a:lnTo>
                <a:lnTo>
                  <a:pt x="120063" y="54424"/>
                </a:lnTo>
                <a:lnTo>
                  <a:pt x="101706" y="46256"/>
                </a:lnTo>
                <a:lnTo>
                  <a:pt x="75860" y="36550"/>
                </a:lnTo>
                <a:lnTo>
                  <a:pt x="41173" y="256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32610" y="545209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524" y="0"/>
                </a:lnTo>
              </a:path>
            </a:pathLst>
          </a:custGeom>
          <a:ln w="393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5498" y="5382882"/>
            <a:ext cx="40005" cy="49530"/>
          </a:xfrm>
          <a:custGeom>
            <a:avLst/>
            <a:gdLst/>
            <a:ahLst/>
            <a:cxnLst/>
            <a:rect l="l" t="t" r="r" b="b"/>
            <a:pathLst>
              <a:path w="40004" h="49529">
                <a:moveTo>
                  <a:pt x="0" y="49530"/>
                </a:moveTo>
                <a:lnTo>
                  <a:pt x="39636" y="49530"/>
                </a:lnTo>
                <a:lnTo>
                  <a:pt x="39636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39785" y="536319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348" y="0"/>
                </a:lnTo>
              </a:path>
            </a:pathLst>
          </a:custGeom>
          <a:ln w="393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75498" y="5299062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0" y="44450"/>
                </a:moveTo>
                <a:lnTo>
                  <a:pt x="39636" y="44450"/>
                </a:lnTo>
                <a:lnTo>
                  <a:pt x="39636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36039" y="527937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095" y="0"/>
                </a:lnTo>
              </a:path>
            </a:pathLst>
          </a:custGeom>
          <a:ln w="393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58226" y="5202796"/>
            <a:ext cx="269240" cy="274320"/>
          </a:xfrm>
          <a:custGeom>
            <a:avLst/>
            <a:gdLst/>
            <a:ahLst/>
            <a:cxnLst/>
            <a:rect l="l" t="t" r="r" b="b"/>
            <a:pathLst>
              <a:path w="269240" h="274320">
                <a:moveTo>
                  <a:pt x="228371" y="21932"/>
                </a:moveTo>
                <a:lnTo>
                  <a:pt x="207397" y="82664"/>
                </a:lnTo>
                <a:lnTo>
                  <a:pt x="182335" y="129938"/>
                </a:lnTo>
                <a:lnTo>
                  <a:pt x="153414" y="165453"/>
                </a:lnTo>
                <a:lnTo>
                  <a:pt x="120864" y="190903"/>
                </a:lnTo>
                <a:lnTo>
                  <a:pt x="84915" y="207987"/>
                </a:lnTo>
                <a:lnTo>
                  <a:pt x="45795" y="218399"/>
                </a:lnTo>
                <a:lnTo>
                  <a:pt x="3733" y="223837"/>
                </a:lnTo>
                <a:lnTo>
                  <a:pt x="17462" y="274243"/>
                </a:lnTo>
                <a:lnTo>
                  <a:pt x="61655" y="265927"/>
                </a:lnTo>
                <a:lnTo>
                  <a:pt x="101903" y="253704"/>
                </a:lnTo>
                <a:lnTo>
                  <a:pt x="138356" y="236590"/>
                </a:lnTo>
                <a:lnTo>
                  <a:pt x="171164" y="213599"/>
                </a:lnTo>
                <a:lnTo>
                  <a:pt x="200476" y="183748"/>
                </a:lnTo>
                <a:lnTo>
                  <a:pt x="226442" y="146050"/>
                </a:lnTo>
                <a:lnTo>
                  <a:pt x="249211" y="99523"/>
                </a:lnTo>
                <a:lnTo>
                  <a:pt x="268935" y="43180"/>
                </a:lnTo>
                <a:lnTo>
                  <a:pt x="228371" y="21932"/>
                </a:lnTo>
                <a:close/>
              </a:path>
              <a:path w="269240" h="274320">
                <a:moveTo>
                  <a:pt x="19342" y="0"/>
                </a:moveTo>
                <a:lnTo>
                  <a:pt x="0" y="39420"/>
                </a:lnTo>
                <a:lnTo>
                  <a:pt x="33556" y="53525"/>
                </a:lnTo>
                <a:lnTo>
                  <a:pt x="62552" y="69202"/>
                </a:lnTo>
                <a:lnTo>
                  <a:pt x="84058" y="82754"/>
                </a:lnTo>
                <a:lnTo>
                  <a:pt x="95148" y="90487"/>
                </a:lnTo>
                <a:lnTo>
                  <a:pt x="117297" y="47307"/>
                </a:lnTo>
                <a:lnTo>
                  <a:pt x="99625" y="35718"/>
                </a:lnTo>
                <a:lnTo>
                  <a:pt x="77449" y="23520"/>
                </a:lnTo>
                <a:lnTo>
                  <a:pt x="50708" y="11388"/>
                </a:lnTo>
                <a:lnTo>
                  <a:pt x="193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3509" y="5848553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60" y="0"/>
                </a:lnTo>
              </a:path>
            </a:pathLst>
          </a:custGeom>
          <a:ln w="44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5194" y="560026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43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4797" y="5597538"/>
            <a:ext cx="221615" cy="276225"/>
          </a:xfrm>
          <a:custGeom>
            <a:avLst/>
            <a:gdLst/>
            <a:ahLst/>
            <a:cxnLst/>
            <a:rect l="l" t="t" r="r" b="b"/>
            <a:pathLst>
              <a:path w="221615" h="276225">
                <a:moveTo>
                  <a:pt x="110121" y="0"/>
                </a:moveTo>
                <a:lnTo>
                  <a:pt x="61649" y="5155"/>
                </a:lnTo>
                <a:lnTo>
                  <a:pt x="10997" y="48867"/>
                </a:lnTo>
                <a:lnTo>
                  <a:pt x="2197" y="89068"/>
                </a:lnTo>
                <a:lnTo>
                  <a:pt x="0" y="142595"/>
                </a:lnTo>
                <a:lnTo>
                  <a:pt x="3655" y="198817"/>
                </a:lnTo>
                <a:lnTo>
                  <a:pt x="15622" y="237101"/>
                </a:lnTo>
                <a:lnTo>
                  <a:pt x="37398" y="260576"/>
                </a:lnTo>
                <a:lnTo>
                  <a:pt x="70481" y="272367"/>
                </a:lnTo>
                <a:lnTo>
                  <a:pt x="116370" y="275602"/>
                </a:lnTo>
                <a:lnTo>
                  <a:pt x="161483" y="271479"/>
                </a:lnTo>
                <a:lnTo>
                  <a:pt x="194402" y="255981"/>
                </a:lnTo>
                <a:lnTo>
                  <a:pt x="209420" y="232409"/>
                </a:lnTo>
                <a:lnTo>
                  <a:pt x="109181" y="232409"/>
                </a:lnTo>
                <a:lnTo>
                  <a:pt x="74025" y="228156"/>
                </a:lnTo>
                <a:lnTo>
                  <a:pt x="54162" y="213298"/>
                </a:lnTo>
                <a:lnTo>
                  <a:pt x="45352" y="184687"/>
                </a:lnTo>
                <a:lnTo>
                  <a:pt x="43357" y="139179"/>
                </a:lnTo>
                <a:lnTo>
                  <a:pt x="46278" y="87585"/>
                </a:lnTo>
                <a:lnTo>
                  <a:pt x="56891" y="58651"/>
                </a:lnTo>
                <a:lnTo>
                  <a:pt x="77974" y="45981"/>
                </a:lnTo>
                <a:lnTo>
                  <a:pt x="112306" y="43179"/>
                </a:lnTo>
                <a:lnTo>
                  <a:pt x="208912" y="43179"/>
                </a:lnTo>
                <a:lnTo>
                  <a:pt x="189993" y="17094"/>
                </a:lnTo>
                <a:lnTo>
                  <a:pt x="155878" y="3357"/>
                </a:lnTo>
                <a:lnTo>
                  <a:pt x="110121" y="0"/>
                </a:lnTo>
                <a:close/>
              </a:path>
              <a:path w="221615" h="276225">
                <a:moveTo>
                  <a:pt x="221208" y="172084"/>
                </a:moveTo>
                <a:lnTo>
                  <a:pt x="177520" y="172084"/>
                </a:lnTo>
                <a:lnTo>
                  <a:pt x="174390" y="204935"/>
                </a:lnTo>
                <a:lnTo>
                  <a:pt x="163944" y="223069"/>
                </a:lnTo>
                <a:lnTo>
                  <a:pt x="143202" y="230792"/>
                </a:lnTo>
                <a:lnTo>
                  <a:pt x="109181" y="232409"/>
                </a:lnTo>
                <a:lnTo>
                  <a:pt x="209420" y="232409"/>
                </a:lnTo>
                <a:lnTo>
                  <a:pt x="214514" y="224414"/>
                </a:lnTo>
                <a:lnTo>
                  <a:pt x="221208" y="172084"/>
                </a:lnTo>
                <a:close/>
              </a:path>
              <a:path w="221615" h="276225">
                <a:moveTo>
                  <a:pt x="208912" y="43179"/>
                </a:moveTo>
                <a:lnTo>
                  <a:pt x="112306" y="43179"/>
                </a:lnTo>
                <a:lnTo>
                  <a:pt x="139187" y="44708"/>
                </a:lnTo>
                <a:lnTo>
                  <a:pt x="159110" y="51800"/>
                </a:lnTo>
                <a:lnTo>
                  <a:pt x="171543" y="68211"/>
                </a:lnTo>
                <a:lnTo>
                  <a:pt x="175958" y="97701"/>
                </a:lnTo>
                <a:lnTo>
                  <a:pt x="219316" y="97701"/>
                </a:lnTo>
                <a:lnTo>
                  <a:pt x="211471" y="46709"/>
                </a:lnTo>
                <a:lnTo>
                  <a:pt x="208912" y="431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71544" y="5600268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41"/>
                </a:lnTo>
              </a:path>
            </a:pathLst>
          </a:custGeom>
          <a:ln w="436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64216" y="576028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30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42695" y="57386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217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42695" y="5643448"/>
            <a:ext cx="43180" cy="73660"/>
          </a:xfrm>
          <a:custGeom>
            <a:avLst/>
            <a:gdLst/>
            <a:ahLst/>
            <a:cxnLst/>
            <a:rect l="l" t="t" r="r" b="b"/>
            <a:pathLst>
              <a:path w="43179" h="73660">
                <a:moveTo>
                  <a:pt x="0" y="73659"/>
                </a:moveTo>
                <a:lnTo>
                  <a:pt x="43040" y="73659"/>
                </a:lnTo>
                <a:lnTo>
                  <a:pt x="4304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42695" y="5621858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8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31138" y="5698312"/>
            <a:ext cx="76123" cy="83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9114" y="5601653"/>
            <a:ext cx="255270" cy="285750"/>
          </a:xfrm>
          <a:custGeom>
            <a:avLst/>
            <a:gdLst/>
            <a:ahLst/>
            <a:cxnLst/>
            <a:rect l="l" t="t" r="r" b="b"/>
            <a:pathLst>
              <a:path w="255270" h="285750">
                <a:moveTo>
                  <a:pt x="236804" y="0"/>
                </a:moveTo>
                <a:lnTo>
                  <a:pt x="22148" y="0"/>
                </a:lnTo>
                <a:lnTo>
                  <a:pt x="22148" y="42837"/>
                </a:lnTo>
                <a:lnTo>
                  <a:pt x="236804" y="42837"/>
                </a:lnTo>
                <a:lnTo>
                  <a:pt x="236804" y="0"/>
                </a:lnTo>
                <a:close/>
              </a:path>
              <a:path w="255270" h="285750">
                <a:moveTo>
                  <a:pt x="254901" y="81229"/>
                </a:moveTo>
                <a:lnTo>
                  <a:pt x="0" y="81229"/>
                </a:lnTo>
                <a:lnTo>
                  <a:pt x="0" y="124091"/>
                </a:lnTo>
                <a:lnTo>
                  <a:pt x="205600" y="124091"/>
                </a:lnTo>
                <a:lnTo>
                  <a:pt x="197363" y="155151"/>
                </a:lnTo>
                <a:lnTo>
                  <a:pt x="181305" y="185754"/>
                </a:lnTo>
                <a:lnTo>
                  <a:pt x="152457" y="212722"/>
                </a:lnTo>
                <a:lnTo>
                  <a:pt x="105849" y="232877"/>
                </a:lnTo>
                <a:lnTo>
                  <a:pt x="36512" y="243039"/>
                </a:lnTo>
                <a:lnTo>
                  <a:pt x="48679" y="285546"/>
                </a:lnTo>
                <a:lnTo>
                  <a:pt x="111018" y="275002"/>
                </a:lnTo>
                <a:lnTo>
                  <a:pt x="159198" y="257064"/>
                </a:lnTo>
                <a:lnTo>
                  <a:pt x="195137" y="232442"/>
                </a:lnTo>
                <a:lnTo>
                  <a:pt x="220756" y="201840"/>
                </a:lnTo>
                <a:lnTo>
                  <a:pt x="237976" y="165966"/>
                </a:lnTo>
                <a:lnTo>
                  <a:pt x="248718" y="125527"/>
                </a:lnTo>
                <a:lnTo>
                  <a:pt x="254901" y="812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7124" y="5588279"/>
            <a:ext cx="264795" cy="300990"/>
          </a:xfrm>
          <a:custGeom>
            <a:avLst/>
            <a:gdLst/>
            <a:ahLst/>
            <a:cxnLst/>
            <a:rect l="l" t="t" r="r" b="b"/>
            <a:pathLst>
              <a:path w="264795" h="300989">
                <a:moveTo>
                  <a:pt x="174104" y="151511"/>
                </a:moveTo>
                <a:lnTo>
                  <a:pt x="130111" y="151511"/>
                </a:lnTo>
                <a:lnTo>
                  <a:pt x="130111" y="300634"/>
                </a:lnTo>
                <a:lnTo>
                  <a:pt x="174104" y="300634"/>
                </a:lnTo>
                <a:lnTo>
                  <a:pt x="174104" y="151511"/>
                </a:lnTo>
                <a:close/>
              </a:path>
              <a:path w="264795" h="300989">
                <a:moveTo>
                  <a:pt x="225577" y="0"/>
                </a:moveTo>
                <a:lnTo>
                  <a:pt x="182544" y="50236"/>
                </a:lnTo>
                <a:lnTo>
                  <a:pt x="140890" y="89070"/>
                </a:lnTo>
                <a:lnTo>
                  <a:pt x="101211" y="118346"/>
                </a:lnTo>
                <a:lnTo>
                  <a:pt x="64104" y="139910"/>
                </a:lnTo>
                <a:lnTo>
                  <a:pt x="0" y="167284"/>
                </a:lnTo>
                <a:lnTo>
                  <a:pt x="20294" y="207048"/>
                </a:lnTo>
                <a:lnTo>
                  <a:pt x="49385" y="195866"/>
                </a:lnTo>
                <a:lnTo>
                  <a:pt x="75903" y="183651"/>
                </a:lnTo>
                <a:lnTo>
                  <a:pt x="102070" y="169250"/>
                </a:lnTo>
                <a:lnTo>
                  <a:pt x="130111" y="151511"/>
                </a:lnTo>
                <a:lnTo>
                  <a:pt x="174104" y="151511"/>
                </a:lnTo>
                <a:lnTo>
                  <a:pt x="174104" y="118275"/>
                </a:lnTo>
                <a:lnTo>
                  <a:pt x="205879" y="89805"/>
                </a:lnTo>
                <a:lnTo>
                  <a:pt x="231243" y="64655"/>
                </a:lnTo>
                <a:lnTo>
                  <a:pt x="250579" y="43687"/>
                </a:lnTo>
                <a:lnTo>
                  <a:pt x="264274" y="27762"/>
                </a:lnTo>
                <a:lnTo>
                  <a:pt x="2255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16392" y="5591353"/>
            <a:ext cx="274320" cy="296545"/>
          </a:xfrm>
          <a:custGeom>
            <a:avLst/>
            <a:gdLst/>
            <a:ahLst/>
            <a:cxnLst/>
            <a:rect l="l" t="t" r="r" b="b"/>
            <a:pathLst>
              <a:path w="274320" h="296545">
                <a:moveTo>
                  <a:pt x="100152" y="250926"/>
                </a:moveTo>
                <a:lnTo>
                  <a:pt x="106083" y="295147"/>
                </a:lnTo>
                <a:lnTo>
                  <a:pt x="141020" y="296544"/>
                </a:lnTo>
                <a:lnTo>
                  <a:pt x="164309" y="295407"/>
                </a:lnTo>
                <a:lnTo>
                  <a:pt x="182679" y="289767"/>
                </a:lnTo>
                <a:lnTo>
                  <a:pt x="194731" y="276287"/>
                </a:lnTo>
                <a:lnTo>
                  <a:pt x="198821" y="252983"/>
                </a:lnTo>
                <a:lnTo>
                  <a:pt x="143192" y="252983"/>
                </a:lnTo>
                <a:lnTo>
                  <a:pt x="133620" y="252808"/>
                </a:lnTo>
                <a:lnTo>
                  <a:pt x="122729" y="252345"/>
                </a:lnTo>
                <a:lnTo>
                  <a:pt x="111309" y="251687"/>
                </a:lnTo>
                <a:lnTo>
                  <a:pt x="100152" y="250926"/>
                </a:lnTo>
                <a:close/>
              </a:path>
              <a:path w="274320" h="296545">
                <a:moveTo>
                  <a:pt x="199059" y="98056"/>
                </a:moveTo>
                <a:lnTo>
                  <a:pt x="146316" y="98056"/>
                </a:lnTo>
                <a:lnTo>
                  <a:pt x="115428" y="137882"/>
                </a:lnTo>
                <a:lnTo>
                  <a:pt x="80530" y="173250"/>
                </a:lnTo>
                <a:lnTo>
                  <a:pt x="41946" y="203669"/>
                </a:lnTo>
                <a:lnTo>
                  <a:pt x="0" y="228650"/>
                </a:lnTo>
                <a:lnTo>
                  <a:pt x="24955" y="264642"/>
                </a:lnTo>
                <a:lnTo>
                  <a:pt x="47397" y="250809"/>
                </a:lnTo>
                <a:lnTo>
                  <a:pt x="80956" y="226469"/>
                </a:lnTo>
                <a:lnTo>
                  <a:pt x="119895" y="191133"/>
                </a:lnTo>
                <a:lnTo>
                  <a:pt x="158483" y="144310"/>
                </a:lnTo>
                <a:lnTo>
                  <a:pt x="199059" y="144310"/>
                </a:lnTo>
                <a:lnTo>
                  <a:pt x="199059" y="98056"/>
                </a:lnTo>
                <a:close/>
              </a:path>
              <a:path w="274320" h="296545">
                <a:moveTo>
                  <a:pt x="199059" y="144310"/>
                </a:moveTo>
                <a:lnTo>
                  <a:pt x="158483" y="144310"/>
                </a:lnTo>
                <a:lnTo>
                  <a:pt x="158483" y="252666"/>
                </a:lnTo>
                <a:lnTo>
                  <a:pt x="148831" y="252983"/>
                </a:lnTo>
                <a:lnTo>
                  <a:pt x="198821" y="252983"/>
                </a:lnTo>
                <a:lnTo>
                  <a:pt x="198933" y="252345"/>
                </a:lnTo>
                <a:lnTo>
                  <a:pt x="199059" y="144310"/>
                </a:lnTo>
                <a:close/>
              </a:path>
              <a:path w="274320" h="296545">
                <a:moveTo>
                  <a:pt x="273926" y="54495"/>
                </a:moveTo>
                <a:lnTo>
                  <a:pt x="14033" y="54495"/>
                </a:lnTo>
                <a:lnTo>
                  <a:pt x="14033" y="98056"/>
                </a:lnTo>
                <a:lnTo>
                  <a:pt x="273926" y="98056"/>
                </a:lnTo>
                <a:lnTo>
                  <a:pt x="273926" y="54495"/>
                </a:lnTo>
                <a:close/>
              </a:path>
              <a:path w="274320" h="296545">
                <a:moveTo>
                  <a:pt x="199059" y="0"/>
                </a:moveTo>
                <a:lnTo>
                  <a:pt x="158178" y="0"/>
                </a:lnTo>
                <a:lnTo>
                  <a:pt x="158178" y="54495"/>
                </a:lnTo>
                <a:lnTo>
                  <a:pt x="199059" y="54495"/>
                </a:lnTo>
                <a:lnTo>
                  <a:pt x="199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28736" y="5609196"/>
            <a:ext cx="269240" cy="274320"/>
          </a:xfrm>
          <a:custGeom>
            <a:avLst/>
            <a:gdLst/>
            <a:ahLst/>
            <a:cxnLst/>
            <a:rect l="l" t="t" r="r" b="b"/>
            <a:pathLst>
              <a:path w="269240" h="274320">
                <a:moveTo>
                  <a:pt x="228384" y="21932"/>
                </a:moveTo>
                <a:lnTo>
                  <a:pt x="207413" y="82664"/>
                </a:lnTo>
                <a:lnTo>
                  <a:pt x="182353" y="129938"/>
                </a:lnTo>
                <a:lnTo>
                  <a:pt x="153432" y="165453"/>
                </a:lnTo>
                <a:lnTo>
                  <a:pt x="120881" y="190903"/>
                </a:lnTo>
                <a:lnTo>
                  <a:pt x="84930" y="207987"/>
                </a:lnTo>
                <a:lnTo>
                  <a:pt x="45808" y="218399"/>
                </a:lnTo>
                <a:lnTo>
                  <a:pt x="3746" y="223837"/>
                </a:lnTo>
                <a:lnTo>
                  <a:pt x="17475" y="274243"/>
                </a:lnTo>
                <a:lnTo>
                  <a:pt x="61667" y="265927"/>
                </a:lnTo>
                <a:lnTo>
                  <a:pt x="101914" y="253704"/>
                </a:lnTo>
                <a:lnTo>
                  <a:pt x="138365" y="236590"/>
                </a:lnTo>
                <a:lnTo>
                  <a:pt x="171172" y="213599"/>
                </a:lnTo>
                <a:lnTo>
                  <a:pt x="200483" y="183748"/>
                </a:lnTo>
                <a:lnTo>
                  <a:pt x="226449" y="146050"/>
                </a:lnTo>
                <a:lnTo>
                  <a:pt x="249221" y="99523"/>
                </a:lnTo>
                <a:lnTo>
                  <a:pt x="268947" y="43180"/>
                </a:lnTo>
                <a:lnTo>
                  <a:pt x="228384" y="21932"/>
                </a:lnTo>
                <a:close/>
              </a:path>
              <a:path w="269240" h="274320">
                <a:moveTo>
                  <a:pt x="19354" y="0"/>
                </a:moveTo>
                <a:lnTo>
                  <a:pt x="0" y="39420"/>
                </a:lnTo>
                <a:lnTo>
                  <a:pt x="33558" y="53525"/>
                </a:lnTo>
                <a:lnTo>
                  <a:pt x="62558" y="69202"/>
                </a:lnTo>
                <a:lnTo>
                  <a:pt x="84069" y="82754"/>
                </a:lnTo>
                <a:lnTo>
                  <a:pt x="95161" y="90487"/>
                </a:lnTo>
                <a:lnTo>
                  <a:pt x="117309" y="47307"/>
                </a:lnTo>
                <a:lnTo>
                  <a:pt x="99636" y="35718"/>
                </a:lnTo>
                <a:lnTo>
                  <a:pt x="77457" y="23520"/>
                </a:lnTo>
                <a:lnTo>
                  <a:pt x="50715" y="11388"/>
                </a:lnTo>
                <a:lnTo>
                  <a:pt x="193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27998" y="5574563"/>
            <a:ext cx="289560" cy="313055"/>
          </a:xfrm>
          <a:custGeom>
            <a:avLst/>
            <a:gdLst/>
            <a:ahLst/>
            <a:cxnLst/>
            <a:rect l="l" t="t" r="r" b="b"/>
            <a:pathLst>
              <a:path w="289559" h="313054">
                <a:moveTo>
                  <a:pt x="210817" y="209804"/>
                </a:moveTo>
                <a:lnTo>
                  <a:pt x="146634" y="209804"/>
                </a:lnTo>
                <a:lnTo>
                  <a:pt x="179220" y="242405"/>
                </a:lnTo>
                <a:lnTo>
                  <a:pt x="203965" y="268584"/>
                </a:lnTo>
                <a:lnTo>
                  <a:pt x="223675" y="291169"/>
                </a:lnTo>
                <a:lnTo>
                  <a:pt x="241160" y="312991"/>
                </a:lnTo>
                <a:lnTo>
                  <a:pt x="276098" y="275602"/>
                </a:lnTo>
                <a:lnTo>
                  <a:pt x="246481" y="244335"/>
                </a:lnTo>
                <a:lnTo>
                  <a:pt x="216949" y="215447"/>
                </a:lnTo>
                <a:lnTo>
                  <a:pt x="210817" y="209804"/>
                </a:lnTo>
                <a:close/>
              </a:path>
              <a:path w="289559" h="313054">
                <a:moveTo>
                  <a:pt x="203720" y="33235"/>
                </a:moveTo>
                <a:lnTo>
                  <a:pt x="17780" y="33235"/>
                </a:lnTo>
                <a:lnTo>
                  <a:pt x="17780" y="77114"/>
                </a:lnTo>
                <a:lnTo>
                  <a:pt x="173456" y="77114"/>
                </a:lnTo>
                <a:lnTo>
                  <a:pt x="164739" y="100590"/>
                </a:lnTo>
                <a:lnTo>
                  <a:pt x="136526" y="155509"/>
                </a:lnTo>
                <a:lnTo>
                  <a:pt x="99412" y="201977"/>
                </a:lnTo>
                <a:lnTo>
                  <a:pt x="41013" y="251532"/>
                </a:lnTo>
                <a:lnTo>
                  <a:pt x="0" y="273545"/>
                </a:lnTo>
                <a:lnTo>
                  <a:pt x="24638" y="312293"/>
                </a:lnTo>
                <a:lnTo>
                  <a:pt x="58046" y="293098"/>
                </a:lnTo>
                <a:lnTo>
                  <a:pt x="88326" y="270559"/>
                </a:lnTo>
                <a:lnTo>
                  <a:pt x="117262" y="243264"/>
                </a:lnTo>
                <a:lnTo>
                  <a:pt x="146634" y="209804"/>
                </a:lnTo>
                <a:lnTo>
                  <a:pt x="210817" y="209804"/>
                </a:lnTo>
                <a:lnTo>
                  <a:pt x="190867" y="191443"/>
                </a:lnTo>
                <a:lnTo>
                  <a:pt x="171602" y="174828"/>
                </a:lnTo>
                <a:lnTo>
                  <a:pt x="191871" y="139854"/>
                </a:lnTo>
                <a:lnTo>
                  <a:pt x="205762" y="110247"/>
                </a:lnTo>
                <a:lnTo>
                  <a:pt x="214504" y="87133"/>
                </a:lnTo>
                <a:lnTo>
                  <a:pt x="218897" y="73025"/>
                </a:lnTo>
                <a:lnTo>
                  <a:pt x="209651" y="73025"/>
                </a:lnTo>
                <a:lnTo>
                  <a:pt x="207409" y="56908"/>
                </a:lnTo>
                <a:lnTo>
                  <a:pt x="205871" y="46572"/>
                </a:lnTo>
                <a:lnTo>
                  <a:pt x="203720" y="33235"/>
                </a:lnTo>
                <a:close/>
              </a:path>
              <a:path w="289559" h="313054">
                <a:moveTo>
                  <a:pt x="219329" y="71640"/>
                </a:moveTo>
                <a:lnTo>
                  <a:pt x="209651" y="73025"/>
                </a:lnTo>
                <a:lnTo>
                  <a:pt x="218897" y="73025"/>
                </a:lnTo>
                <a:lnTo>
                  <a:pt x="219329" y="71640"/>
                </a:lnTo>
                <a:close/>
              </a:path>
              <a:path w="289559" h="313054">
                <a:moveTo>
                  <a:pt x="234924" y="4445"/>
                </a:moveTo>
                <a:lnTo>
                  <a:pt x="207162" y="8242"/>
                </a:lnTo>
                <a:lnTo>
                  <a:pt x="210761" y="21270"/>
                </a:lnTo>
                <a:lnTo>
                  <a:pt x="213714" y="33855"/>
                </a:lnTo>
                <a:lnTo>
                  <a:pt x="216197" y="47082"/>
                </a:lnTo>
                <a:lnTo>
                  <a:pt x="218389" y="62039"/>
                </a:lnTo>
                <a:lnTo>
                  <a:pt x="246468" y="56908"/>
                </a:lnTo>
                <a:lnTo>
                  <a:pt x="243851" y="41805"/>
                </a:lnTo>
                <a:lnTo>
                  <a:pt x="240977" y="27806"/>
                </a:lnTo>
                <a:lnTo>
                  <a:pt x="237947" y="15160"/>
                </a:lnTo>
                <a:lnTo>
                  <a:pt x="234924" y="4445"/>
                </a:lnTo>
                <a:close/>
              </a:path>
              <a:path w="289559" h="313054">
                <a:moveTo>
                  <a:pt x="277660" y="0"/>
                </a:moveTo>
                <a:lnTo>
                  <a:pt x="250215" y="3771"/>
                </a:lnTo>
                <a:lnTo>
                  <a:pt x="253461" y="15346"/>
                </a:lnTo>
                <a:lnTo>
                  <a:pt x="256472" y="28105"/>
                </a:lnTo>
                <a:lnTo>
                  <a:pt x="259118" y="41805"/>
                </a:lnTo>
                <a:lnTo>
                  <a:pt x="261442" y="57251"/>
                </a:lnTo>
                <a:lnTo>
                  <a:pt x="289521" y="52120"/>
                </a:lnTo>
                <a:lnTo>
                  <a:pt x="286748" y="36645"/>
                </a:lnTo>
                <a:lnTo>
                  <a:pt x="283710" y="22712"/>
                </a:lnTo>
                <a:lnTo>
                  <a:pt x="280611" y="10453"/>
                </a:lnTo>
                <a:lnTo>
                  <a:pt x="2776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70737" y="5990564"/>
            <a:ext cx="260350" cy="303530"/>
          </a:xfrm>
          <a:custGeom>
            <a:avLst/>
            <a:gdLst/>
            <a:ahLst/>
            <a:cxnLst/>
            <a:rect l="l" t="t" r="r" b="b"/>
            <a:pathLst>
              <a:path w="260350" h="303529">
                <a:moveTo>
                  <a:pt x="252494" y="90169"/>
                </a:moveTo>
                <a:lnTo>
                  <a:pt x="206857" y="90169"/>
                </a:lnTo>
                <a:lnTo>
                  <a:pt x="188322" y="145598"/>
                </a:lnTo>
                <a:lnTo>
                  <a:pt x="163957" y="187485"/>
                </a:lnTo>
                <a:lnTo>
                  <a:pt x="134272" y="217946"/>
                </a:lnTo>
                <a:lnTo>
                  <a:pt x="99779" y="239094"/>
                </a:lnTo>
                <a:lnTo>
                  <a:pt x="60990" y="253045"/>
                </a:lnTo>
                <a:lnTo>
                  <a:pt x="18415" y="261912"/>
                </a:lnTo>
                <a:lnTo>
                  <a:pt x="35572" y="303390"/>
                </a:lnTo>
                <a:lnTo>
                  <a:pt x="92122" y="289854"/>
                </a:lnTo>
                <a:lnTo>
                  <a:pt x="138278" y="268586"/>
                </a:lnTo>
                <a:lnTo>
                  <a:pt x="175172" y="240819"/>
                </a:lnTo>
                <a:lnTo>
                  <a:pt x="203931" y="207786"/>
                </a:lnTo>
                <a:lnTo>
                  <a:pt x="225686" y="170719"/>
                </a:lnTo>
                <a:lnTo>
                  <a:pt x="241564" y="130852"/>
                </a:lnTo>
                <a:lnTo>
                  <a:pt x="252494" y="90169"/>
                </a:lnTo>
                <a:close/>
              </a:path>
              <a:path w="260350" h="303529">
                <a:moveTo>
                  <a:pt x="101396" y="0"/>
                </a:moveTo>
                <a:lnTo>
                  <a:pt x="75907" y="55631"/>
                </a:lnTo>
                <a:lnTo>
                  <a:pt x="46959" y="94397"/>
                </a:lnTo>
                <a:lnTo>
                  <a:pt x="19881" y="119216"/>
                </a:lnTo>
                <a:lnTo>
                  <a:pt x="0" y="133007"/>
                </a:lnTo>
                <a:lnTo>
                  <a:pt x="28079" y="166941"/>
                </a:lnTo>
                <a:lnTo>
                  <a:pt x="41171" y="157249"/>
                </a:lnTo>
                <a:lnTo>
                  <a:pt x="58654" y="142166"/>
                </a:lnTo>
                <a:lnTo>
                  <a:pt x="79414" y="120278"/>
                </a:lnTo>
                <a:lnTo>
                  <a:pt x="102336" y="90169"/>
                </a:lnTo>
                <a:lnTo>
                  <a:pt x="252494" y="90169"/>
                </a:lnTo>
                <a:lnTo>
                  <a:pt x="252696" y="89418"/>
                </a:lnTo>
                <a:lnTo>
                  <a:pt x="260210" y="47650"/>
                </a:lnTo>
                <a:lnTo>
                  <a:pt x="128231" y="47650"/>
                </a:lnTo>
                <a:lnTo>
                  <a:pt x="133989" y="36136"/>
                </a:lnTo>
                <a:lnTo>
                  <a:pt x="138487" y="26225"/>
                </a:lnTo>
                <a:lnTo>
                  <a:pt x="142222" y="17085"/>
                </a:lnTo>
                <a:lnTo>
                  <a:pt x="145694" y="7886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75919" y="624955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79" y="0"/>
                </a:lnTo>
              </a:path>
            </a:pathLst>
          </a:custGeom>
          <a:ln w="449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08354" y="6070790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311"/>
                </a:lnTo>
              </a:path>
            </a:pathLst>
          </a:custGeom>
          <a:ln w="439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92454" y="6048502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117" y="0"/>
                </a:lnTo>
              </a:path>
            </a:pathLst>
          </a:custGeom>
          <a:ln w="445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1105" y="6015253"/>
            <a:ext cx="278130" cy="280035"/>
          </a:xfrm>
          <a:custGeom>
            <a:avLst/>
            <a:gdLst/>
            <a:ahLst/>
            <a:cxnLst/>
            <a:rect l="l" t="t" r="r" b="b"/>
            <a:pathLst>
              <a:path w="278129" h="280035">
                <a:moveTo>
                  <a:pt x="231508" y="0"/>
                </a:moveTo>
                <a:lnTo>
                  <a:pt x="18084" y="0"/>
                </a:lnTo>
                <a:lnTo>
                  <a:pt x="18084" y="43878"/>
                </a:lnTo>
                <a:lnTo>
                  <a:pt x="175641" y="43878"/>
                </a:lnTo>
                <a:lnTo>
                  <a:pt x="155567" y="90760"/>
                </a:lnTo>
                <a:lnTo>
                  <a:pt x="130381" y="132484"/>
                </a:lnTo>
                <a:lnTo>
                  <a:pt x="101155" y="168743"/>
                </a:lnTo>
                <a:lnTo>
                  <a:pt x="68966" y="199231"/>
                </a:lnTo>
                <a:lnTo>
                  <a:pt x="34889" y="223642"/>
                </a:lnTo>
                <a:lnTo>
                  <a:pt x="0" y="241668"/>
                </a:lnTo>
                <a:lnTo>
                  <a:pt x="24638" y="279717"/>
                </a:lnTo>
                <a:lnTo>
                  <a:pt x="59751" y="260572"/>
                </a:lnTo>
                <a:lnTo>
                  <a:pt x="92148" y="236534"/>
                </a:lnTo>
                <a:lnTo>
                  <a:pt x="121910" y="208376"/>
                </a:lnTo>
                <a:lnTo>
                  <a:pt x="149123" y="176872"/>
                </a:lnTo>
                <a:lnTo>
                  <a:pt x="213218" y="176872"/>
                </a:lnTo>
                <a:lnTo>
                  <a:pt x="201814" y="166360"/>
                </a:lnTo>
                <a:lnTo>
                  <a:pt x="174078" y="142252"/>
                </a:lnTo>
                <a:lnTo>
                  <a:pt x="201043" y="94231"/>
                </a:lnTo>
                <a:lnTo>
                  <a:pt x="217766" y="53767"/>
                </a:lnTo>
                <a:lnTo>
                  <a:pt x="227003" y="21982"/>
                </a:lnTo>
                <a:lnTo>
                  <a:pt x="231508" y="0"/>
                </a:lnTo>
                <a:close/>
              </a:path>
              <a:path w="278129" h="280035">
                <a:moveTo>
                  <a:pt x="213218" y="176872"/>
                </a:moveTo>
                <a:lnTo>
                  <a:pt x="149123" y="176872"/>
                </a:lnTo>
                <a:lnTo>
                  <a:pt x="173797" y="201180"/>
                </a:lnTo>
                <a:lnTo>
                  <a:pt x="197680" y="226328"/>
                </a:lnTo>
                <a:lnTo>
                  <a:pt x="220684" y="252373"/>
                </a:lnTo>
                <a:lnTo>
                  <a:pt x="242722" y="279374"/>
                </a:lnTo>
                <a:lnTo>
                  <a:pt x="277990" y="241325"/>
                </a:lnTo>
                <a:lnTo>
                  <a:pt x="253419" y="215481"/>
                </a:lnTo>
                <a:lnTo>
                  <a:pt x="228144" y="190631"/>
                </a:lnTo>
                <a:lnTo>
                  <a:pt x="213218" y="1768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96860" y="5995353"/>
            <a:ext cx="198120" cy="302895"/>
          </a:xfrm>
          <a:custGeom>
            <a:avLst/>
            <a:gdLst/>
            <a:ahLst/>
            <a:cxnLst/>
            <a:rect l="l" t="t" r="r" b="b"/>
            <a:pathLst>
              <a:path w="198120" h="302895">
                <a:moveTo>
                  <a:pt x="44602" y="0"/>
                </a:moveTo>
                <a:lnTo>
                  <a:pt x="0" y="0"/>
                </a:lnTo>
                <a:lnTo>
                  <a:pt x="0" y="302374"/>
                </a:lnTo>
                <a:lnTo>
                  <a:pt x="44602" y="302374"/>
                </a:lnTo>
                <a:lnTo>
                  <a:pt x="44602" y="133349"/>
                </a:lnTo>
                <a:lnTo>
                  <a:pt x="156659" y="133349"/>
                </a:lnTo>
                <a:lnTo>
                  <a:pt x="123580" y="115877"/>
                </a:lnTo>
                <a:lnTo>
                  <a:pt x="84691" y="98747"/>
                </a:lnTo>
                <a:lnTo>
                  <a:pt x="44602" y="85026"/>
                </a:lnTo>
                <a:lnTo>
                  <a:pt x="44602" y="0"/>
                </a:lnTo>
                <a:close/>
              </a:path>
              <a:path w="198120" h="302895">
                <a:moveTo>
                  <a:pt x="156659" y="133349"/>
                </a:moveTo>
                <a:lnTo>
                  <a:pt x="44602" y="133349"/>
                </a:lnTo>
                <a:lnTo>
                  <a:pt x="76642" y="146249"/>
                </a:lnTo>
                <a:lnTo>
                  <a:pt x="113912" y="165793"/>
                </a:lnTo>
                <a:lnTo>
                  <a:pt x="149601" y="187197"/>
                </a:lnTo>
                <a:lnTo>
                  <a:pt x="176898" y="205676"/>
                </a:lnTo>
                <a:lnTo>
                  <a:pt x="198119" y="158026"/>
                </a:lnTo>
                <a:lnTo>
                  <a:pt x="161359" y="135832"/>
                </a:lnTo>
                <a:lnTo>
                  <a:pt x="156659" y="133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10931" y="5979922"/>
            <a:ext cx="300990" cy="330200"/>
          </a:xfrm>
          <a:custGeom>
            <a:avLst/>
            <a:gdLst/>
            <a:ahLst/>
            <a:cxnLst/>
            <a:rect l="l" t="t" r="r" b="b"/>
            <a:pathLst>
              <a:path w="300990" h="330200">
                <a:moveTo>
                  <a:pt x="280232" y="296189"/>
                </a:moveTo>
                <a:lnTo>
                  <a:pt x="181571" y="296189"/>
                </a:lnTo>
                <a:lnTo>
                  <a:pt x="205389" y="305593"/>
                </a:lnTo>
                <a:lnTo>
                  <a:pt x="224905" y="314323"/>
                </a:lnTo>
                <a:lnTo>
                  <a:pt x="240852" y="322469"/>
                </a:lnTo>
                <a:lnTo>
                  <a:pt x="253961" y="330123"/>
                </a:lnTo>
                <a:lnTo>
                  <a:pt x="280232" y="296189"/>
                </a:lnTo>
                <a:close/>
              </a:path>
              <a:path w="300990" h="330200">
                <a:moveTo>
                  <a:pt x="114820" y="219075"/>
                </a:moveTo>
                <a:lnTo>
                  <a:pt x="66141" y="219075"/>
                </a:lnTo>
                <a:lnTo>
                  <a:pt x="54476" y="231988"/>
                </a:lnTo>
                <a:lnTo>
                  <a:pt x="44791" y="242077"/>
                </a:lnTo>
                <a:lnTo>
                  <a:pt x="36868" y="249869"/>
                </a:lnTo>
                <a:lnTo>
                  <a:pt x="29946" y="256425"/>
                </a:lnTo>
                <a:lnTo>
                  <a:pt x="55114" y="260361"/>
                </a:lnTo>
                <a:lnTo>
                  <a:pt x="80805" y="265807"/>
                </a:lnTo>
                <a:lnTo>
                  <a:pt x="104622" y="271706"/>
                </a:lnTo>
                <a:lnTo>
                  <a:pt x="124167" y="276999"/>
                </a:lnTo>
                <a:lnTo>
                  <a:pt x="94012" y="281975"/>
                </a:lnTo>
                <a:lnTo>
                  <a:pt x="64966" y="284924"/>
                </a:lnTo>
                <a:lnTo>
                  <a:pt x="37207" y="286397"/>
                </a:lnTo>
                <a:lnTo>
                  <a:pt x="10909" y="286943"/>
                </a:lnTo>
                <a:lnTo>
                  <a:pt x="21831" y="328764"/>
                </a:lnTo>
                <a:lnTo>
                  <a:pt x="65307" y="325598"/>
                </a:lnTo>
                <a:lnTo>
                  <a:pt x="109426" y="319416"/>
                </a:lnTo>
                <a:lnTo>
                  <a:pt x="149682" y="309764"/>
                </a:lnTo>
                <a:lnTo>
                  <a:pt x="181571" y="296189"/>
                </a:lnTo>
                <a:lnTo>
                  <a:pt x="280232" y="296189"/>
                </a:lnTo>
                <a:lnTo>
                  <a:pt x="239319" y="274940"/>
                </a:lnTo>
                <a:lnTo>
                  <a:pt x="215595" y="266382"/>
                </a:lnTo>
                <a:lnTo>
                  <a:pt x="225132" y="254025"/>
                </a:lnTo>
                <a:lnTo>
                  <a:pt x="173786" y="254025"/>
                </a:lnTo>
                <a:lnTo>
                  <a:pt x="157543" y="249862"/>
                </a:lnTo>
                <a:lnTo>
                  <a:pt x="140281" y="245973"/>
                </a:lnTo>
                <a:lnTo>
                  <a:pt x="121173" y="242077"/>
                </a:lnTo>
                <a:lnTo>
                  <a:pt x="99517" y="237921"/>
                </a:lnTo>
                <a:lnTo>
                  <a:pt x="106083" y="230035"/>
                </a:lnTo>
                <a:lnTo>
                  <a:pt x="110134" y="225221"/>
                </a:lnTo>
                <a:lnTo>
                  <a:pt x="114820" y="219075"/>
                </a:lnTo>
                <a:close/>
              </a:path>
              <a:path w="300990" h="330200">
                <a:moveTo>
                  <a:pt x="243979" y="219075"/>
                </a:moveTo>
                <a:lnTo>
                  <a:pt x="201244" y="219075"/>
                </a:lnTo>
                <a:lnTo>
                  <a:pt x="197916" y="225682"/>
                </a:lnTo>
                <a:lnTo>
                  <a:pt x="192892" y="233711"/>
                </a:lnTo>
                <a:lnTo>
                  <a:pt x="185179" y="243160"/>
                </a:lnTo>
                <a:lnTo>
                  <a:pt x="173786" y="254025"/>
                </a:lnTo>
                <a:lnTo>
                  <a:pt x="225132" y="254025"/>
                </a:lnTo>
                <a:lnTo>
                  <a:pt x="226213" y="252625"/>
                </a:lnTo>
                <a:lnTo>
                  <a:pt x="234111" y="239899"/>
                </a:lnTo>
                <a:lnTo>
                  <a:pt x="239848" y="228588"/>
                </a:lnTo>
                <a:lnTo>
                  <a:pt x="243979" y="219075"/>
                </a:lnTo>
                <a:close/>
              </a:path>
              <a:path w="300990" h="330200">
                <a:moveTo>
                  <a:pt x="296075" y="182740"/>
                </a:moveTo>
                <a:lnTo>
                  <a:pt x="2806" y="182740"/>
                </a:lnTo>
                <a:lnTo>
                  <a:pt x="2806" y="219075"/>
                </a:lnTo>
                <a:lnTo>
                  <a:pt x="296075" y="219075"/>
                </a:lnTo>
                <a:lnTo>
                  <a:pt x="296075" y="182740"/>
                </a:lnTo>
                <a:close/>
              </a:path>
              <a:path w="300990" h="330200">
                <a:moveTo>
                  <a:pt x="113258" y="151536"/>
                </a:moveTo>
                <a:lnTo>
                  <a:pt x="109444" y="158287"/>
                </a:lnTo>
                <a:lnTo>
                  <a:pt x="105254" y="165461"/>
                </a:lnTo>
                <a:lnTo>
                  <a:pt x="100306" y="173474"/>
                </a:lnTo>
                <a:lnTo>
                  <a:pt x="94221" y="182740"/>
                </a:lnTo>
                <a:lnTo>
                  <a:pt x="140703" y="182740"/>
                </a:lnTo>
                <a:lnTo>
                  <a:pt x="146316" y="174155"/>
                </a:lnTo>
                <a:lnTo>
                  <a:pt x="149453" y="168668"/>
                </a:lnTo>
                <a:lnTo>
                  <a:pt x="152869" y="162153"/>
                </a:lnTo>
                <a:lnTo>
                  <a:pt x="131343" y="156324"/>
                </a:lnTo>
                <a:lnTo>
                  <a:pt x="167525" y="156324"/>
                </a:lnTo>
                <a:lnTo>
                  <a:pt x="167525" y="155994"/>
                </a:lnTo>
                <a:lnTo>
                  <a:pt x="130416" y="155994"/>
                </a:lnTo>
                <a:lnTo>
                  <a:pt x="113258" y="151536"/>
                </a:lnTo>
                <a:close/>
              </a:path>
              <a:path w="300990" h="330200">
                <a:moveTo>
                  <a:pt x="211213" y="99758"/>
                </a:moveTo>
                <a:lnTo>
                  <a:pt x="86106" y="99758"/>
                </a:lnTo>
                <a:lnTo>
                  <a:pt x="65497" y="112054"/>
                </a:lnTo>
                <a:lnTo>
                  <a:pt x="44567" y="121966"/>
                </a:lnTo>
                <a:lnTo>
                  <a:pt x="22880" y="129946"/>
                </a:lnTo>
                <a:lnTo>
                  <a:pt x="0" y="136448"/>
                </a:lnTo>
                <a:lnTo>
                  <a:pt x="16217" y="175514"/>
                </a:lnTo>
                <a:lnTo>
                  <a:pt x="58366" y="156578"/>
                </a:lnTo>
                <a:lnTo>
                  <a:pt x="91333" y="136575"/>
                </a:lnTo>
                <a:lnTo>
                  <a:pt x="115292" y="118306"/>
                </a:lnTo>
                <a:lnTo>
                  <a:pt x="130416" y="104571"/>
                </a:lnTo>
                <a:lnTo>
                  <a:pt x="167525" y="104571"/>
                </a:lnTo>
                <a:lnTo>
                  <a:pt x="167525" y="104228"/>
                </a:lnTo>
                <a:lnTo>
                  <a:pt x="219166" y="104228"/>
                </a:lnTo>
                <a:lnTo>
                  <a:pt x="211213" y="99758"/>
                </a:lnTo>
                <a:close/>
              </a:path>
              <a:path w="300990" h="330200">
                <a:moveTo>
                  <a:pt x="219166" y="104228"/>
                </a:moveTo>
                <a:lnTo>
                  <a:pt x="167525" y="104228"/>
                </a:lnTo>
                <a:lnTo>
                  <a:pt x="195962" y="129374"/>
                </a:lnTo>
                <a:lnTo>
                  <a:pt x="223462" y="148097"/>
                </a:lnTo>
                <a:lnTo>
                  <a:pt x="251782" y="162454"/>
                </a:lnTo>
                <a:lnTo>
                  <a:pt x="282676" y="174498"/>
                </a:lnTo>
                <a:lnTo>
                  <a:pt x="300761" y="137121"/>
                </a:lnTo>
                <a:lnTo>
                  <a:pt x="277559" y="130657"/>
                </a:lnTo>
                <a:lnTo>
                  <a:pt x="254820" y="122169"/>
                </a:lnTo>
                <a:lnTo>
                  <a:pt x="232665" y="111816"/>
                </a:lnTo>
                <a:lnTo>
                  <a:pt x="219166" y="104228"/>
                </a:lnTo>
                <a:close/>
              </a:path>
              <a:path w="300990" h="330200">
                <a:moveTo>
                  <a:pt x="167525" y="104571"/>
                </a:moveTo>
                <a:lnTo>
                  <a:pt x="130416" y="104571"/>
                </a:lnTo>
                <a:lnTo>
                  <a:pt x="130416" y="155994"/>
                </a:lnTo>
                <a:lnTo>
                  <a:pt x="167525" y="155994"/>
                </a:lnTo>
                <a:lnTo>
                  <a:pt x="167525" y="104571"/>
                </a:lnTo>
                <a:close/>
              </a:path>
              <a:path w="300990" h="330200">
                <a:moveTo>
                  <a:pt x="296075" y="65481"/>
                </a:moveTo>
                <a:lnTo>
                  <a:pt x="2806" y="65481"/>
                </a:lnTo>
                <a:lnTo>
                  <a:pt x="2806" y="99758"/>
                </a:lnTo>
                <a:lnTo>
                  <a:pt x="296075" y="99758"/>
                </a:lnTo>
                <a:lnTo>
                  <a:pt x="296075" y="65481"/>
                </a:lnTo>
                <a:close/>
              </a:path>
              <a:path w="300990" h="330200">
                <a:moveTo>
                  <a:pt x="167525" y="47993"/>
                </a:moveTo>
                <a:lnTo>
                  <a:pt x="130416" y="47993"/>
                </a:lnTo>
                <a:lnTo>
                  <a:pt x="130416" y="65481"/>
                </a:lnTo>
                <a:lnTo>
                  <a:pt x="167525" y="65481"/>
                </a:lnTo>
                <a:lnTo>
                  <a:pt x="167525" y="47993"/>
                </a:lnTo>
                <a:close/>
              </a:path>
              <a:path w="300990" h="330200">
                <a:moveTo>
                  <a:pt x="19964" y="15773"/>
                </a:moveTo>
                <a:lnTo>
                  <a:pt x="27457" y="49707"/>
                </a:lnTo>
                <a:lnTo>
                  <a:pt x="130416" y="47993"/>
                </a:lnTo>
                <a:lnTo>
                  <a:pt x="167525" y="47993"/>
                </a:lnTo>
                <a:lnTo>
                  <a:pt x="167525" y="46977"/>
                </a:lnTo>
                <a:lnTo>
                  <a:pt x="206316" y="44625"/>
                </a:lnTo>
                <a:lnTo>
                  <a:pt x="237231" y="41533"/>
                </a:lnTo>
                <a:lnTo>
                  <a:pt x="261299" y="38249"/>
                </a:lnTo>
                <a:lnTo>
                  <a:pt x="279552" y="35318"/>
                </a:lnTo>
                <a:lnTo>
                  <a:pt x="270721" y="16471"/>
                </a:lnTo>
                <a:lnTo>
                  <a:pt x="58343" y="16471"/>
                </a:lnTo>
                <a:lnTo>
                  <a:pt x="47650" y="16412"/>
                </a:lnTo>
                <a:lnTo>
                  <a:pt x="19964" y="15773"/>
                </a:lnTo>
                <a:close/>
              </a:path>
              <a:path w="300990" h="330200">
                <a:moveTo>
                  <a:pt x="263004" y="0"/>
                </a:moveTo>
                <a:lnTo>
                  <a:pt x="205535" y="9083"/>
                </a:lnTo>
                <a:lnTo>
                  <a:pt x="145581" y="14022"/>
                </a:lnTo>
                <a:lnTo>
                  <a:pt x="93174" y="16068"/>
                </a:lnTo>
                <a:lnTo>
                  <a:pt x="58343" y="16471"/>
                </a:lnTo>
                <a:lnTo>
                  <a:pt x="270721" y="16471"/>
                </a:lnTo>
                <a:lnTo>
                  <a:pt x="2630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21090" y="5993638"/>
            <a:ext cx="302895" cy="316865"/>
          </a:xfrm>
          <a:custGeom>
            <a:avLst/>
            <a:gdLst/>
            <a:ahLst/>
            <a:cxnLst/>
            <a:rect l="l" t="t" r="r" b="b"/>
            <a:pathLst>
              <a:path w="302895" h="316864">
                <a:moveTo>
                  <a:pt x="263334" y="0"/>
                </a:moveTo>
                <a:lnTo>
                  <a:pt x="39319" y="0"/>
                </a:lnTo>
                <a:lnTo>
                  <a:pt x="39319" y="80911"/>
                </a:lnTo>
                <a:lnTo>
                  <a:pt x="263334" y="80911"/>
                </a:lnTo>
                <a:lnTo>
                  <a:pt x="263334" y="52463"/>
                </a:lnTo>
                <a:lnTo>
                  <a:pt x="77063" y="52463"/>
                </a:lnTo>
                <a:lnTo>
                  <a:pt x="77063" y="30162"/>
                </a:lnTo>
                <a:lnTo>
                  <a:pt x="263334" y="30162"/>
                </a:lnTo>
                <a:lnTo>
                  <a:pt x="263334" y="0"/>
                </a:lnTo>
                <a:close/>
              </a:path>
              <a:path w="302895" h="316864">
                <a:moveTo>
                  <a:pt x="263334" y="30162"/>
                </a:moveTo>
                <a:lnTo>
                  <a:pt x="224955" y="30162"/>
                </a:lnTo>
                <a:lnTo>
                  <a:pt x="224955" y="52463"/>
                </a:lnTo>
                <a:lnTo>
                  <a:pt x="263334" y="52463"/>
                </a:lnTo>
                <a:lnTo>
                  <a:pt x="263334" y="30162"/>
                </a:lnTo>
                <a:close/>
              </a:path>
              <a:path w="302895" h="316864">
                <a:moveTo>
                  <a:pt x="96100" y="254368"/>
                </a:moveTo>
                <a:lnTo>
                  <a:pt x="88303" y="254368"/>
                </a:lnTo>
                <a:lnTo>
                  <a:pt x="73144" y="262188"/>
                </a:lnTo>
                <a:lnTo>
                  <a:pt x="53162" y="269659"/>
                </a:lnTo>
                <a:lnTo>
                  <a:pt x="28674" y="275910"/>
                </a:lnTo>
                <a:lnTo>
                  <a:pt x="0" y="280073"/>
                </a:lnTo>
                <a:lnTo>
                  <a:pt x="17170" y="316763"/>
                </a:lnTo>
                <a:lnTo>
                  <a:pt x="48129" y="309128"/>
                </a:lnTo>
                <a:lnTo>
                  <a:pt x="74145" y="300432"/>
                </a:lnTo>
                <a:lnTo>
                  <a:pt x="96708" y="290386"/>
                </a:lnTo>
                <a:lnTo>
                  <a:pt x="117309" y="278701"/>
                </a:lnTo>
                <a:lnTo>
                  <a:pt x="96100" y="254368"/>
                </a:lnTo>
                <a:close/>
              </a:path>
              <a:path w="302895" h="316864">
                <a:moveTo>
                  <a:pt x="211861" y="254368"/>
                </a:moveTo>
                <a:lnTo>
                  <a:pt x="202488" y="254368"/>
                </a:lnTo>
                <a:lnTo>
                  <a:pt x="180657" y="278015"/>
                </a:lnTo>
                <a:lnTo>
                  <a:pt x="205991" y="291672"/>
                </a:lnTo>
                <a:lnTo>
                  <a:pt x="232675" y="302661"/>
                </a:lnTo>
                <a:lnTo>
                  <a:pt x="259708" y="310757"/>
                </a:lnTo>
                <a:lnTo>
                  <a:pt x="286092" y="315734"/>
                </a:lnTo>
                <a:lnTo>
                  <a:pt x="302336" y="278358"/>
                </a:lnTo>
                <a:lnTo>
                  <a:pt x="266343" y="273502"/>
                </a:lnTo>
                <a:lnTo>
                  <a:pt x="239306" y="266496"/>
                </a:lnTo>
                <a:lnTo>
                  <a:pt x="221165" y="259424"/>
                </a:lnTo>
                <a:lnTo>
                  <a:pt x="211861" y="254368"/>
                </a:lnTo>
                <a:close/>
              </a:path>
              <a:path w="302895" h="316864">
                <a:moveTo>
                  <a:pt x="273316" y="97015"/>
                </a:moveTo>
                <a:lnTo>
                  <a:pt x="29337" y="97015"/>
                </a:lnTo>
                <a:lnTo>
                  <a:pt x="29337" y="254368"/>
                </a:lnTo>
                <a:lnTo>
                  <a:pt x="273316" y="254368"/>
                </a:lnTo>
                <a:lnTo>
                  <a:pt x="273316" y="225920"/>
                </a:lnTo>
                <a:lnTo>
                  <a:pt x="67081" y="225920"/>
                </a:lnTo>
                <a:lnTo>
                  <a:pt x="67081" y="208089"/>
                </a:lnTo>
                <a:lnTo>
                  <a:pt x="273316" y="208089"/>
                </a:lnTo>
                <a:lnTo>
                  <a:pt x="273316" y="183756"/>
                </a:lnTo>
                <a:lnTo>
                  <a:pt x="67081" y="183756"/>
                </a:lnTo>
                <a:lnTo>
                  <a:pt x="67081" y="165925"/>
                </a:lnTo>
                <a:lnTo>
                  <a:pt x="273316" y="165925"/>
                </a:lnTo>
                <a:lnTo>
                  <a:pt x="273316" y="142278"/>
                </a:lnTo>
                <a:lnTo>
                  <a:pt x="67081" y="142278"/>
                </a:lnTo>
                <a:lnTo>
                  <a:pt x="67081" y="125133"/>
                </a:lnTo>
                <a:lnTo>
                  <a:pt x="273316" y="125133"/>
                </a:lnTo>
                <a:lnTo>
                  <a:pt x="273316" y="97015"/>
                </a:lnTo>
                <a:close/>
              </a:path>
              <a:path w="302895" h="316864">
                <a:moveTo>
                  <a:pt x="273316" y="208089"/>
                </a:moveTo>
                <a:lnTo>
                  <a:pt x="235572" y="208089"/>
                </a:lnTo>
                <a:lnTo>
                  <a:pt x="235572" y="225920"/>
                </a:lnTo>
                <a:lnTo>
                  <a:pt x="273316" y="225920"/>
                </a:lnTo>
                <a:lnTo>
                  <a:pt x="273316" y="208089"/>
                </a:lnTo>
                <a:close/>
              </a:path>
              <a:path w="302895" h="316864">
                <a:moveTo>
                  <a:pt x="273316" y="165925"/>
                </a:moveTo>
                <a:lnTo>
                  <a:pt x="235572" y="165925"/>
                </a:lnTo>
                <a:lnTo>
                  <a:pt x="235572" y="183756"/>
                </a:lnTo>
                <a:lnTo>
                  <a:pt x="273316" y="183756"/>
                </a:lnTo>
                <a:lnTo>
                  <a:pt x="273316" y="165925"/>
                </a:lnTo>
                <a:close/>
              </a:path>
              <a:path w="302895" h="316864">
                <a:moveTo>
                  <a:pt x="273316" y="125133"/>
                </a:moveTo>
                <a:lnTo>
                  <a:pt x="235572" y="125133"/>
                </a:lnTo>
                <a:lnTo>
                  <a:pt x="235572" y="142278"/>
                </a:lnTo>
                <a:lnTo>
                  <a:pt x="273316" y="142278"/>
                </a:lnTo>
                <a:lnTo>
                  <a:pt x="273316" y="1251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27457" y="4986845"/>
            <a:ext cx="3227705" cy="1543050"/>
          </a:xfrm>
          <a:custGeom>
            <a:avLst/>
            <a:gdLst/>
            <a:ahLst/>
            <a:cxnLst/>
            <a:rect l="l" t="t" r="r" b="b"/>
            <a:pathLst>
              <a:path w="3227704" h="1543050">
                <a:moveTo>
                  <a:pt x="3227324" y="771296"/>
                </a:moveTo>
                <a:lnTo>
                  <a:pt x="3222468" y="831575"/>
                </a:lnTo>
                <a:lnTo>
                  <a:pt x="3208143" y="890585"/>
                </a:lnTo>
                <a:lnTo>
                  <a:pt x="3184705" y="948155"/>
                </a:lnTo>
                <a:lnTo>
                  <a:pt x="3152513" y="1004113"/>
                </a:lnTo>
                <a:lnTo>
                  <a:pt x="3111928" y="1058287"/>
                </a:lnTo>
                <a:lnTo>
                  <a:pt x="3063306" y="1110507"/>
                </a:lnTo>
                <a:lnTo>
                  <a:pt x="3007008" y="1160600"/>
                </a:lnTo>
                <a:lnTo>
                  <a:pt x="2976092" y="1184795"/>
                </a:lnTo>
                <a:lnTo>
                  <a:pt x="2943391" y="1208395"/>
                </a:lnTo>
                <a:lnTo>
                  <a:pt x="2908950" y="1231378"/>
                </a:lnTo>
                <a:lnTo>
                  <a:pt x="2872815" y="1253721"/>
                </a:lnTo>
                <a:lnTo>
                  <a:pt x="2835029" y="1275405"/>
                </a:lnTo>
                <a:lnTo>
                  <a:pt x="2795638" y="1296407"/>
                </a:lnTo>
                <a:lnTo>
                  <a:pt x="2754687" y="1316705"/>
                </a:lnTo>
                <a:lnTo>
                  <a:pt x="2712220" y="1336280"/>
                </a:lnTo>
                <a:lnTo>
                  <a:pt x="2668282" y="1355108"/>
                </a:lnTo>
                <a:lnTo>
                  <a:pt x="2622918" y="1373169"/>
                </a:lnTo>
                <a:lnTo>
                  <a:pt x="2576173" y="1390441"/>
                </a:lnTo>
                <a:lnTo>
                  <a:pt x="2528092" y="1406903"/>
                </a:lnTo>
                <a:lnTo>
                  <a:pt x="2478719" y="1422534"/>
                </a:lnTo>
                <a:lnTo>
                  <a:pt x="2428100" y="1437311"/>
                </a:lnTo>
                <a:lnTo>
                  <a:pt x="2376280" y="1451214"/>
                </a:lnTo>
                <a:lnTo>
                  <a:pt x="2323302" y="1464221"/>
                </a:lnTo>
                <a:lnTo>
                  <a:pt x="2269212" y="1476310"/>
                </a:lnTo>
                <a:lnTo>
                  <a:pt x="2214056" y="1487461"/>
                </a:lnTo>
                <a:lnTo>
                  <a:pt x="2157877" y="1497651"/>
                </a:lnTo>
                <a:lnTo>
                  <a:pt x="2100720" y="1506860"/>
                </a:lnTo>
                <a:lnTo>
                  <a:pt x="2042631" y="1515066"/>
                </a:lnTo>
                <a:lnTo>
                  <a:pt x="1983654" y="1522247"/>
                </a:lnTo>
                <a:lnTo>
                  <a:pt x="1923834" y="1528382"/>
                </a:lnTo>
                <a:lnTo>
                  <a:pt x="1863217" y="1533450"/>
                </a:lnTo>
                <a:lnTo>
                  <a:pt x="1801846" y="1537429"/>
                </a:lnTo>
                <a:lnTo>
                  <a:pt x="1739766" y="1540297"/>
                </a:lnTo>
                <a:lnTo>
                  <a:pt x="1677023" y="1542034"/>
                </a:lnTo>
                <a:lnTo>
                  <a:pt x="1613662" y="1542618"/>
                </a:lnTo>
                <a:lnTo>
                  <a:pt x="1550299" y="1542034"/>
                </a:lnTo>
                <a:lnTo>
                  <a:pt x="1487555" y="1540297"/>
                </a:lnTo>
                <a:lnTo>
                  <a:pt x="1425475" y="1537429"/>
                </a:lnTo>
                <a:lnTo>
                  <a:pt x="1364103" y="1533450"/>
                </a:lnTo>
                <a:lnTo>
                  <a:pt x="1303485" y="1528382"/>
                </a:lnTo>
                <a:lnTo>
                  <a:pt x="1243665" y="1522247"/>
                </a:lnTo>
                <a:lnTo>
                  <a:pt x="1184688" y="1515066"/>
                </a:lnTo>
                <a:lnTo>
                  <a:pt x="1126598" y="1506860"/>
                </a:lnTo>
                <a:lnTo>
                  <a:pt x="1069441" y="1497651"/>
                </a:lnTo>
                <a:lnTo>
                  <a:pt x="1013262" y="1487461"/>
                </a:lnTo>
                <a:lnTo>
                  <a:pt x="958105" y="1476310"/>
                </a:lnTo>
                <a:lnTo>
                  <a:pt x="904015" y="1464221"/>
                </a:lnTo>
                <a:lnTo>
                  <a:pt x="851038" y="1451214"/>
                </a:lnTo>
                <a:lnTo>
                  <a:pt x="799217" y="1437311"/>
                </a:lnTo>
                <a:lnTo>
                  <a:pt x="748598" y="1422534"/>
                </a:lnTo>
                <a:lnTo>
                  <a:pt x="699226" y="1406903"/>
                </a:lnTo>
                <a:lnTo>
                  <a:pt x="651145" y="1390441"/>
                </a:lnTo>
                <a:lnTo>
                  <a:pt x="604400" y="1373169"/>
                </a:lnTo>
                <a:lnTo>
                  <a:pt x="559036" y="1355108"/>
                </a:lnTo>
                <a:lnTo>
                  <a:pt x="515098" y="1336280"/>
                </a:lnTo>
                <a:lnTo>
                  <a:pt x="472632" y="1316705"/>
                </a:lnTo>
                <a:lnTo>
                  <a:pt x="431680" y="1296407"/>
                </a:lnTo>
                <a:lnTo>
                  <a:pt x="392290" y="1275405"/>
                </a:lnTo>
                <a:lnTo>
                  <a:pt x="354504" y="1253721"/>
                </a:lnTo>
                <a:lnTo>
                  <a:pt x="318369" y="1231378"/>
                </a:lnTo>
                <a:lnTo>
                  <a:pt x="283929" y="1208395"/>
                </a:lnTo>
                <a:lnTo>
                  <a:pt x="251228" y="1184795"/>
                </a:lnTo>
                <a:lnTo>
                  <a:pt x="220313" y="1160600"/>
                </a:lnTo>
                <a:lnTo>
                  <a:pt x="191226" y="1135830"/>
                </a:lnTo>
                <a:lnTo>
                  <a:pt x="138722" y="1084652"/>
                </a:lnTo>
                <a:lnTo>
                  <a:pt x="94074" y="1031434"/>
                </a:lnTo>
                <a:lnTo>
                  <a:pt x="57641" y="976346"/>
                </a:lnTo>
                <a:lnTo>
                  <a:pt x="29782" y="919561"/>
                </a:lnTo>
                <a:lnTo>
                  <a:pt x="10856" y="861250"/>
                </a:lnTo>
                <a:lnTo>
                  <a:pt x="1221" y="801583"/>
                </a:lnTo>
                <a:lnTo>
                  <a:pt x="0" y="771296"/>
                </a:lnTo>
                <a:lnTo>
                  <a:pt x="1221" y="741010"/>
                </a:lnTo>
                <a:lnTo>
                  <a:pt x="10856" y="681347"/>
                </a:lnTo>
                <a:lnTo>
                  <a:pt x="29782" y="623039"/>
                </a:lnTo>
                <a:lnTo>
                  <a:pt x="57641" y="566256"/>
                </a:lnTo>
                <a:lnTo>
                  <a:pt x="94074" y="511171"/>
                </a:lnTo>
                <a:lnTo>
                  <a:pt x="138722" y="457955"/>
                </a:lnTo>
                <a:lnTo>
                  <a:pt x="191226" y="406779"/>
                </a:lnTo>
                <a:lnTo>
                  <a:pt x="220313" y="382010"/>
                </a:lnTo>
                <a:lnTo>
                  <a:pt x="251228" y="357815"/>
                </a:lnTo>
                <a:lnTo>
                  <a:pt x="283929" y="334216"/>
                </a:lnTo>
                <a:lnTo>
                  <a:pt x="318369" y="311234"/>
                </a:lnTo>
                <a:lnTo>
                  <a:pt x="354504" y="288891"/>
                </a:lnTo>
                <a:lnTo>
                  <a:pt x="392290" y="267208"/>
                </a:lnTo>
                <a:lnTo>
                  <a:pt x="431680" y="246207"/>
                </a:lnTo>
                <a:lnTo>
                  <a:pt x="472632" y="225909"/>
                </a:lnTo>
                <a:lnTo>
                  <a:pt x="515098" y="206335"/>
                </a:lnTo>
                <a:lnTo>
                  <a:pt x="559036" y="187507"/>
                </a:lnTo>
                <a:lnTo>
                  <a:pt x="604400" y="169446"/>
                </a:lnTo>
                <a:lnTo>
                  <a:pt x="651145" y="152174"/>
                </a:lnTo>
                <a:lnTo>
                  <a:pt x="699226" y="135712"/>
                </a:lnTo>
                <a:lnTo>
                  <a:pt x="748598" y="120082"/>
                </a:lnTo>
                <a:lnTo>
                  <a:pt x="799217" y="105305"/>
                </a:lnTo>
                <a:lnTo>
                  <a:pt x="851038" y="91402"/>
                </a:lnTo>
                <a:lnTo>
                  <a:pt x="904015" y="78396"/>
                </a:lnTo>
                <a:lnTo>
                  <a:pt x="958105" y="66306"/>
                </a:lnTo>
                <a:lnTo>
                  <a:pt x="1013262" y="55156"/>
                </a:lnTo>
                <a:lnTo>
                  <a:pt x="1069441" y="44966"/>
                </a:lnTo>
                <a:lnTo>
                  <a:pt x="1126598" y="35757"/>
                </a:lnTo>
                <a:lnTo>
                  <a:pt x="1184688" y="27551"/>
                </a:lnTo>
                <a:lnTo>
                  <a:pt x="1243665" y="20370"/>
                </a:lnTo>
                <a:lnTo>
                  <a:pt x="1303485" y="14235"/>
                </a:lnTo>
                <a:lnTo>
                  <a:pt x="1364103" y="9167"/>
                </a:lnTo>
                <a:lnTo>
                  <a:pt x="1425475" y="5189"/>
                </a:lnTo>
                <a:lnTo>
                  <a:pt x="1487555" y="2320"/>
                </a:lnTo>
                <a:lnTo>
                  <a:pt x="1550299" y="583"/>
                </a:lnTo>
                <a:lnTo>
                  <a:pt x="1613662" y="0"/>
                </a:lnTo>
                <a:lnTo>
                  <a:pt x="1677023" y="583"/>
                </a:lnTo>
                <a:lnTo>
                  <a:pt x="1739766" y="2320"/>
                </a:lnTo>
                <a:lnTo>
                  <a:pt x="1801846" y="5189"/>
                </a:lnTo>
                <a:lnTo>
                  <a:pt x="1863217" y="9167"/>
                </a:lnTo>
                <a:lnTo>
                  <a:pt x="1923834" y="14235"/>
                </a:lnTo>
                <a:lnTo>
                  <a:pt x="1983654" y="20370"/>
                </a:lnTo>
                <a:lnTo>
                  <a:pt x="2042631" y="27551"/>
                </a:lnTo>
                <a:lnTo>
                  <a:pt x="2100720" y="35757"/>
                </a:lnTo>
                <a:lnTo>
                  <a:pt x="2157877" y="44966"/>
                </a:lnTo>
                <a:lnTo>
                  <a:pt x="2214056" y="55156"/>
                </a:lnTo>
                <a:lnTo>
                  <a:pt x="2269212" y="66306"/>
                </a:lnTo>
                <a:lnTo>
                  <a:pt x="2323302" y="78396"/>
                </a:lnTo>
                <a:lnTo>
                  <a:pt x="2376280" y="91402"/>
                </a:lnTo>
                <a:lnTo>
                  <a:pt x="2428100" y="105305"/>
                </a:lnTo>
                <a:lnTo>
                  <a:pt x="2478719" y="120082"/>
                </a:lnTo>
                <a:lnTo>
                  <a:pt x="2528092" y="135712"/>
                </a:lnTo>
                <a:lnTo>
                  <a:pt x="2576173" y="152174"/>
                </a:lnTo>
                <a:lnTo>
                  <a:pt x="2622918" y="169446"/>
                </a:lnTo>
                <a:lnTo>
                  <a:pt x="2668282" y="187507"/>
                </a:lnTo>
                <a:lnTo>
                  <a:pt x="2712220" y="206335"/>
                </a:lnTo>
                <a:lnTo>
                  <a:pt x="2754687" y="225909"/>
                </a:lnTo>
                <a:lnTo>
                  <a:pt x="2795638" y="246207"/>
                </a:lnTo>
                <a:lnTo>
                  <a:pt x="2835029" y="267208"/>
                </a:lnTo>
                <a:lnTo>
                  <a:pt x="2872815" y="288891"/>
                </a:lnTo>
                <a:lnTo>
                  <a:pt x="2908950" y="311234"/>
                </a:lnTo>
                <a:lnTo>
                  <a:pt x="2943391" y="334216"/>
                </a:lnTo>
                <a:lnTo>
                  <a:pt x="2976092" y="357815"/>
                </a:lnTo>
                <a:lnTo>
                  <a:pt x="3007008" y="382010"/>
                </a:lnTo>
                <a:lnTo>
                  <a:pt x="3036094" y="406779"/>
                </a:lnTo>
                <a:lnTo>
                  <a:pt x="3088599" y="457955"/>
                </a:lnTo>
                <a:lnTo>
                  <a:pt x="3133247" y="511171"/>
                </a:lnTo>
                <a:lnTo>
                  <a:pt x="3169681" y="566256"/>
                </a:lnTo>
                <a:lnTo>
                  <a:pt x="3197540" y="623039"/>
                </a:lnTo>
                <a:lnTo>
                  <a:pt x="3216467" y="681347"/>
                </a:lnTo>
                <a:lnTo>
                  <a:pt x="3226102" y="741010"/>
                </a:lnTo>
                <a:lnTo>
                  <a:pt x="3227324" y="771296"/>
                </a:lnTo>
                <a:close/>
              </a:path>
            </a:pathLst>
          </a:custGeom>
          <a:ln w="82804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90262" y="5654129"/>
            <a:ext cx="1316990" cy="329565"/>
          </a:xfrm>
          <a:custGeom>
            <a:avLst/>
            <a:gdLst/>
            <a:ahLst/>
            <a:cxnLst/>
            <a:rect l="l" t="t" r="r" b="b"/>
            <a:pathLst>
              <a:path w="1316989" h="329564">
                <a:moveTo>
                  <a:pt x="302577" y="25"/>
                </a:moveTo>
                <a:lnTo>
                  <a:pt x="0" y="164706"/>
                </a:lnTo>
                <a:lnTo>
                  <a:pt x="302577" y="329361"/>
                </a:lnTo>
                <a:lnTo>
                  <a:pt x="302577" y="222821"/>
                </a:lnTo>
                <a:lnTo>
                  <a:pt x="1209899" y="222821"/>
                </a:lnTo>
                <a:lnTo>
                  <a:pt x="1316685" y="164706"/>
                </a:lnTo>
                <a:lnTo>
                  <a:pt x="1209838" y="106540"/>
                </a:lnTo>
                <a:lnTo>
                  <a:pt x="302577" y="106540"/>
                </a:lnTo>
                <a:lnTo>
                  <a:pt x="302577" y="25"/>
                </a:lnTo>
                <a:close/>
              </a:path>
              <a:path w="1316989" h="329564">
                <a:moveTo>
                  <a:pt x="1209899" y="222821"/>
                </a:moveTo>
                <a:lnTo>
                  <a:pt x="358914" y="222821"/>
                </a:lnTo>
                <a:lnTo>
                  <a:pt x="1014133" y="222872"/>
                </a:lnTo>
                <a:lnTo>
                  <a:pt x="1014133" y="329361"/>
                </a:lnTo>
                <a:lnTo>
                  <a:pt x="1209899" y="222821"/>
                </a:lnTo>
                <a:close/>
              </a:path>
              <a:path w="1316989" h="329564">
                <a:moveTo>
                  <a:pt x="1014133" y="0"/>
                </a:moveTo>
                <a:lnTo>
                  <a:pt x="1014133" y="106540"/>
                </a:lnTo>
                <a:lnTo>
                  <a:pt x="1209838" y="106540"/>
                </a:lnTo>
                <a:lnTo>
                  <a:pt x="1014133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9736" y="3737851"/>
            <a:ext cx="648970" cy="1146175"/>
          </a:xfrm>
          <a:custGeom>
            <a:avLst/>
            <a:gdLst/>
            <a:ahLst/>
            <a:cxnLst/>
            <a:rect l="l" t="t" r="r" b="b"/>
            <a:pathLst>
              <a:path w="648970" h="1146175">
                <a:moveTo>
                  <a:pt x="5791" y="801281"/>
                </a:moveTo>
                <a:lnTo>
                  <a:pt x="0" y="1145705"/>
                </a:lnTo>
                <a:lnTo>
                  <a:pt x="292392" y="963587"/>
                </a:lnTo>
                <a:lnTo>
                  <a:pt x="199694" y="911072"/>
                </a:lnTo>
                <a:lnTo>
                  <a:pt x="232142" y="853744"/>
                </a:lnTo>
                <a:lnTo>
                  <a:pt x="98463" y="853744"/>
                </a:lnTo>
                <a:lnTo>
                  <a:pt x="5791" y="801281"/>
                </a:lnTo>
                <a:close/>
              </a:path>
              <a:path w="648970" h="1146175">
                <a:moveTo>
                  <a:pt x="648830" y="0"/>
                </a:moveTo>
                <a:lnTo>
                  <a:pt x="356463" y="182117"/>
                </a:lnTo>
                <a:lnTo>
                  <a:pt x="449173" y="234619"/>
                </a:lnTo>
                <a:lnTo>
                  <a:pt x="421373" y="283641"/>
                </a:lnTo>
                <a:lnTo>
                  <a:pt x="98463" y="853744"/>
                </a:lnTo>
                <a:lnTo>
                  <a:pt x="232142" y="853744"/>
                </a:lnTo>
                <a:lnTo>
                  <a:pt x="550354" y="291896"/>
                </a:lnTo>
                <a:lnTo>
                  <a:pt x="643911" y="291896"/>
                </a:lnTo>
                <a:lnTo>
                  <a:pt x="648830" y="0"/>
                </a:lnTo>
                <a:close/>
              </a:path>
              <a:path w="648970" h="1146175">
                <a:moveTo>
                  <a:pt x="643911" y="291896"/>
                </a:moveTo>
                <a:lnTo>
                  <a:pt x="550354" y="291896"/>
                </a:lnTo>
                <a:lnTo>
                  <a:pt x="643026" y="344411"/>
                </a:lnTo>
                <a:lnTo>
                  <a:pt x="643911" y="291896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3436" y="3737851"/>
            <a:ext cx="648970" cy="1146175"/>
          </a:xfrm>
          <a:custGeom>
            <a:avLst/>
            <a:gdLst/>
            <a:ahLst/>
            <a:cxnLst/>
            <a:rect l="l" t="t" r="r" b="b"/>
            <a:pathLst>
              <a:path w="648970" h="1146175">
                <a:moveTo>
                  <a:pt x="232157" y="291896"/>
                </a:moveTo>
                <a:lnTo>
                  <a:pt x="98475" y="291896"/>
                </a:lnTo>
                <a:lnTo>
                  <a:pt x="449135" y="911072"/>
                </a:lnTo>
                <a:lnTo>
                  <a:pt x="356450" y="963587"/>
                </a:lnTo>
                <a:lnTo>
                  <a:pt x="648843" y="1145705"/>
                </a:lnTo>
                <a:lnTo>
                  <a:pt x="643901" y="853744"/>
                </a:lnTo>
                <a:lnTo>
                  <a:pt x="550354" y="853744"/>
                </a:lnTo>
                <a:lnTo>
                  <a:pt x="232157" y="291896"/>
                </a:lnTo>
                <a:close/>
              </a:path>
              <a:path w="648970" h="1146175">
                <a:moveTo>
                  <a:pt x="643013" y="801281"/>
                </a:moveTo>
                <a:lnTo>
                  <a:pt x="550354" y="853744"/>
                </a:lnTo>
                <a:lnTo>
                  <a:pt x="643901" y="853744"/>
                </a:lnTo>
                <a:lnTo>
                  <a:pt x="643013" y="801281"/>
                </a:lnTo>
                <a:close/>
              </a:path>
              <a:path w="648970" h="1146175">
                <a:moveTo>
                  <a:pt x="0" y="0"/>
                </a:moveTo>
                <a:lnTo>
                  <a:pt x="5803" y="344411"/>
                </a:lnTo>
                <a:lnTo>
                  <a:pt x="98475" y="291896"/>
                </a:lnTo>
                <a:lnTo>
                  <a:pt x="232157" y="291896"/>
                </a:lnTo>
                <a:lnTo>
                  <a:pt x="227482" y="283641"/>
                </a:lnTo>
                <a:lnTo>
                  <a:pt x="199669" y="234619"/>
                </a:lnTo>
                <a:lnTo>
                  <a:pt x="292341" y="182117"/>
                </a:lnTo>
                <a:lnTo>
                  <a:pt x="0" y="0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95368" y="665912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74584" y="64051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707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40408" y="942454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708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63712" y="642734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46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5894" y="639419"/>
            <a:ext cx="238125" cy="333375"/>
          </a:xfrm>
          <a:custGeom>
            <a:avLst/>
            <a:gdLst/>
            <a:ahLst/>
            <a:cxnLst/>
            <a:rect l="l" t="t" r="r" b="b"/>
            <a:pathLst>
              <a:path w="238125" h="333375">
                <a:moveTo>
                  <a:pt x="118351" y="0"/>
                </a:moveTo>
                <a:lnTo>
                  <a:pt x="66257" y="6225"/>
                </a:lnTo>
                <a:lnTo>
                  <a:pt x="31933" y="25563"/>
                </a:lnTo>
                <a:lnTo>
                  <a:pt x="11820" y="59008"/>
                </a:lnTo>
                <a:lnTo>
                  <a:pt x="2362" y="107556"/>
                </a:lnTo>
                <a:lnTo>
                  <a:pt x="0" y="172199"/>
                </a:lnTo>
                <a:lnTo>
                  <a:pt x="3928" y="240079"/>
                </a:lnTo>
                <a:lnTo>
                  <a:pt x="16788" y="286306"/>
                </a:lnTo>
                <a:lnTo>
                  <a:pt x="40187" y="314653"/>
                </a:lnTo>
                <a:lnTo>
                  <a:pt x="75736" y="328894"/>
                </a:lnTo>
                <a:lnTo>
                  <a:pt x="125044" y="332803"/>
                </a:lnTo>
                <a:lnTo>
                  <a:pt x="173526" y="327823"/>
                </a:lnTo>
                <a:lnTo>
                  <a:pt x="208900" y="309105"/>
                </a:lnTo>
                <a:lnTo>
                  <a:pt x="225033" y="280644"/>
                </a:lnTo>
                <a:lnTo>
                  <a:pt x="117348" y="280644"/>
                </a:lnTo>
                <a:lnTo>
                  <a:pt x="79557" y="275508"/>
                </a:lnTo>
                <a:lnTo>
                  <a:pt x="58207" y="257565"/>
                </a:lnTo>
                <a:lnTo>
                  <a:pt x="48739" y="223015"/>
                </a:lnTo>
                <a:lnTo>
                  <a:pt x="46596" y="168059"/>
                </a:lnTo>
                <a:lnTo>
                  <a:pt x="49734" y="105769"/>
                </a:lnTo>
                <a:lnTo>
                  <a:pt x="61139" y="70837"/>
                </a:lnTo>
                <a:lnTo>
                  <a:pt x="83795" y="55541"/>
                </a:lnTo>
                <a:lnTo>
                  <a:pt x="120688" y="52158"/>
                </a:lnTo>
                <a:lnTo>
                  <a:pt x="224512" y="52158"/>
                </a:lnTo>
                <a:lnTo>
                  <a:pt x="204174" y="20647"/>
                </a:lnTo>
                <a:lnTo>
                  <a:pt x="167517" y="4056"/>
                </a:lnTo>
                <a:lnTo>
                  <a:pt x="118351" y="0"/>
                </a:lnTo>
                <a:close/>
              </a:path>
              <a:path w="238125" h="333375">
                <a:moveTo>
                  <a:pt x="237693" y="207797"/>
                </a:moveTo>
                <a:lnTo>
                  <a:pt x="190754" y="207797"/>
                </a:lnTo>
                <a:lnTo>
                  <a:pt x="187390" y="247469"/>
                </a:lnTo>
                <a:lnTo>
                  <a:pt x="176172" y="269366"/>
                </a:lnTo>
                <a:lnTo>
                  <a:pt x="153894" y="278691"/>
                </a:lnTo>
                <a:lnTo>
                  <a:pt x="117348" y="280644"/>
                </a:lnTo>
                <a:lnTo>
                  <a:pt x="225033" y="280644"/>
                </a:lnTo>
                <a:lnTo>
                  <a:pt x="230509" y="270985"/>
                </a:lnTo>
                <a:lnTo>
                  <a:pt x="237693" y="207797"/>
                </a:lnTo>
                <a:close/>
              </a:path>
              <a:path w="238125" h="333375">
                <a:moveTo>
                  <a:pt x="224512" y="52158"/>
                </a:moveTo>
                <a:lnTo>
                  <a:pt x="120688" y="52158"/>
                </a:lnTo>
                <a:lnTo>
                  <a:pt x="149576" y="54001"/>
                </a:lnTo>
                <a:lnTo>
                  <a:pt x="170980" y="62557"/>
                </a:lnTo>
                <a:lnTo>
                  <a:pt x="184335" y="82366"/>
                </a:lnTo>
                <a:lnTo>
                  <a:pt x="189077" y="117970"/>
                </a:lnTo>
                <a:lnTo>
                  <a:pt x="235686" y="117970"/>
                </a:lnTo>
                <a:lnTo>
                  <a:pt x="227254" y="56407"/>
                </a:lnTo>
                <a:lnTo>
                  <a:pt x="224512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53977" y="64273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174"/>
                </a:lnTo>
              </a:path>
            </a:pathLst>
          </a:custGeom>
          <a:ln w="46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53539" y="837044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462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30399" y="81037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32" y="0"/>
                </a:lnTo>
              </a:path>
            </a:pathLst>
          </a:custGeom>
          <a:ln w="53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53539" y="69480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462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30399" y="668769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708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37561" y="626173"/>
            <a:ext cx="297815" cy="368935"/>
          </a:xfrm>
          <a:custGeom>
            <a:avLst/>
            <a:gdLst/>
            <a:ahLst/>
            <a:cxnLst/>
            <a:rect l="l" t="t" r="r" b="b"/>
            <a:pathLst>
              <a:path w="297814" h="368934">
                <a:moveTo>
                  <a:pt x="175515" y="247116"/>
                </a:moveTo>
                <a:lnTo>
                  <a:pt x="129070" y="247116"/>
                </a:lnTo>
                <a:lnTo>
                  <a:pt x="139458" y="368388"/>
                </a:lnTo>
                <a:lnTo>
                  <a:pt x="186055" y="364248"/>
                </a:lnTo>
                <a:lnTo>
                  <a:pt x="175515" y="247116"/>
                </a:lnTo>
                <a:close/>
              </a:path>
              <a:path w="297814" h="368934">
                <a:moveTo>
                  <a:pt x="164819" y="126657"/>
                </a:moveTo>
                <a:lnTo>
                  <a:pt x="118681" y="126657"/>
                </a:lnTo>
                <a:lnTo>
                  <a:pt x="124371" y="194538"/>
                </a:lnTo>
                <a:lnTo>
                  <a:pt x="0" y="209854"/>
                </a:lnTo>
                <a:lnTo>
                  <a:pt x="4013" y="262420"/>
                </a:lnTo>
                <a:lnTo>
                  <a:pt x="129070" y="247116"/>
                </a:lnTo>
                <a:lnTo>
                  <a:pt x="175515" y="247116"/>
                </a:lnTo>
                <a:lnTo>
                  <a:pt x="174993" y="241312"/>
                </a:lnTo>
                <a:lnTo>
                  <a:pt x="297370" y="225996"/>
                </a:lnTo>
                <a:lnTo>
                  <a:pt x="294760" y="189166"/>
                </a:lnTo>
                <a:lnTo>
                  <a:pt x="170307" y="189166"/>
                </a:lnTo>
                <a:lnTo>
                  <a:pt x="164819" y="126657"/>
                </a:lnTo>
                <a:close/>
              </a:path>
              <a:path w="297814" h="368934">
                <a:moveTo>
                  <a:pt x="293674" y="173850"/>
                </a:moveTo>
                <a:lnTo>
                  <a:pt x="170307" y="189166"/>
                </a:lnTo>
                <a:lnTo>
                  <a:pt x="294760" y="189166"/>
                </a:lnTo>
                <a:lnTo>
                  <a:pt x="293674" y="173850"/>
                </a:lnTo>
                <a:close/>
              </a:path>
              <a:path w="297814" h="368934">
                <a:moveTo>
                  <a:pt x="153543" y="0"/>
                </a:moveTo>
                <a:lnTo>
                  <a:pt x="107950" y="4546"/>
                </a:lnTo>
                <a:lnTo>
                  <a:pt x="113982" y="74498"/>
                </a:lnTo>
                <a:lnTo>
                  <a:pt x="6692" y="88582"/>
                </a:lnTo>
                <a:lnTo>
                  <a:pt x="10388" y="140728"/>
                </a:lnTo>
                <a:lnTo>
                  <a:pt x="118681" y="126657"/>
                </a:lnTo>
                <a:lnTo>
                  <a:pt x="164819" y="126657"/>
                </a:lnTo>
                <a:lnTo>
                  <a:pt x="164274" y="120446"/>
                </a:lnTo>
                <a:lnTo>
                  <a:pt x="275234" y="105956"/>
                </a:lnTo>
                <a:lnTo>
                  <a:pt x="272575" y="68300"/>
                </a:lnTo>
                <a:lnTo>
                  <a:pt x="159575" y="68300"/>
                </a:lnTo>
                <a:lnTo>
                  <a:pt x="153543" y="0"/>
                </a:lnTo>
                <a:close/>
              </a:path>
              <a:path w="297814" h="368934">
                <a:moveTo>
                  <a:pt x="271551" y="53797"/>
                </a:moveTo>
                <a:lnTo>
                  <a:pt x="159575" y="68300"/>
                </a:lnTo>
                <a:lnTo>
                  <a:pt x="272575" y="68300"/>
                </a:lnTo>
                <a:lnTo>
                  <a:pt x="271551" y="53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68117" y="701510"/>
            <a:ext cx="238760" cy="297815"/>
          </a:xfrm>
          <a:custGeom>
            <a:avLst/>
            <a:gdLst/>
            <a:ahLst/>
            <a:cxnLst/>
            <a:rect l="l" t="t" r="r" b="b"/>
            <a:pathLst>
              <a:path w="238760" h="297815">
                <a:moveTo>
                  <a:pt x="111595" y="119202"/>
                </a:moveTo>
                <a:lnTo>
                  <a:pt x="69722" y="119202"/>
                </a:lnTo>
                <a:lnTo>
                  <a:pt x="91846" y="297192"/>
                </a:lnTo>
                <a:lnTo>
                  <a:pt x="134086" y="290576"/>
                </a:lnTo>
                <a:lnTo>
                  <a:pt x="111595" y="119202"/>
                </a:lnTo>
                <a:close/>
              </a:path>
              <a:path w="238760" h="297815">
                <a:moveTo>
                  <a:pt x="232711" y="96850"/>
                </a:moveTo>
                <a:lnTo>
                  <a:pt x="189064" y="96850"/>
                </a:lnTo>
                <a:lnTo>
                  <a:pt x="181720" y="121500"/>
                </a:lnTo>
                <a:lnTo>
                  <a:pt x="172304" y="140365"/>
                </a:lnTo>
                <a:lnTo>
                  <a:pt x="159368" y="156513"/>
                </a:lnTo>
                <a:lnTo>
                  <a:pt x="141465" y="173012"/>
                </a:lnTo>
                <a:lnTo>
                  <a:pt x="170624" y="206959"/>
                </a:lnTo>
                <a:lnTo>
                  <a:pt x="202283" y="172594"/>
                </a:lnTo>
                <a:lnTo>
                  <a:pt x="222972" y="133845"/>
                </a:lnTo>
                <a:lnTo>
                  <a:pt x="232711" y="96850"/>
                </a:lnTo>
                <a:close/>
              </a:path>
              <a:path w="238760" h="297815">
                <a:moveTo>
                  <a:pt x="96215" y="0"/>
                </a:moveTo>
                <a:lnTo>
                  <a:pt x="55308" y="5372"/>
                </a:lnTo>
                <a:lnTo>
                  <a:pt x="63677" y="71602"/>
                </a:lnTo>
                <a:lnTo>
                  <a:pt x="0" y="82372"/>
                </a:lnTo>
                <a:lnTo>
                  <a:pt x="6019" y="131203"/>
                </a:lnTo>
                <a:lnTo>
                  <a:pt x="69722" y="119202"/>
                </a:lnTo>
                <a:lnTo>
                  <a:pt x="111595" y="119202"/>
                </a:lnTo>
                <a:lnTo>
                  <a:pt x="110616" y="111747"/>
                </a:lnTo>
                <a:lnTo>
                  <a:pt x="189064" y="96850"/>
                </a:lnTo>
                <a:lnTo>
                  <a:pt x="232711" y="96850"/>
                </a:lnTo>
                <a:lnTo>
                  <a:pt x="234419" y="90362"/>
                </a:lnTo>
                <a:lnTo>
                  <a:pt x="236509" y="64566"/>
                </a:lnTo>
                <a:lnTo>
                  <a:pt x="104584" y="64566"/>
                </a:lnTo>
                <a:lnTo>
                  <a:pt x="96215" y="0"/>
                </a:lnTo>
                <a:close/>
              </a:path>
              <a:path w="238760" h="297815">
                <a:moveTo>
                  <a:pt x="238353" y="41795"/>
                </a:moveTo>
                <a:lnTo>
                  <a:pt x="104584" y="64566"/>
                </a:lnTo>
                <a:lnTo>
                  <a:pt x="236509" y="64566"/>
                </a:lnTo>
                <a:lnTo>
                  <a:pt x="238353" y="41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46019" y="653491"/>
            <a:ext cx="289560" cy="331470"/>
          </a:xfrm>
          <a:custGeom>
            <a:avLst/>
            <a:gdLst/>
            <a:ahLst/>
            <a:cxnLst/>
            <a:rect l="l" t="t" r="r" b="b"/>
            <a:pathLst>
              <a:path w="289560" h="331469">
                <a:moveTo>
                  <a:pt x="245402" y="26492"/>
                </a:moveTo>
                <a:lnTo>
                  <a:pt x="225923" y="91586"/>
                </a:lnTo>
                <a:lnTo>
                  <a:pt x="203059" y="144044"/>
                </a:lnTo>
                <a:lnTo>
                  <a:pt x="176974" y="185237"/>
                </a:lnTo>
                <a:lnTo>
                  <a:pt x="147834" y="216539"/>
                </a:lnTo>
                <a:lnTo>
                  <a:pt x="115803" y="239323"/>
                </a:lnTo>
                <a:lnTo>
                  <a:pt x="81045" y="254961"/>
                </a:lnTo>
                <a:lnTo>
                  <a:pt x="43727" y="264827"/>
                </a:lnTo>
                <a:lnTo>
                  <a:pt x="4013" y="270294"/>
                </a:lnTo>
                <a:lnTo>
                  <a:pt x="18770" y="331139"/>
                </a:lnTo>
                <a:lnTo>
                  <a:pt x="61191" y="322433"/>
                </a:lnTo>
                <a:lnTo>
                  <a:pt x="100249" y="310102"/>
                </a:lnTo>
                <a:lnTo>
                  <a:pt x="136056" y="293310"/>
                </a:lnTo>
                <a:lnTo>
                  <a:pt x="168726" y="271223"/>
                </a:lnTo>
                <a:lnTo>
                  <a:pt x="198371" y="243007"/>
                </a:lnTo>
                <a:lnTo>
                  <a:pt x="225106" y="207827"/>
                </a:lnTo>
                <a:lnTo>
                  <a:pt x="249042" y="164849"/>
                </a:lnTo>
                <a:lnTo>
                  <a:pt x="270294" y="113237"/>
                </a:lnTo>
                <a:lnTo>
                  <a:pt x="288975" y="52158"/>
                </a:lnTo>
                <a:lnTo>
                  <a:pt x="245402" y="26492"/>
                </a:lnTo>
                <a:close/>
              </a:path>
              <a:path w="289560" h="331469">
                <a:moveTo>
                  <a:pt x="20777" y="0"/>
                </a:moveTo>
                <a:lnTo>
                  <a:pt x="0" y="47599"/>
                </a:lnTo>
                <a:lnTo>
                  <a:pt x="36058" y="64629"/>
                </a:lnTo>
                <a:lnTo>
                  <a:pt x="67214" y="83559"/>
                </a:lnTo>
                <a:lnTo>
                  <a:pt x="90322" y="99927"/>
                </a:lnTo>
                <a:lnTo>
                  <a:pt x="102235" y="109270"/>
                </a:lnTo>
                <a:lnTo>
                  <a:pt x="126047" y="57124"/>
                </a:lnTo>
                <a:lnTo>
                  <a:pt x="107054" y="43132"/>
                </a:lnTo>
                <a:lnTo>
                  <a:pt x="83218" y="28405"/>
                </a:lnTo>
                <a:lnTo>
                  <a:pt x="54479" y="13756"/>
                </a:lnTo>
                <a:lnTo>
                  <a:pt x="2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57448" y="629488"/>
            <a:ext cx="318135" cy="316865"/>
          </a:xfrm>
          <a:custGeom>
            <a:avLst/>
            <a:gdLst/>
            <a:ahLst/>
            <a:cxnLst/>
            <a:rect l="l" t="t" r="r" b="b"/>
            <a:pathLst>
              <a:path w="318135" h="316865">
                <a:moveTo>
                  <a:pt x="195310" y="110096"/>
                </a:moveTo>
                <a:lnTo>
                  <a:pt x="122021" y="110096"/>
                </a:lnTo>
                <a:lnTo>
                  <a:pt x="127211" y="111474"/>
                </a:lnTo>
                <a:lnTo>
                  <a:pt x="132872" y="115531"/>
                </a:lnTo>
                <a:lnTo>
                  <a:pt x="139225" y="122151"/>
                </a:lnTo>
                <a:lnTo>
                  <a:pt x="146494" y="131216"/>
                </a:lnTo>
                <a:lnTo>
                  <a:pt x="283946" y="316649"/>
                </a:lnTo>
                <a:lnTo>
                  <a:pt x="317804" y="265328"/>
                </a:lnTo>
                <a:lnTo>
                  <a:pt x="195310" y="110096"/>
                </a:lnTo>
                <a:close/>
              </a:path>
              <a:path w="318135" h="316865">
                <a:moveTo>
                  <a:pt x="121018" y="46354"/>
                </a:moveTo>
                <a:lnTo>
                  <a:pt x="80945" y="73947"/>
                </a:lnTo>
                <a:lnTo>
                  <a:pt x="12795" y="171882"/>
                </a:lnTo>
                <a:lnTo>
                  <a:pt x="0" y="189991"/>
                </a:lnTo>
                <a:lnTo>
                  <a:pt x="34518" y="239661"/>
                </a:lnTo>
                <a:lnTo>
                  <a:pt x="47518" y="218061"/>
                </a:lnTo>
                <a:lnTo>
                  <a:pt x="68591" y="183621"/>
                </a:lnTo>
                <a:lnTo>
                  <a:pt x="90480" y="148330"/>
                </a:lnTo>
                <a:lnTo>
                  <a:pt x="105930" y="124180"/>
                </a:lnTo>
                <a:lnTo>
                  <a:pt x="111290" y="115900"/>
                </a:lnTo>
                <a:lnTo>
                  <a:pt x="115328" y="110096"/>
                </a:lnTo>
                <a:lnTo>
                  <a:pt x="195310" y="110096"/>
                </a:lnTo>
                <a:lnTo>
                  <a:pt x="178003" y="88163"/>
                </a:lnTo>
                <a:lnTo>
                  <a:pt x="160191" y="67834"/>
                </a:lnTo>
                <a:lnTo>
                  <a:pt x="145110" y="54995"/>
                </a:lnTo>
                <a:lnTo>
                  <a:pt x="132229" y="48288"/>
                </a:lnTo>
                <a:lnTo>
                  <a:pt x="121018" y="46354"/>
                </a:lnTo>
                <a:close/>
              </a:path>
              <a:path w="318135" h="316865">
                <a:moveTo>
                  <a:pt x="261823" y="0"/>
                </a:moveTo>
                <a:lnTo>
                  <a:pt x="248155" y="3369"/>
                </a:lnTo>
                <a:lnTo>
                  <a:pt x="236723" y="12674"/>
                </a:lnTo>
                <a:lnTo>
                  <a:pt x="228874" y="26714"/>
                </a:lnTo>
                <a:lnTo>
                  <a:pt x="225958" y="44284"/>
                </a:lnTo>
                <a:lnTo>
                  <a:pt x="228779" y="61338"/>
                </a:lnTo>
                <a:lnTo>
                  <a:pt x="236470" y="75439"/>
                </a:lnTo>
                <a:lnTo>
                  <a:pt x="247871" y="85038"/>
                </a:lnTo>
                <a:lnTo>
                  <a:pt x="261823" y="88582"/>
                </a:lnTo>
                <a:lnTo>
                  <a:pt x="275913" y="85038"/>
                </a:lnTo>
                <a:lnTo>
                  <a:pt x="287299" y="75439"/>
                </a:lnTo>
                <a:lnTo>
                  <a:pt x="293834" y="63334"/>
                </a:lnTo>
                <a:lnTo>
                  <a:pt x="253098" y="63334"/>
                </a:lnTo>
                <a:lnTo>
                  <a:pt x="246405" y="54216"/>
                </a:lnTo>
                <a:lnTo>
                  <a:pt x="246405" y="34353"/>
                </a:lnTo>
                <a:lnTo>
                  <a:pt x="252768" y="24828"/>
                </a:lnTo>
                <a:lnTo>
                  <a:pt x="293739" y="24828"/>
                </a:lnTo>
                <a:lnTo>
                  <a:pt x="287170" y="12826"/>
                </a:lnTo>
                <a:lnTo>
                  <a:pt x="275769" y="3426"/>
                </a:lnTo>
                <a:lnTo>
                  <a:pt x="261823" y="0"/>
                </a:lnTo>
                <a:close/>
              </a:path>
              <a:path w="318135" h="316865">
                <a:moveTo>
                  <a:pt x="293739" y="24828"/>
                </a:moveTo>
                <a:lnTo>
                  <a:pt x="270535" y="24828"/>
                </a:lnTo>
                <a:lnTo>
                  <a:pt x="277253" y="33527"/>
                </a:lnTo>
                <a:lnTo>
                  <a:pt x="277253" y="55054"/>
                </a:lnTo>
                <a:lnTo>
                  <a:pt x="270205" y="63334"/>
                </a:lnTo>
                <a:lnTo>
                  <a:pt x="293834" y="63334"/>
                </a:lnTo>
                <a:lnTo>
                  <a:pt x="294913" y="61338"/>
                </a:lnTo>
                <a:lnTo>
                  <a:pt x="297687" y="44284"/>
                </a:lnTo>
                <a:lnTo>
                  <a:pt x="294864" y="26885"/>
                </a:lnTo>
                <a:lnTo>
                  <a:pt x="293739" y="24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03739" y="81160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27" y="0"/>
                </a:lnTo>
              </a:path>
            </a:pathLst>
          </a:custGeom>
          <a:ln w="58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39324" y="653491"/>
            <a:ext cx="289560" cy="331470"/>
          </a:xfrm>
          <a:custGeom>
            <a:avLst/>
            <a:gdLst/>
            <a:ahLst/>
            <a:cxnLst/>
            <a:rect l="l" t="t" r="r" b="b"/>
            <a:pathLst>
              <a:path w="289560" h="331469">
                <a:moveTo>
                  <a:pt x="245402" y="26492"/>
                </a:moveTo>
                <a:lnTo>
                  <a:pt x="225923" y="91586"/>
                </a:lnTo>
                <a:lnTo>
                  <a:pt x="203059" y="144044"/>
                </a:lnTo>
                <a:lnTo>
                  <a:pt x="176974" y="185237"/>
                </a:lnTo>
                <a:lnTo>
                  <a:pt x="147834" y="216539"/>
                </a:lnTo>
                <a:lnTo>
                  <a:pt x="115803" y="239323"/>
                </a:lnTo>
                <a:lnTo>
                  <a:pt x="81045" y="254961"/>
                </a:lnTo>
                <a:lnTo>
                  <a:pt x="43727" y="264827"/>
                </a:lnTo>
                <a:lnTo>
                  <a:pt x="4013" y="270294"/>
                </a:lnTo>
                <a:lnTo>
                  <a:pt x="18770" y="331139"/>
                </a:lnTo>
                <a:lnTo>
                  <a:pt x="61191" y="322433"/>
                </a:lnTo>
                <a:lnTo>
                  <a:pt x="100249" y="310102"/>
                </a:lnTo>
                <a:lnTo>
                  <a:pt x="136056" y="293310"/>
                </a:lnTo>
                <a:lnTo>
                  <a:pt x="168726" y="271223"/>
                </a:lnTo>
                <a:lnTo>
                  <a:pt x="198371" y="243007"/>
                </a:lnTo>
                <a:lnTo>
                  <a:pt x="225106" y="207827"/>
                </a:lnTo>
                <a:lnTo>
                  <a:pt x="249042" y="164849"/>
                </a:lnTo>
                <a:lnTo>
                  <a:pt x="270294" y="113237"/>
                </a:lnTo>
                <a:lnTo>
                  <a:pt x="288975" y="52158"/>
                </a:lnTo>
                <a:lnTo>
                  <a:pt x="245402" y="26492"/>
                </a:lnTo>
                <a:close/>
              </a:path>
              <a:path w="289560" h="331469">
                <a:moveTo>
                  <a:pt x="20777" y="0"/>
                </a:moveTo>
                <a:lnTo>
                  <a:pt x="0" y="47599"/>
                </a:lnTo>
                <a:lnTo>
                  <a:pt x="36058" y="64629"/>
                </a:lnTo>
                <a:lnTo>
                  <a:pt x="67214" y="83559"/>
                </a:lnTo>
                <a:lnTo>
                  <a:pt x="90322" y="99927"/>
                </a:lnTo>
                <a:lnTo>
                  <a:pt x="102234" y="109270"/>
                </a:lnTo>
                <a:lnTo>
                  <a:pt x="126047" y="57124"/>
                </a:lnTo>
                <a:lnTo>
                  <a:pt x="107054" y="43132"/>
                </a:lnTo>
                <a:lnTo>
                  <a:pt x="83218" y="28405"/>
                </a:lnTo>
                <a:lnTo>
                  <a:pt x="54479" y="13756"/>
                </a:lnTo>
                <a:lnTo>
                  <a:pt x="2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9499" y="69480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46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03738" y="66876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25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3910" y="639419"/>
            <a:ext cx="220979" cy="333375"/>
          </a:xfrm>
          <a:custGeom>
            <a:avLst/>
            <a:gdLst/>
            <a:ahLst/>
            <a:cxnLst/>
            <a:rect l="l" t="t" r="r" b="b"/>
            <a:pathLst>
              <a:path w="220979" h="333375">
                <a:moveTo>
                  <a:pt x="110629" y="0"/>
                </a:moveTo>
                <a:lnTo>
                  <a:pt x="64362" y="5185"/>
                </a:lnTo>
                <a:lnTo>
                  <a:pt x="12870" y="53283"/>
                </a:lnTo>
                <a:lnTo>
                  <a:pt x="2815" y="100610"/>
                </a:lnTo>
                <a:lnTo>
                  <a:pt x="0" y="166395"/>
                </a:lnTo>
                <a:lnTo>
                  <a:pt x="2847" y="232497"/>
                </a:lnTo>
                <a:lnTo>
                  <a:pt x="12969" y="279863"/>
                </a:lnTo>
                <a:lnTo>
                  <a:pt x="32729" y="310817"/>
                </a:lnTo>
                <a:lnTo>
                  <a:pt x="64494" y="327684"/>
                </a:lnTo>
                <a:lnTo>
                  <a:pt x="110629" y="332790"/>
                </a:lnTo>
                <a:lnTo>
                  <a:pt x="156731" y="327644"/>
                </a:lnTo>
                <a:lnTo>
                  <a:pt x="188414" y="310696"/>
                </a:lnTo>
                <a:lnTo>
                  <a:pt x="207466" y="280644"/>
                </a:lnTo>
                <a:lnTo>
                  <a:pt x="112979" y="280644"/>
                </a:lnTo>
                <a:lnTo>
                  <a:pt x="97541" y="280159"/>
                </a:lnTo>
                <a:lnTo>
                  <a:pt x="57327" y="260769"/>
                </a:lnTo>
                <a:lnTo>
                  <a:pt x="48485" y="216220"/>
                </a:lnTo>
                <a:lnTo>
                  <a:pt x="46939" y="166395"/>
                </a:lnTo>
                <a:lnTo>
                  <a:pt x="47194" y="143909"/>
                </a:lnTo>
                <a:lnTo>
                  <a:pt x="51600" y="90550"/>
                </a:lnTo>
                <a:lnTo>
                  <a:pt x="82602" y="54946"/>
                </a:lnTo>
                <a:lnTo>
                  <a:pt x="110629" y="52158"/>
                </a:lnTo>
                <a:lnTo>
                  <a:pt x="207503" y="52158"/>
                </a:lnTo>
                <a:lnTo>
                  <a:pt x="188123" y="21856"/>
                </a:lnTo>
                <a:lnTo>
                  <a:pt x="156472" y="5066"/>
                </a:lnTo>
                <a:lnTo>
                  <a:pt x="110629" y="0"/>
                </a:lnTo>
                <a:close/>
              </a:path>
              <a:path w="220979" h="333375">
                <a:moveTo>
                  <a:pt x="207503" y="52158"/>
                </a:moveTo>
                <a:lnTo>
                  <a:pt x="110629" y="52158"/>
                </a:lnTo>
                <a:lnTo>
                  <a:pt x="123248" y="52583"/>
                </a:lnTo>
                <a:lnTo>
                  <a:pt x="138415" y="54946"/>
                </a:lnTo>
                <a:lnTo>
                  <a:pt x="169475" y="90550"/>
                </a:lnTo>
                <a:lnTo>
                  <a:pt x="173750" y="143909"/>
                </a:lnTo>
                <a:lnTo>
                  <a:pt x="174002" y="166395"/>
                </a:lnTo>
                <a:lnTo>
                  <a:pt x="173750" y="188881"/>
                </a:lnTo>
                <a:lnTo>
                  <a:pt x="169475" y="242240"/>
                </a:lnTo>
                <a:lnTo>
                  <a:pt x="138837" y="277845"/>
                </a:lnTo>
                <a:lnTo>
                  <a:pt x="112979" y="280644"/>
                </a:lnTo>
                <a:lnTo>
                  <a:pt x="207466" y="280644"/>
                </a:lnTo>
                <a:lnTo>
                  <a:pt x="208076" y="279682"/>
                </a:lnTo>
                <a:lnTo>
                  <a:pt x="218115" y="232336"/>
                </a:lnTo>
                <a:lnTo>
                  <a:pt x="220929" y="166395"/>
                </a:lnTo>
                <a:lnTo>
                  <a:pt x="218050" y="100136"/>
                </a:lnTo>
                <a:lnTo>
                  <a:pt x="207882" y="52751"/>
                </a:lnTo>
                <a:lnTo>
                  <a:pt x="207503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8354" y="639419"/>
            <a:ext cx="220979" cy="333375"/>
          </a:xfrm>
          <a:custGeom>
            <a:avLst/>
            <a:gdLst/>
            <a:ahLst/>
            <a:cxnLst/>
            <a:rect l="l" t="t" r="r" b="b"/>
            <a:pathLst>
              <a:path w="220979" h="333375">
                <a:moveTo>
                  <a:pt x="110629" y="0"/>
                </a:moveTo>
                <a:lnTo>
                  <a:pt x="64362" y="5185"/>
                </a:lnTo>
                <a:lnTo>
                  <a:pt x="12870" y="53283"/>
                </a:lnTo>
                <a:lnTo>
                  <a:pt x="2815" y="100610"/>
                </a:lnTo>
                <a:lnTo>
                  <a:pt x="0" y="166395"/>
                </a:lnTo>
                <a:lnTo>
                  <a:pt x="2847" y="232497"/>
                </a:lnTo>
                <a:lnTo>
                  <a:pt x="12969" y="279863"/>
                </a:lnTo>
                <a:lnTo>
                  <a:pt x="32729" y="310817"/>
                </a:lnTo>
                <a:lnTo>
                  <a:pt x="64494" y="327684"/>
                </a:lnTo>
                <a:lnTo>
                  <a:pt x="110629" y="332790"/>
                </a:lnTo>
                <a:lnTo>
                  <a:pt x="156731" y="327644"/>
                </a:lnTo>
                <a:lnTo>
                  <a:pt x="188414" y="310696"/>
                </a:lnTo>
                <a:lnTo>
                  <a:pt x="207466" y="280644"/>
                </a:lnTo>
                <a:lnTo>
                  <a:pt x="112979" y="280644"/>
                </a:lnTo>
                <a:lnTo>
                  <a:pt x="97541" y="280159"/>
                </a:lnTo>
                <a:lnTo>
                  <a:pt x="57327" y="260769"/>
                </a:lnTo>
                <a:lnTo>
                  <a:pt x="48485" y="216220"/>
                </a:lnTo>
                <a:lnTo>
                  <a:pt x="46939" y="166395"/>
                </a:lnTo>
                <a:lnTo>
                  <a:pt x="47194" y="143909"/>
                </a:lnTo>
                <a:lnTo>
                  <a:pt x="51600" y="90550"/>
                </a:lnTo>
                <a:lnTo>
                  <a:pt x="82602" y="54946"/>
                </a:lnTo>
                <a:lnTo>
                  <a:pt x="110629" y="52158"/>
                </a:lnTo>
                <a:lnTo>
                  <a:pt x="207503" y="52158"/>
                </a:lnTo>
                <a:lnTo>
                  <a:pt x="188123" y="21856"/>
                </a:lnTo>
                <a:lnTo>
                  <a:pt x="156472" y="5066"/>
                </a:lnTo>
                <a:lnTo>
                  <a:pt x="110629" y="0"/>
                </a:lnTo>
                <a:close/>
              </a:path>
              <a:path w="220979" h="333375">
                <a:moveTo>
                  <a:pt x="207503" y="52158"/>
                </a:moveTo>
                <a:lnTo>
                  <a:pt x="110629" y="52158"/>
                </a:lnTo>
                <a:lnTo>
                  <a:pt x="123248" y="52583"/>
                </a:lnTo>
                <a:lnTo>
                  <a:pt x="138415" y="54946"/>
                </a:lnTo>
                <a:lnTo>
                  <a:pt x="169475" y="90550"/>
                </a:lnTo>
                <a:lnTo>
                  <a:pt x="173750" y="143909"/>
                </a:lnTo>
                <a:lnTo>
                  <a:pt x="174002" y="166395"/>
                </a:lnTo>
                <a:lnTo>
                  <a:pt x="173750" y="188881"/>
                </a:lnTo>
                <a:lnTo>
                  <a:pt x="169475" y="242240"/>
                </a:lnTo>
                <a:lnTo>
                  <a:pt x="138837" y="277845"/>
                </a:lnTo>
                <a:lnTo>
                  <a:pt x="112979" y="280644"/>
                </a:lnTo>
                <a:lnTo>
                  <a:pt x="207466" y="280644"/>
                </a:lnTo>
                <a:lnTo>
                  <a:pt x="208076" y="279682"/>
                </a:lnTo>
                <a:lnTo>
                  <a:pt x="218115" y="232336"/>
                </a:lnTo>
                <a:lnTo>
                  <a:pt x="220929" y="166395"/>
                </a:lnTo>
                <a:lnTo>
                  <a:pt x="218050" y="100136"/>
                </a:lnTo>
                <a:lnTo>
                  <a:pt x="207882" y="52751"/>
                </a:lnTo>
                <a:lnTo>
                  <a:pt x="207503" y="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21338" y="614159"/>
            <a:ext cx="328295" cy="394335"/>
          </a:xfrm>
          <a:custGeom>
            <a:avLst/>
            <a:gdLst/>
            <a:ahLst/>
            <a:cxnLst/>
            <a:rect l="l" t="t" r="r" b="b"/>
            <a:pathLst>
              <a:path w="328295" h="394334">
                <a:moveTo>
                  <a:pt x="184734" y="334873"/>
                </a:moveTo>
                <a:lnTo>
                  <a:pt x="142824" y="334873"/>
                </a:lnTo>
                <a:lnTo>
                  <a:pt x="142824" y="394068"/>
                </a:lnTo>
                <a:lnTo>
                  <a:pt x="184734" y="394068"/>
                </a:lnTo>
                <a:lnTo>
                  <a:pt x="184734" y="334873"/>
                </a:lnTo>
                <a:close/>
              </a:path>
              <a:path w="328295" h="394334">
                <a:moveTo>
                  <a:pt x="298703" y="289750"/>
                </a:moveTo>
                <a:lnTo>
                  <a:pt x="29171" y="289750"/>
                </a:lnTo>
                <a:lnTo>
                  <a:pt x="29171" y="334873"/>
                </a:lnTo>
                <a:lnTo>
                  <a:pt x="298703" y="334873"/>
                </a:lnTo>
                <a:lnTo>
                  <a:pt x="298703" y="289750"/>
                </a:lnTo>
                <a:close/>
              </a:path>
              <a:path w="328295" h="394334">
                <a:moveTo>
                  <a:pt x="184734" y="263677"/>
                </a:moveTo>
                <a:lnTo>
                  <a:pt x="142824" y="263677"/>
                </a:lnTo>
                <a:lnTo>
                  <a:pt x="142824" y="289750"/>
                </a:lnTo>
                <a:lnTo>
                  <a:pt x="184734" y="289750"/>
                </a:lnTo>
                <a:lnTo>
                  <a:pt x="184734" y="263677"/>
                </a:lnTo>
                <a:close/>
              </a:path>
              <a:path w="328295" h="394334">
                <a:moveTo>
                  <a:pt x="328206" y="227253"/>
                </a:moveTo>
                <a:lnTo>
                  <a:pt x="251447" y="227253"/>
                </a:lnTo>
                <a:lnTo>
                  <a:pt x="269103" y="245574"/>
                </a:lnTo>
                <a:lnTo>
                  <a:pt x="283875" y="258968"/>
                </a:lnTo>
                <a:lnTo>
                  <a:pt x="295758" y="268405"/>
                </a:lnTo>
                <a:lnTo>
                  <a:pt x="304749" y="274853"/>
                </a:lnTo>
                <a:lnTo>
                  <a:pt x="328206" y="227253"/>
                </a:lnTo>
                <a:close/>
              </a:path>
              <a:path w="328295" h="394334">
                <a:moveTo>
                  <a:pt x="111302" y="185445"/>
                </a:moveTo>
                <a:lnTo>
                  <a:pt x="55308" y="185445"/>
                </a:lnTo>
                <a:lnTo>
                  <a:pt x="38511" y="202334"/>
                </a:lnTo>
                <a:lnTo>
                  <a:pt x="23253" y="214993"/>
                </a:lnTo>
                <a:lnTo>
                  <a:pt x="10195" y="224159"/>
                </a:lnTo>
                <a:lnTo>
                  <a:pt x="0" y="230568"/>
                </a:lnTo>
                <a:lnTo>
                  <a:pt x="25488" y="273202"/>
                </a:lnTo>
                <a:lnTo>
                  <a:pt x="35328" y="266411"/>
                </a:lnTo>
                <a:lnTo>
                  <a:pt x="47182" y="257368"/>
                </a:lnTo>
                <a:lnTo>
                  <a:pt x="60923" y="245377"/>
                </a:lnTo>
                <a:lnTo>
                  <a:pt x="76428" y="229743"/>
                </a:lnTo>
                <a:lnTo>
                  <a:pt x="251447" y="229743"/>
                </a:lnTo>
                <a:lnTo>
                  <a:pt x="251447" y="227253"/>
                </a:lnTo>
                <a:lnTo>
                  <a:pt x="328206" y="227253"/>
                </a:lnTo>
                <a:lnTo>
                  <a:pt x="318846" y="221449"/>
                </a:lnTo>
                <a:lnTo>
                  <a:pt x="83807" y="221449"/>
                </a:lnTo>
                <a:lnTo>
                  <a:pt x="87919" y="216645"/>
                </a:lnTo>
                <a:lnTo>
                  <a:pt x="93787" y="209353"/>
                </a:lnTo>
                <a:lnTo>
                  <a:pt x="101539" y="199107"/>
                </a:lnTo>
                <a:lnTo>
                  <a:pt x="111302" y="185445"/>
                </a:lnTo>
                <a:close/>
              </a:path>
              <a:path w="328295" h="394334">
                <a:moveTo>
                  <a:pt x="251447" y="229743"/>
                </a:moveTo>
                <a:lnTo>
                  <a:pt x="76428" y="229743"/>
                </a:lnTo>
                <a:lnTo>
                  <a:pt x="76428" y="263677"/>
                </a:lnTo>
                <a:lnTo>
                  <a:pt x="251447" y="263677"/>
                </a:lnTo>
                <a:lnTo>
                  <a:pt x="251447" y="229743"/>
                </a:lnTo>
                <a:close/>
              </a:path>
              <a:path w="328295" h="394334">
                <a:moveTo>
                  <a:pt x="184734" y="194144"/>
                </a:moveTo>
                <a:lnTo>
                  <a:pt x="142824" y="194144"/>
                </a:lnTo>
                <a:lnTo>
                  <a:pt x="142824" y="221449"/>
                </a:lnTo>
                <a:lnTo>
                  <a:pt x="184734" y="221449"/>
                </a:lnTo>
                <a:lnTo>
                  <a:pt x="184734" y="194144"/>
                </a:lnTo>
                <a:close/>
              </a:path>
              <a:path w="328295" h="394334">
                <a:moveTo>
                  <a:pt x="275577" y="185445"/>
                </a:moveTo>
                <a:lnTo>
                  <a:pt x="218592" y="185445"/>
                </a:lnTo>
                <a:lnTo>
                  <a:pt x="225247" y="194739"/>
                </a:lnTo>
                <a:lnTo>
                  <a:pt x="231617" y="203295"/>
                </a:lnTo>
                <a:lnTo>
                  <a:pt x="238428" y="211927"/>
                </a:lnTo>
                <a:lnTo>
                  <a:pt x="246405" y="221449"/>
                </a:lnTo>
                <a:lnTo>
                  <a:pt x="318846" y="221449"/>
                </a:lnTo>
                <a:lnTo>
                  <a:pt x="317864" y="220840"/>
                </a:lnTo>
                <a:lnTo>
                  <a:pt x="305539" y="212250"/>
                </a:lnTo>
                <a:lnTo>
                  <a:pt x="291390" y="200709"/>
                </a:lnTo>
                <a:lnTo>
                  <a:pt x="275577" y="185445"/>
                </a:lnTo>
                <a:close/>
              </a:path>
              <a:path w="328295" h="394334">
                <a:moveTo>
                  <a:pt x="322846" y="145707"/>
                </a:moveTo>
                <a:lnTo>
                  <a:pt x="5029" y="145707"/>
                </a:lnTo>
                <a:lnTo>
                  <a:pt x="5029" y="185445"/>
                </a:lnTo>
                <a:lnTo>
                  <a:pt x="322846" y="185445"/>
                </a:lnTo>
                <a:lnTo>
                  <a:pt x="322846" y="145707"/>
                </a:lnTo>
                <a:close/>
              </a:path>
              <a:path w="328295" h="394334">
                <a:moveTo>
                  <a:pt x="144830" y="124599"/>
                </a:moveTo>
                <a:lnTo>
                  <a:pt x="97891" y="124599"/>
                </a:lnTo>
                <a:lnTo>
                  <a:pt x="95884" y="128739"/>
                </a:lnTo>
                <a:lnTo>
                  <a:pt x="93205" y="133705"/>
                </a:lnTo>
                <a:lnTo>
                  <a:pt x="85483" y="145707"/>
                </a:lnTo>
                <a:lnTo>
                  <a:pt x="134772" y="145707"/>
                </a:lnTo>
                <a:lnTo>
                  <a:pt x="137452" y="140335"/>
                </a:lnTo>
                <a:lnTo>
                  <a:pt x="139458" y="136194"/>
                </a:lnTo>
                <a:lnTo>
                  <a:pt x="144830" y="124599"/>
                </a:lnTo>
                <a:close/>
              </a:path>
              <a:path w="328295" h="394334">
                <a:moveTo>
                  <a:pt x="229311" y="124599"/>
                </a:moveTo>
                <a:lnTo>
                  <a:pt x="184391" y="124599"/>
                </a:lnTo>
                <a:lnTo>
                  <a:pt x="186397" y="129565"/>
                </a:lnTo>
                <a:lnTo>
                  <a:pt x="189420" y="135775"/>
                </a:lnTo>
                <a:lnTo>
                  <a:pt x="194436" y="145707"/>
                </a:lnTo>
                <a:lnTo>
                  <a:pt x="243052" y="145707"/>
                </a:lnTo>
                <a:lnTo>
                  <a:pt x="239712" y="141160"/>
                </a:lnTo>
                <a:lnTo>
                  <a:pt x="236016" y="135775"/>
                </a:lnTo>
                <a:lnTo>
                  <a:pt x="229311" y="124599"/>
                </a:lnTo>
                <a:close/>
              </a:path>
              <a:path w="328295" h="394334">
                <a:moveTo>
                  <a:pt x="302069" y="88595"/>
                </a:moveTo>
                <a:lnTo>
                  <a:pt x="25819" y="88595"/>
                </a:lnTo>
                <a:lnTo>
                  <a:pt x="25819" y="124599"/>
                </a:lnTo>
                <a:lnTo>
                  <a:pt x="302069" y="124599"/>
                </a:lnTo>
                <a:lnTo>
                  <a:pt x="302069" y="88595"/>
                </a:lnTo>
                <a:close/>
              </a:path>
              <a:path w="328295" h="394334">
                <a:moveTo>
                  <a:pt x="165620" y="69126"/>
                </a:moveTo>
                <a:lnTo>
                  <a:pt x="121030" y="69126"/>
                </a:lnTo>
                <a:lnTo>
                  <a:pt x="119684" y="73266"/>
                </a:lnTo>
                <a:lnTo>
                  <a:pt x="118338" y="77825"/>
                </a:lnTo>
                <a:lnTo>
                  <a:pt x="114325" y="88595"/>
                </a:lnTo>
                <a:lnTo>
                  <a:pt x="159245" y="88595"/>
                </a:lnTo>
                <a:lnTo>
                  <a:pt x="164274" y="74510"/>
                </a:lnTo>
                <a:lnTo>
                  <a:pt x="165620" y="69126"/>
                </a:lnTo>
                <a:close/>
              </a:path>
              <a:path w="328295" h="394334">
                <a:moveTo>
                  <a:pt x="314464" y="28981"/>
                </a:moveTo>
                <a:lnTo>
                  <a:pt x="13411" y="28981"/>
                </a:lnTo>
                <a:lnTo>
                  <a:pt x="13411" y="69126"/>
                </a:lnTo>
                <a:lnTo>
                  <a:pt x="314464" y="69126"/>
                </a:lnTo>
                <a:lnTo>
                  <a:pt x="314464" y="28981"/>
                </a:lnTo>
                <a:close/>
              </a:path>
              <a:path w="328295" h="394334">
                <a:moveTo>
                  <a:pt x="135775" y="0"/>
                </a:moveTo>
                <a:lnTo>
                  <a:pt x="134857" y="6510"/>
                </a:lnTo>
                <a:lnTo>
                  <a:pt x="133937" y="12633"/>
                </a:lnTo>
                <a:lnTo>
                  <a:pt x="132764" y="19684"/>
                </a:lnTo>
                <a:lnTo>
                  <a:pt x="131089" y="28981"/>
                </a:lnTo>
                <a:lnTo>
                  <a:pt x="175005" y="28981"/>
                </a:lnTo>
                <a:lnTo>
                  <a:pt x="176142" y="20878"/>
                </a:lnTo>
                <a:lnTo>
                  <a:pt x="177058" y="14131"/>
                </a:lnTo>
                <a:lnTo>
                  <a:pt x="177786" y="8085"/>
                </a:lnTo>
                <a:lnTo>
                  <a:pt x="178358" y="2082"/>
                </a:lnTo>
                <a:lnTo>
                  <a:pt x="135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57240" y="614578"/>
            <a:ext cx="321310" cy="392430"/>
          </a:xfrm>
          <a:custGeom>
            <a:avLst/>
            <a:gdLst/>
            <a:ahLst/>
            <a:cxnLst/>
            <a:rect l="l" t="t" r="r" b="b"/>
            <a:pathLst>
              <a:path w="321310" h="392430">
                <a:moveTo>
                  <a:pt x="81140" y="195783"/>
                </a:moveTo>
                <a:lnTo>
                  <a:pt x="39903" y="195783"/>
                </a:lnTo>
                <a:lnTo>
                  <a:pt x="39903" y="391985"/>
                </a:lnTo>
                <a:lnTo>
                  <a:pt x="81140" y="391985"/>
                </a:lnTo>
                <a:lnTo>
                  <a:pt x="81140" y="195783"/>
                </a:lnTo>
                <a:close/>
              </a:path>
              <a:path w="321310" h="392430">
                <a:moveTo>
                  <a:pt x="310451" y="327825"/>
                </a:moveTo>
                <a:lnTo>
                  <a:pt x="104609" y="327825"/>
                </a:lnTo>
                <a:lnTo>
                  <a:pt x="104609" y="379158"/>
                </a:lnTo>
                <a:lnTo>
                  <a:pt x="310451" y="379158"/>
                </a:lnTo>
                <a:lnTo>
                  <a:pt x="310451" y="327825"/>
                </a:lnTo>
                <a:close/>
              </a:path>
              <a:path w="321310" h="392430">
                <a:moveTo>
                  <a:pt x="228320" y="166395"/>
                </a:moveTo>
                <a:lnTo>
                  <a:pt x="185407" y="166395"/>
                </a:lnTo>
                <a:lnTo>
                  <a:pt x="185407" y="327825"/>
                </a:lnTo>
                <a:lnTo>
                  <a:pt x="228320" y="327825"/>
                </a:lnTo>
                <a:lnTo>
                  <a:pt x="228320" y="166395"/>
                </a:lnTo>
                <a:close/>
              </a:path>
              <a:path w="321310" h="392430">
                <a:moveTo>
                  <a:pt x="62699" y="0"/>
                </a:moveTo>
                <a:lnTo>
                  <a:pt x="53183" y="47560"/>
                </a:lnTo>
                <a:lnTo>
                  <a:pt x="39393" y="92097"/>
                </a:lnTo>
                <a:lnTo>
                  <a:pt x="21582" y="131666"/>
                </a:lnTo>
                <a:lnTo>
                  <a:pt x="0" y="164325"/>
                </a:lnTo>
                <a:lnTo>
                  <a:pt x="17779" y="227660"/>
                </a:lnTo>
                <a:lnTo>
                  <a:pt x="22417" y="221690"/>
                </a:lnTo>
                <a:lnTo>
                  <a:pt x="27208" y="215293"/>
                </a:lnTo>
                <a:lnTo>
                  <a:pt x="32815" y="207111"/>
                </a:lnTo>
                <a:lnTo>
                  <a:pt x="39903" y="195783"/>
                </a:lnTo>
                <a:lnTo>
                  <a:pt x="81140" y="195783"/>
                </a:lnTo>
                <a:lnTo>
                  <a:pt x="81140" y="101815"/>
                </a:lnTo>
                <a:lnTo>
                  <a:pt x="90022" y="72694"/>
                </a:lnTo>
                <a:lnTo>
                  <a:pt x="96392" y="46672"/>
                </a:lnTo>
                <a:lnTo>
                  <a:pt x="100753" y="24527"/>
                </a:lnTo>
                <a:lnTo>
                  <a:pt x="103606" y="7035"/>
                </a:lnTo>
                <a:lnTo>
                  <a:pt x="62699" y="0"/>
                </a:lnTo>
                <a:close/>
              </a:path>
              <a:path w="321310" h="392430">
                <a:moveTo>
                  <a:pt x="321170" y="115062"/>
                </a:moveTo>
                <a:lnTo>
                  <a:pt x="93205" y="115062"/>
                </a:lnTo>
                <a:lnTo>
                  <a:pt x="93205" y="166395"/>
                </a:lnTo>
                <a:lnTo>
                  <a:pt x="321170" y="166395"/>
                </a:lnTo>
                <a:lnTo>
                  <a:pt x="321170" y="115062"/>
                </a:lnTo>
                <a:close/>
              </a:path>
              <a:path w="321310" h="392430">
                <a:moveTo>
                  <a:pt x="228320" y="2070"/>
                </a:moveTo>
                <a:lnTo>
                  <a:pt x="185407" y="2070"/>
                </a:lnTo>
                <a:lnTo>
                  <a:pt x="185407" y="115062"/>
                </a:lnTo>
                <a:lnTo>
                  <a:pt x="228320" y="115062"/>
                </a:lnTo>
                <a:lnTo>
                  <a:pt x="228320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16295" y="636105"/>
            <a:ext cx="271145" cy="353695"/>
          </a:xfrm>
          <a:custGeom>
            <a:avLst/>
            <a:gdLst/>
            <a:ahLst/>
            <a:cxnLst/>
            <a:rect l="l" t="t" r="r" b="b"/>
            <a:pathLst>
              <a:path w="271145" h="353694">
                <a:moveTo>
                  <a:pt x="264845" y="28981"/>
                </a:moveTo>
                <a:lnTo>
                  <a:pt x="96875" y="28981"/>
                </a:lnTo>
                <a:lnTo>
                  <a:pt x="96875" y="81965"/>
                </a:lnTo>
                <a:lnTo>
                  <a:pt x="264845" y="81965"/>
                </a:lnTo>
                <a:lnTo>
                  <a:pt x="264845" y="28981"/>
                </a:lnTo>
                <a:close/>
              </a:path>
              <a:path w="271145" h="353694">
                <a:moveTo>
                  <a:pt x="106603" y="168465"/>
                </a:moveTo>
                <a:lnTo>
                  <a:pt x="100486" y="181080"/>
                </a:lnTo>
                <a:lnTo>
                  <a:pt x="93902" y="198273"/>
                </a:lnTo>
                <a:lnTo>
                  <a:pt x="88639" y="219812"/>
                </a:lnTo>
                <a:lnTo>
                  <a:pt x="86487" y="245465"/>
                </a:lnTo>
                <a:lnTo>
                  <a:pt x="99389" y="295473"/>
                </a:lnTo>
                <a:lnTo>
                  <a:pt x="131119" y="321152"/>
                </a:lnTo>
                <a:lnTo>
                  <a:pt x="171210" y="330613"/>
                </a:lnTo>
                <a:lnTo>
                  <a:pt x="209194" y="331965"/>
                </a:lnTo>
                <a:lnTo>
                  <a:pt x="224056" y="331803"/>
                </a:lnTo>
                <a:lnTo>
                  <a:pt x="240117" y="331293"/>
                </a:lnTo>
                <a:lnTo>
                  <a:pt x="256052" y="330395"/>
                </a:lnTo>
                <a:lnTo>
                  <a:pt x="270535" y="329069"/>
                </a:lnTo>
                <a:lnTo>
                  <a:pt x="270535" y="278155"/>
                </a:lnTo>
                <a:lnTo>
                  <a:pt x="185381" y="278155"/>
                </a:lnTo>
                <a:lnTo>
                  <a:pt x="159776" y="275938"/>
                </a:lnTo>
                <a:lnTo>
                  <a:pt x="141681" y="269105"/>
                </a:lnTo>
                <a:lnTo>
                  <a:pt x="130939" y="257383"/>
                </a:lnTo>
                <a:lnTo>
                  <a:pt x="127393" y="240499"/>
                </a:lnTo>
                <a:lnTo>
                  <a:pt x="128152" y="229669"/>
                </a:lnTo>
                <a:lnTo>
                  <a:pt x="130702" y="217520"/>
                </a:lnTo>
                <a:lnTo>
                  <a:pt x="135451" y="203822"/>
                </a:lnTo>
                <a:lnTo>
                  <a:pt x="142811" y="188340"/>
                </a:lnTo>
                <a:lnTo>
                  <a:pt x="106603" y="168465"/>
                </a:lnTo>
                <a:close/>
              </a:path>
              <a:path w="271145" h="353694">
                <a:moveTo>
                  <a:pt x="270535" y="274027"/>
                </a:moveTo>
                <a:lnTo>
                  <a:pt x="252709" y="276242"/>
                </a:lnTo>
                <a:lnTo>
                  <a:pt x="233497" y="277487"/>
                </a:lnTo>
                <a:lnTo>
                  <a:pt x="211515" y="278033"/>
                </a:lnTo>
                <a:lnTo>
                  <a:pt x="185381" y="278155"/>
                </a:lnTo>
                <a:lnTo>
                  <a:pt x="270535" y="278155"/>
                </a:lnTo>
                <a:lnTo>
                  <a:pt x="270535" y="274027"/>
                </a:lnTo>
                <a:close/>
              </a:path>
              <a:path w="271145" h="353694">
                <a:moveTo>
                  <a:pt x="12064" y="0"/>
                </a:moveTo>
                <a:lnTo>
                  <a:pt x="5089" y="80943"/>
                </a:lnTo>
                <a:lnTo>
                  <a:pt x="1508" y="143067"/>
                </a:lnTo>
                <a:lnTo>
                  <a:pt x="188" y="185399"/>
                </a:lnTo>
                <a:lnTo>
                  <a:pt x="0" y="206971"/>
                </a:lnTo>
                <a:lnTo>
                  <a:pt x="313" y="234462"/>
                </a:lnTo>
                <a:lnTo>
                  <a:pt x="1758" y="269832"/>
                </a:lnTo>
                <a:lnTo>
                  <a:pt x="5089" y="310404"/>
                </a:lnTo>
                <a:lnTo>
                  <a:pt x="11061" y="353504"/>
                </a:lnTo>
                <a:lnTo>
                  <a:pt x="56311" y="348119"/>
                </a:lnTo>
                <a:lnTo>
                  <a:pt x="50288" y="305956"/>
                </a:lnTo>
                <a:lnTo>
                  <a:pt x="46843" y="264453"/>
                </a:lnTo>
                <a:lnTo>
                  <a:pt x="45285" y="227220"/>
                </a:lnTo>
                <a:lnTo>
                  <a:pt x="44919" y="197865"/>
                </a:lnTo>
                <a:lnTo>
                  <a:pt x="45790" y="149268"/>
                </a:lnTo>
                <a:lnTo>
                  <a:pt x="48358" y="100903"/>
                </a:lnTo>
                <a:lnTo>
                  <a:pt x="52560" y="52692"/>
                </a:lnTo>
                <a:lnTo>
                  <a:pt x="58331" y="4559"/>
                </a:lnTo>
                <a:lnTo>
                  <a:pt x="12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11621" y="616242"/>
            <a:ext cx="311150" cy="390525"/>
          </a:xfrm>
          <a:custGeom>
            <a:avLst/>
            <a:gdLst/>
            <a:ahLst/>
            <a:cxnLst/>
            <a:rect l="l" t="t" r="r" b="b"/>
            <a:pathLst>
              <a:path w="311150" h="390525">
                <a:moveTo>
                  <a:pt x="310781" y="80708"/>
                </a:moveTo>
                <a:lnTo>
                  <a:pt x="9042" y="80708"/>
                </a:lnTo>
                <a:lnTo>
                  <a:pt x="9042" y="133286"/>
                </a:lnTo>
                <a:lnTo>
                  <a:pt x="265176" y="133286"/>
                </a:lnTo>
                <a:lnTo>
                  <a:pt x="264103" y="171214"/>
                </a:lnTo>
                <a:lnTo>
                  <a:pt x="262116" y="220629"/>
                </a:lnTo>
                <a:lnTo>
                  <a:pt x="258809" y="270659"/>
                </a:lnTo>
                <a:lnTo>
                  <a:pt x="253771" y="310451"/>
                </a:lnTo>
                <a:lnTo>
                  <a:pt x="229641" y="335280"/>
                </a:lnTo>
                <a:lnTo>
                  <a:pt x="180352" y="335280"/>
                </a:lnTo>
                <a:lnTo>
                  <a:pt x="187731" y="389928"/>
                </a:lnTo>
                <a:lnTo>
                  <a:pt x="239699" y="389928"/>
                </a:lnTo>
                <a:lnTo>
                  <a:pt x="254555" y="388769"/>
                </a:lnTo>
                <a:lnTo>
                  <a:pt x="294347" y="345630"/>
                </a:lnTo>
                <a:lnTo>
                  <a:pt x="301137" y="304249"/>
                </a:lnTo>
                <a:lnTo>
                  <a:pt x="305726" y="248444"/>
                </a:lnTo>
                <a:lnTo>
                  <a:pt x="308564" y="186837"/>
                </a:lnTo>
                <a:lnTo>
                  <a:pt x="310100" y="128051"/>
                </a:lnTo>
                <a:lnTo>
                  <a:pt x="310781" y="80708"/>
                </a:lnTo>
                <a:close/>
              </a:path>
              <a:path w="311150" h="390525">
                <a:moveTo>
                  <a:pt x="161251" y="133286"/>
                </a:moveTo>
                <a:lnTo>
                  <a:pt x="116674" y="133286"/>
                </a:lnTo>
                <a:lnTo>
                  <a:pt x="110427" y="177733"/>
                </a:lnTo>
                <a:lnTo>
                  <a:pt x="98339" y="220629"/>
                </a:lnTo>
                <a:lnTo>
                  <a:pt x="77707" y="261916"/>
                </a:lnTo>
                <a:lnTo>
                  <a:pt x="45829" y="301532"/>
                </a:lnTo>
                <a:lnTo>
                  <a:pt x="0" y="339420"/>
                </a:lnTo>
                <a:lnTo>
                  <a:pt x="25476" y="389089"/>
                </a:lnTo>
                <a:lnTo>
                  <a:pt x="57696" y="363355"/>
                </a:lnTo>
                <a:lnTo>
                  <a:pt x="87570" y="332518"/>
                </a:lnTo>
                <a:lnTo>
                  <a:pt x="113980" y="295335"/>
                </a:lnTo>
                <a:lnTo>
                  <a:pt x="135810" y="250563"/>
                </a:lnTo>
                <a:lnTo>
                  <a:pt x="151939" y="196961"/>
                </a:lnTo>
                <a:lnTo>
                  <a:pt x="161251" y="133286"/>
                </a:lnTo>
                <a:close/>
              </a:path>
              <a:path w="311150" h="390525">
                <a:moveTo>
                  <a:pt x="164604" y="0"/>
                </a:moveTo>
                <a:lnTo>
                  <a:pt x="120357" y="0"/>
                </a:lnTo>
                <a:lnTo>
                  <a:pt x="120273" y="62915"/>
                </a:lnTo>
                <a:lnTo>
                  <a:pt x="120073" y="71422"/>
                </a:lnTo>
                <a:lnTo>
                  <a:pt x="119684" y="80708"/>
                </a:lnTo>
                <a:lnTo>
                  <a:pt x="164274" y="80708"/>
                </a:lnTo>
                <a:lnTo>
                  <a:pt x="164326" y="69173"/>
                </a:lnTo>
                <a:lnTo>
                  <a:pt x="164536" y="54408"/>
                </a:lnTo>
                <a:lnTo>
                  <a:pt x="164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57594" y="628243"/>
            <a:ext cx="289560" cy="361950"/>
          </a:xfrm>
          <a:custGeom>
            <a:avLst/>
            <a:gdLst/>
            <a:ahLst/>
            <a:cxnLst/>
            <a:rect l="l" t="t" r="r" b="b"/>
            <a:pathLst>
              <a:path w="289559" h="361950">
                <a:moveTo>
                  <a:pt x="285811" y="155219"/>
                </a:moveTo>
                <a:lnTo>
                  <a:pt x="135788" y="155219"/>
                </a:lnTo>
                <a:lnTo>
                  <a:pt x="146441" y="157484"/>
                </a:lnTo>
                <a:lnTo>
                  <a:pt x="153671" y="162779"/>
                </a:lnTo>
                <a:lnTo>
                  <a:pt x="158075" y="168849"/>
                </a:lnTo>
                <a:lnTo>
                  <a:pt x="160248" y="173443"/>
                </a:lnTo>
                <a:lnTo>
                  <a:pt x="135296" y="189653"/>
                </a:lnTo>
                <a:lnTo>
                  <a:pt x="106232" y="213433"/>
                </a:lnTo>
                <a:lnTo>
                  <a:pt x="82135" y="244742"/>
                </a:lnTo>
                <a:lnTo>
                  <a:pt x="72085" y="283540"/>
                </a:lnTo>
                <a:lnTo>
                  <a:pt x="75299" y="306203"/>
                </a:lnTo>
                <a:lnTo>
                  <a:pt x="95552" y="338957"/>
                </a:lnTo>
                <a:lnTo>
                  <a:pt x="144824" y="358309"/>
                </a:lnTo>
                <a:lnTo>
                  <a:pt x="202831" y="361365"/>
                </a:lnTo>
                <a:lnTo>
                  <a:pt x="222120" y="361164"/>
                </a:lnTo>
                <a:lnTo>
                  <a:pt x="269875" y="359702"/>
                </a:lnTo>
                <a:lnTo>
                  <a:pt x="269875" y="311277"/>
                </a:lnTo>
                <a:lnTo>
                  <a:pt x="185394" y="311277"/>
                </a:lnTo>
                <a:lnTo>
                  <a:pt x="160982" y="310772"/>
                </a:lnTo>
                <a:lnTo>
                  <a:pt x="139966" y="307241"/>
                </a:lnTo>
                <a:lnTo>
                  <a:pt x="125237" y="297657"/>
                </a:lnTo>
                <a:lnTo>
                  <a:pt x="119684" y="278993"/>
                </a:lnTo>
                <a:lnTo>
                  <a:pt x="124572" y="260721"/>
                </a:lnTo>
                <a:lnTo>
                  <a:pt x="136658" y="245513"/>
                </a:lnTo>
                <a:lnTo>
                  <a:pt x="152078" y="233177"/>
                </a:lnTo>
                <a:lnTo>
                  <a:pt x="166966" y="223520"/>
                </a:lnTo>
                <a:lnTo>
                  <a:pt x="210261" y="223520"/>
                </a:lnTo>
                <a:lnTo>
                  <a:pt x="209833" y="212376"/>
                </a:lnTo>
                <a:lnTo>
                  <a:pt x="260067" y="182232"/>
                </a:lnTo>
                <a:lnTo>
                  <a:pt x="289318" y="174269"/>
                </a:lnTo>
                <a:lnTo>
                  <a:pt x="285811" y="155219"/>
                </a:lnTo>
                <a:close/>
              </a:path>
              <a:path w="289559" h="361950">
                <a:moveTo>
                  <a:pt x="269875" y="306311"/>
                </a:moveTo>
                <a:lnTo>
                  <a:pt x="249086" y="308485"/>
                </a:lnTo>
                <a:lnTo>
                  <a:pt x="227763" y="310037"/>
                </a:lnTo>
                <a:lnTo>
                  <a:pt x="206375" y="310967"/>
                </a:lnTo>
                <a:lnTo>
                  <a:pt x="185394" y="311277"/>
                </a:lnTo>
                <a:lnTo>
                  <a:pt x="269875" y="311277"/>
                </a:lnTo>
                <a:lnTo>
                  <a:pt x="269875" y="306311"/>
                </a:lnTo>
                <a:close/>
              </a:path>
              <a:path w="289559" h="361950">
                <a:moveTo>
                  <a:pt x="210261" y="223520"/>
                </a:moveTo>
                <a:lnTo>
                  <a:pt x="166966" y="223520"/>
                </a:lnTo>
                <a:lnTo>
                  <a:pt x="167106" y="229280"/>
                </a:lnTo>
                <a:lnTo>
                  <a:pt x="167194" y="251983"/>
                </a:lnTo>
                <a:lnTo>
                  <a:pt x="166909" y="262928"/>
                </a:lnTo>
                <a:lnTo>
                  <a:pt x="166281" y="275678"/>
                </a:lnTo>
                <a:lnTo>
                  <a:pt x="210210" y="275678"/>
                </a:lnTo>
                <a:lnTo>
                  <a:pt x="210379" y="267817"/>
                </a:lnTo>
                <a:lnTo>
                  <a:pt x="210499" y="259273"/>
                </a:lnTo>
                <a:lnTo>
                  <a:pt x="210384" y="229280"/>
                </a:lnTo>
                <a:lnTo>
                  <a:pt x="210261" y="223520"/>
                </a:lnTo>
                <a:close/>
              </a:path>
              <a:path w="289559" h="361950">
                <a:moveTo>
                  <a:pt x="119684" y="88163"/>
                </a:moveTo>
                <a:lnTo>
                  <a:pt x="73761" y="88163"/>
                </a:lnTo>
                <a:lnTo>
                  <a:pt x="54740" y="140282"/>
                </a:lnTo>
                <a:lnTo>
                  <a:pt x="34494" y="179747"/>
                </a:lnTo>
                <a:lnTo>
                  <a:pt x="15441" y="208190"/>
                </a:lnTo>
                <a:lnTo>
                  <a:pt x="0" y="227241"/>
                </a:lnTo>
                <a:lnTo>
                  <a:pt x="31851" y="267817"/>
                </a:lnTo>
                <a:lnTo>
                  <a:pt x="37047" y="261233"/>
                </a:lnTo>
                <a:lnTo>
                  <a:pt x="45043" y="249602"/>
                </a:lnTo>
                <a:lnTo>
                  <a:pt x="57254" y="229280"/>
                </a:lnTo>
                <a:lnTo>
                  <a:pt x="75095" y="196621"/>
                </a:lnTo>
                <a:lnTo>
                  <a:pt x="98010" y="172685"/>
                </a:lnTo>
                <a:lnTo>
                  <a:pt x="116371" y="160394"/>
                </a:lnTo>
                <a:lnTo>
                  <a:pt x="129267" y="155866"/>
                </a:lnTo>
                <a:lnTo>
                  <a:pt x="135788" y="155219"/>
                </a:lnTo>
                <a:lnTo>
                  <a:pt x="285811" y="155219"/>
                </a:lnTo>
                <a:lnTo>
                  <a:pt x="285278" y="152323"/>
                </a:lnTo>
                <a:lnTo>
                  <a:pt x="200152" y="152323"/>
                </a:lnTo>
                <a:lnTo>
                  <a:pt x="195639" y="141626"/>
                </a:lnTo>
                <a:lnTo>
                  <a:pt x="186229" y="126969"/>
                </a:lnTo>
                <a:lnTo>
                  <a:pt x="178340" y="120459"/>
                </a:lnTo>
                <a:lnTo>
                  <a:pt x="108623" y="120459"/>
                </a:lnTo>
                <a:lnTo>
                  <a:pt x="111279" y="113867"/>
                </a:lnTo>
                <a:lnTo>
                  <a:pt x="113906" y="106949"/>
                </a:lnTo>
                <a:lnTo>
                  <a:pt x="116734" y="98506"/>
                </a:lnTo>
                <a:lnTo>
                  <a:pt x="119684" y="88163"/>
                </a:lnTo>
                <a:close/>
              </a:path>
              <a:path w="289559" h="361950">
                <a:moveTo>
                  <a:pt x="279260" y="119634"/>
                </a:moveTo>
                <a:lnTo>
                  <a:pt x="265394" y="124389"/>
                </a:lnTo>
                <a:lnTo>
                  <a:pt x="247502" y="131011"/>
                </a:lnTo>
                <a:lnTo>
                  <a:pt x="225712" y="140116"/>
                </a:lnTo>
                <a:lnTo>
                  <a:pt x="200152" y="152323"/>
                </a:lnTo>
                <a:lnTo>
                  <a:pt x="285278" y="152323"/>
                </a:lnTo>
                <a:lnTo>
                  <a:pt x="279260" y="119634"/>
                </a:lnTo>
                <a:close/>
              </a:path>
              <a:path w="289559" h="361950">
                <a:moveTo>
                  <a:pt x="147180" y="108445"/>
                </a:moveTo>
                <a:lnTo>
                  <a:pt x="141907" y="108750"/>
                </a:lnTo>
                <a:lnTo>
                  <a:pt x="133430" y="110261"/>
                </a:lnTo>
                <a:lnTo>
                  <a:pt x="122189" y="113867"/>
                </a:lnTo>
                <a:lnTo>
                  <a:pt x="108623" y="120459"/>
                </a:lnTo>
                <a:lnTo>
                  <a:pt x="178340" y="120459"/>
                </a:lnTo>
                <a:lnTo>
                  <a:pt x="170537" y="114020"/>
                </a:lnTo>
                <a:lnTo>
                  <a:pt x="147180" y="108445"/>
                </a:lnTo>
                <a:close/>
              </a:path>
              <a:path w="289559" h="361950">
                <a:moveTo>
                  <a:pt x="263855" y="37249"/>
                </a:moveTo>
                <a:lnTo>
                  <a:pt x="10388" y="37249"/>
                </a:lnTo>
                <a:lnTo>
                  <a:pt x="10388" y="88163"/>
                </a:lnTo>
                <a:lnTo>
                  <a:pt x="263855" y="88163"/>
                </a:lnTo>
                <a:lnTo>
                  <a:pt x="263855" y="37249"/>
                </a:lnTo>
                <a:close/>
              </a:path>
              <a:path w="289559" h="361950">
                <a:moveTo>
                  <a:pt x="89839" y="0"/>
                </a:moveTo>
                <a:lnTo>
                  <a:pt x="89061" y="8558"/>
                </a:lnTo>
                <a:lnTo>
                  <a:pt x="88125" y="17229"/>
                </a:lnTo>
                <a:lnTo>
                  <a:pt x="86817" y="26957"/>
                </a:lnTo>
                <a:lnTo>
                  <a:pt x="85153" y="37249"/>
                </a:lnTo>
                <a:lnTo>
                  <a:pt x="131749" y="37249"/>
                </a:lnTo>
                <a:lnTo>
                  <a:pt x="133738" y="26597"/>
                </a:lnTo>
                <a:lnTo>
                  <a:pt x="135069" y="18837"/>
                </a:lnTo>
                <a:lnTo>
                  <a:pt x="136144" y="11645"/>
                </a:lnTo>
                <a:lnTo>
                  <a:pt x="137121" y="4140"/>
                </a:lnTo>
                <a:lnTo>
                  <a:pt x="89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82345" y="982713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69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84257" y="620763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92441" y="615823"/>
            <a:ext cx="318770" cy="391160"/>
          </a:xfrm>
          <a:custGeom>
            <a:avLst/>
            <a:gdLst/>
            <a:ahLst/>
            <a:cxnLst/>
            <a:rect l="l" t="t" r="r" b="b"/>
            <a:pathLst>
              <a:path w="318770" h="391159">
                <a:moveTo>
                  <a:pt x="308762" y="162674"/>
                </a:moveTo>
                <a:lnTo>
                  <a:pt x="130746" y="162674"/>
                </a:lnTo>
                <a:lnTo>
                  <a:pt x="130746" y="391159"/>
                </a:lnTo>
                <a:lnTo>
                  <a:pt x="170649" y="391159"/>
                </a:lnTo>
                <a:lnTo>
                  <a:pt x="170649" y="372948"/>
                </a:lnTo>
                <a:lnTo>
                  <a:pt x="318147" y="372948"/>
                </a:lnTo>
                <a:lnTo>
                  <a:pt x="318147" y="326174"/>
                </a:lnTo>
                <a:lnTo>
                  <a:pt x="170649" y="326174"/>
                </a:lnTo>
                <a:lnTo>
                  <a:pt x="170649" y="282295"/>
                </a:lnTo>
                <a:lnTo>
                  <a:pt x="308762" y="282295"/>
                </a:lnTo>
                <a:lnTo>
                  <a:pt x="308762" y="240080"/>
                </a:lnTo>
                <a:lnTo>
                  <a:pt x="170649" y="240080"/>
                </a:lnTo>
                <a:lnTo>
                  <a:pt x="170649" y="196202"/>
                </a:lnTo>
                <a:lnTo>
                  <a:pt x="308762" y="196202"/>
                </a:lnTo>
                <a:lnTo>
                  <a:pt x="308762" y="162674"/>
                </a:lnTo>
                <a:close/>
              </a:path>
              <a:path w="318770" h="391159">
                <a:moveTo>
                  <a:pt x="80124" y="253326"/>
                </a:moveTo>
                <a:lnTo>
                  <a:pt x="39890" y="253326"/>
                </a:lnTo>
                <a:lnTo>
                  <a:pt x="39890" y="336105"/>
                </a:lnTo>
                <a:lnTo>
                  <a:pt x="37541" y="339001"/>
                </a:lnTo>
                <a:lnTo>
                  <a:pt x="3009" y="339001"/>
                </a:lnTo>
                <a:lnTo>
                  <a:pt x="8369" y="390753"/>
                </a:lnTo>
                <a:lnTo>
                  <a:pt x="51968" y="390753"/>
                </a:lnTo>
                <a:lnTo>
                  <a:pt x="68246" y="386129"/>
                </a:lnTo>
                <a:lnTo>
                  <a:pt x="76604" y="375178"/>
                </a:lnTo>
                <a:lnTo>
                  <a:pt x="79684" y="362287"/>
                </a:lnTo>
                <a:lnTo>
                  <a:pt x="80124" y="351840"/>
                </a:lnTo>
                <a:lnTo>
                  <a:pt x="80124" y="253326"/>
                </a:lnTo>
                <a:close/>
              </a:path>
              <a:path w="318770" h="391159">
                <a:moveTo>
                  <a:pt x="258483" y="282295"/>
                </a:moveTo>
                <a:lnTo>
                  <a:pt x="221259" y="282295"/>
                </a:lnTo>
                <a:lnTo>
                  <a:pt x="221259" y="326174"/>
                </a:lnTo>
                <a:lnTo>
                  <a:pt x="258483" y="326174"/>
                </a:lnTo>
                <a:lnTo>
                  <a:pt x="258483" y="282295"/>
                </a:lnTo>
                <a:close/>
              </a:path>
              <a:path w="318770" h="391159">
                <a:moveTo>
                  <a:pt x="80124" y="117144"/>
                </a:moveTo>
                <a:lnTo>
                  <a:pt x="39890" y="117144"/>
                </a:lnTo>
                <a:lnTo>
                  <a:pt x="39890" y="201587"/>
                </a:lnTo>
                <a:lnTo>
                  <a:pt x="26019" y="205702"/>
                </a:lnTo>
                <a:lnTo>
                  <a:pt x="15921" y="208460"/>
                </a:lnTo>
                <a:lnTo>
                  <a:pt x="7834" y="210366"/>
                </a:lnTo>
                <a:lnTo>
                  <a:pt x="0" y="211924"/>
                </a:lnTo>
                <a:lnTo>
                  <a:pt x="4013" y="264502"/>
                </a:lnTo>
                <a:lnTo>
                  <a:pt x="39890" y="253326"/>
                </a:lnTo>
                <a:lnTo>
                  <a:pt x="80124" y="253326"/>
                </a:lnTo>
                <a:lnTo>
                  <a:pt x="80124" y="237591"/>
                </a:lnTo>
                <a:lnTo>
                  <a:pt x="88489" y="234134"/>
                </a:lnTo>
                <a:lnTo>
                  <a:pt x="96545" y="230403"/>
                </a:lnTo>
                <a:lnTo>
                  <a:pt x="105105" y="226129"/>
                </a:lnTo>
                <a:lnTo>
                  <a:pt x="114985" y="221043"/>
                </a:lnTo>
                <a:lnTo>
                  <a:pt x="112160" y="187921"/>
                </a:lnTo>
                <a:lnTo>
                  <a:pt x="80124" y="187921"/>
                </a:lnTo>
                <a:lnTo>
                  <a:pt x="80124" y="117144"/>
                </a:lnTo>
                <a:close/>
              </a:path>
              <a:path w="318770" h="391159">
                <a:moveTo>
                  <a:pt x="258483" y="196202"/>
                </a:moveTo>
                <a:lnTo>
                  <a:pt x="221259" y="196202"/>
                </a:lnTo>
                <a:lnTo>
                  <a:pt x="221259" y="240080"/>
                </a:lnTo>
                <a:lnTo>
                  <a:pt x="258483" y="240080"/>
                </a:lnTo>
                <a:lnTo>
                  <a:pt x="258483" y="196202"/>
                </a:lnTo>
                <a:close/>
              </a:path>
              <a:path w="318770" h="391159">
                <a:moveTo>
                  <a:pt x="110959" y="173850"/>
                </a:moveTo>
                <a:lnTo>
                  <a:pt x="105105" y="176924"/>
                </a:lnTo>
                <a:lnTo>
                  <a:pt x="98561" y="180114"/>
                </a:lnTo>
                <a:lnTo>
                  <a:pt x="90507" y="183690"/>
                </a:lnTo>
                <a:lnTo>
                  <a:pt x="80124" y="187921"/>
                </a:lnTo>
                <a:lnTo>
                  <a:pt x="112160" y="187921"/>
                </a:lnTo>
                <a:lnTo>
                  <a:pt x="110959" y="173850"/>
                </a:lnTo>
                <a:close/>
              </a:path>
              <a:path w="318770" h="391159">
                <a:moveTo>
                  <a:pt x="110959" y="69951"/>
                </a:moveTo>
                <a:lnTo>
                  <a:pt x="1676" y="69951"/>
                </a:lnTo>
                <a:lnTo>
                  <a:pt x="1676" y="117144"/>
                </a:lnTo>
                <a:lnTo>
                  <a:pt x="108623" y="117144"/>
                </a:lnTo>
                <a:lnTo>
                  <a:pt x="104680" y="122653"/>
                </a:lnTo>
                <a:lnTo>
                  <a:pt x="100739" y="127698"/>
                </a:lnTo>
                <a:lnTo>
                  <a:pt x="96546" y="132743"/>
                </a:lnTo>
                <a:lnTo>
                  <a:pt x="91846" y="138252"/>
                </a:lnTo>
                <a:lnTo>
                  <a:pt x="117005" y="180060"/>
                </a:lnTo>
                <a:lnTo>
                  <a:pt x="123024" y="173431"/>
                </a:lnTo>
                <a:lnTo>
                  <a:pt x="123698" y="172605"/>
                </a:lnTo>
                <a:lnTo>
                  <a:pt x="130746" y="162674"/>
                </a:lnTo>
                <a:lnTo>
                  <a:pt x="308762" y="162674"/>
                </a:lnTo>
                <a:lnTo>
                  <a:pt x="308762" y="154393"/>
                </a:lnTo>
                <a:lnTo>
                  <a:pt x="170649" y="154393"/>
                </a:lnTo>
                <a:lnTo>
                  <a:pt x="170649" y="113423"/>
                </a:lnTo>
                <a:lnTo>
                  <a:pt x="110959" y="113423"/>
                </a:lnTo>
                <a:lnTo>
                  <a:pt x="110959" y="69951"/>
                </a:lnTo>
                <a:close/>
              </a:path>
              <a:path w="318770" h="391159">
                <a:moveTo>
                  <a:pt x="315798" y="111340"/>
                </a:moveTo>
                <a:lnTo>
                  <a:pt x="221259" y="111340"/>
                </a:lnTo>
                <a:lnTo>
                  <a:pt x="221259" y="154393"/>
                </a:lnTo>
                <a:lnTo>
                  <a:pt x="258483" y="154393"/>
                </a:lnTo>
                <a:lnTo>
                  <a:pt x="258483" y="111353"/>
                </a:lnTo>
                <a:lnTo>
                  <a:pt x="315798" y="111353"/>
                </a:lnTo>
                <a:close/>
              </a:path>
              <a:path w="318770" h="391159">
                <a:moveTo>
                  <a:pt x="154546" y="0"/>
                </a:moveTo>
                <a:lnTo>
                  <a:pt x="150564" y="18652"/>
                </a:lnTo>
                <a:lnTo>
                  <a:pt x="142811" y="46153"/>
                </a:lnTo>
                <a:lnTo>
                  <a:pt x="130028" y="78933"/>
                </a:lnTo>
                <a:lnTo>
                  <a:pt x="110959" y="113423"/>
                </a:lnTo>
                <a:lnTo>
                  <a:pt x="170649" y="113423"/>
                </a:lnTo>
                <a:lnTo>
                  <a:pt x="170649" y="111340"/>
                </a:lnTo>
                <a:lnTo>
                  <a:pt x="315798" y="111340"/>
                </a:lnTo>
                <a:lnTo>
                  <a:pt x="315798" y="67055"/>
                </a:lnTo>
                <a:lnTo>
                  <a:pt x="177673" y="67055"/>
                </a:lnTo>
                <a:lnTo>
                  <a:pt x="184166" y="48254"/>
                </a:lnTo>
                <a:lnTo>
                  <a:pt x="188869" y="32440"/>
                </a:lnTo>
                <a:lnTo>
                  <a:pt x="192334" y="18652"/>
                </a:lnTo>
                <a:lnTo>
                  <a:pt x="194779" y="7454"/>
                </a:lnTo>
                <a:lnTo>
                  <a:pt x="154546" y="0"/>
                </a:lnTo>
                <a:close/>
              </a:path>
              <a:path w="318770" h="391159">
                <a:moveTo>
                  <a:pt x="80124" y="419"/>
                </a:moveTo>
                <a:lnTo>
                  <a:pt x="39890" y="419"/>
                </a:lnTo>
                <a:lnTo>
                  <a:pt x="39890" y="69951"/>
                </a:lnTo>
                <a:lnTo>
                  <a:pt x="80124" y="69951"/>
                </a:lnTo>
                <a:lnTo>
                  <a:pt x="80124" y="419"/>
                </a:lnTo>
                <a:close/>
              </a:path>
              <a:path w="318770" h="391159">
                <a:moveTo>
                  <a:pt x="238023" y="419"/>
                </a:moveTo>
                <a:lnTo>
                  <a:pt x="234042" y="18049"/>
                </a:lnTo>
                <a:lnTo>
                  <a:pt x="229558" y="34671"/>
                </a:lnTo>
                <a:lnTo>
                  <a:pt x="224446" y="50825"/>
                </a:lnTo>
                <a:lnTo>
                  <a:pt x="218579" y="67055"/>
                </a:lnTo>
                <a:lnTo>
                  <a:pt x="259486" y="67055"/>
                </a:lnTo>
                <a:lnTo>
                  <a:pt x="265351" y="53175"/>
                </a:lnTo>
                <a:lnTo>
                  <a:pt x="270460" y="39219"/>
                </a:lnTo>
                <a:lnTo>
                  <a:pt x="274943" y="24798"/>
                </a:lnTo>
                <a:lnTo>
                  <a:pt x="278930" y="9525"/>
                </a:lnTo>
                <a:lnTo>
                  <a:pt x="238023" y="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28014" y="614172"/>
            <a:ext cx="323215" cy="394970"/>
          </a:xfrm>
          <a:custGeom>
            <a:avLst/>
            <a:gdLst/>
            <a:ahLst/>
            <a:cxnLst/>
            <a:rect l="l" t="t" r="r" b="b"/>
            <a:pathLst>
              <a:path w="323215" h="394969">
                <a:moveTo>
                  <a:pt x="74091" y="158940"/>
                </a:moveTo>
                <a:lnTo>
                  <a:pt x="2679" y="158940"/>
                </a:lnTo>
                <a:lnTo>
                  <a:pt x="2679" y="208203"/>
                </a:lnTo>
                <a:lnTo>
                  <a:pt x="33858" y="208203"/>
                </a:lnTo>
                <a:lnTo>
                  <a:pt x="33858" y="309206"/>
                </a:lnTo>
                <a:lnTo>
                  <a:pt x="28612" y="314839"/>
                </a:lnTo>
                <a:lnTo>
                  <a:pt x="21829" y="321410"/>
                </a:lnTo>
                <a:lnTo>
                  <a:pt x="12596" y="329225"/>
                </a:lnTo>
                <a:lnTo>
                  <a:pt x="0" y="338594"/>
                </a:lnTo>
                <a:lnTo>
                  <a:pt x="16751" y="394881"/>
                </a:lnTo>
                <a:lnTo>
                  <a:pt x="29575" y="383422"/>
                </a:lnTo>
                <a:lnTo>
                  <a:pt x="42114" y="370255"/>
                </a:lnTo>
                <a:lnTo>
                  <a:pt x="53961" y="355536"/>
                </a:lnTo>
                <a:lnTo>
                  <a:pt x="64706" y="339420"/>
                </a:lnTo>
                <a:lnTo>
                  <a:pt x="322187" y="339420"/>
                </a:lnTo>
                <a:lnTo>
                  <a:pt x="323176" y="334035"/>
                </a:lnTo>
                <a:lnTo>
                  <a:pt x="147167" y="334035"/>
                </a:lnTo>
                <a:lnTo>
                  <a:pt x="131318" y="333188"/>
                </a:lnTo>
                <a:lnTo>
                  <a:pt x="109624" y="327256"/>
                </a:lnTo>
                <a:lnTo>
                  <a:pt x="88433" y="311157"/>
                </a:lnTo>
                <a:lnTo>
                  <a:pt x="74091" y="279806"/>
                </a:lnTo>
                <a:lnTo>
                  <a:pt x="74091" y="158940"/>
                </a:lnTo>
                <a:close/>
              </a:path>
              <a:path w="323215" h="394969">
                <a:moveTo>
                  <a:pt x="322187" y="339420"/>
                </a:moveTo>
                <a:lnTo>
                  <a:pt x="64706" y="339420"/>
                </a:lnTo>
                <a:lnTo>
                  <a:pt x="72185" y="351516"/>
                </a:lnTo>
                <a:lnTo>
                  <a:pt x="86363" y="366017"/>
                </a:lnTo>
                <a:lnTo>
                  <a:pt x="109908" y="378189"/>
                </a:lnTo>
                <a:lnTo>
                  <a:pt x="145491" y="383298"/>
                </a:lnTo>
                <a:lnTo>
                  <a:pt x="314121" y="383298"/>
                </a:lnTo>
                <a:lnTo>
                  <a:pt x="322187" y="339420"/>
                </a:lnTo>
                <a:close/>
              </a:path>
              <a:path w="323215" h="394969">
                <a:moveTo>
                  <a:pt x="298373" y="144043"/>
                </a:moveTo>
                <a:lnTo>
                  <a:pt x="104254" y="144043"/>
                </a:lnTo>
                <a:lnTo>
                  <a:pt x="104254" y="308787"/>
                </a:lnTo>
                <a:lnTo>
                  <a:pt x="313118" y="308787"/>
                </a:lnTo>
                <a:lnTo>
                  <a:pt x="313118" y="264083"/>
                </a:lnTo>
                <a:lnTo>
                  <a:pt x="144145" y="264083"/>
                </a:lnTo>
                <a:lnTo>
                  <a:pt x="144145" y="232206"/>
                </a:lnTo>
                <a:lnTo>
                  <a:pt x="298373" y="232206"/>
                </a:lnTo>
                <a:lnTo>
                  <a:pt x="298373" y="195364"/>
                </a:lnTo>
                <a:lnTo>
                  <a:pt x="144145" y="195364"/>
                </a:lnTo>
                <a:lnTo>
                  <a:pt x="144145" y="165557"/>
                </a:lnTo>
                <a:lnTo>
                  <a:pt x="298373" y="165557"/>
                </a:lnTo>
                <a:lnTo>
                  <a:pt x="298373" y="144043"/>
                </a:lnTo>
                <a:close/>
              </a:path>
              <a:path w="323215" h="394969">
                <a:moveTo>
                  <a:pt x="236347" y="232206"/>
                </a:moveTo>
                <a:lnTo>
                  <a:pt x="198450" y="232206"/>
                </a:lnTo>
                <a:lnTo>
                  <a:pt x="198450" y="264083"/>
                </a:lnTo>
                <a:lnTo>
                  <a:pt x="236347" y="264083"/>
                </a:lnTo>
                <a:lnTo>
                  <a:pt x="236347" y="232206"/>
                </a:lnTo>
                <a:close/>
              </a:path>
              <a:path w="323215" h="394969">
                <a:moveTo>
                  <a:pt x="298373" y="165557"/>
                </a:moveTo>
                <a:lnTo>
                  <a:pt x="198450" y="165557"/>
                </a:lnTo>
                <a:lnTo>
                  <a:pt x="198450" y="195364"/>
                </a:lnTo>
                <a:lnTo>
                  <a:pt x="236347" y="195364"/>
                </a:lnTo>
                <a:lnTo>
                  <a:pt x="236347" y="165569"/>
                </a:lnTo>
                <a:lnTo>
                  <a:pt x="298373" y="165569"/>
                </a:lnTo>
                <a:close/>
              </a:path>
              <a:path w="323215" h="394969">
                <a:moveTo>
                  <a:pt x="134429" y="0"/>
                </a:moveTo>
                <a:lnTo>
                  <a:pt x="126925" y="21066"/>
                </a:lnTo>
                <a:lnTo>
                  <a:pt x="113101" y="51838"/>
                </a:lnTo>
                <a:lnTo>
                  <a:pt x="91668" y="87425"/>
                </a:lnTo>
                <a:lnTo>
                  <a:pt x="61341" y="122935"/>
                </a:lnTo>
                <a:lnTo>
                  <a:pt x="87833" y="162674"/>
                </a:lnTo>
                <a:lnTo>
                  <a:pt x="93853" y="156463"/>
                </a:lnTo>
                <a:lnTo>
                  <a:pt x="97548" y="152323"/>
                </a:lnTo>
                <a:lnTo>
                  <a:pt x="104254" y="144043"/>
                </a:lnTo>
                <a:lnTo>
                  <a:pt x="298373" y="144043"/>
                </a:lnTo>
                <a:lnTo>
                  <a:pt x="298373" y="128320"/>
                </a:lnTo>
                <a:lnTo>
                  <a:pt x="144145" y="128320"/>
                </a:lnTo>
                <a:lnTo>
                  <a:pt x="144145" y="98513"/>
                </a:lnTo>
                <a:lnTo>
                  <a:pt x="309105" y="98513"/>
                </a:lnTo>
                <a:lnTo>
                  <a:pt x="309105" y="54635"/>
                </a:lnTo>
                <a:lnTo>
                  <a:pt x="157556" y="54635"/>
                </a:lnTo>
                <a:lnTo>
                  <a:pt x="163085" y="41514"/>
                </a:lnTo>
                <a:lnTo>
                  <a:pt x="167416" y="30110"/>
                </a:lnTo>
                <a:lnTo>
                  <a:pt x="170623" y="20700"/>
                </a:lnTo>
                <a:lnTo>
                  <a:pt x="173316" y="12001"/>
                </a:lnTo>
                <a:lnTo>
                  <a:pt x="134429" y="0"/>
                </a:lnTo>
                <a:close/>
              </a:path>
              <a:path w="323215" h="394969">
                <a:moveTo>
                  <a:pt x="236347" y="98513"/>
                </a:moveTo>
                <a:lnTo>
                  <a:pt x="198450" y="98513"/>
                </a:lnTo>
                <a:lnTo>
                  <a:pt x="198450" y="128320"/>
                </a:lnTo>
                <a:lnTo>
                  <a:pt x="236347" y="128320"/>
                </a:lnTo>
                <a:lnTo>
                  <a:pt x="236347" y="98513"/>
                </a:lnTo>
                <a:close/>
              </a:path>
              <a:path w="323215" h="394969">
                <a:moveTo>
                  <a:pt x="33515" y="5372"/>
                </a:moveTo>
                <a:lnTo>
                  <a:pt x="5016" y="40144"/>
                </a:lnTo>
                <a:lnTo>
                  <a:pt x="23667" y="61309"/>
                </a:lnTo>
                <a:lnTo>
                  <a:pt x="38293" y="81541"/>
                </a:lnTo>
                <a:lnTo>
                  <a:pt x="48861" y="98513"/>
                </a:lnTo>
                <a:lnTo>
                  <a:pt x="54978" y="109270"/>
                </a:lnTo>
                <a:lnTo>
                  <a:pt x="86156" y="71602"/>
                </a:lnTo>
                <a:lnTo>
                  <a:pt x="71093" y="48918"/>
                </a:lnTo>
                <a:lnTo>
                  <a:pt x="56440" y="30110"/>
                </a:lnTo>
                <a:lnTo>
                  <a:pt x="43485" y="15490"/>
                </a:lnTo>
                <a:lnTo>
                  <a:pt x="33515" y="5372"/>
                </a:lnTo>
                <a:close/>
              </a:path>
              <a:path w="323215" h="394969">
                <a:moveTo>
                  <a:pt x="216573" y="2070"/>
                </a:moveTo>
                <a:lnTo>
                  <a:pt x="212388" y="15928"/>
                </a:lnTo>
                <a:lnTo>
                  <a:pt x="207767" y="29129"/>
                </a:lnTo>
                <a:lnTo>
                  <a:pt x="202519" y="41941"/>
                </a:lnTo>
                <a:lnTo>
                  <a:pt x="196456" y="54635"/>
                </a:lnTo>
                <a:lnTo>
                  <a:pt x="239356" y="54635"/>
                </a:lnTo>
                <a:lnTo>
                  <a:pt x="242929" y="47337"/>
                </a:lnTo>
                <a:lnTo>
                  <a:pt x="247072" y="38180"/>
                </a:lnTo>
                <a:lnTo>
                  <a:pt x="251719" y="26697"/>
                </a:lnTo>
                <a:lnTo>
                  <a:pt x="256806" y="12420"/>
                </a:lnTo>
                <a:lnTo>
                  <a:pt x="216573" y="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75651" y="629907"/>
            <a:ext cx="295275" cy="366395"/>
          </a:xfrm>
          <a:custGeom>
            <a:avLst/>
            <a:gdLst/>
            <a:ahLst/>
            <a:cxnLst/>
            <a:rect l="l" t="t" r="r" b="b"/>
            <a:pathLst>
              <a:path w="295275" h="366394">
                <a:moveTo>
                  <a:pt x="203614" y="268630"/>
                </a:moveTo>
                <a:lnTo>
                  <a:pt x="160248" y="268630"/>
                </a:lnTo>
                <a:lnTo>
                  <a:pt x="150882" y="288758"/>
                </a:lnTo>
                <a:lnTo>
                  <a:pt x="132591" y="303299"/>
                </a:lnTo>
                <a:lnTo>
                  <a:pt x="101226" y="312409"/>
                </a:lnTo>
                <a:lnTo>
                  <a:pt x="52641" y="316242"/>
                </a:lnTo>
                <a:lnTo>
                  <a:pt x="66713" y="366318"/>
                </a:lnTo>
                <a:lnTo>
                  <a:pt x="110895" y="361080"/>
                </a:lnTo>
                <a:lnTo>
                  <a:pt x="170904" y="333535"/>
                </a:lnTo>
                <a:lnTo>
                  <a:pt x="195029" y="298592"/>
                </a:lnTo>
                <a:lnTo>
                  <a:pt x="203614" y="268630"/>
                </a:lnTo>
                <a:close/>
              </a:path>
              <a:path w="295275" h="366394">
                <a:moveTo>
                  <a:pt x="129070" y="112166"/>
                </a:moveTo>
                <a:lnTo>
                  <a:pt x="72037" y="142020"/>
                </a:lnTo>
                <a:lnTo>
                  <a:pt x="56088" y="197446"/>
                </a:lnTo>
                <a:lnTo>
                  <a:pt x="56000" y="198374"/>
                </a:lnTo>
                <a:lnTo>
                  <a:pt x="61750" y="232392"/>
                </a:lnTo>
                <a:lnTo>
                  <a:pt x="77231" y="258648"/>
                </a:lnTo>
                <a:lnTo>
                  <a:pt x="99690" y="275512"/>
                </a:lnTo>
                <a:lnTo>
                  <a:pt x="126390" y="281470"/>
                </a:lnTo>
                <a:lnTo>
                  <a:pt x="138608" y="280453"/>
                </a:lnTo>
                <a:lnTo>
                  <a:pt x="147467" y="277688"/>
                </a:lnTo>
                <a:lnTo>
                  <a:pt x="154252" y="273604"/>
                </a:lnTo>
                <a:lnTo>
                  <a:pt x="160248" y="268630"/>
                </a:lnTo>
                <a:lnTo>
                  <a:pt x="203614" y="268630"/>
                </a:lnTo>
                <a:lnTo>
                  <a:pt x="205954" y="260463"/>
                </a:lnTo>
                <a:lnTo>
                  <a:pt x="207776" y="237172"/>
                </a:lnTo>
                <a:lnTo>
                  <a:pt x="129743" y="237172"/>
                </a:lnTo>
                <a:lnTo>
                  <a:pt x="115611" y="233933"/>
                </a:lnTo>
                <a:lnTo>
                  <a:pt x="105436" y="225224"/>
                </a:lnTo>
                <a:lnTo>
                  <a:pt x="99284" y="212558"/>
                </a:lnTo>
                <a:lnTo>
                  <a:pt x="97218" y="197446"/>
                </a:lnTo>
                <a:lnTo>
                  <a:pt x="100614" y="178420"/>
                </a:lnTo>
                <a:lnTo>
                  <a:pt x="109040" y="166033"/>
                </a:lnTo>
                <a:lnTo>
                  <a:pt x="119855" y="159313"/>
                </a:lnTo>
                <a:lnTo>
                  <a:pt x="130416" y="157289"/>
                </a:lnTo>
                <a:lnTo>
                  <a:pt x="202158" y="157289"/>
                </a:lnTo>
                <a:lnTo>
                  <a:pt x="202158" y="120446"/>
                </a:lnTo>
                <a:lnTo>
                  <a:pt x="158241" y="120446"/>
                </a:lnTo>
                <a:lnTo>
                  <a:pt x="150760" y="116709"/>
                </a:lnTo>
                <a:lnTo>
                  <a:pt x="143908" y="114134"/>
                </a:lnTo>
                <a:lnTo>
                  <a:pt x="136930" y="112645"/>
                </a:lnTo>
                <a:lnTo>
                  <a:pt x="129070" y="112166"/>
                </a:lnTo>
                <a:close/>
              </a:path>
              <a:path w="295275" h="366394">
                <a:moveTo>
                  <a:pt x="202158" y="157289"/>
                </a:moveTo>
                <a:lnTo>
                  <a:pt x="130416" y="157289"/>
                </a:lnTo>
                <a:lnTo>
                  <a:pt x="143368" y="160155"/>
                </a:lnTo>
                <a:lnTo>
                  <a:pt x="152582" y="167793"/>
                </a:lnTo>
                <a:lnTo>
                  <a:pt x="158089" y="178768"/>
                </a:lnTo>
                <a:lnTo>
                  <a:pt x="159918" y="191643"/>
                </a:lnTo>
                <a:lnTo>
                  <a:pt x="159918" y="201168"/>
                </a:lnTo>
                <a:lnTo>
                  <a:pt x="157844" y="214825"/>
                </a:lnTo>
                <a:lnTo>
                  <a:pt x="151874" y="226309"/>
                </a:lnTo>
                <a:lnTo>
                  <a:pt x="142382" y="234223"/>
                </a:lnTo>
                <a:lnTo>
                  <a:pt x="129743" y="237172"/>
                </a:lnTo>
                <a:lnTo>
                  <a:pt x="207776" y="237172"/>
                </a:lnTo>
                <a:lnTo>
                  <a:pt x="208521" y="227647"/>
                </a:lnTo>
                <a:lnTo>
                  <a:pt x="208271" y="217784"/>
                </a:lnTo>
                <a:lnTo>
                  <a:pt x="207519" y="208040"/>
                </a:lnTo>
                <a:lnTo>
                  <a:pt x="206244" y="198259"/>
                </a:lnTo>
                <a:lnTo>
                  <a:pt x="204508" y="188747"/>
                </a:lnTo>
                <a:lnTo>
                  <a:pt x="204165" y="187096"/>
                </a:lnTo>
                <a:lnTo>
                  <a:pt x="202158" y="179641"/>
                </a:lnTo>
                <a:lnTo>
                  <a:pt x="202158" y="157289"/>
                </a:lnTo>
                <a:close/>
              </a:path>
              <a:path w="295275" h="366394">
                <a:moveTo>
                  <a:pt x="202158" y="92710"/>
                </a:moveTo>
                <a:lnTo>
                  <a:pt x="157911" y="92710"/>
                </a:lnTo>
                <a:lnTo>
                  <a:pt x="158241" y="120446"/>
                </a:lnTo>
                <a:lnTo>
                  <a:pt x="202158" y="120446"/>
                </a:lnTo>
                <a:lnTo>
                  <a:pt x="202158" y="92710"/>
                </a:lnTo>
                <a:close/>
              </a:path>
              <a:path w="295275" h="366394">
                <a:moveTo>
                  <a:pt x="294678" y="41808"/>
                </a:moveTo>
                <a:lnTo>
                  <a:pt x="0" y="41808"/>
                </a:lnTo>
                <a:lnTo>
                  <a:pt x="0" y="92710"/>
                </a:lnTo>
                <a:lnTo>
                  <a:pt x="294678" y="92710"/>
                </a:lnTo>
                <a:lnTo>
                  <a:pt x="294678" y="41808"/>
                </a:lnTo>
                <a:close/>
              </a:path>
              <a:path w="295275" h="366394">
                <a:moveTo>
                  <a:pt x="202158" y="0"/>
                </a:moveTo>
                <a:lnTo>
                  <a:pt x="156222" y="0"/>
                </a:lnTo>
                <a:lnTo>
                  <a:pt x="156908" y="41808"/>
                </a:lnTo>
                <a:lnTo>
                  <a:pt x="202158" y="41808"/>
                </a:lnTo>
                <a:lnTo>
                  <a:pt x="20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04174" y="637756"/>
            <a:ext cx="278130" cy="353060"/>
          </a:xfrm>
          <a:custGeom>
            <a:avLst/>
            <a:gdLst/>
            <a:ahLst/>
            <a:cxnLst/>
            <a:rect l="l" t="t" r="r" b="b"/>
            <a:pathLst>
              <a:path w="278129" h="353059">
                <a:moveTo>
                  <a:pt x="123380" y="213169"/>
                </a:moveTo>
                <a:lnTo>
                  <a:pt x="100855" y="217439"/>
                </a:lnTo>
                <a:lnTo>
                  <a:pt x="80721" y="229938"/>
                </a:lnTo>
                <a:lnTo>
                  <a:pt x="66244" y="250197"/>
                </a:lnTo>
                <a:lnTo>
                  <a:pt x="60693" y="277749"/>
                </a:lnTo>
                <a:lnTo>
                  <a:pt x="62673" y="294699"/>
                </a:lnTo>
                <a:lnTo>
                  <a:pt x="87845" y="334454"/>
                </a:lnTo>
                <a:lnTo>
                  <a:pt x="126970" y="350869"/>
                </a:lnTo>
                <a:lnTo>
                  <a:pt x="150190" y="352666"/>
                </a:lnTo>
                <a:lnTo>
                  <a:pt x="207441" y="342299"/>
                </a:lnTo>
                <a:lnTo>
                  <a:pt x="247088" y="314431"/>
                </a:lnTo>
                <a:lnTo>
                  <a:pt x="251707" y="306311"/>
                </a:lnTo>
                <a:lnTo>
                  <a:pt x="148526" y="306311"/>
                </a:lnTo>
                <a:lnTo>
                  <a:pt x="122368" y="305549"/>
                </a:lnTo>
                <a:lnTo>
                  <a:pt x="106994" y="298965"/>
                </a:lnTo>
                <a:lnTo>
                  <a:pt x="99731" y="289432"/>
                </a:lnTo>
                <a:lnTo>
                  <a:pt x="97904" y="279819"/>
                </a:lnTo>
                <a:lnTo>
                  <a:pt x="99542" y="270609"/>
                </a:lnTo>
                <a:lnTo>
                  <a:pt x="104228" y="263263"/>
                </a:lnTo>
                <a:lnTo>
                  <a:pt x="111620" y="258400"/>
                </a:lnTo>
                <a:lnTo>
                  <a:pt x="121373" y="256641"/>
                </a:lnTo>
                <a:lnTo>
                  <a:pt x="179512" y="256641"/>
                </a:lnTo>
                <a:lnTo>
                  <a:pt x="169229" y="236199"/>
                </a:lnTo>
                <a:lnTo>
                  <a:pt x="149761" y="219464"/>
                </a:lnTo>
                <a:lnTo>
                  <a:pt x="123380" y="213169"/>
                </a:lnTo>
                <a:close/>
              </a:path>
              <a:path w="278129" h="353059">
                <a:moveTo>
                  <a:pt x="179512" y="256641"/>
                </a:moveTo>
                <a:lnTo>
                  <a:pt x="121373" y="256641"/>
                </a:lnTo>
                <a:lnTo>
                  <a:pt x="134595" y="260211"/>
                </a:lnTo>
                <a:lnTo>
                  <a:pt x="143413" y="269368"/>
                </a:lnTo>
                <a:lnTo>
                  <a:pt x="148332" y="281785"/>
                </a:lnTo>
                <a:lnTo>
                  <a:pt x="149717" y="293890"/>
                </a:lnTo>
                <a:lnTo>
                  <a:pt x="149765" y="299681"/>
                </a:lnTo>
                <a:lnTo>
                  <a:pt x="149529" y="301752"/>
                </a:lnTo>
                <a:lnTo>
                  <a:pt x="148526" y="306311"/>
                </a:lnTo>
                <a:lnTo>
                  <a:pt x="251707" y="306311"/>
                </a:lnTo>
                <a:lnTo>
                  <a:pt x="255478" y="299681"/>
                </a:lnTo>
                <a:lnTo>
                  <a:pt x="184734" y="299681"/>
                </a:lnTo>
                <a:lnTo>
                  <a:pt x="185064" y="293890"/>
                </a:lnTo>
                <a:lnTo>
                  <a:pt x="185407" y="291414"/>
                </a:lnTo>
                <a:lnTo>
                  <a:pt x="185407" y="288099"/>
                </a:lnTo>
                <a:lnTo>
                  <a:pt x="181278" y="260152"/>
                </a:lnTo>
                <a:lnTo>
                  <a:pt x="179512" y="256641"/>
                </a:lnTo>
                <a:close/>
              </a:path>
              <a:path w="278129" h="353059">
                <a:moveTo>
                  <a:pt x="260896" y="160197"/>
                </a:moveTo>
                <a:lnTo>
                  <a:pt x="168643" y="160197"/>
                </a:lnTo>
                <a:lnTo>
                  <a:pt x="183053" y="161290"/>
                </a:lnTo>
                <a:lnTo>
                  <a:pt x="203969" y="168941"/>
                </a:lnTo>
                <a:lnTo>
                  <a:pt x="222812" y="189708"/>
                </a:lnTo>
                <a:lnTo>
                  <a:pt x="230957" y="229938"/>
                </a:lnTo>
                <a:lnTo>
                  <a:pt x="230929" y="230716"/>
                </a:lnTo>
                <a:lnTo>
                  <a:pt x="227871" y="255044"/>
                </a:lnTo>
                <a:lnTo>
                  <a:pt x="218801" y="274697"/>
                </a:lnTo>
                <a:lnTo>
                  <a:pt x="204264" y="289460"/>
                </a:lnTo>
                <a:lnTo>
                  <a:pt x="184734" y="299681"/>
                </a:lnTo>
                <a:lnTo>
                  <a:pt x="255478" y="299681"/>
                </a:lnTo>
                <a:lnTo>
                  <a:pt x="270137" y="273911"/>
                </a:lnTo>
                <a:lnTo>
                  <a:pt x="277596" y="225590"/>
                </a:lnTo>
                <a:lnTo>
                  <a:pt x="272332" y="185408"/>
                </a:lnTo>
                <a:lnTo>
                  <a:pt x="260896" y="160197"/>
                </a:lnTo>
                <a:close/>
              </a:path>
              <a:path w="278129" h="353059">
                <a:moveTo>
                  <a:pt x="211756" y="50088"/>
                </a:moveTo>
                <a:lnTo>
                  <a:pt x="150863" y="50088"/>
                </a:lnTo>
                <a:lnTo>
                  <a:pt x="95682" y="112585"/>
                </a:lnTo>
                <a:lnTo>
                  <a:pt x="75688" y="135150"/>
                </a:lnTo>
                <a:lnTo>
                  <a:pt x="37909" y="177333"/>
                </a:lnTo>
                <a:lnTo>
                  <a:pt x="0" y="218973"/>
                </a:lnTo>
                <a:lnTo>
                  <a:pt x="25158" y="266992"/>
                </a:lnTo>
                <a:lnTo>
                  <a:pt x="54359" y="230716"/>
                </a:lnTo>
                <a:lnTo>
                  <a:pt x="82816" y="196621"/>
                </a:lnTo>
                <a:lnTo>
                  <a:pt x="116300" y="173132"/>
                </a:lnTo>
                <a:lnTo>
                  <a:pt x="168643" y="160197"/>
                </a:lnTo>
                <a:lnTo>
                  <a:pt x="260896" y="160197"/>
                </a:lnTo>
                <a:lnTo>
                  <a:pt x="255847" y="149066"/>
                </a:lnTo>
                <a:lnTo>
                  <a:pt x="227104" y="122734"/>
                </a:lnTo>
                <a:lnTo>
                  <a:pt x="215945" y="120040"/>
                </a:lnTo>
                <a:lnTo>
                  <a:pt x="147853" y="120040"/>
                </a:lnTo>
                <a:lnTo>
                  <a:pt x="155195" y="112462"/>
                </a:lnTo>
                <a:lnTo>
                  <a:pt x="165874" y="101003"/>
                </a:lnTo>
                <a:lnTo>
                  <a:pt x="184725" y="80228"/>
                </a:lnTo>
                <a:lnTo>
                  <a:pt x="211756" y="50088"/>
                </a:lnTo>
                <a:close/>
              </a:path>
              <a:path w="278129" h="353059">
                <a:moveTo>
                  <a:pt x="185064" y="112585"/>
                </a:moveTo>
                <a:lnTo>
                  <a:pt x="172367" y="113227"/>
                </a:lnTo>
                <a:lnTo>
                  <a:pt x="162686" y="114917"/>
                </a:lnTo>
                <a:lnTo>
                  <a:pt x="154892" y="117305"/>
                </a:lnTo>
                <a:lnTo>
                  <a:pt x="147853" y="120040"/>
                </a:lnTo>
                <a:lnTo>
                  <a:pt x="215945" y="120040"/>
                </a:lnTo>
                <a:lnTo>
                  <a:pt x="185064" y="112585"/>
                </a:lnTo>
                <a:close/>
              </a:path>
              <a:path w="278129" h="353059">
                <a:moveTo>
                  <a:pt x="216585" y="0"/>
                </a:moveTo>
                <a:lnTo>
                  <a:pt x="24485" y="0"/>
                </a:lnTo>
                <a:lnTo>
                  <a:pt x="24485" y="52565"/>
                </a:lnTo>
                <a:lnTo>
                  <a:pt x="150863" y="50088"/>
                </a:lnTo>
                <a:lnTo>
                  <a:pt x="211756" y="50088"/>
                </a:lnTo>
                <a:lnTo>
                  <a:pt x="216585" y="44704"/>
                </a:lnTo>
                <a:lnTo>
                  <a:pt x="216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25662" y="633616"/>
            <a:ext cx="290195" cy="356870"/>
          </a:xfrm>
          <a:custGeom>
            <a:avLst/>
            <a:gdLst/>
            <a:ahLst/>
            <a:cxnLst/>
            <a:rect l="l" t="t" r="r" b="b"/>
            <a:pathLst>
              <a:path w="290195" h="356869">
                <a:moveTo>
                  <a:pt x="96227" y="98932"/>
                </a:moveTo>
                <a:lnTo>
                  <a:pt x="52971" y="98932"/>
                </a:lnTo>
                <a:lnTo>
                  <a:pt x="49491" y="123659"/>
                </a:lnTo>
                <a:lnTo>
                  <a:pt x="42341" y="168094"/>
                </a:lnTo>
                <a:lnTo>
                  <a:pt x="31634" y="224133"/>
                </a:lnTo>
                <a:lnTo>
                  <a:pt x="17482" y="283669"/>
                </a:lnTo>
                <a:lnTo>
                  <a:pt x="0" y="338594"/>
                </a:lnTo>
                <a:lnTo>
                  <a:pt x="43256" y="356819"/>
                </a:lnTo>
                <a:lnTo>
                  <a:pt x="56199" y="313666"/>
                </a:lnTo>
                <a:lnTo>
                  <a:pt x="68515" y="261156"/>
                </a:lnTo>
                <a:lnTo>
                  <a:pt x="79655" y="204434"/>
                </a:lnTo>
                <a:lnTo>
                  <a:pt x="89075" y="148644"/>
                </a:lnTo>
                <a:lnTo>
                  <a:pt x="96227" y="98932"/>
                </a:lnTo>
                <a:close/>
              </a:path>
              <a:path w="290195" h="356869">
                <a:moveTo>
                  <a:pt x="144487" y="203657"/>
                </a:moveTo>
                <a:lnTo>
                  <a:pt x="136275" y="215291"/>
                </a:lnTo>
                <a:lnTo>
                  <a:pt x="127025" y="231854"/>
                </a:lnTo>
                <a:lnTo>
                  <a:pt x="119470" y="252841"/>
                </a:lnTo>
                <a:lnTo>
                  <a:pt x="116344" y="277748"/>
                </a:lnTo>
                <a:lnTo>
                  <a:pt x="129338" y="321787"/>
                </a:lnTo>
                <a:lnTo>
                  <a:pt x="160716" y="344401"/>
                </a:lnTo>
                <a:lnTo>
                  <a:pt x="199074" y="352733"/>
                </a:lnTo>
                <a:lnTo>
                  <a:pt x="233006" y="353923"/>
                </a:lnTo>
                <a:lnTo>
                  <a:pt x="255864" y="353838"/>
                </a:lnTo>
                <a:lnTo>
                  <a:pt x="270552" y="353558"/>
                </a:lnTo>
                <a:lnTo>
                  <a:pt x="280714" y="353044"/>
                </a:lnTo>
                <a:lnTo>
                  <a:pt x="289991" y="352259"/>
                </a:lnTo>
                <a:lnTo>
                  <a:pt x="289991" y="303009"/>
                </a:lnTo>
                <a:lnTo>
                  <a:pt x="218922" y="303009"/>
                </a:lnTo>
                <a:lnTo>
                  <a:pt x="200144" y="302517"/>
                </a:lnTo>
                <a:lnTo>
                  <a:pt x="180079" y="299075"/>
                </a:lnTo>
                <a:lnTo>
                  <a:pt x="164101" y="289732"/>
                </a:lnTo>
                <a:lnTo>
                  <a:pt x="157581" y="271538"/>
                </a:lnTo>
                <a:lnTo>
                  <a:pt x="158098" y="265119"/>
                </a:lnTo>
                <a:lnTo>
                  <a:pt x="160466" y="255865"/>
                </a:lnTo>
                <a:lnTo>
                  <a:pt x="165912" y="243894"/>
                </a:lnTo>
                <a:lnTo>
                  <a:pt x="175666" y="229323"/>
                </a:lnTo>
                <a:lnTo>
                  <a:pt x="144487" y="203657"/>
                </a:lnTo>
                <a:close/>
              </a:path>
              <a:path w="290195" h="356869">
                <a:moveTo>
                  <a:pt x="289991" y="298869"/>
                </a:moveTo>
                <a:lnTo>
                  <a:pt x="268232" y="301262"/>
                </a:lnTo>
                <a:lnTo>
                  <a:pt x="246913" y="302491"/>
                </a:lnTo>
                <a:lnTo>
                  <a:pt x="229366" y="302944"/>
                </a:lnTo>
                <a:lnTo>
                  <a:pt x="218922" y="303009"/>
                </a:lnTo>
                <a:lnTo>
                  <a:pt x="289991" y="303009"/>
                </a:lnTo>
                <a:lnTo>
                  <a:pt x="289991" y="298869"/>
                </a:lnTo>
                <a:close/>
              </a:path>
              <a:path w="290195" h="356869">
                <a:moveTo>
                  <a:pt x="285648" y="101422"/>
                </a:moveTo>
                <a:lnTo>
                  <a:pt x="230899" y="102809"/>
                </a:lnTo>
                <a:lnTo>
                  <a:pt x="191898" y="108507"/>
                </a:lnTo>
                <a:lnTo>
                  <a:pt x="164149" y="117079"/>
                </a:lnTo>
                <a:lnTo>
                  <a:pt x="143154" y="127088"/>
                </a:lnTo>
                <a:lnTo>
                  <a:pt x="156578" y="172199"/>
                </a:lnTo>
                <a:lnTo>
                  <a:pt x="169588" y="166556"/>
                </a:lnTo>
                <a:lnTo>
                  <a:pt x="188542" y="160607"/>
                </a:lnTo>
                <a:lnTo>
                  <a:pt x="215733" y="155900"/>
                </a:lnTo>
                <a:lnTo>
                  <a:pt x="253453" y="153987"/>
                </a:lnTo>
                <a:lnTo>
                  <a:pt x="285970" y="153987"/>
                </a:lnTo>
                <a:lnTo>
                  <a:pt x="285648" y="101422"/>
                </a:lnTo>
                <a:close/>
              </a:path>
              <a:path w="290195" h="356869">
                <a:moveTo>
                  <a:pt x="285970" y="153987"/>
                </a:moveTo>
                <a:lnTo>
                  <a:pt x="253453" y="153987"/>
                </a:lnTo>
                <a:lnTo>
                  <a:pt x="263204" y="154123"/>
                </a:lnTo>
                <a:lnTo>
                  <a:pt x="271602" y="154452"/>
                </a:lnTo>
                <a:lnTo>
                  <a:pt x="285978" y="155232"/>
                </a:lnTo>
                <a:lnTo>
                  <a:pt x="285970" y="153987"/>
                </a:lnTo>
                <a:close/>
              </a:path>
              <a:path w="290195" h="356869">
                <a:moveTo>
                  <a:pt x="185394" y="48031"/>
                </a:moveTo>
                <a:lnTo>
                  <a:pt x="8051" y="48031"/>
                </a:lnTo>
                <a:lnTo>
                  <a:pt x="8051" y="98932"/>
                </a:lnTo>
                <a:lnTo>
                  <a:pt x="185394" y="98932"/>
                </a:lnTo>
                <a:lnTo>
                  <a:pt x="185394" y="48031"/>
                </a:lnTo>
                <a:close/>
              </a:path>
              <a:path w="290195" h="356869">
                <a:moveTo>
                  <a:pt x="62026" y="0"/>
                </a:moveTo>
                <a:lnTo>
                  <a:pt x="61449" y="11117"/>
                </a:lnTo>
                <a:lnTo>
                  <a:pt x="60818" y="22048"/>
                </a:lnTo>
                <a:lnTo>
                  <a:pt x="59955" y="34118"/>
                </a:lnTo>
                <a:lnTo>
                  <a:pt x="58674" y="48031"/>
                </a:lnTo>
                <a:lnTo>
                  <a:pt x="102590" y="48031"/>
                </a:lnTo>
                <a:lnTo>
                  <a:pt x="104180" y="34067"/>
                </a:lnTo>
                <a:lnTo>
                  <a:pt x="105539" y="21529"/>
                </a:lnTo>
                <a:lnTo>
                  <a:pt x="106690" y="10183"/>
                </a:lnTo>
                <a:lnTo>
                  <a:pt x="107619" y="419"/>
                </a:lnTo>
                <a:lnTo>
                  <a:pt x="62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56865" y="631139"/>
            <a:ext cx="292100" cy="359410"/>
          </a:xfrm>
          <a:custGeom>
            <a:avLst/>
            <a:gdLst/>
            <a:ahLst/>
            <a:cxnLst/>
            <a:rect l="l" t="t" r="r" b="b"/>
            <a:pathLst>
              <a:path w="292100" h="359409">
                <a:moveTo>
                  <a:pt x="264540" y="114236"/>
                </a:moveTo>
                <a:lnTo>
                  <a:pt x="180708" y="114236"/>
                </a:lnTo>
                <a:lnTo>
                  <a:pt x="199102" y="118760"/>
                </a:lnTo>
                <a:lnTo>
                  <a:pt x="221268" y="131471"/>
                </a:lnTo>
                <a:lnTo>
                  <a:pt x="239915" y="158540"/>
                </a:lnTo>
                <a:lnTo>
                  <a:pt x="247751" y="206133"/>
                </a:lnTo>
                <a:lnTo>
                  <a:pt x="239005" y="255037"/>
                </a:lnTo>
                <a:lnTo>
                  <a:pt x="214483" y="285970"/>
                </a:lnTo>
                <a:lnTo>
                  <a:pt x="176760" y="302233"/>
                </a:lnTo>
                <a:lnTo>
                  <a:pt x="128409" y="307124"/>
                </a:lnTo>
                <a:lnTo>
                  <a:pt x="141808" y="358876"/>
                </a:lnTo>
                <a:lnTo>
                  <a:pt x="199690" y="349816"/>
                </a:lnTo>
                <a:lnTo>
                  <a:pt x="244741" y="326174"/>
                </a:lnTo>
                <a:lnTo>
                  <a:pt x="270740" y="296487"/>
                </a:lnTo>
                <a:lnTo>
                  <a:pt x="290558" y="233857"/>
                </a:lnTo>
                <a:lnTo>
                  <a:pt x="291668" y="210692"/>
                </a:lnTo>
                <a:lnTo>
                  <a:pt x="290374" y="187136"/>
                </a:lnTo>
                <a:lnTo>
                  <a:pt x="284586" y="156360"/>
                </a:lnTo>
                <a:lnTo>
                  <a:pt x="271442" y="123258"/>
                </a:lnTo>
                <a:lnTo>
                  <a:pt x="264540" y="114236"/>
                </a:lnTo>
                <a:close/>
              </a:path>
              <a:path w="292100" h="359409">
                <a:moveTo>
                  <a:pt x="63703" y="17792"/>
                </a:moveTo>
                <a:lnTo>
                  <a:pt x="21463" y="31038"/>
                </a:lnTo>
                <a:lnTo>
                  <a:pt x="23309" y="48037"/>
                </a:lnTo>
                <a:lnTo>
                  <a:pt x="26193" y="69537"/>
                </a:lnTo>
                <a:lnTo>
                  <a:pt x="30649" y="95073"/>
                </a:lnTo>
                <a:lnTo>
                  <a:pt x="37211" y="124180"/>
                </a:lnTo>
                <a:lnTo>
                  <a:pt x="19802" y="151430"/>
                </a:lnTo>
                <a:lnTo>
                  <a:pt x="8299" y="180159"/>
                </a:lnTo>
                <a:lnTo>
                  <a:pt x="1949" y="209044"/>
                </a:lnTo>
                <a:lnTo>
                  <a:pt x="0" y="236766"/>
                </a:lnTo>
                <a:lnTo>
                  <a:pt x="4446" y="274785"/>
                </a:lnTo>
                <a:lnTo>
                  <a:pt x="16970" y="304342"/>
                </a:lnTo>
                <a:lnTo>
                  <a:pt x="36347" y="323498"/>
                </a:lnTo>
                <a:lnTo>
                  <a:pt x="61353" y="330314"/>
                </a:lnTo>
                <a:lnTo>
                  <a:pt x="84815" y="324943"/>
                </a:lnTo>
                <a:lnTo>
                  <a:pt x="108240" y="308327"/>
                </a:lnTo>
                <a:lnTo>
                  <a:pt x="130584" y="279706"/>
                </a:lnTo>
                <a:lnTo>
                  <a:pt x="131137" y="278574"/>
                </a:lnTo>
                <a:lnTo>
                  <a:pt x="64706" y="278574"/>
                </a:lnTo>
                <a:lnTo>
                  <a:pt x="52853" y="274408"/>
                </a:lnTo>
                <a:lnTo>
                  <a:pt x="45089" y="263877"/>
                </a:lnTo>
                <a:lnTo>
                  <a:pt x="40848" y="249931"/>
                </a:lnTo>
                <a:lnTo>
                  <a:pt x="39671" y="236766"/>
                </a:lnTo>
                <a:lnTo>
                  <a:pt x="39666" y="233857"/>
                </a:lnTo>
                <a:lnTo>
                  <a:pt x="40577" y="219532"/>
                </a:lnTo>
                <a:lnTo>
                  <a:pt x="43416" y="204165"/>
                </a:lnTo>
                <a:lnTo>
                  <a:pt x="47763" y="189883"/>
                </a:lnTo>
                <a:lnTo>
                  <a:pt x="53301" y="177152"/>
                </a:lnTo>
                <a:lnTo>
                  <a:pt x="97226" y="177152"/>
                </a:lnTo>
                <a:lnTo>
                  <a:pt x="90728" y="160752"/>
                </a:lnTo>
                <a:lnTo>
                  <a:pt x="119554" y="119213"/>
                </a:lnTo>
                <a:lnTo>
                  <a:pt x="140474" y="113830"/>
                </a:lnTo>
                <a:lnTo>
                  <a:pt x="264229" y="113830"/>
                </a:lnTo>
                <a:lnTo>
                  <a:pt x="248081" y="92722"/>
                </a:lnTo>
                <a:lnTo>
                  <a:pt x="246516" y="91478"/>
                </a:lnTo>
                <a:lnTo>
                  <a:pt x="72758" y="91478"/>
                </a:lnTo>
                <a:lnTo>
                  <a:pt x="68841" y="67854"/>
                </a:lnTo>
                <a:lnTo>
                  <a:pt x="66340" y="48734"/>
                </a:lnTo>
                <a:lnTo>
                  <a:pt x="64784" y="32565"/>
                </a:lnTo>
                <a:lnTo>
                  <a:pt x="63703" y="17792"/>
                </a:lnTo>
                <a:close/>
              </a:path>
              <a:path w="292100" h="359409">
                <a:moveTo>
                  <a:pt x="97226" y="177152"/>
                </a:moveTo>
                <a:lnTo>
                  <a:pt x="53301" y="177152"/>
                </a:lnTo>
                <a:lnTo>
                  <a:pt x="65428" y="207810"/>
                </a:lnTo>
                <a:lnTo>
                  <a:pt x="76896" y="231171"/>
                </a:lnTo>
                <a:lnTo>
                  <a:pt x="86543" y="247703"/>
                </a:lnTo>
                <a:lnTo>
                  <a:pt x="93205" y="257873"/>
                </a:lnTo>
                <a:lnTo>
                  <a:pt x="87380" y="265121"/>
                </a:lnTo>
                <a:lnTo>
                  <a:pt x="80584" y="271791"/>
                </a:lnTo>
                <a:lnTo>
                  <a:pt x="72974" y="276677"/>
                </a:lnTo>
                <a:lnTo>
                  <a:pt x="64706" y="278574"/>
                </a:lnTo>
                <a:lnTo>
                  <a:pt x="131137" y="278574"/>
                </a:lnTo>
                <a:lnTo>
                  <a:pt x="150805" y="238323"/>
                </a:lnTo>
                <a:lnTo>
                  <a:pt x="157976" y="215239"/>
                </a:lnTo>
                <a:lnTo>
                  <a:pt x="116001" y="215239"/>
                </a:lnTo>
                <a:lnTo>
                  <a:pt x="108328" y="201577"/>
                </a:lnTo>
                <a:lnTo>
                  <a:pt x="99401" y="182640"/>
                </a:lnTo>
                <a:lnTo>
                  <a:pt x="97226" y="177152"/>
                </a:lnTo>
                <a:close/>
              </a:path>
              <a:path w="292100" h="359409">
                <a:moveTo>
                  <a:pt x="264229" y="113830"/>
                </a:moveTo>
                <a:lnTo>
                  <a:pt x="140474" y="113830"/>
                </a:lnTo>
                <a:lnTo>
                  <a:pt x="132877" y="154876"/>
                </a:lnTo>
                <a:lnTo>
                  <a:pt x="126192" y="183419"/>
                </a:lnTo>
                <a:lnTo>
                  <a:pt x="120577" y="202360"/>
                </a:lnTo>
                <a:lnTo>
                  <a:pt x="116001" y="215239"/>
                </a:lnTo>
                <a:lnTo>
                  <a:pt x="157976" y="215239"/>
                </a:lnTo>
                <a:lnTo>
                  <a:pt x="167881" y="183313"/>
                </a:lnTo>
                <a:lnTo>
                  <a:pt x="180708" y="114236"/>
                </a:lnTo>
                <a:lnTo>
                  <a:pt x="264540" y="114236"/>
                </a:lnTo>
                <a:lnTo>
                  <a:pt x="264229" y="113830"/>
                </a:lnTo>
                <a:close/>
              </a:path>
              <a:path w="292100" h="359409">
                <a:moveTo>
                  <a:pt x="147853" y="0"/>
                </a:moveTo>
                <a:lnTo>
                  <a:pt x="146010" y="47380"/>
                </a:lnTo>
                <a:lnTo>
                  <a:pt x="129515" y="66853"/>
                </a:lnTo>
                <a:lnTo>
                  <a:pt x="112061" y="71761"/>
                </a:lnTo>
                <a:lnTo>
                  <a:pt x="92974" y="79698"/>
                </a:lnTo>
                <a:lnTo>
                  <a:pt x="72758" y="91478"/>
                </a:lnTo>
                <a:lnTo>
                  <a:pt x="246516" y="91478"/>
                </a:lnTo>
                <a:lnTo>
                  <a:pt x="233976" y="81508"/>
                </a:lnTo>
                <a:lnTo>
                  <a:pt x="219214" y="73520"/>
                </a:lnTo>
                <a:lnTo>
                  <a:pt x="203633" y="68094"/>
                </a:lnTo>
                <a:lnTo>
                  <a:pt x="187071" y="64566"/>
                </a:lnTo>
                <a:lnTo>
                  <a:pt x="188706" y="52662"/>
                </a:lnTo>
                <a:lnTo>
                  <a:pt x="190090" y="37922"/>
                </a:lnTo>
                <a:lnTo>
                  <a:pt x="191221" y="21086"/>
                </a:lnTo>
                <a:lnTo>
                  <a:pt x="192100" y="2895"/>
                </a:lnTo>
                <a:lnTo>
                  <a:pt x="147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99156" y="636105"/>
            <a:ext cx="271145" cy="353695"/>
          </a:xfrm>
          <a:custGeom>
            <a:avLst/>
            <a:gdLst/>
            <a:ahLst/>
            <a:cxnLst/>
            <a:rect l="l" t="t" r="r" b="b"/>
            <a:pathLst>
              <a:path w="271145" h="353694">
                <a:moveTo>
                  <a:pt x="264845" y="28981"/>
                </a:moveTo>
                <a:lnTo>
                  <a:pt x="96875" y="28981"/>
                </a:lnTo>
                <a:lnTo>
                  <a:pt x="96875" y="81965"/>
                </a:lnTo>
                <a:lnTo>
                  <a:pt x="264845" y="81965"/>
                </a:lnTo>
                <a:lnTo>
                  <a:pt x="264845" y="28981"/>
                </a:lnTo>
                <a:close/>
              </a:path>
              <a:path w="271145" h="353694">
                <a:moveTo>
                  <a:pt x="106603" y="168465"/>
                </a:moveTo>
                <a:lnTo>
                  <a:pt x="100492" y="181080"/>
                </a:lnTo>
                <a:lnTo>
                  <a:pt x="93906" y="198273"/>
                </a:lnTo>
                <a:lnTo>
                  <a:pt x="88640" y="219812"/>
                </a:lnTo>
                <a:lnTo>
                  <a:pt x="86487" y="245465"/>
                </a:lnTo>
                <a:lnTo>
                  <a:pt x="99389" y="295473"/>
                </a:lnTo>
                <a:lnTo>
                  <a:pt x="131119" y="321152"/>
                </a:lnTo>
                <a:lnTo>
                  <a:pt x="171210" y="330613"/>
                </a:lnTo>
                <a:lnTo>
                  <a:pt x="209194" y="331965"/>
                </a:lnTo>
                <a:lnTo>
                  <a:pt x="224061" y="331803"/>
                </a:lnTo>
                <a:lnTo>
                  <a:pt x="240123" y="331293"/>
                </a:lnTo>
                <a:lnTo>
                  <a:pt x="256059" y="330395"/>
                </a:lnTo>
                <a:lnTo>
                  <a:pt x="270548" y="329069"/>
                </a:lnTo>
                <a:lnTo>
                  <a:pt x="270548" y="278155"/>
                </a:lnTo>
                <a:lnTo>
                  <a:pt x="185381" y="278155"/>
                </a:lnTo>
                <a:lnTo>
                  <a:pt x="159781" y="275938"/>
                </a:lnTo>
                <a:lnTo>
                  <a:pt x="141685" y="269105"/>
                </a:lnTo>
                <a:lnTo>
                  <a:pt x="130941" y="257383"/>
                </a:lnTo>
                <a:lnTo>
                  <a:pt x="127393" y="240499"/>
                </a:lnTo>
                <a:lnTo>
                  <a:pt x="128152" y="229669"/>
                </a:lnTo>
                <a:lnTo>
                  <a:pt x="130702" y="217520"/>
                </a:lnTo>
                <a:lnTo>
                  <a:pt x="135451" y="203822"/>
                </a:lnTo>
                <a:lnTo>
                  <a:pt x="142811" y="188340"/>
                </a:lnTo>
                <a:lnTo>
                  <a:pt x="106603" y="168465"/>
                </a:lnTo>
                <a:close/>
              </a:path>
              <a:path w="271145" h="353694">
                <a:moveTo>
                  <a:pt x="270548" y="274027"/>
                </a:moveTo>
                <a:lnTo>
                  <a:pt x="252715" y="276242"/>
                </a:lnTo>
                <a:lnTo>
                  <a:pt x="233499" y="277487"/>
                </a:lnTo>
                <a:lnTo>
                  <a:pt x="211515" y="278033"/>
                </a:lnTo>
                <a:lnTo>
                  <a:pt x="185381" y="278155"/>
                </a:lnTo>
                <a:lnTo>
                  <a:pt x="270548" y="278155"/>
                </a:lnTo>
                <a:lnTo>
                  <a:pt x="270548" y="274027"/>
                </a:lnTo>
                <a:close/>
              </a:path>
              <a:path w="271145" h="353694">
                <a:moveTo>
                  <a:pt x="12065" y="0"/>
                </a:moveTo>
                <a:lnTo>
                  <a:pt x="5089" y="80943"/>
                </a:lnTo>
                <a:lnTo>
                  <a:pt x="1508" y="143067"/>
                </a:lnTo>
                <a:lnTo>
                  <a:pt x="188" y="185399"/>
                </a:lnTo>
                <a:lnTo>
                  <a:pt x="0" y="206971"/>
                </a:lnTo>
                <a:lnTo>
                  <a:pt x="313" y="234462"/>
                </a:lnTo>
                <a:lnTo>
                  <a:pt x="1758" y="269832"/>
                </a:lnTo>
                <a:lnTo>
                  <a:pt x="5089" y="310404"/>
                </a:lnTo>
                <a:lnTo>
                  <a:pt x="11061" y="353504"/>
                </a:lnTo>
                <a:lnTo>
                  <a:pt x="56311" y="348119"/>
                </a:lnTo>
                <a:lnTo>
                  <a:pt x="50288" y="305956"/>
                </a:lnTo>
                <a:lnTo>
                  <a:pt x="46843" y="264453"/>
                </a:lnTo>
                <a:lnTo>
                  <a:pt x="45285" y="227220"/>
                </a:lnTo>
                <a:lnTo>
                  <a:pt x="44919" y="197865"/>
                </a:lnTo>
                <a:lnTo>
                  <a:pt x="45790" y="149268"/>
                </a:lnTo>
                <a:lnTo>
                  <a:pt x="48360" y="100903"/>
                </a:lnTo>
                <a:lnTo>
                  <a:pt x="52565" y="52692"/>
                </a:lnTo>
                <a:lnTo>
                  <a:pt x="58343" y="4559"/>
                </a:lnTo>
                <a:lnTo>
                  <a:pt x="12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05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53042" y="6341593"/>
            <a:ext cx="1116850" cy="699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75837" y="6466535"/>
            <a:ext cx="465213" cy="490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39083" y="6489408"/>
            <a:ext cx="412267" cy="2138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75787" y="6512776"/>
            <a:ext cx="103212" cy="204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476471" y="7002673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13969" y="266"/>
                </a:moveTo>
                <a:lnTo>
                  <a:pt x="11163" y="266"/>
                </a:lnTo>
                <a:lnTo>
                  <a:pt x="11163" y="14681"/>
                </a:lnTo>
                <a:lnTo>
                  <a:pt x="12750" y="14681"/>
                </a:lnTo>
                <a:lnTo>
                  <a:pt x="12725" y="965"/>
                </a:lnTo>
                <a:lnTo>
                  <a:pt x="14145" y="965"/>
                </a:lnTo>
                <a:lnTo>
                  <a:pt x="13969" y="266"/>
                </a:lnTo>
                <a:close/>
              </a:path>
              <a:path w="23495" h="15240">
                <a:moveTo>
                  <a:pt x="14145" y="965"/>
                </a:moveTo>
                <a:lnTo>
                  <a:pt x="12750" y="965"/>
                </a:lnTo>
                <a:lnTo>
                  <a:pt x="13041" y="2349"/>
                </a:lnTo>
                <a:lnTo>
                  <a:pt x="13211" y="2921"/>
                </a:lnTo>
                <a:lnTo>
                  <a:pt x="16167" y="14681"/>
                </a:lnTo>
                <a:lnTo>
                  <a:pt x="18084" y="14681"/>
                </a:lnTo>
                <a:lnTo>
                  <a:pt x="18352" y="13639"/>
                </a:lnTo>
                <a:lnTo>
                  <a:pt x="17119" y="13639"/>
                </a:lnTo>
                <a:lnTo>
                  <a:pt x="16967" y="12128"/>
                </a:lnTo>
                <a:lnTo>
                  <a:pt x="16789" y="11506"/>
                </a:lnTo>
                <a:lnTo>
                  <a:pt x="14145" y="965"/>
                </a:lnTo>
                <a:close/>
              </a:path>
              <a:path w="23495" h="15240">
                <a:moveTo>
                  <a:pt x="23164" y="965"/>
                </a:moveTo>
                <a:lnTo>
                  <a:pt x="21577" y="965"/>
                </a:lnTo>
                <a:lnTo>
                  <a:pt x="21577" y="14681"/>
                </a:lnTo>
                <a:lnTo>
                  <a:pt x="23164" y="14681"/>
                </a:lnTo>
                <a:lnTo>
                  <a:pt x="23164" y="965"/>
                </a:lnTo>
                <a:close/>
              </a:path>
              <a:path w="23495" h="15240">
                <a:moveTo>
                  <a:pt x="23164" y="266"/>
                </a:moveTo>
                <a:lnTo>
                  <a:pt x="20370" y="266"/>
                </a:lnTo>
                <a:lnTo>
                  <a:pt x="17487" y="11506"/>
                </a:lnTo>
                <a:lnTo>
                  <a:pt x="17335" y="12204"/>
                </a:lnTo>
                <a:lnTo>
                  <a:pt x="17144" y="13639"/>
                </a:lnTo>
                <a:lnTo>
                  <a:pt x="18352" y="13639"/>
                </a:lnTo>
                <a:lnTo>
                  <a:pt x="21432" y="1587"/>
                </a:lnTo>
                <a:lnTo>
                  <a:pt x="21551" y="965"/>
                </a:lnTo>
                <a:lnTo>
                  <a:pt x="23164" y="965"/>
                </a:lnTo>
                <a:lnTo>
                  <a:pt x="23164" y="266"/>
                </a:lnTo>
                <a:close/>
              </a:path>
              <a:path w="23495" h="15240">
                <a:moveTo>
                  <a:pt x="1562" y="10121"/>
                </a:moveTo>
                <a:lnTo>
                  <a:pt x="0" y="10121"/>
                </a:lnTo>
                <a:lnTo>
                  <a:pt x="92" y="12255"/>
                </a:lnTo>
                <a:lnTo>
                  <a:pt x="1117" y="14605"/>
                </a:lnTo>
                <a:lnTo>
                  <a:pt x="2806" y="15024"/>
                </a:lnTo>
                <a:lnTo>
                  <a:pt x="6997" y="15024"/>
                </a:lnTo>
                <a:lnTo>
                  <a:pt x="8547" y="13589"/>
                </a:lnTo>
                <a:lnTo>
                  <a:pt x="1904" y="13589"/>
                </a:lnTo>
                <a:lnTo>
                  <a:pt x="1511" y="12255"/>
                </a:lnTo>
                <a:lnTo>
                  <a:pt x="1562" y="10121"/>
                </a:lnTo>
                <a:close/>
              </a:path>
              <a:path w="23495" h="15240">
                <a:moveTo>
                  <a:pt x="6819" y="0"/>
                </a:moveTo>
                <a:lnTo>
                  <a:pt x="1841" y="0"/>
                </a:lnTo>
                <a:lnTo>
                  <a:pt x="313" y="1435"/>
                </a:lnTo>
                <a:lnTo>
                  <a:pt x="251" y="5600"/>
                </a:lnTo>
                <a:lnTo>
                  <a:pt x="520" y="6489"/>
                </a:lnTo>
                <a:lnTo>
                  <a:pt x="2654" y="7607"/>
                </a:lnTo>
                <a:lnTo>
                  <a:pt x="3924" y="7988"/>
                </a:lnTo>
                <a:lnTo>
                  <a:pt x="4711" y="8305"/>
                </a:lnTo>
                <a:lnTo>
                  <a:pt x="6172" y="8851"/>
                </a:lnTo>
                <a:lnTo>
                  <a:pt x="7073" y="8851"/>
                </a:lnTo>
                <a:lnTo>
                  <a:pt x="7073" y="12776"/>
                </a:lnTo>
                <a:lnTo>
                  <a:pt x="5930" y="13589"/>
                </a:lnTo>
                <a:lnTo>
                  <a:pt x="8547" y="13589"/>
                </a:lnTo>
                <a:lnTo>
                  <a:pt x="8712" y="13436"/>
                </a:lnTo>
                <a:lnTo>
                  <a:pt x="8712" y="8801"/>
                </a:lnTo>
                <a:lnTo>
                  <a:pt x="8216" y="7861"/>
                </a:lnTo>
                <a:lnTo>
                  <a:pt x="5486" y="6794"/>
                </a:lnTo>
                <a:lnTo>
                  <a:pt x="4711" y="6540"/>
                </a:lnTo>
                <a:lnTo>
                  <a:pt x="3975" y="6248"/>
                </a:lnTo>
                <a:lnTo>
                  <a:pt x="3174" y="5969"/>
                </a:lnTo>
                <a:lnTo>
                  <a:pt x="2285" y="5600"/>
                </a:lnTo>
                <a:lnTo>
                  <a:pt x="1841" y="4978"/>
                </a:lnTo>
                <a:lnTo>
                  <a:pt x="1898" y="2552"/>
                </a:lnTo>
                <a:lnTo>
                  <a:pt x="2082" y="1435"/>
                </a:lnTo>
                <a:lnTo>
                  <a:pt x="8451" y="1435"/>
                </a:lnTo>
                <a:lnTo>
                  <a:pt x="6819" y="0"/>
                </a:lnTo>
                <a:close/>
              </a:path>
              <a:path w="23495" h="15240">
                <a:moveTo>
                  <a:pt x="8451" y="1435"/>
                </a:moveTo>
                <a:lnTo>
                  <a:pt x="6007" y="1435"/>
                </a:lnTo>
                <a:lnTo>
                  <a:pt x="6794" y="2552"/>
                </a:lnTo>
                <a:lnTo>
                  <a:pt x="6692" y="4064"/>
                </a:lnTo>
                <a:lnTo>
                  <a:pt x="8280" y="4064"/>
                </a:lnTo>
                <a:lnTo>
                  <a:pt x="8451" y="1435"/>
                </a:lnTo>
                <a:close/>
              </a:path>
            </a:pathLst>
          </a:custGeom>
          <a:solidFill>
            <a:srgbClr val="002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296143" y="394563"/>
            <a:ext cx="183032" cy="220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11828" y="577316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5" h="37465">
                <a:moveTo>
                  <a:pt x="36055" y="37439"/>
                </a:moveTo>
                <a:lnTo>
                  <a:pt x="0" y="37439"/>
                </a:lnTo>
                <a:lnTo>
                  <a:pt x="0" y="0"/>
                </a:lnTo>
                <a:lnTo>
                  <a:pt x="36055" y="0"/>
                </a:lnTo>
                <a:lnTo>
                  <a:pt x="36055" y="37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8414" y="1526641"/>
            <a:ext cx="335280" cy="328295"/>
          </a:xfrm>
          <a:custGeom>
            <a:avLst/>
            <a:gdLst/>
            <a:ahLst/>
            <a:cxnLst/>
            <a:rect l="l" t="t" r="r" b="b"/>
            <a:pathLst>
              <a:path w="335280" h="328294">
                <a:moveTo>
                  <a:pt x="119665" y="74675"/>
                </a:moveTo>
                <a:lnTo>
                  <a:pt x="78879" y="74675"/>
                </a:lnTo>
                <a:lnTo>
                  <a:pt x="86048" y="81937"/>
                </a:lnTo>
                <a:lnTo>
                  <a:pt x="97778" y="92587"/>
                </a:lnTo>
                <a:lnTo>
                  <a:pt x="114435" y="105674"/>
                </a:lnTo>
                <a:lnTo>
                  <a:pt x="136385" y="120243"/>
                </a:lnTo>
                <a:lnTo>
                  <a:pt x="93974" y="133872"/>
                </a:lnTo>
                <a:lnTo>
                  <a:pt x="56624" y="143332"/>
                </a:lnTo>
                <a:lnTo>
                  <a:pt x="25058" y="149572"/>
                </a:lnTo>
                <a:lnTo>
                  <a:pt x="0" y="153542"/>
                </a:lnTo>
                <a:lnTo>
                  <a:pt x="10515" y="181597"/>
                </a:lnTo>
                <a:lnTo>
                  <a:pt x="66033" y="170202"/>
                </a:lnTo>
                <a:lnTo>
                  <a:pt x="109912" y="158281"/>
                </a:lnTo>
                <a:lnTo>
                  <a:pt x="143532" y="146887"/>
                </a:lnTo>
                <a:lnTo>
                  <a:pt x="168275" y="137071"/>
                </a:lnTo>
                <a:lnTo>
                  <a:pt x="252131" y="137071"/>
                </a:lnTo>
                <a:lnTo>
                  <a:pt x="243307" y="134988"/>
                </a:lnTo>
                <a:lnTo>
                  <a:pt x="201231" y="121297"/>
                </a:lnTo>
                <a:lnTo>
                  <a:pt x="224012" y="106565"/>
                </a:lnTo>
                <a:lnTo>
                  <a:pt x="169329" y="106565"/>
                </a:lnTo>
                <a:lnTo>
                  <a:pt x="155487" y="98969"/>
                </a:lnTo>
                <a:lnTo>
                  <a:pt x="139314" y="88909"/>
                </a:lnTo>
                <a:lnTo>
                  <a:pt x="120971" y="75758"/>
                </a:lnTo>
                <a:lnTo>
                  <a:pt x="119665" y="74675"/>
                </a:lnTo>
                <a:close/>
              </a:path>
              <a:path w="335280" h="328294">
                <a:moveTo>
                  <a:pt x="252131" y="137071"/>
                </a:moveTo>
                <a:lnTo>
                  <a:pt x="168275" y="137071"/>
                </a:lnTo>
                <a:lnTo>
                  <a:pt x="216281" y="156388"/>
                </a:lnTo>
                <a:lnTo>
                  <a:pt x="260211" y="169137"/>
                </a:lnTo>
                <a:lnTo>
                  <a:pt x="297439" y="176892"/>
                </a:lnTo>
                <a:lnTo>
                  <a:pt x="325335" y="181228"/>
                </a:lnTo>
                <a:lnTo>
                  <a:pt x="335140" y="152501"/>
                </a:lnTo>
                <a:lnTo>
                  <a:pt x="313781" y="149640"/>
                </a:lnTo>
                <a:lnTo>
                  <a:pt x="281997" y="144119"/>
                </a:lnTo>
                <a:lnTo>
                  <a:pt x="252131" y="137071"/>
                </a:lnTo>
                <a:close/>
              </a:path>
              <a:path w="335280" h="328294">
                <a:moveTo>
                  <a:pt x="117449" y="0"/>
                </a:moveTo>
                <a:lnTo>
                  <a:pt x="98327" y="23064"/>
                </a:lnTo>
                <a:lnTo>
                  <a:pt x="74636" y="43861"/>
                </a:lnTo>
                <a:lnTo>
                  <a:pt x="43256" y="63145"/>
                </a:lnTo>
                <a:lnTo>
                  <a:pt x="1066" y="81673"/>
                </a:lnTo>
                <a:lnTo>
                  <a:pt x="15087" y="106565"/>
                </a:lnTo>
                <a:lnTo>
                  <a:pt x="26732" y="101877"/>
                </a:lnTo>
                <a:lnTo>
                  <a:pt x="41463" y="95350"/>
                </a:lnTo>
                <a:lnTo>
                  <a:pt x="58955" y="86457"/>
                </a:lnTo>
                <a:lnTo>
                  <a:pt x="78879" y="74675"/>
                </a:lnTo>
                <a:lnTo>
                  <a:pt x="119665" y="74675"/>
                </a:lnTo>
                <a:lnTo>
                  <a:pt x="100622" y="58889"/>
                </a:lnTo>
                <a:lnTo>
                  <a:pt x="105524" y="55041"/>
                </a:lnTo>
                <a:lnTo>
                  <a:pt x="106934" y="53632"/>
                </a:lnTo>
                <a:lnTo>
                  <a:pt x="109740" y="51180"/>
                </a:lnTo>
                <a:lnTo>
                  <a:pt x="283404" y="51180"/>
                </a:lnTo>
                <a:lnTo>
                  <a:pt x="283972" y="50469"/>
                </a:lnTo>
                <a:lnTo>
                  <a:pt x="283972" y="25234"/>
                </a:lnTo>
                <a:lnTo>
                  <a:pt x="134975" y="25234"/>
                </a:lnTo>
                <a:lnTo>
                  <a:pt x="138813" y="20321"/>
                </a:lnTo>
                <a:lnTo>
                  <a:pt x="142255" y="15638"/>
                </a:lnTo>
                <a:lnTo>
                  <a:pt x="145826" y="10495"/>
                </a:lnTo>
                <a:lnTo>
                  <a:pt x="150050" y="4203"/>
                </a:lnTo>
                <a:lnTo>
                  <a:pt x="117449" y="0"/>
                </a:lnTo>
                <a:close/>
              </a:path>
              <a:path w="335280" h="328294">
                <a:moveTo>
                  <a:pt x="283404" y="51180"/>
                </a:moveTo>
                <a:lnTo>
                  <a:pt x="246100" y="51180"/>
                </a:lnTo>
                <a:lnTo>
                  <a:pt x="237207" y="60720"/>
                </a:lnTo>
                <a:lnTo>
                  <a:pt x="222302" y="74139"/>
                </a:lnTo>
                <a:lnTo>
                  <a:pt x="200103" y="89925"/>
                </a:lnTo>
                <a:lnTo>
                  <a:pt x="169329" y="106565"/>
                </a:lnTo>
                <a:lnTo>
                  <a:pt x="224012" y="106565"/>
                </a:lnTo>
                <a:lnTo>
                  <a:pt x="234128" y="100024"/>
                </a:lnTo>
                <a:lnTo>
                  <a:pt x="257722" y="80230"/>
                </a:lnTo>
                <a:lnTo>
                  <a:pt x="273851" y="63145"/>
                </a:lnTo>
                <a:lnTo>
                  <a:pt x="283404" y="51180"/>
                </a:lnTo>
                <a:close/>
              </a:path>
              <a:path w="335280" h="328294">
                <a:moveTo>
                  <a:pt x="290626" y="185432"/>
                </a:moveTo>
                <a:lnTo>
                  <a:pt x="45237" y="185432"/>
                </a:lnTo>
                <a:lnTo>
                  <a:pt x="45237" y="328129"/>
                </a:lnTo>
                <a:lnTo>
                  <a:pt x="74676" y="328129"/>
                </a:lnTo>
                <a:lnTo>
                  <a:pt x="74676" y="310591"/>
                </a:lnTo>
                <a:lnTo>
                  <a:pt x="290626" y="310591"/>
                </a:lnTo>
                <a:lnTo>
                  <a:pt x="290626" y="284289"/>
                </a:lnTo>
                <a:lnTo>
                  <a:pt x="74676" y="284289"/>
                </a:lnTo>
                <a:lnTo>
                  <a:pt x="74676" y="211378"/>
                </a:lnTo>
                <a:lnTo>
                  <a:pt x="290626" y="211378"/>
                </a:lnTo>
                <a:lnTo>
                  <a:pt x="290626" y="185432"/>
                </a:lnTo>
                <a:close/>
              </a:path>
              <a:path w="335280" h="328294">
                <a:moveTo>
                  <a:pt x="290626" y="310591"/>
                </a:moveTo>
                <a:lnTo>
                  <a:pt x="260819" y="310591"/>
                </a:lnTo>
                <a:lnTo>
                  <a:pt x="260819" y="328129"/>
                </a:lnTo>
                <a:lnTo>
                  <a:pt x="290626" y="328129"/>
                </a:lnTo>
                <a:lnTo>
                  <a:pt x="290626" y="310591"/>
                </a:lnTo>
                <a:close/>
              </a:path>
              <a:path w="335280" h="328294">
                <a:moveTo>
                  <a:pt x="290626" y="211378"/>
                </a:moveTo>
                <a:lnTo>
                  <a:pt x="260819" y="211378"/>
                </a:lnTo>
                <a:lnTo>
                  <a:pt x="260819" y="284289"/>
                </a:lnTo>
                <a:lnTo>
                  <a:pt x="290626" y="284289"/>
                </a:lnTo>
                <a:lnTo>
                  <a:pt x="290626" y="2113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96339" y="1545564"/>
            <a:ext cx="215265" cy="299720"/>
          </a:xfrm>
          <a:custGeom>
            <a:avLst/>
            <a:gdLst/>
            <a:ahLst/>
            <a:cxnLst/>
            <a:rect l="l" t="t" r="r" b="b"/>
            <a:pathLst>
              <a:path w="215265" h="299719">
                <a:moveTo>
                  <a:pt x="215239" y="0"/>
                </a:moveTo>
                <a:lnTo>
                  <a:pt x="181597" y="0"/>
                </a:lnTo>
                <a:lnTo>
                  <a:pt x="181597" y="153898"/>
                </a:lnTo>
                <a:lnTo>
                  <a:pt x="172947" y="202673"/>
                </a:lnTo>
                <a:lnTo>
                  <a:pt x="149086" y="234907"/>
                </a:lnTo>
                <a:lnTo>
                  <a:pt x="113143" y="254252"/>
                </a:lnTo>
                <a:lnTo>
                  <a:pt x="68250" y="264360"/>
                </a:lnTo>
                <a:lnTo>
                  <a:pt x="17538" y="268884"/>
                </a:lnTo>
                <a:lnTo>
                  <a:pt x="27000" y="299389"/>
                </a:lnTo>
                <a:lnTo>
                  <a:pt x="68209" y="294891"/>
                </a:lnTo>
                <a:lnTo>
                  <a:pt x="110702" y="286430"/>
                </a:lnTo>
                <a:lnTo>
                  <a:pt x="150566" y="270511"/>
                </a:lnTo>
                <a:lnTo>
                  <a:pt x="183886" y="243637"/>
                </a:lnTo>
                <a:lnTo>
                  <a:pt x="206749" y="202312"/>
                </a:lnTo>
                <a:lnTo>
                  <a:pt x="215239" y="143040"/>
                </a:lnTo>
                <a:lnTo>
                  <a:pt x="215239" y="0"/>
                </a:lnTo>
                <a:close/>
              </a:path>
              <a:path w="215265" h="299719">
                <a:moveTo>
                  <a:pt x="32943" y="5968"/>
                </a:moveTo>
                <a:lnTo>
                  <a:pt x="0" y="5968"/>
                </a:lnTo>
                <a:lnTo>
                  <a:pt x="0" y="192468"/>
                </a:lnTo>
                <a:lnTo>
                  <a:pt x="32943" y="192468"/>
                </a:lnTo>
                <a:lnTo>
                  <a:pt x="3294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64868" y="1524178"/>
            <a:ext cx="308610" cy="310515"/>
          </a:xfrm>
          <a:custGeom>
            <a:avLst/>
            <a:gdLst/>
            <a:ahLst/>
            <a:cxnLst/>
            <a:rect l="l" t="t" r="r" b="b"/>
            <a:pathLst>
              <a:path w="308610" h="310514">
                <a:moveTo>
                  <a:pt x="239776" y="9461"/>
                </a:moveTo>
                <a:lnTo>
                  <a:pt x="215938" y="16484"/>
                </a:lnTo>
                <a:lnTo>
                  <a:pt x="225607" y="36596"/>
                </a:lnTo>
                <a:lnTo>
                  <a:pt x="231497" y="49609"/>
                </a:lnTo>
                <a:lnTo>
                  <a:pt x="235217" y="59464"/>
                </a:lnTo>
                <a:lnTo>
                  <a:pt x="238379" y="70103"/>
                </a:lnTo>
                <a:lnTo>
                  <a:pt x="263258" y="61696"/>
                </a:lnTo>
                <a:lnTo>
                  <a:pt x="258512" y="47319"/>
                </a:lnTo>
                <a:lnTo>
                  <a:pt x="253626" y="35312"/>
                </a:lnTo>
                <a:lnTo>
                  <a:pt x="247686" y="23438"/>
                </a:lnTo>
                <a:lnTo>
                  <a:pt x="239776" y="9461"/>
                </a:lnTo>
                <a:close/>
              </a:path>
              <a:path w="308610" h="310514">
                <a:moveTo>
                  <a:pt x="284289" y="0"/>
                </a:moveTo>
                <a:lnTo>
                  <a:pt x="261162" y="7365"/>
                </a:lnTo>
                <a:lnTo>
                  <a:pt x="266468" y="16196"/>
                </a:lnTo>
                <a:lnTo>
                  <a:pt x="270981" y="25158"/>
                </a:lnTo>
                <a:lnTo>
                  <a:pt x="276545" y="37930"/>
                </a:lnTo>
                <a:lnTo>
                  <a:pt x="285000" y="58191"/>
                </a:lnTo>
                <a:lnTo>
                  <a:pt x="308495" y="49441"/>
                </a:lnTo>
                <a:lnTo>
                  <a:pt x="301211" y="31359"/>
                </a:lnTo>
                <a:lnTo>
                  <a:pt x="294949" y="18143"/>
                </a:lnTo>
                <a:lnTo>
                  <a:pt x="289409" y="8216"/>
                </a:lnTo>
                <a:lnTo>
                  <a:pt x="284289" y="0"/>
                </a:lnTo>
                <a:close/>
              </a:path>
              <a:path w="308610" h="310514">
                <a:moveTo>
                  <a:pt x="262915" y="80632"/>
                </a:moveTo>
                <a:lnTo>
                  <a:pt x="242447" y="133579"/>
                </a:lnTo>
                <a:lnTo>
                  <a:pt x="218981" y="176741"/>
                </a:lnTo>
                <a:lnTo>
                  <a:pt x="191279" y="211017"/>
                </a:lnTo>
                <a:lnTo>
                  <a:pt x="158101" y="237310"/>
                </a:lnTo>
                <a:lnTo>
                  <a:pt x="118208" y="256519"/>
                </a:lnTo>
                <a:lnTo>
                  <a:pt x="70361" y="269546"/>
                </a:lnTo>
                <a:lnTo>
                  <a:pt x="13322" y="277291"/>
                </a:lnTo>
                <a:lnTo>
                  <a:pt x="27000" y="310248"/>
                </a:lnTo>
                <a:lnTo>
                  <a:pt x="82469" y="300837"/>
                </a:lnTo>
                <a:lnTo>
                  <a:pt x="129646" y="286703"/>
                </a:lnTo>
                <a:lnTo>
                  <a:pt x="169504" y="267689"/>
                </a:lnTo>
                <a:lnTo>
                  <a:pt x="203015" y="243638"/>
                </a:lnTo>
                <a:lnTo>
                  <a:pt x="231155" y="214394"/>
                </a:lnTo>
                <a:lnTo>
                  <a:pt x="254896" y="179801"/>
                </a:lnTo>
                <a:lnTo>
                  <a:pt x="275212" y="139702"/>
                </a:lnTo>
                <a:lnTo>
                  <a:pt x="293077" y="93941"/>
                </a:lnTo>
                <a:lnTo>
                  <a:pt x="262915" y="80632"/>
                </a:lnTo>
                <a:close/>
              </a:path>
              <a:path w="308610" h="310514">
                <a:moveTo>
                  <a:pt x="12966" y="107632"/>
                </a:moveTo>
                <a:lnTo>
                  <a:pt x="0" y="135674"/>
                </a:lnTo>
                <a:lnTo>
                  <a:pt x="25319" y="143858"/>
                </a:lnTo>
                <a:lnTo>
                  <a:pt x="50345" y="153325"/>
                </a:lnTo>
                <a:lnTo>
                  <a:pt x="75177" y="164304"/>
                </a:lnTo>
                <a:lnTo>
                  <a:pt x="99910" y="177025"/>
                </a:lnTo>
                <a:lnTo>
                  <a:pt x="113233" y="146532"/>
                </a:lnTo>
                <a:lnTo>
                  <a:pt x="90120" y="135077"/>
                </a:lnTo>
                <a:lnTo>
                  <a:pt x="64019" y="124315"/>
                </a:lnTo>
                <a:lnTo>
                  <a:pt x="37457" y="114937"/>
                </a:lnTo>
                <a:lnTo>
                  <a:pt x="12966" y="107632"/>
                </a:lnTo>
                <a:close/>
              </a:path>
              <a:path w="308610" h="310514">
                <a:moveTo>
                  <a:pt x="41008" y="27343"/>
                </a:moveTo>
                <a:lnTo>
                  <a:pt x="27686" y="55384"/>
                </a:lnTo>
                <a:lnTo>
                  <a:pt x="56212" y="64344"/>
                </a:lnTo>
                <a:lnTo>
                  <a:pt x="82375" y="74187"/>
                </a:lnTo>
                <a:lnTo>
                  <a:pt x="106170" y="84620"/>
                </a:lnTo>
                <a:lnTo>
                  <a:pt x="127596" y="95351"/>
                </a:lnTo>
                <a:lnTo>
                  <a:pt x="141973" y="65557"/>
                </a:lnTo>
                <a:lnTo>
                  <a:pt x="124134" y="57218"/>
                </a:lnTo>
                <a:lnTo>
                  <a:pt x="101230" y="47497"/>
                </a:lnTo>
                <a:lnTo>
                  <a:pt x="73455" y="37253"/>
                </a:lnTo>
                <a:lnTo>
                  <a:pt x="41008" y="273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95449" y="181410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60562" y="1735366"/>
            <a:ext cx="30480" cy="64769"/>
          </a:xfrm>
          <a:custGeom>
            <a:avLst/>
            <a:gdLst/>
            <a:ahLst/>
            <a:cxnLst/>
            <a:rect l="l" t="t" r="r" b="b"/>
            <a:pathLst>
              <a:path w="30480" h="64769">
                <a:moveTo>
                  <a:pt x="0" y="64770"/>
                </a:moveTo>
                <a:lnTo>
                  <a:pt x="30149" y="64770"/>
                </a:lnTo>
                <a:lnTo>
                  <a:pt x="30149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02104" y="1721396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607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60562" y="1650276"/>
            <a:ext cx="30480" cy="57150"/>
          </a:xfrm>
          <a:custGeom>
            <a:avLst/>
            <a:gdLst/>
            <a:ahLst/>
            <a:cxnLst/>
            <a:rect l="l" t="t" r="r" b="b"/>
            <a:pathLst>
              <a:path w="30480" h="57150">
                <a:moveTo>
                  <a:pt x="0" y="57150"/>
                </a:moveTo>
                <a:lnTo>
                  <a:pt x="30149" y="57150"/>
                </a:lnTo>
                <a:lnTo>
                  <a:pt x="3014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99310" y="163630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401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41207" y="1562392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4" h="271780">
                <a:moveTo>
                  <a:pt x="264668" y="23495"/>
                </a:moveTo>
                <a:lnTo>
                  <a:pt x="241724" y="82888"/>
                </a:lnTo>
                <a:lnTo>
                  <a:pt x="214418" y="130048"/>
                </a:lnTo>
                <a:lnTo>
                  <a:pt x="183513" y="166413"/>
                </a:lnTo>
                <a:lnTo>
                  <a:pt x="149774" y="193421"/>
                </a:lnTo>
                <a:lnTo>
                  <a:pt x="113964" y="212508"/>
                </a:lnTo>
                <a:lnTo>
                  <a:pt x="76848" y="225113"/>
                </a:lnTo>
                <a:lnTo>
                  <a:pt x="39189" y="232673"/>
                </a:lnTo>
                <a:lnTo>
                  <a:pt x="1752" y="236626"/>
                </a:lnTo>
                <a:lnTo>
                  <a:pt x="14020" y="271335"/>
                </a:lnTo>
                <a:lnTo>
                  <a:pt x="77711" y="260154"/>
                </a:lnTo>
                <a:lnTo>
                  <a:pt x="130524" y="242211"/>
                </a:lnTo>
                <a:lnTo>
                  <a:pt x="173658" y="218817"/>
                </a:lnTo>
                <a:lnTo>
                  <a:pt x="208309" y="191286"/>
                </a:lnTo>
                <a:lnTo>
                  <a:pt x="235674" y="160929"/>
                </a:lnTo>
                <a:lnTo>
                  <a:pt x="256952" y="129060"/>
                </a:lnTo>
                <a:lnTo>
                  <a:pt x="286031" y="66034"/>
                </a:lnTo>
                <a:lnTo>
                  <a:pt x="296227" y="37503"/>
                </a:lnTo>
                <a:lnTo>
                  <a:pt x="264668" y="23495"/>
                </a:lnTo>
                <a:close/>
              </a:path>
              <a:path w="296544" h="271780">
                <a:moveTo>
                  <a:pt x="15773" y="0"/>
                </a:moveTo>
                <a:lnTo>
                  <a:pt x="0" y="28041"/>
                </a:lnTo>
                <a:lnTo>
                  <a:pt x="23570" y="36045"/>
                </a:lnTo>
                <a:lnTo>
                  <a:pt x="52630" y="48156"/>
                </a:lnTo>
                <a:lnTo>
                  <a:pt x="82283" y="63094"/>
                </a:lnTo>
                <a:lnTo>
                  <a:pt x="107632" y="79578"/>
                </a:lnTo>
                <a:lnTo>
                  <a:pt x="127254" y="49072"/>
                </a:lnTo>
                <a:lnTo>
                  <a:pt x="90414" y="28642"/>
                </a:lnTo>
                <a:lnTo>
                  <a:pt x="55740" y="13630"/>
                </a:lnTo>
                <a:lnTo>
                  <a:pt x="28952" y="4070"/>
                </a:lnTo>
                <a:lnTo>
                  <a:pt x="15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66885" y="1661947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29806" y="0"/>
                </a:moveTo>
                <a:lnTo>
                  <a:pt x="18195" y="2290"/>
                </a:lnTo>
                <a:lnTo>
                  <a:pt x="8721" y="8593"/>
                </a:lnTo>
                <a:lnTo>
                  <a:pt x="2339" y="18050"/>
                </a:lnTo>
                <a:lnTo>
                  <a:pt x="0" y="29806"/>
                </a:lnTo>
                <a:lnTo>
                  <a:pt x="2339" y="41418"/>
                </a:lnTo>
                <a:lnTo>
                  <a:pt x="8721" y="50892"/>
                </a:lnTo>
                <a:lnTo>
                  <a:pt x="18195" y="57274"/>
                </a:lnTo>
                <a:lnTo>
                  <a:pt x="29806" y="59613"/>
                </a:lnTo>
                <a:lnTo>
                  <a:pt x="41266" y="57322"/>
                </a:lnTo>
                <a:lnTo>
                  <a:pt x="50752" y="51020"/>
                </a:lnTo>
                <a:lnTo>
                  <a:pt x="57213" y="41563"/>
                </a:lnTo>
                <a:lnTo>
                  <a:pt x="59601" y="29806"/>
                </a:lnTo>
                <a:lnTo>
                  <a:pt x="57213" y="18050"/>
                </a:lnTo>
                <a:lnTo>
                  <a:pt x="50752" y="8593"/>
                </a:lnTo>
                <a:lnTo>
                  <a:pt x="41266" y="2290"/>
                </a:lnTo>
                <a:lnTo>
                  <a:pt x="298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63977" y="1519263"/>
            <a:ext cx="304165" cy="326390"/>
          </a:xfrm>
          <a:custGeom>
            <a:avLst/>
            <a:gdLst/>
            <a:ahLst/>
            <a:cxnLst/>
            <a:rect l="l" t="t" r="r" b="b"/>
            <a:pathLst>
              <a:path w="304164" h="326389">
                <a:moveTo>
                  <a:pt x="283959" y="0"/>
                </a:moveTo>
                <a:lnTo>
                  <a:pt x="260477" y="5969"/>
                </a:lnTo>
                <a:lnTo>
                  <a:pt x="268027" y="22535"/>
                </a:lnTo>
                <a:lnTo>
                  <a:pt x="273835" y="38349"/>
                </a:lnTo>
                <a:lnTo>
                  <a:pt x="277870" y="51469"/>
                </a:lnTo>
                <a:lnTo>
                  <a:pt x="280098" y="59956"/>
                </a:lnTo>
                <a:lnTo>
                  <a:pt x="303936" y="53301"/>
                </a:lnTo>
                <a:lnTo>
                  <a:pt x="299488" y="37967"/>
                </a:lnTo>
                <a:lnTo>
                  <a:pt x="295133" y="25331"/>
                </a:lnTo>
                <a:lnTo>
                  <a:pt x="290186" y="13355"/>
                </a:lnTo>
                <a:lnTo>
                  <a:pt x="283959" y="0"/>
                </a:lnTo>
                <a:close/>
              </a:path>
              <a:path w="304164" h="326389">
                <a:moveTo>
                  <a:pt x="234873" y="3162"/>
                </a:moveTo>
                <a:lnTo>
                  <a:pt x="210693" y="8775"/>
                </a:lnTo>
                <a:lnTo>
                  <a:pt x="215994" y="22116"/>
                </a:lnTo>
                <a:lnTo>
                  <a:pt x="221032" y="36341"/>
                </a:lnTo>
                <a:lnTo>
                  <a:pt x="225282" y="49841"/>
                </a:lnTo>
                <a:lnTo>
                  <a:pt x="228219" y="61010"/>
                </a:lnTo>
                <a:lnTo>
                  <a:pt x="253453" y="53987"/>
                </a:lnTo>
                <a:lnTo>
                  <a:pt x="247052" y="33476"/>
                </a:lnTo>
                <a:lnTo>
                  <a:pt x="241930" y="19240"/>
                </a:lnTo>
                <a:lnTo>
                  <a:pt x="237925" y="9671"/>
                </a:lnTo>
                <a:lnTo>
                  <a:pt x="234873" y="3162"/>
                </a:lnTo>
                <a:close/>
              </a:path>
              <a:path w="304164" h="326389">
                <a:moveTo>
                  <a:pt x="240144" y="67665"/>
                </a:moveTo>
                <a:lnTo>
                  <a:pt x="222491" y="129834"/>
                </a:lnTo>
                <a:lnTo>
                  <a:pt x="199394" y="179921"/>
                </a:lnTo>
                <a:lnTo>
                  <a:pt x="171461" y="219282"/>
                </a:lnTo>
                <a:lnTo>
                  <a:pt x="139297" y="249273"/>
                </a:lnTo>
                <a:lnTo>
                  <a:pt x="103510" y="271249"/>
                </a:lnTo>
                <a:lnTo>
                  <a:pt x="64707" y="286567"/>
                </a:lnTo>
                <a:lnTo>
                  <a:pt x="23495" y="296583"/>
                </a:lnTo>
                <a:lnTo>
                  <a:pt x="42418" y="326390"/>
                </a:lnTo>
                <a:lnTo>
                  <a:pt x="91714" y="310912"/>
                </a:lnTo>
                <a:lnTo>
                  <a:pt x="134040" y="290797"/>
                </a:lnTo>
                <a:lnTo>
                  <a:pt x="169983" y="266074"/>
                </a:lnTo>
                <a:lnTo>
                  <a:pt x="200129" y="236770"/>
                </a:lnTo>
                <a:lnTo>
                  <a:pt x="225067" y="202916"/>
                </a:lnTo>
                <a:lnTo>
                  <a:pt x="245382" y="164539"/>
                </a:lnTo>
                <a:lnTo>
                  <a:pt x="261663" y="121668"/>
                </a:lnTo>
                <a:lnTo>
                  <a:pt x="274497" y="74333"/>
                </a:lnTo>
                <a:lnTo>
                  <a:pt x="240144" y="67665"/>
                </a:lnTo>
                <a:close/>
              </a:path>
              <a:path w="304164" h="326389">
                <a:moveTo>
                  <a:pt x="26301" y="55041"/>
                </a:moveTo>
                <a:lnTo>
                  <a:pt x="0" y="71170"/>
                </a:lnTo>
                <a:lnTo>
                  <a:pt x="11552" y="85372"/>
                </a:lnTo>
                <a:lnTo>
                  <a:pt x="25898" y="105129"/>
                </a:lnTo>
                <a:lnTo>
                  <a:pt x="42544" y="131655"/>
                </a:lnTo>
                <a:lnTo>
                  <a:pt x="60998" y="166166"/>
                </a:lnTo>
                <a:lnTo>
                  <a:pt x="90093" y="148297"/>
                </a:lnTo>
                <a:lnTo>
                  <a:pt x="70812" y="114150"/>
                </a:lnTo>
                <a:lnTo>
                  <a:pt x="52020" y="86548"/>
                </a:lnTo>
                <a:lnTo>
                  <a:pt x="36317" y="66507"/>
                </a:lnTo>
                <a:lnTo>
                  <a:pt x="26301" y="550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87560" y="1690357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302" y="0"/>
                </a:lnTo>
              </a:path>
            </a:pathLst>
          </a:custGeom>
          <a:ln w="336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39541" y="1562392"/>
            <a:ext cx="296545" cy="271780"/>
          </a:xfrm>
          <a:custGeom>
            <a:avLst/>
            <a:gdLst/>
            <a:ahLst/>
            <a:cxnLst/>
            <a:rect l="l" t="t" r="r" b="b"/>
            <a:pathLst>
              <a:path w="296545" h="271780">
                <a:moveTo>
                  <a:pt x="264668" y="23495"/>
                </a:moveTo>
                <a:lnTo>
                  <a:pt x="241720" y="82888"/>
                </a:lnTo>
                <a:lnTo>
                  <a:pt x="214412" y="130048"/>
                </a:lnTo>
                <a:lnTo>
                  <a:pt x="183507" y="166413"/>
                </a:lnTo>
                <a:lnTo>
                  <a:pt x="149767" y="193421"/>
                </a:lnTo>
                <a:lnTo>
                  <a:pt x="113957" y="212508"/>
                </a:lnTo>
                <a:lnTo>
                  <a:pt x="76840" y="225113"/>
                </a:lnTo>
                <a:lnTo>
                  <a:pt x="39180" y="232673"/>
                </a:lnTo>
                <a:lnTo>
                  <a:pt x="1739" y="236626"/>
                </a:lnTo>
                <a:lnTo>
                  <a:pt x="14020" y="271335"/>
                </a:lnTo>
                <a:lnTo>
                  <a:pt x="77710" y="260154"/>
                </a:lnTo>
                <a:lnTo>
                  <a:pt x="130523" y="242211"/>
                </a:lnTo>
                <a:lnTo>
                  <a:pt x="173655" y="218817"/>
                </a:lnTo>
                <a:lnTo>
                  <a:pt x="208305" y="191286"/>
                </a:lnTo>
                <a:lnTo>
                  <a:pt x="235669" y="160929"/>
                </a:lnTo>
                <a:lnTo>
                  <a:pt x="256946" y="129060"/>
                </a:lnTo>
                <a:lnTo>
                  <a:pt x="286027" y="66034"/>
                </a:lnTo>
                <a:lnTo>
                  <a:pt x="296227" y="37503"/>
                </a:lnTo>
                <a:lnTo>
                  <a:pt x="264668" y="23495"/>
                </a:lnTo>
                <a:close/>
              </a:path>
              <a:path w="296545" h="271780">
                <a:moveTo>
                  <a:pt x="15773" y="0"/>
                </a:moveTo>
                <a:lnTo>
                  <a:pt x="0" y="28041"/>
                </a:lnTo>
                <a:lnTo>
                  <a:pt x="23562" y="36045"/>
                </a:lnTo>
                <a:lnTo>
                  <a:pt x="52619" y="48156"/>
                </a:lnTo>
                <a:lnTo>
                  <a:pt x="82270" y="63094"/>
                </a:lnTo>
                <a:lnTo>
                  <a:pt x="107619" y="79578"/>
                </a:lnTo>
                <a:lnTo>
                  <a:pt x="127254" y="49072"/>
                </a:lnTo>
                <a:lnTo>
                  <a:pt x="90414" y="28642"/>
                </a:lnTo>
                <a:lnTo>
                  <a:pt x="55740" y="13630"/>
                </a:lnTo>
                <a:lnTo>
                  <a:pt x="28952" y="4070"/>
                </a:lnTo>
                <a:lnTo>
                  <a:pt x="15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67315" y="1751343"/>
            <a:ext cx="89052" cy="92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32428" y="1526641"/>
            <a:ext cx="335280" cy="328295"/>
          </a:xfrm>
          <a:custGeom>
            <a:avLst/>
            <a:gdLst/>
            <a:ahLst/>
            <a:cxnLst/>
            <a:rect l="l" t="t" r="r" b="b"/>
            <a:pathLst>
              <a:path w="335279" h="328294">
                <a:moveTo>
                  <a:pt x="119657" y="74675"/>
                </a:moveTo>
                <a:lnTo>
                  <a:pt x="78879" y="74675"/>
                </a:lnTo>
                <a:lnTo>
                  <a:pt x="86035" y="81937"/>
                </a:lnTo>
                <a:lnTo>
                  <a:pt x="97763" y="92587"/>
                </a:lnTo>
                <a:lnTo>
                  <a:pt x="114421" y="105674"/>
                </a:lnTo>
                <a:lnTo>
                  <a:pt x="136372" y="120243"/>
                </a:lnTo>
                <a:lnTo>
                  <a:pt x="93963" y="133872"/>
                </a:lnTo>
                <a:lnTo>
                  <a:pt x="56618" y="143332"/>
                </a:lnTo>
                <a:lnTo>
                  <a:pt x="25056" y="149572"/>
                </a:lnTo>
                <a:lnTo>
                  <a:pt x="0" y="153542"/>
                </a:lnTo>
                <a:lnTo>
                  <a:pt x="10515" y="181597"/>
                </a:lnTo>
                <a:lnTo>
                  <a:pt x="66026" y="170202"/>
                </a:lnTo>
                <a:lnTo>
                  <a:pt x="109901" y="158281"/>
                </a:lnTo>
                <a:lnTo>
                  <a:pt x="143519" y="146887"/>
                </a:lnTo>
                <a:lnTo>
                  <a:pt x="168262" y="137071"/>
                </a:lnTo>
                <a:lnTo>
                  <a:pt x="252116" y="137071"/>
                </a:lnTo>
                <a:lnTo>
                  <a:pt x="243293" y="134988"/>
                </a:lnTo>
                <a:lnTo>
                  <a:pt x="201218" y="121297"/>
                </a:lnTo>
                <a:lnTo>
                  <a:pt x="223996" y="106565"/>
                </a:lnTo>
                <a:lnTo>
                  <a:pt x="169316" y="106565"/>
                </a:lnTo>
                <a:lnTo>
                  <a:pt x="155476" y="98969"/>
                </a:lnTo>
                <a:lnTo>
                  <a:pt x="139306" y="88909"/>
                </a:lnTo>
                <a:lnTo>
                  <a:pt x="120963" y="75758"/>
                </a:lnTo>
                <a:lnTo>
                  <a:pt x="119657" y="74675"/>
                </a:lnTo>
                <a:close/>
              </a:path>
              <a:path w="335279" h="328294">
                <a:moveTo>
                  <a:pt x="252116" y="137071"/>
                </a:moveTo>
                <a:lnTo>
                  <a:pt x="168262" y="137071"/>
                </a:lnTo>
                <a:lnTo>
                  <a:pt x="216270" y="156388"/>
                </a:lnTo>
                <a:lnTo>
                  <a:pt x="260203" y="169137"/>
                </a:lnTo>
                <a:lnTo>
                  <a:pt x="297432" y="176892"/>
                </a:lnTo>
                <a:lnTo>
                  <a:pt x="325323" y="181228"/>
                </a:lnTo>
                <a:lnTo>
                  <a:pt x="335140" y="152501"/>
                </a:lnTo>
                <a:lnTo>
                  <a:pt x="313768" y="149640"/>
                </a:lnTo>
                <a:lnTo>
                  <a:pt x="281981" y="144119"/>
                </a:lnTo>
                <a:lnTo>
                  <a:pt x="252116" y="137071"/>
                </a:lnTo>
                <a:close/>
              </a:path>
              <a:path w="335279" h="328294">
                <a:moveTo>
                  <a:pt x="117424" y="0"/>
                </a:moveTo>
                <a:lnTo>
                  <a:pt x="98305" y="23064"/>
                </a:lnTo>
                <a:lnTo>
                  <a:pt x="74620" y="43861"/>
                </a:lnTo>
                <a:lnTo>
                  <a:pt x="43241" y="63145"/>
                </a:lnTo>
                <a:lnTo>
                  <a:pt x="1041" y="81673"/>
                </a:lnTo>
                <a:lnTo>
                  <a:pt x="15074" y="106565"/>
                </a:lnTo>
                <a:lnTo>
                  <a:pt x="26719" y="101877"/>
                </a:lnTo>
                <a:lnTo>
                  <a:pt x="41452" y="95350"/>
                </a:lnTo>
                <a:lnTo>
                  <a:pt x="58948" y="86457"/>
                </a:lnTo>
                <a:lnTo>
                  <a:pt x="78879" y="74675"/>
                </a:lnTo>
                <a:lnTo>
                  <a:pt x="119657" y="74675"/>
                </a:lnTo>
                <a:lnTo>
                  <a:pt x="100609" y="58889"/>
                </a:lnTo>
                <a:lnTo>
                  <a:pt x="105524" y="55041"/>
                </a:lnTo>
                <a:lnTo>
                  <a:pt x="106908" y="53632"/>
                </a:lnTo>
                <a:lnTo>
                  <a:pt x="109715" y="51180"/>
                </a:lnTo>
                <a:lnTo>
                  <a:pt x="283379" y="51180"/>
                </a:lnTo>
                <a:lnTo>
                  <a:pt x="283946" y="50469"/>
                </a:lnTo>
                <a:lnTo>
                  <a:pt x="283946" y="25234"/>
                </a:lnTo>
                <a:lnTo>
                  <a:pt x="134962" y="25234"/>
                </a:lnTo>
                <a:lnTo>
                  <a:pt x="138799" y="20321"/>
                </a:lnTo>
                <a:lnTo>
                  <a:pt x="142240" y="15638"/>
                </a:lnTo>
                <a:lnTo>
                  <a:pt x="145814" y="10495"/>
                </a:lnTo>
                <a:lnTo>
                  <a:pt x="150050" y="4203"/>
                </a:lnTo>
                <a:lnTo>
                  <a:pt x="117424" y="0"/>
                </a:lnTo>
                <a:close/>
              </a:path>
              <a:path w="335279" h="328294">
                <a:moveTo>
                  <a:pt x="283379" y="51180"/>
                </a:moveTo>
                <a:lnTo>
                  <a:pt x="246087" y="51180"/>
                </a:lnTo>
                <a:lnTo>
                  <a:pt x="237201" y="60720"/>
                </a:lnTo>
                <a:lnTo>
                  <a:pt x="222299" y="74139"/>
                </a:lnTo>
                <a:lnTo>
                  <a:pt x="200098" y="89925"/>
                </a:lnTo>
                <a:lnTo>
                  <a:pt x="169316" y="106565"/>
                </a:lnTo>
                <a:lnTo>
                  <a:pt x="223996" y="106565"/>
                </a:lnTo>
                <a:lnTo>
                  <a:pt x="234110" y="100024"/>
                </a:lnTo>
                <a:lnTo>
                  <a:pt x="257703" y="80230"/>
                </a:lnTo>
                <a:lnTo>
                  <a:pt x="273831" y="63145"/>
                </a:lnTo>
                <a:lnTo>
                  <a:pt x="283379" y="51180"/>
                </a:lnTo>
                <a:close/>
              </a:path>
              <a:path w="335279" h="328294">
                <a:moveTo>
                  <a:pt x="290614" y="185432"/>
                </a:moveTo>
                <a:lnTo>
                  <a:pt x="45224" y="185432"/>
                </a:lnTo>
                <a:lnTo>
                  <a:pt x="45224" y="328129"/>
                </a:lnTo>
                <a:lnTo>
                  <a:pt x="74663" y="328129"/>
                </a:lnTo>
                <a:lnTo>
                  <a:pt x="74663" y="310591"/>
                </a:lnTo>
                <a:lnTo>
                  <a:pt x="290614" y="310591"/>
                </a:lnTo>
                <a:lnTo>
                  <a:pt x="290614" y="284289"/>
                </a:lnTo>
                <a:lnTo>
                  <a:pt x="74663" y="284289"/>
                </a:lnTo>
                <a:lnTo>
                  <a:pt x="74663" y="211378"/>
                </a:lnTo>
                <a:lnTo>
                  <a:pt x="290614" y="211378"/>
                </a:lnTo>
                <a:lnTo>
                  <a:pt x="290614" y="185432"/>
                </a:lnTo>
                <a:close/>
              </a:path>
              <a:path w="335279" h="328294">
                <a:moveTo>
                  <a:pt x="290614" y="310591"/>
                </a:moveTo>
                <a:lnTo>
                  <a:pt x="260807" y="310591"/>
                </a:lnTo>
                <a:lnTo>
                  <a:pt x="260807" y="328129"/>
                </a:lnTo>
                <a:lnTo>
                  <a:pt x="290614" y="328129"/>
                </a:lnTo>
                <a:lnTo>
                  <a:pt x="290614" y="310591"/>
                </a:lnTo>
                <a:close/>
              </a:path>
              <a:path w="335279" h="328294">
                <a:moveTo>
                  <a:pt x="290614" y="211378"/>
                </a:moveTo>
                <a:lnTo>
                  <a:pt x="260807" y="211378"/>
                </a:lnTo>
                <a:lnTo>
                  <a:pt x="260807" y="284289"/>
                </a:lnTo>
                <a:lnTo>
                  <a:pt x="290614" y="284289"/>
                </a:lnTo>
                <a:lnTo>
                  <a:pt x="290614" y="2113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90720" y="1536103"/>
            <a:ext cx="281305" cy="307975"/>
          </a:xfrm>
          <a:custGeom>
            <a:avLst/>
            <a:gdLst/>
            <a:ahLst/>
            <a:cxnLst/>
            <a:rect l="l" t="t" r="r" b="b"/>
            <a:pathLst>
              <a:path w="281304" h="307975">
                <a:moveTo>
                  <a:pt x="273982" y="80619"/>
                </a:moveTo>
                <a:lnTo>
                  <a:pt x="239775" y="80619"/>
                </a:lnTo>
                <a:lnTo>
                  <a:pt x="226478" y="123125"/>
                </a:lnTo>
                <a:lnTo>
                  <a:pt x="208972" y="161245"/>
                </a:lnTo>
                <a:lnTo>
                  <a:pt x="186143" y="194759"/>
                </a:lnTo>
                <a:lnTo>
                  <a:pt x="156874" y="223446"/>
                </a:lnTo>
                <a:lnTo>
                  <a:pt x="120048" y="247086"/>
                </a:lnTo>
                <a:lnTo>
                  <a:pt x="74551" y="265459"/>
                </a:lnTo>
                <a:lnTo>
                  <a:pt x="19265" y="278345"/>
                </a:lnTo>
                <a:lnTo>
                  <a:pt x="32588" y="307441"/>
                </a:lnTo>
                <a:lnTo>
                  <a:pt x="84576" y="295250"/>
                </a:lnTo>
                <a:lnTo>
                  <a:pt x="130033" y="277357"/>
                </a:lnTo>
                <a:lnTo>
                  <a:pt x="169228" y="253778"/>
                </a:lnTo>
                <a:lnTo>
                  <a:pt x="202434" y="224531"/>
                </a:lnTo>
                <a:lnTo>
                  <a:pt x="229922" y="189631"/>
                </a:lnTo>
                <a:lnTo>
                  <a:pt x="251962" y="149095"/>
                </a:lnTo>
                <a:lnTo>
                  <a:pt x="268825" y="102939"/>
                </a:lnTo>
                <a:lnTo>
                  <a:pt x="273982" y="80619"/>
                </a:lnTo>
                <a:close/>
              </a:path>
              <a:path w="281304" h="307975">
                <a:moveTo>
                  <a:pt x="114617" y="0"/>
                </a:moveTo>
                <a:lnTo>
                  <a:pt x="99173" y="33530"/>
                </a:lnTo>
                <a:lnTo>
                  <a:pt x="76234" y="69494"/>
                </a:lnTo>
                <a:lnTo>
                  <a:pt x="43833" y="105591"/>
                </a:lnTo>
                <a:lnTo>
                  <a:pt x="0" y="139522"/>
                </a:lnTo>
                <a:lnTo>
                  <a:pt x="19977" y="163702"/>
                </a:lnTo>
                <a:lnTo>
                  <a:pt x="44293" y="146040"/>
                </a:lnTo>
                <a:lnTo>
                  <a:pt x="67260" y="124661"/>
                </a:lnTo>
                <a:lnTo>
                  <a:pt x="88058" y="102032"/>
                </a:lnTo>
                <a:lnTo>
                  <a:pt x="105867" y="80619"/>
                </a:lnTo>
                <a:lnTo>
                  <a:pt x="273982" y="80619"/>
                </a:lnTo>
                <a:lnTo>
                  <a:pt x="280784" y="51180"/>
                </a:lnTo>
                <a:lnTo>
                  <a:pt x="126542" y="51180"/>
                </a:lnTo>
                <a:lnTo>
                  <a:pt x="135423" y="35937"/>
                </a:lnTo>
                <a:lnTo>
                  <a:pt x="141349" y="24669"/>
                </a:lnTo>
                <a:lnTo>
                  <a:pt x="145568" y="15440"/>
                </a:lnTo>
                <a:lnTo>
                  <a:pt x="149326" y="6311"/>
                </a:lnTo>
                <a:lnTo>
                  <a:pt x="1146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15332" y="1552930"/>
            <a:ext cx="283210" cy="289560"/>
          </a:xfrm>
          <a:custGeom>
            <a:avLst/>
            <a:gdLst/>
            <a:ahLst/>
            <a:cxnLst/>
            <a:rect l="l" t="t" r="r" b="b"/>
            <a:pathLst>
              <a:path w="283210" h="289560">
                <a:moveTo>
                  <a:pt x="263270" y="0"/>
                </a:moveTo>
                <a:lnTo>
                  <a:pt x="25247" y="0"/>
                </a:lnTo>
                <a:lnTo>
                  <a:pt x="25247" y="29438"/>
                </a:lnTo>
                <a:lnTo>
                  <a:pt x="263270" y="29438"/>
                </a:lnTo>
                <a:lnTo>
                  <a:pt x="263270" y="0"/>
                </a:lnTo>
                <a:close/>
              </a:path>
              <a:path w="283210" h="289560">
                <a:moveTo>
                  <a:pt x="282892" y="83781"/>
                </a:moveTo>
                <a:lnTo>
                  <a:pt x="0" y="83781"/>
                </a:lnTo>
                <a:lnTo>
                  <a:pt x="0" y="113233"/>
                </a:lnTo>
                <a:lnTo>
                  <a:pt x="245744" y="113233"/>
                </a:lnTo>
                <a:lnTo>
                  <a:pt x="231650" y="162159"/>
                </a:lnTo>
                <a:lnTo>
                  <a:pt x="207801" y="198750"/>
                </a:lnTo>
                <a:lnTo>
                  <a:pt x="175539" y="224923"/>
                </a:lnTo>
                <a:lnTo>
                  <a:pt x="136207" y="242595"/>
                </a:lnTo>
                <a:lnTo>
                  <a:pt x="91149" y="253684"/>
                </a:lnTo>
                <a:lnTo>
                  <a:pt x="41706" y="260108"/>
                </a:lnTo>
                <a:lnTo>
                  <a:pt x="54686" y="289217"/>
                </a:lnTo>
                <a:lnTo>
                  <a:pt x="122091" y="277850"/>
                </a:lnTo>
                <a:lnTo>
                  <a:pt x="174737" y="259489"/>
                </a:lnTo>
                <a:lnTo>
                  <a:pt x="214519" y="234734"/>
                </a:lnTo>
                <a:lnTo>
                  <a:pt x="243331" y="204185"/>
                </a:lnTo>
                <a:lnTo>
                  <a:pt x="263067" y="168443"/>
                </a:lnTo>
                <a:lnTo>
                  <a:pt x="275623" y="128108"/>
                </a:lnTo>
                <a:lnTo>
                  <a:pt x="282892" y="83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50472" y="1519974"/>
            <a:ext cx="306070" cy="323215"/>
          </a:xfrm>
          <a:custGeom>
            <a:avLst/>
            <a:gdLst/>
            <a:ahLst/>
            <a:cxnLst/>
            <a:rect l="l" t="t" r="r" b="b"/>
            <a:pathLst>
              <a:path w="306070" h="323214">
                <a:moveTo>
                  <a:pt x="286753" y="0"/>
                </a:moveTo>
                <a:lnTo>
                  <a:pt x="262559" y="5600"/>
                </a:lnTo>
                <a:lnTo>
                  <a:pt x="267942" y="16396"/>
                </a:lnTo>
                <a:lnTo>
                  <a:pt x="273519" y="29133"/>
                </a:lnTo>
                <a:lnTo>
                  <a:pt x="278440" y="41937"/>
                </a:lnTo>
                <a:lnTo>
                  <a:pt x="281851" y="52933"/>
                </a:lnTo>
                <a:lnTo>
                  <a:pt x="306031" y="45923"/>
                </a:lnTo>
                <a:lnTo>
                  <a:pt x="302374" y="34361"/>
                </a:lnTo>
                <a:lnTo>
                  <a:pt x="297835" y="22571"/>
                </a:lnTo>
                <a:lnTo>
                  <a:pt x="292574" y="10975"/>
                </a:lnTo>
                <a:lnTo>
                  <a:pt x="286753" y="0"/>
                </a:lnTo>
                <a:close/>
              </a:path>
              <a:path w="306070" h="323214">
                <a:moveTo>
                  <a:pt x="237324" y="1397"/>
                </a:moveTo>
                <a:lnTo>
                  <a:pt x="213144" y="7353"/>
                </a:lnTo>
                <a:lnTo>
                  <a:pt x="218045" y="17130"/>
                </a:lnTo>
                <a:lnTo>
                  <a:pt x="222948" y="28744"/>
                </a:lnTo>
                <a:lnTo>
                  <a:pt x="227328" y="40880"/>
                </a:lnTo>
                <a:lnTo>
                  <a:pt x="230657" y="52222"/>
                </a:lnTo>
                <a:lnTo>
                  <a:pt x="256247" y="45923"/>
                </a:lnTo>
                <a:lnTo>
                  <a:pt x="251764" y="32066"/>
                </a:lnTo>
                <a:lnTo>
                  <a:pt x="246657" y="19721"/>
                </a:lnTo>
                <a:lnTo>
                  <a:pt x="241615" y="9345"/>
                </a:lnTo>
                <a:lnTo>
                  <a:pt x="237324" y="1397"/>
                </a:lnTo>
                <a:close/>
              </a:path>
              <a:path w="306070" h="323214">
                <a:moveTo>
                  <a:pt x="268884" y="61341"/>
                </a:moveTo>
                <a:lnTo>
                  <a:pt x="0" y="61341"/>
                </a:lnTo>
                <a:lnTo>
                  <a:pt x="0" y="91147"/>
                </a:lnTo>
                <a:lnTo>
                  <a:pt x="233108" y="91147"/>
                </a:lnTo>
                <a:lnTo>
                  <a:pt x="222039" y="143669"/>
                </a:lnTo>
                <a:lnTo>
                  <a:pt x="204193" y="186758"/>
                </a:lnTo>
                <a:lnTo>
                  <a:pt x="180090" y="221329"/>
                </a:lnTo>
                <a:lnTo>
                  <a:pt x="150252" y="248297"/>
                </a:lnTo>
                <a:lnTo>
                  <a:pt x="115201" y="268576"/>
                </a:lnTo>
                <a:lnTo>
                  <a:pt x="75459" y="283079"/>
                </a:lnTo>
                <a:lnTo>
                  <a:pt x="31546" y="292722"/>
                </a:lnTo>
                <a:lnTo>
                  <a:pt x="46977" y="322872"/>
                </a:lnTo>
                <a:lnTo>
                  <a:pt x="113389" y="304212"/>
                </a:lnTo>
                <a:lnTo>
                  <a:pt x="164857" y="276285"/>
                </a:lnTo>
                <a:lnTo>
                  <a:pt x="203328" y="241720"/>
                </a:lnTo>
                <a:lnTo>
                  <a:pt x="230749" y="203146"/>
                </a:lnTo>
                <a:lnTo>
                  <a:pt x="249068" y="163191"/>
                </a:lnTo>
                <a:lnTo>
                  <a:pt x="260232" y="124486"/>
                </a:lnTo>
                <a:lnTo>
                  <a:pt x="266188" y="89659"/>
                </a:lnTo>
                <a:lnTo>
                  <a:pt x="268884" y="613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84559" y="1544167"/>
            <a:ext cx="276225" cy="295910"/>
          </a:xfrm>
          <a:custGeom>
            <a:avLst/>
            <a:gdLst/>
            <a:ahLst/>
            <a:cxnLst/>
            <a:rect l="l" t="t" r="r" b="b"/>
            <a:pathLst>
              <a:path w="276225" h="295910">
                <a:moveTo>
                  <a:pt x="269239" y="27343"/>
                </a:moveTo>
                <a:lnTo>
                  <a:pt x="99580" y="27343"/>
                </a:lnTo>
                <a:lnTo>
                  <a:pt x="99580" y="57492"/>
                </a:lnTo>
                <a:lnTo>
                  <a:pt x="269239" y="57492"/>
                </a:lnTo>
                <a:lnTo>
                  <a:pt x="269239" y="27343"/>
                </a:lnTo>
                <a:close/>
              </a:path>
              <a:path w="276225" h="295910">
                <a:moveTo>
                  <a:pt x="108673" y="145478"/>
                </a:moveTo>
                <a:lnTo>
                  <a:pt x="103148" y="155296"/>
                </a:lnTo>
                <a:lnTo>
                  <a:pt x="96800" y="169094"/>
                </a:lnTo>
                <a:lnTo>
                  <a:pt x="91569" y="186244"/>
                </a:lnTo>
                <a:lnTo>
                  <a:pt x="89395" y="206121"/>
                </a:lnTo>
                <a:lnTo>
                  <a:pt x="102301" y="246055"/>
                </a:lnTo>
                <a:lnTo>
                  <a:pt x="134005" y="266561"/>
                </a:lnTo>
                <a:lnTo>
                  <a:pt x="173989" y="274116"/>
                </a:lnTo>
                <a:lnTo>
                  <a:pt x="211734" y="275196"/>
                </a:lnTo>
                <a:lnTo>
                  <a:pt x="234189" y="274904"/>
                </a:lnTo>
                <a:lnTo>
                  <a:pt x="251710" y="274183"/>
                </a:lnTo>
                <a:lnTo>
                  <a:pt x="265283" y="273267"/>
                </a:lnTo>
                <a:lnTo>
                  <a:pt x="275894" y="272389"/>
                </a:lnTo>
                <a:lnTo>
                  <a:pt x="275894" y="244335"/>
                </a:lnTo>
                <a:lnTo>
                  <a:pt x="197726" y="244335"/>
                </a:lnTo>
                <a:lnTo>
                  <a:pt x="161750" y="242271"/>
                </a:lnTo>
                <a:lnTo>
                  <a:pt x="137644" y="235443"/>
                </a:lnTo>
                <a:lnTo>
                  <a:pt x="124122" y="222898"/>
                </a:lnTo>
                <a:lnTo>
                  <a:pt x="119900" y="203682"/>
                </a:lnTo>
                <a:lnTo>
                  <a:pt x="121690" y="188516"/>
                </a:lnTo>
                <a:lnTo>
                  <a:pt x="126076" y="175718"/>
                </a:lnTo>
                <a:lnTo>
                  <a:pt x="131580" y="165418"/>
                </a:lnTo>
                <a:lnTo>
                  <a:pt x="136728" y="157746"/>
                </a:lnTo>
                <a:lnTo>
                  <a:pt x="108673" y="145478"/>
                </a:lnTo>
                <a:close/>
              </a:path>
              <a:path w="276225" h="295910">
                <a:moveTo>
                  <a:pt x="275894" y="240830"/>
                </a:moveTo>
                <a:lnTo>
                  <a:pt x="253570" y="242711"/>
                </a:lnTo>
                <a:lnTo>
                  <a:pt x="232205" y="243768"/>
                </a:lnTo>
                <a:lnTo>
                  <a:pt x="213142" y="244232"/>
                </a:lnTo>
                <a:lnTo>
                  <a:pt x="197726" y="244335"/>
                </a:lnTo>
                <a:lnTo>
                  <a:pt x="275894" y="244335"/>
                </a:lnTo>
                <a:lnTo>
                  <a:pt x="275894" y="240830"/>
                </a:lnTo>
                <a:close/>
              </a:path>
              <a:path w="276225" h="295910">
                <a:moveTo>
                  <a:pt x="13322" y="0"/>
                </a:moveTo>
                <a:lnTo>
                  <a:pt x="9617" y="22038"/>
                </a:lnTo>
                <a:lnTo>
                  <a:pt x="5218" y="56397"/>
                </a:lnTo>
                <a:lnTo>
                  <a:pt x="1540" y="104363"/>
                </a:lnTo>
                <a:lnTo>
                  <a:pt x="0" y="167220"/>
                </a:lnTo>
                <a:lnTo>
                  <a:pt x="1073" y="217685"/>
                </a:lnTo>
                <a:lnTo>
                  <a:pt x="3857" y="252837"/>
                </a:lnTo>
                <a:lnTo>
                  <a:pt x="7693" y="277341"/>
                </a:lnTo>
                <a:lnTo>
                  <a:pt x="11925" y="295859"/>
                </a:lnTo>
                <a:lnTo>
                  <a:pt x="44526" y="292011"/>
                </a:lnTo>
                <a:lnTo>
                  <a:pt x="38208" y="261069"/>
                </a:lnTo>
                <a:lnTo>
                  <a:pt x="34228" y="228777"/>
                </a:lnTo>
                <a:lnTo>
                  <a:pt x="32155" y="195238"/>
                </a:lnTo>
                <a:lnTo>
                  <a:pt x="31559" y="160553"/>
                </a:lnTo>
                <a:lnTo>
                  <a:pt x="32386" y="120580"/>
                </a:lnTo>
                <a:lnTo>
                  <a:pt x="35020" y="81067"/>
                </a:lnTo>
                <a:lnTo>
                  <a:pt x="39692" y="41949"/>
                </a:lnTo>
                <a:lnTo>
                  <a:pt x="46634" y="3162"/>
                </a:lnTo>
                <a:lnTo>
                  <a:pt x="133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89562" y="1525232"/>
            <a:ext cx="333375" cy="328930"/>
          </a:xfrm>
          <a:custGeom>
            <a:avLst/>
            <a:gdLst/>
            <a:ahLst/>
            <a:cxnLst/>
            <a:rect l="l" t="t" r="r" b="b"/>
            <a:pathLst>
              <a:path w="333375" h="328930">
                <a:moveTo>
                  <a:pt x="180517" y="0"/>
                </a:moveTo>
                <a:lnTo>
                  <a:pt x="151422" y="0"/>
                </a:lnTo>
                <a:lnTo>
                  <a:pt x="120122" y="35982"/>
                </a:lnTo>
                <a:lnTo>
                  <a:pt x="82940" y="65685"/>
                </a:lnTo>
                <a:lnTo>
                  <a:pt x="42144" y="89277"/>
                </a:lnTo>
                <a:lnTo>
                  <a:pt x="0" y="106921"/>
                </a:lnTo>
                <a:lnTo>
                  <a:pt x="16814" y="136017"/>
                </a:lnTo>
                <a:lnTo>
                  <a:pt x="27733" y="131124"/>
                </a:lnTo>
                <a:lnTo>
                  <a:pt x="41575" y="124455"/>
                </a:lnTo>
                <a:lnTo>
                  <a:pt x="58371" y="115416"/>
                </a:lnTo>
                <a:lnTo>
                  <a:pt x="78155" y="103416"/>
                </a:lnTo>
                <a:lnTo>
                  <a:pt x="325578" y="103416"/>
                </a:lnTo>
                <a:lnTo>
                  <a:pt x="323233" y="102362"/>
                </a:lnTo>
                <a:lnTo>
                  <a:pt x="79565" y="102362"/>
                </a:lnTo>
                <a:lnTo>
                  <a:pt x="103691" y="85722"/>
                </a:lnTo>
                <a:lnTo>
                  <a:pt x="126409" y="67268"/>
                </a:lnTo>
                <a:lnTo>
                  <a:pt x="147356" y="46905"/>
                </a:lnTo>
                <a:lnTo>
                  <a:pt x="166166" y="24536"/>
                </a:lnTo>
                <a:lnTo>
                  <a:pt x="203701" y="24536"/>
                </a:lnTo>
                <a:lnTo>
                  <a:pt x="180517" y="0"/>
                </a:lnTo>
                <a:close/>
              </a:path>
              <a:path w="333375" h="328930">
                <a:moveTo>
                  <a:pt x="325578" y="103416"/>
                </a:moveTo>
                <a:lnTo>
                  <a:pt x="256247" y="103416"/>
                </a:lnTo>
                <a:lnTo>
                  <a:pt x="277355" y="116296"/>
                </a:lnTo>
                <a:lnTo>
                  <a:pt x="294195" y="125498"/>
                </a:lnTo>
                <a:lnTo>
                  <a:pt x="307225" y="131808"/>
                </a:lnTo>
                <a:lnTo>
                  <a:pt x="316903" y="136017"/>
                </a:lnTo>
                <a:lnTo>
                  <a:pt x="333374" y="106921"/>
                </a:lnTo>
                <a:lnTo>
                  <a:pt x="325578" y="103416"/>
                </a:lnTo>
                <a:close/>
              </a:path>
              <a:path w="333375" h="328930">
                <a:moveTo>
                  <a:pt x="256247" y="103416"/>
                </a:moveTo>
                <a:lnTo>
                  <a:pt x="78155" y="103416"/>
                </a:lnTo>
                <a:lnTo>
                  <a:pt x="78155" y="129019"/>
                </a:lnTo>
                <a:lnTo>
                  <a:pt x="256247" y="129019"/>
                </a:lnTo>
                <a:lnTo>
                  <a:pt x="256247" y="103416"/>
                </a:lnTo>
                <a:close/>
              </a:path>
              <a:path w="333375" h="328930">
                <a:moveTo>
                  <a:pt x="203701" y="24536"/>
                </a:moveTo>
                <a:lnTo>
                  <a:pt x="166166" y="24536"/>
                </a:lnTo>
                <a:lnTo>
                  <a:pt x="177848" y="37639"/>
                </a:lnTo>
                <a:lnTo>
                  <a:pt x="196038" y="55962"/>
                </a:lnTo>
                <a:lnTo>
                  <a:pt x="221461" y="78028"/>
                </a:lnTo>
                <a:lnTo>
                  <a:pt x="254838" y="102362"/>
                </a:lnTo>
                <a:lnTo>
                  <a:pt x="323233" y="102362"/>
                </a:lnTo>
                <a:lnTo>
                  <a:pt x="290410" y="87605"/>
                </a:lnTo>
                <a:lnTo>
                  <a:pt x="251031" y="64638"/>
                </a:lnTo>
                <a:lnTo>
                  <a:pt x="214610" y="36082"/>
                </a:lnTo>
                <a:lnTo>
                  <a:pt x="203701" y="24536"/>
                </a:lnTo>
                <a:close/>
              </a:path>
              <a:path w="333375" h="328930">
                <a:moveTo>
                  <a:pt x="291998" y="168630"/>
                </a:moveTo>
                <a:lnTo>
                  <a:pt x="41706" y="168630"/>
                </a:lnTo>
                <a:lnTo>
                  <a:pt x="41706" y="328485"/>
                </a:lnTo>
                <a:lnTo>
                  <a:pt x="71158" y="328485"/>
                </a:lnTo>
                <a:lnTo>
                  <a:pt x="71158" y="312356"/>
                </a:lnTo>
                <a:lnTo>
                  <a:pt x="291998" y="312356"/>
                </a:lnTo>
                <a:lnTo>
                  <a:pt x="291998" y="286067"/>
                </a:lnTo>
                <a:lnTo>
                  <a:pt x="71158" y="286067"/>
                </a:lnTo>
                <a:lnTo>
                  <a:pt x="71158" y="195618"/>
                </a:lnTo>
                <a:lnTo>
                  <a:pt x="291998" y="195618"/>
                </a:lnTo>
                <a:lnTo>
                  <a:pt x="291998" y="168630"/>
                </a:lnTo>
                <a:close/>
              </a:path>
              <a:path w="333375" h="328930">
                <a:moveTo>
                  <a:pt x="291998" y="312356"/>
                </a:moveTo>
                <a:lnTo>
                  <a:pt x="262547" y="312356"/>
                </a:lnTo>
                <a:lnTo>
                  <a:pt x="262547" y="328485"/>
                </a:lnTo>
                <a:lnTo>
                  <a:pt x="291998" y="328485"/>
                </a:lnTo>
                <a:lnTo>
                  <a:pt x="291998" y="312356"/>
                </a:lnTo>
                <a:close/>
              </a:path>
              <a:path w="333375" h="328930">
                <a:moveTo>
                  <a:pt x="291998" y="195618"/>
                </a:moveTo>
                <a:lnTo>
                  <a:pt x="262547" y="195618"/>
                </a:lnTo>
                <a:lnTo>
                  <a:pt x="262547" y="286067"/>
                </a:lnTo>
                <a:lnTo>
                  <a:pt x="291998" y="286067"/>
                </a:lnTo>
                <a:lnTo>
                  <a:pt x="291998" y="1956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48883" y="1631099"/>
            <a:ext cx="248196" cy="1984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32144" y="1539265"/>
            <a:ext cx="304800" cy="304165"/>
          </a:xfrm>
          <a:custGeom>
            <a:avLst/>
            <a:gdLst/>
            <a:ahLst/>
            <a:cxnLst/>
            <a:rect l="l" t="t" r="r" b="b"/>
            <a:pathLst>
              <a:path w="304800" h="304164">
                <a:moveTo>
                  <a:pt x="92900" y="77457"/>
                </a:moveTo>
                <a:lnTo>
                  <a:pt x="60299" y="77457"/>
                </a:lnTo>
                <a:lnTo>
                  <a:pt x="52452" y="121304"/>
                </a:lnTo>
                <a:lnTo>
                  <a:pt x="39874" y="178165"/>
                </a:lnTo>
                <a:lnTo>
                  <a:pt x="22434" y="238573"/>
                </a:lnTo>
                <a:lnTo>
                  <a:pt x="0" y="293065"/>
                </a:lnTo>
                <a:lnTo>
                  <a:pt x="31902" y="303923"/>
                </a:lnTo>
                <a:lnTo>
                  <a:pt x="49655" y="258159"/>
                </a:lnTo>
                <a:lnTo>
                  <a:pt x="64655" y="207702"/>
                </a:lnTo>
                <a:lnTo>
                  <a:pt x="76831" y="157678"/>
                </a:lnTo>
                <a:lnTo>
                  <a:pt x="86337" y="112179"/>
                </a:lnTo>
                <a:lnTo>
                  <a:pt x="92900" y="77457"/>
                </a:lnTo>
                <a:close/>
              </a:path>
              <a:path w="304800" h="304164">
                <a:moveTo>
                  <a:pt x="148285" y="177723"/>
                </a:moveTo>
                <a:lnTo>
                  <a:pt x="136926" y="193154"/>
                </a:lnTo>
                <a:lnTo>
                  <a:pt x="128701" y="207213"/>
                </a:lnTo>
                <a:lnTo>
                  <a:pt x="123689" y="221350"/>
                </a:lnTo>
                <a:lnTo>
                  <a:pt x="121996" y="236969"/>
                </a:lnTo>
                <a:lnTo>
                  <a:pt x="134956" y="273247"/>
                </a:lnTo>
                <a:lnTo>
                  <a:pt x="167306" y="291876"/>
                </a:lnTo>
                <a:lnTo>
                  <a:pt x="209253" y="298739"/>
                </a:lnTo>
                <a:lnTo>
                  <a:pt x="251002" y="299719"/>
                </a:lnTo>
                <a:lnTo>
                  <a:pt x="269530" y="299599"/>
                </a:lnTo>
                <a:lnTo>
                  <a:pt x="283256" y="299283"/>
                </a:lnTo>
                <a:lnTo>
                  <a:pt x="294088" y="298835"/>
                </a:lnTo>
                <a:lnTo>
                  <a:pt x="303936" y="298322"/>
                </a:lnTo>
                <a:lnTo>
                  <a:pt x="304244" y="270268"/>
                </a:lnTo>
                <a:lnTo>
                  <a:pt x="232778" y="270268"/>
                </a:lnTo>
                <a:lnTo>
                  <a:pt x="199805" y="269124"/>
                </a:lnTo>
                <a:lnTo>
                  <a:pt x="174094" y="264266"/>
                </a:lnTo>
                <a:lnTo>
                  <a:pt x="157390" y="253557"/>
                </a:lnTo>
                <a:lnTo>
                  <a:pt x="151434" y="234861"/>
                </a:lnTo>
                <a:lnTo>
                  <a:pt x="152400" y="226420"/>
                </a:lnTo>
                <a:lnTo>
                  <a:pt x="155735" y="218079"/>
                </a:lnTo>
                <a:lnTo>
                  <a:pt x="162091" y="207702"/>
                </a:lnTo>
                <a:lnTo>
                  <a:pt x="172123" y="193154"/>
                </a:lnTo>
                <a:lnTo>
                  <a:pt x="148285" y="177723"/>
                </a:lnTo>
                <a:close/>
              </a:path>
              <a:path w="304800" h="304164">
                <a:moveTo>
                  <a:pt x="304279" y="267119"/>
                </a:moveTo>
                <a:lnTo>
                  <a:pt x="293603" y="268055"/>
                </a:lnTo>
                <a:lnTo>
                  <a:pt x="278520" y="269089"/>
                </a:lnTo>
                <a:lnTo>
                  <a:pt x="258441" y="269924"/>
                </a:lnTo>
                <a:lnTo>
                  <a:pt x="232778" y="270268"/>
                </a:lnTo>
                <a:lnTo>
                  <a:pt x="304244" y="270268"/>
                </a:lnTo>
                <a:lnTo>
                  <a:pt x="304279" y="267119"/>
                </a:lnTo>
                <a:close/>
              </a:path>
              <a:path w="304800" h="304164">
                <a:moveTo>
                  <a:pt x="297624" y="92189"/>
                </a:moveTo>
                <a:lnTo>
                  <a:pt x="246491" y="92998"/>
                </a:lnTo>
                <a:lnTo>
                  <a:pt x="208237" y="96793"/>
                </a:lnTo>
                <a:lnTo>
                  <a:pt x="178129" y="103283"/>
                </a:lnTo>
                <a:lnTo>
                  <a:pt x="151434" y="112179"/>
                </a:lnTo>
                <a:lnTo>
                  <a:pt x="160909" y="139166"/>
                </a:lnTo>
                <a:lnTo>
                  <a:pt x="185896" y="131415"/>
                </a:lnTo>
                <a:lnTo>
                  <a:pt x="213315" y="126323"/>
                </a:lnTo>
                <a:lnTo>
                  <a:pt x="241258" y="123532"/>
                </a:lnTo>
                <a:lnTo>
                  <a:pt x="267817" y="122681"/>
                </a:lnTo>
                <a:lnTo>
                  <a:pt x="297624" y="122681"/>
                </a:lnTo>
                <a:lnTo>
                  <a:pt x="297624" y="92189"/>
                </a:lnTo>
                <a:close/>
              </a:path>
              <a:path w="304800" h="304164">
                <a:moveTo>
                  <a:pt x="297624" y="122681"/>
                </a:moveTo>
                <a:lnTo>
                  <a:pt x="267817" y="122681"/>
                </a:lnTo>
                <a:lnTo>
                  <a:pt x="276961" y="122748"/>
                </a:lnTo>
                <a:lnTo>
                  <a:pt x="284692" y="122947"/>
                </a:lnTo>
                <a:lnTo>
                  <a:pt x="291438" y="123276"/>
                </a:lnTo>
                <a:lnTo>
                  <a:pt x="297624" y="123736"/>
                </a:lnTo>
                <a:lnTo>
                  <a:pt x="297624" y="122681"/>
                </a:lnTo>
                <a:close/>
              </a:path>
              <a:path w="304800" h="304164">
                <a:moveTo>
                  <a:pt x="194564" y="48018"/>
                </a:moveTo>
                <a:lnTo>
                  <a:pt x="8420" y="48018"/>
                </a:lnTo>
                <a:lnTo>
                  <a:pt x="8420" y="77457"/>
                </a:lnTo>
                <a:lnTo>
                  <a:pt x="194564" y="77457"/>
                </a:lnTo>
                <a:lnTo>
                  <a:pt x="194564" y="48018"/>
                </a:lnTo>
                <a:close/>
              </a:path>
              <a:path w="304800" h="304164">
                <a:moveTo>
                  <a:pt x="67665" y="0"/>
                </a:moveTo>
                <a:lnTo>
                  <a:pt x="67062" y="10996"/>
                </a:lnTo>
                <a:lnTo>
                  <a:pt x="66430" y="21642"/>
                </a:lnTo>
                <a:lnTo>
                  <a:pt x="65486" y="34306"/>
                </a:lnTo>
                <a:lnTo>
                  <a:pt x="64147" y="48018"/>
                </a:lnTo>
                <a:lnTo>
                  <a:pt x="97116" y="48018"/>
                </a:lnTo>
                <a:lnTo>
                  <a:pt x="99170" y="33045"/>
                </a:lnTo>
                <a:lnTo>
                  <a:pt x="100698" y="21066"/>
                </a:lnTo>
                <a:lnTo>
                  <a:pt x="101835" y="10996"/>
                </a:lnTo>
                <a:lnTo>
                  <a:pt x="102717" y="1752"/>
                </a:lnTo>
                <a:lnTo>
                  <a:pt x="676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63791" y="1525930"/>
            <a:ext cx="329565" cy="328930"/>
          </a:xfrm>
          <a:custGeom>
            <a:avLst/>
            <a:gdLst/>
            <a:ahLst/>
            <a:cxnLst/>
            <a:rect l="l" t="t" r="r" b="b"/>
            <a:pathLst>
              <a:path w="329565" h="328930">
                <a:moveTo>
                  <a:pt x="156349" y="156362"/>
                </a:moveTo>
                <a:lnTo>
                  <a:pt x="127952" y="156362"/>
                </a:lnTo>
                <a:lnTo>
                  <a:pt x="127952" y="328841"/>
                </a:lnTo>
                <a:lnTo>
                  <a:pt x="156349" y="328841"/>
                </a:lnTo>
                <a:lnTo>
                  <a:pt x="156349" y="156362"/>
                </a:lnTo>
                <a:close/>
              </a:path>
              <a:path w="329565" h="328930">
                <a:moveTo>
                  <a:pt x="308851" y="196672"/>
                </a:moveTo>
                <a:lnTo>
                  <a:pt x="282015" y="230844"/>
                </a:lnTo>
                <a:lnTo>
                  <a:pt x="249070" y="260480"/>
                </a:lnTo>
                <a:lnTo>
                  <a:pt x="211923" y="284329"/>
                </a:lnTo>
                <a:lnTo>
                  <a:pt x="172478" y="301142"/>
                </a:lnTo>
                <a:lnTo>
                  <a:pt x="191744" y="327787"/>
                </a:lnTo>
                <a:lnTo>
                  <a:pt x="215891" y="316208"/>
                </a:lnTo>
                <a:lnTo>
                  <a:pt x="251567" y="294833"/>
                </a:lnTo>
                <a:lnTo>
                  <a:pt x="291778" y="262414"/>
                </a:lnTo>
                <a:lnTo>
                  <a:pt x="329526" y="217703"/>
                </a:lnTo>
                <a:lnTo>
                  <a:pt x="308851" y="196672"/>
                </a:lnTo>
                <a:close/>
              </a:path>
              <a:path w="329565" h="328930">
                <a:moveTo>
                  <a:pt x="73609" y="156362"/>
                </a:moveTo>
                <a:lnTo>
                  <a:pt x="44881" y="156362"/>
                </a:lnTo>
                <a:lnTo>
                  <a:pt x="44311" y="182240"/>
                </a:lnTo>
                <a:lnTo>
                  <a:pt x="42425" y="203814"/>
                </a:lnTo>
                <a:lnTo>
                  <a:pt x="33655" y="244703"/>
                </a:lnTo>
                <a:lnTo>
                  <a:pt x="17218" y="280325"/>
                </a:lnTo>
                <a:lnTo>
                  <a:pt x="0" y="301498"/>
                </a:lnTo>
                <a:lnTo>
                  <a:pt x="23482" y="324980"/>
                </a:lnTo>
                <a:lnTo>
                  <a:pt x="46846" y="290500"/>
                </a:lnTo>
                <a:lnTo>
                  <a:pt x="62352" y="252634"/>
                </a:lnTo>
                <a:lnTo>
                  <a:pt x="70954" y="208787"/>
                </a:lnTo>
                <a:lnTo>
                  <a:pt x="73609" y="156362"/>
                </a:lnTo>
                <a:close/>
              </a:path>
              <a:path w="329565" h="328930">
                <a:moveTo>
                  <a:pt x="300786" y="96062"/>
                </a:moveTo>
                <a:lnTo>
                  <a:pt x="277388" y="120686"/>
                </a:lnTo>
                <a:lnTo>
                  <a:pt x="247942" y="144748"/>
                </a:lnTo>
                <a:lnTo>
                  <a:pt x="214418" y="166114"/>
                </a:lnTo>
                <a:lnTo>
                  <a:pt x="178790" y="182651"/>
                </a:lnTo>
                <a:lnTo>
                  <a:pt x="194564" y="207899"/>
                </a:lnTo>
                <a:lnTo>
                  <a:pt x="227550" y="191056"/>
                </a:lnTo>
                <a:lnTo>
                  <a:pt x="261259" y="169681"/>
                </a:lnTo>
                <a:lnTo>
                  <a:pt x="293256" y="144101"/>
                </a:lnTo>
                <a:lnTo>
                  <a:pt x="321106" y="114642"/>
                </a:lnTo>
                <a:lnTo>
                  <a:pt x="300786" y="96062"/>
                </a:lnTo>
                <a:close/>
              </a:path>
              <a:path w="329565" h="328930">
                <a:moveTo>
                  <a:pt x="191046" y="128320"/>
                </a:moveTo>
                <a:lnTo>
                  <a:pt x="4203" y="128320"/>
                </a:lnTo>
                <a:lnTo>
                  <a:pt x="4203" y="156362"/>
                </a:lnTo>
                <a:lnTo>
                  <a:pt x="191046" y="156362"/>
                </a:lnTo>
                <a:lnTo>
                  <a:pt x="191046" y="128320"/>
                </a:lnTo>
                <a:close/>
              </a:path>
              <a:path w="329565" h="328930">
                <a:moveTo>
                  <a:pt x="73621" y="44183"/>
                </a:moveTo>
                <a:lnTo>
                  <a:pt x="44881" y="44183"/>
                </a:lnTo>
                <a:lnTo>
                  <a:pt x="44881" y="128320"/>
                </a:lnTo>
                <a:lnTo>
                  <a:pt x="73621" y="128320"/>
                </a:lnTo>
                <a:lnTo>
                  <a:pt x="73621" y="44183"/>
                </a:lnTo>
                <a:close/>
              </a:path>
              <a:path w="329565" h="328930">
                <a:moveTo>
                  <a:pt x="156349" y="44183"/>
                </a:moveTo>
                <a:lnTo>
                  <a:pt x="127952" y="44183"/>
                </a:lnTo>
                <a:lnTo>
                  <a:pt x="127952" y="128320"/>
                </a:lnTo>
                <a:lnTo>
                  <a:pt x="156349" y="128320"/>
                </a:lnTo>
                <a:lnTo>
                  <a:pt x="156349" y="44183"/>
                </a:lnTo>
                <a:close/>
              </a:path>
              <a:path w="329565" h="328930">
                <a:moveTo>
                  <a:pt x="290271" y="0"/>
                </a:moveTo>
                <a:lnTo>
                  <a:pt x="268553" y="22460"/>
                </a:lnTo>
                <a:lnTo>
                  <a:pt x="243251" y="42686"/>
                </a:lnTo>
                <a:lnTo>
                  <a:pt x="214988" y="60152"/>
                </a:lnTo>
                <a:lnTo>
                  <a:pt x="184391" y="74333"/>
                </a:lnTo>
                <a:lnTo>
                  <a:pt x="200875" y="98869"/>
                </a:lnTo>
                <a:lnTo>
                  <a:pt x="233975" y="82386"/>
                </a:lnTo>
                <a:lnTo>
                  <a:pt x="264055" y="62980"/>
                </a:lnTo>
                <a:lnTo>
                  <a:pt x="290587" y="41539"/>
                </a:lnTo>
                <a:lnTo>
                  <a:pt x="313042" y="18948"/>
                </a:lnTo>
                <a:lnTo>
                  <a:pt x="290271" y="0"/>
                </a:lnTo>
                <a:close/>
              </a:path>
              <a:path w="329565" h="328930">
                <a:moveTo>
                  <a:pt x="185788" y="16484"/>
                </a:moveTo>
                <a:lnTo>
                  <a:pt x="10871" y="16484"/>
                </a:lnTo>
                <a:lnTo>
                  <a:pt x="10871" y="44183"/>
                </a:lnTo>
                <a:lnTo>
                  <a:pt x="185788" y="44183"/>
                </a:lnTo>
                <a:lnTo>
                  <a:pt x="185788" y="164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19963" y="1535404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97060" y="121640"/>
                </a:moveTo>
                <a:lnTo>
                  <a:pt x="144779" y="121640"/>
                </a:lnTo>
                <a:lnTo>
                  <a:pt x="157138" y="123568"/>
                </a:lnTo>
                <a:lnTo>
                  <a:pt x="166112" y="129178"/>
                </a:lnTo>
                <a:lnTo>
                  <a:pt x="172129" y="138206"/>
                </a:lnTo>
                <a:lnTo>
                  <a:pt x="175615" y="150393"/>
                </a:lnTo>
                <a:lnTo>
                  <a:pt x="132519" y="173458"/>
                </a:lnTo>
                <a:lnTo>
                  <a:pt x="101614" y="196394"/>
                </a:lnTo>
                <a:lnTo>
                  <a:pt x="82998" y="219989"/>
                </a:lnTo>
                <a:lnTo>
                  <a:pt x="76771" y="245033"/>
                </a:lnTo>
                <a:lnTo>
                  <a:pt x="89763" y="279894"/>
                </a:lnTo>
                <a:lnTo>
                  <a:pt x="121291" y="297795"/>
                </a:lnTo>
                <a:lnTo>
                  <a:pt x="160181" y="304391"/>
                </a:lnTo>
                <a:lnTo>
                  <a:pt x="195262" y="305333"/>
                </a:lnTo>
                <a:lnTo>
                  <a:pt x="226023" y="305043"/>
                </a:lnTo>
                <a:lnTo>
                  <a:pt x="249986" y="304325"/>
                </a:lnTo>
                <a:lnTo>
                  <a:pt x="267968" y="303409"/>
                </a:lnTo>
                <a:lnTo>
                  <a:pt x="280784" y="302526"/>
                </a:lnTo>
                <a:lnTo>
                  <a:pt x="280198" y="276936"/>
                </a:lnTo>
                <a:lnTo>
                  <a:pt x="188239" y="276936"/>
                </a:lnTo>
                <a:lnTo>
                  <a:pt x="160128" y="276421"/>
                </a:lnTo>
                <a:lnTo>
                  <a:pt x="134515" y="272816"/>
                </a:lnTo>
                <a:lnTo>
                  <a:pt x="115869" y="263032"/>
                </a:lnTo>
                <a:lnTo>
                  <a:pt x="108661" y="243979"/>
                </a:lnTo>
                <a:lnTo>
                  <a:pt x="117144" y="222250"/>
                </a:lnTo>
                <a:lnTo>
                  <a:pt x="117259" y="222119"/>
                </a:lnTo>
                <a:lnTo>
                  <a:pt x="137191" y="203406"/>
                </a:lnTo>
                <a:lnTo>
                  <a:pt x="160578" y="188669"/>
                </a:lnTo>
                <a:lnTo>
                  <a:pt x="179133" y="179120"/>
                </a:lnTo>
                <a:lnTo>
                  <a:pt x="209526" y="179120"/>
                </a:lnTo>
                <a:lnTo>
                  <a:pt x="209440" y="177394"/>
                </a:lnTo>
                <a:lnTo>
                  <a:pt x="260808" y="148672"/>
                </a:lnTo>
                <a:lnTo>
                  <a:pt x="299423" y="137769"/>
                </a:lnTo>
                <a:lnTo>
                  <a:pt x="204012" y="137769"/>
                </a:lnTo>
                <a:lnTo>
                  <a:pt x="197060" y="121640"/>
                </a:lnTo>
                <a:close/>
              </a:path>
              <a:path w="304800" h="305435">
                <a:moveTo>
                  <a:pt x="280085" y="272034"/>
                </a:moveTo>
                <a:lnTo>
                  <a:pt x="249714" y="274573"/>
                </a:lnTo>
                <a:lnTo>
                  <a:pt x="223780" y="276061"/>
                </a:lnTo>
                <a:lnTo>
                  <a:pt x="203036" y="276761"/>
                </a:lnTo>
                <a:lnTo>
                  <a:pt x="188239" y="276936"/>
                </a:lnTo>
                <a:lnTo>
                  <a:pt x="280198" y="276936"/>
                </a:lnTo>
                <a:lnTo>
                  <a:pt x="280085" y="272034"/>
                </a:lnTo>
                <a:close/>
              </a:path>
              <a:path w="304800" h="305435">
                <a:moveTo>
                  <a:pt x="209526" y="179120"/>
                </a:moveTo>
                <a:lnTo>
                  <a:pt x="179133" y="179120"/>
                </a:lnTo>
                <a:lnTo>
                  <a:pt x="179392" y="185150"/>
                </a:lnTo>
                <a:lnTo>
                  <a:pt x="179616" y="191798"/>
                </a:lnTo>
                <a:lnTo>
                  <a:pt x="179706" y="214523"/>
                </a:lnTo>
                <a:lnTo>
                  <a:pt x="179349" y="222119"/>
                </a:lnTo>
                <a:lnTo>
                  <a:pt x="178792" y="228730"/>
                </a:lnTo>
                <a:lnTo>
                  <a:pt x="178066" y="235572"/>
                </a:lnTo>
                <a:lnTo>
                  <a:pt x="209270" y="235572"/>
                </a:lnTo>
                <a:lnTo>
                  <a:pt x="209729" y="229995"/>
                </a:lnTo>
                <a:lnTo>
                  <a:pt x="210059" y="223562"/>
                </a:lnTo>
                <a:lnTo>
                  <a:pt x="210268" y="214523"/>
                </a:lnTo>
                <a:lnTo>
                  <a:pt x="210200" y="196394"/>
                </a:lnTo>
                <a:lnTo>
                  <a:pt x="209973" y="188112"/>
                </a:lnTo>
                <a:lnTo>
                  <a:pt x="209526" y="179120"/>
                </a:lnTo>
                <a:close/>
              </a:path>
              <a:path w="304800" h="305435">
                <a:moveTo>
                  <a:pt x="117068" y="67652"/>
                </a:moveTo>
                <a:lnTo>
                  <a:pt x="83769" y="67652"/>
                </a:lnTo>
                <a:lnTo>
                  <a:pt x="73293" y="95573"/>
                </a:lnTo>
                <a:lnTo>
                  <a:pt x="56738" y="129311"/>
                </a:lnTo>
                <a:lnTo>
                  <a:pt x="32757" y="165611"/>
                </a:lnTo>
                <a:lnTo>
                  <a:pt x="0" y="201218"/>
                </a:lnTo>
                <a:lnTo>
                  <a:pt x="23482" y="222250"/>
                </a:lnTo>
                <a:lnTo>
                  <a:pt x="37808" y="206398"/>
                </a:lnTo>
                <a:lnTo>
                  <a:pt x="48191" y="194030"/>
                </a:lnTo>
                <a:lnTo>
                  <a:pt x="58577" y="180348"/>
                </a:lnTo>
                <a:lnTo>
                  <a:pt x="72910" y="160553"/>
                </a:lnTo>
                <a:lnTo>
                  <a:pt x="92171" y="142937"/>
                </a:lnTo>
                <a:lnTo>
                  <a:pt x="110812" y="130843"/>
                </a:lnTo>
                <a:lnTo>
                  <a:pt x="128469" y="123875"/>
                </a:lnTo>
                <a:lnTo>
                  <a:pt x="144779" y="121640"/>
                </a:lnTo>
                <a:lnTo>
                  <a:pt x="197060" y="121640"/>
                </a:lnTo>
                <a:lnTo>
                  <a:pt x="194094" y="114758"/>
                </a:lnTo>
                <a:lnTo>
                  <a:pt x="191328" y="112179"/>
                </a:lnTo>
                <a:lnTo>
                  <a:pt x="97091" y="112179"/>
                </a:lnTo>
                <a:lnTo>
                  <a:pt x="102041" y="103689"/>
                </a:lnTo>
                <a:lnTo>
                  <a:pt x="106956" y="94249"/>
                </a:lnTo>
                <a:lnTo>
                  <a:pt x="111932" y="82643"/>
                </a:lnTo>
                <a:lnTo>
                  <a:pt x="117068" y="67652"/>
                </a:lnTo>
                <a:close/>
              </a:path>
              <a:path w="304800" h="305435">
                <a:moveTo>
                  <a:pt x="292353" y="105867"/>
                </a:moveTo>
                <a:lnTo>
                  <a:pt x="273528" y="112180"/>
                </a:lnTo>
                <a:lnTo>
                  <a:pt x="252136" y="119580"/>
                </a:lnTo>
                <a:lnTo>
                  <a:pt x="228767" y="128098"/>
                </a:lnTo>
                <a:lnTo>
                  <a:pt x="204012" y="137769"/>
                </a:lnTo>
                <a:lnTo>
                  <a:pt x="299423" y="137769"/>
                </a:lnTo>
                <a:lnTo>
                  <a:pt x="304622" y="136359"/>
                </a:lnTo>
                <a:lnTo>
                  <a:pt x="292353" y="105867"/>
                </a:lnTo>
                <a:close/>
              </a:path>
              <a:path w="304800" h="305435">
                <a:moveTo>
                  <a:pt x="149682" y="94640"/>
                </a:moveTo>
                <a:lnTo>
                  <a:pt x="131454" y="96444"/>
                </a:lnTo>
                <a:lnTo>
                  <a:pt x="116943" y="100914"/>
                </a:lnTo>
                <a:lnTo>
                  <a:pt x="105653" y="106631"/>
                </a:lnTo>
                <a:lnTo>
                  <a:pt x="97091" y="112179"/>
                </a:lnTo>
                <a:lnTo>
                  <a:pt x="191328" y="112179"/>
                </a:lnTo>
                <a:lnTo>
                  <a:pt x="180133" y="101741"/>
                </a:lnTo>
                <a:lnTo>
                  <a:pt x="164529" y="95955"/>
                </a:lnTo>
                <a:lnTo>
                  <a:pt x="149682" y="94640"/>
                </a:lnTo>
                <a:close/>
              </a:path>
              <a:path w="304800" h="305435">
                <a:moveTo>
                  <a:pt x="274485" y="38557"/>
                </a:moveTo>
                <a:lnTo>
                  <a:pt x="9461" y="38557"/>
                </a:lnTo>
                <a:lnTo>
                  <a:pt x="9461" y="67652"/>
                </a:lnTo>
                <a:lnTo>
                  <a:pt x="274485" y="67652"/>
                </a:lnTo>
                <a:lnTo>
                  <a:pt x="274485" y="38557"/>
                </a:lnTo>
                <a:close/>
              </a:path>
              <a:path w="304800" h="305435">
                <a:moveTo>
                  <a:pt x="96748" y="0"/>
                </a:moveTo>
                <a:lnTo>
                  <a:pt x="96218" y="7206"/>
                </a:lnTo>
                <a:lnTo>
                  <a:pt x="95429" y="15335"/>
                </a:lnTo>
                <a:lnTo>
                  <a:pt x="93985" y="25435"/>
                </a:lnTo>
                <a:lnTo>
                  <a:pt x="91490" y="38557"/>
                </a:lnTo>
                <a:lnTo>
                  <a:pt x="125133" y="38557"/>
                </a:lnTo>
                <a:lnTo>
                  <a:pt x="127616" y="26646"/>
                </a:lnTo>
                <a:lnTo>
                  <a:pt x="129435" y="17168"/>
                </a:lnTo>
                <a:lnTo>
                  <a:pt x="132156" y="2095"/>
                </a:lnTo>
                <a:lnTo>
                  <a:pt x="967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45997" y="1528051"/>
            <a:ext cx="328295" cy="326390"/>
          </a:xfrm>
          <a:custGeom>
            <a:avLst/>
            <a:gdLst/>
            <a:ahLst/>
            <a:cxnLst/>
            <a:rect l="l" t="t" r="r" b="b"/>
            <a:pathLst>
              <a:path w="328295" h="326389">
                <a:moveTo>
                  <a:pt x="296223" y="239420"/>
                </a:moveTo>
                <a:lnTo>
                  <a:pt x="268160" y="239420"/>
                </a:lnTo>
                <a:lnTo>
                  <a:pt x="264373" y="268277"/>
                </a:lnTo>
                <a:lnTo>
                  <a:pt x="259403" y="285961"/>
                </a:lnTo>
                <a:lnTo>
                  <a:pt x="251804" y="294836"/>
                </a:lnTo>
                <a:lnTo>
                  <a:pt x="240131" y="297268"/>
                </a:lnTo>
                <a:lnTo>
                  <a:pt x="170075" y="297268"/>
                </a:lnTo>
                <a:lnTo>
                  <a:pt x="175971" y="326009"/>
                </a:lnTo>
                <a:lnTo>
                  <a:pt x="243281" y="326009"/>
                </a:lnTo>
                <a:lnTo>
                  <a:pt x="264560" y="322623"/>
                </a:lnTo>
                <a:lnTo>
                  <a:pt x="281009" y="307605"/>
                </a:lnTo>
                <a:lnTo>
                  <a:pt x="284517" y="297268"/>
                </a:lnTo>
                <a:lnTo>
                  <a:pt x="240131" y="297268"/>
                </a:lnTo>
                <a:lnTo>
                  <a:pt x="284638" y="296913"/>
                </a:lnTo>
                <a:lnTo>
                  <a:pt x="292530" y="273657"/>
                </a:lnTo>
                <a:lnTo>
                  <a:pt x="296223" y="239420"/>
                </a:lnTo>
                <a:close/>
              </a:path>
              <a:path w="328295" h="326389">
                <a:moveTo>
                  <a:pt x="218973" y="177368"/>
                </a:moveTo>
                <a:lnTo>
                  <a:pt x="94640" y="177368"/>
                </a:lnTo>
                <a:lnTo>
                  <a:pt x="88555" y="190703"/>
                </a:lnTo>
                <a:lnTo>
                  <a:pt x="79648" y="209283"/>
                </a:lnTo>
                <a:lnTo>
                  <a:pt x="68367" y="230521"/>
                </a:lnTo>
                <a:lnTo>
                  <a:pt x="55029" y="252044"/>
                </a:lnTo>
                <a:lnTo>
                  <a:pt x="84124" y="262216"/>
                </a:lnTo>
                <a:lnTo>
                  <a:pt x="87514" y="255845"/>
                </a:lnTo>
                <a:lnTo>
                  <a:pt x="90214" y="250690"/>
                </a:lnTo>
                <a:lnTo>
                  <a:pt x="96037" y="239420"/>
                </a:lnTo>
                <a:lnTo>
                  <a:pt x="296223" y="239420"/>
                </a:lnTo>
                <a:lnTo>
                  <a:pt x="299021" y="213487"/>
                </a:lnTo>
                <a:lnTo>
                  <a:pt x="108661" y="213487"/>
                </a:lnTo>
                <a:lnTo>
                  <a:pt x="114960" y="200164"/>
                </a:lnTo>
                <a:lnTo>
                  <a:pt x="118833" y="190703"/>
                </a:lnTo>
                <a:lnTo>
                  <a:pt x="141639" y="188488"/>
                </a:lnTo>
                <a:lnTo>
                  <a:pt x="185610" y="182987"/>
                </a:lnTo>
                <a:lnTo>
                  <a:pt x="218973" y="177368"/>
                </a:lnTo>
                <a:close/>
              </a:path>
              <a:path w="328295" h="326389">
                <a:moveTo>
                  <a:pt x="194894" y="120586"/>
                </a:moveTo>
                <a:lnTo>
                  <a:pt x="146862" y="120586"/>
                </a:lnTo>
                <a:lnTo>
                  <a:pt x="111597" y="139563"/>
                </a:lnTo>
                <a:lnTo>
                  <a:pt x="75274" y="156171"/>
                </a:lnTo>
                <a:lnTo>
                  <a:pt x="38029" y="170674"/>
                </a:lnTo>
                <a:lnTo>
                  <a:pt x="0" y="183337"/>
                </a:lnTo>
                <a:lnTo>
                  <a:pt x="12255" y="209283"/>
                </a:lnTo>
                <a:lnTo>
                  <a:pt x="26160" y="204544"/>
                </a:lnTo>
                <a:lnTo>
                  <a:pt x="44637" y="197931"/>
                </a:lnTo>
                <a:lnTo>
                  <a:pt x="67519" y="189014"/>
                </a:lnTo>
                <a:lnTo>
                  <a:pt x="94640" y="177368"/>
                </a:lnTo>
                <a:lnTo>
                  <a:pt x="218973" y="177368"/>
                </a:lnTo>
                <a:lnTo>
                  <a:pt x="241677" y="173543"/>
                </a:lnTo>
                <a:lnTo>
                  <a:pt x="272718" y="166166"/>
                </a:lnTo>
                <a:lnTo>
                  <a:pt x="128993" y="166166"/>
                </a:lnTo>
                <a:lnTo>
                  <a:pt x="131813" y="158788"/>
                </a:lnTo>
                <a:lnTo>
                  <a:pt x="152163" y="147447"/>
                </a:lnTo>
                <a:lnTo>
                  <a:pt x="167687" y="138239"/>
                </a:lnTo>
                <a:lnTo>
                  <a:pt x="181044" y="129755"/>
                </a:lnTo>
                <a:lnTo>
                  <a:pt x="194894" y="120586"/>
                </a:lnTo>
                <a:close/>
              </a:path>
              <a:path w="328295" h="326389">
                <a:moveTo>
                  <a:pt x="284302" y="136004"/>
                </a:moveTo>
                <a:lnTo>
                  <a:pt x="265452" y="141310"/>
                </a:lnTo>
                <a:lnTo>
                  <a:pt x="233722" y="148980"/>
                </a:lnTo>
                <a:lnTo>
                  <a:pt x="188456" y="157703"/>
                </a:lnTo>
                <a:lnTo>
                  <a:pt x="128993" y="166166"/>
                </a:lnTo>
                <a:lnTo>
                  <a:pt x="272718" y="166166"/>
                </a:lnTo>
                <a:lnTo>
                  <a:pt x="300774" y="159499"/>
                </a:lnTo>
                <a:lnTo>
                  <a:pt x="284302" y="136004"/>
                </a:lnTo>
                <a:close/>
              </a:path>
              <a:path w="328295" h="326389">
                <a:moveTo>
                  <a:pt x="328117" y="94996"/>
                </a:moveTo>
                <a:lnTo>
                  <a:pt x="2794" y="94996"/>
                </a:lnTo>
                <a:lnTo>
                  <a:pt x="2794" y="120586"/>
                </a:lnTo>
                <a:lnTo>
                  <a:pt x="328117" y="120586"/>
                </a:lnTo>
                <a:lnTo>
                  <a:pt x="328117" y="94996"/>
                </a:lnTo>
                <a:close/>
              </a:path>
              <a:path w="328295" h="326389">
                <a:moveTo>
                  <a:pt x="156692" y="58534"/>
                </a:moveTo>
                <a:lnTo>
                  <a:pt x="127939" y="58534"/>
                </a:lnTo>
                <a:lnTo>
                  <a:pt x="127939" y="94996"/>
                </a:lnTo>
                <a:lnTo>
                  <a:pt x="156692" y="94996"/>
                </a:lnTo>
                <a:lnTo>
                  <a:pt x="156692" y="58534"/>
                </a:lnTo>
                <a:close/>
              </a:path>
              <a:path w="328295" h="326389">
                <a:moveTo>
                  <a:pt x="234518" y="33299"/>
                </a:moveTo>
                <a:lnTo>
                  <a:pt x="28384" y="33299"/>
                </a:lnTo>
                <a:lnTo>
                  <a:pt x="28384" y="58534"/>
                </a:lnTo>
                <a:lnTo>
                  <a:pt x="232765" y="58534"/>
                </a:lnTo>
                <a:lnTo>
                  <a:pt x="221796" y="68273"/>
                </a:lnTo>
                <a:lnTo>
                  <a:pt x="210500" y="77550"/>
                </a:lnTo>
                <a:lnTo>
                  <a:pt x="198945" y="86436"/>
                </a:lnTo>
                <a:lnTo>
                  <a:pt x="187198" y="94996"/>
                </a:lnTo>
                <a:lnTo>
                  <a:pt x="229958" y="94996"/>
                </a:lnTo>
                <a:lnTo>
                  <a:pt x="262468" y="66985"/>
                </a:lnTo>
                <a:lnTo>
                  <a:pt x="272193" y="57137"/>
                </a:lnTo>
                <a:lnTo>
                  <a:pt x="234518" y="57137"/>
                </a:lnTo>
                <a:lnTo>
                  <a:pt x="234518" y="33299"/>
                </a:lnTo>
                <a:close/>
              </a:path>
              <a:path w="328295" h="326389">
                <a:moveTo>
                  <a:pt x="285356" y="0"/>
                </a:moveTo>
                <a:lnTo>
                  <a:pt x="277607" y="10058"/>
                </a:lnTo>
                <a:lnTo>
                  <a:pt x="266771" y="23439"/>
                </a:lnTo>
                <a:lnTo>
                  <a:pt x="252518" y="39385"/>
                </a:lnTo>
                <a:lnTo>
                  <a:pt x="234518" y="57137"/>
                </a:lnTo>
                <a:lnTo>
                  <a:pt x="272193" y="57137"/>
                </a:lnTo>
                <a:lnTo>
                  <a:pt x="285480" y="43680"/>
                </a:lnTo>
                <a:lnTo>
                  <a:pt x="300799" y="25439"/>
                </a:lnTo>
                <a:lnTo>
                  <a:pt x="310235" y="12623"/>
                </a:lnTo>
                <a:lnTo>
                  <a:pt x="285356" y="0"/>
                </a:lnTo>
                <a:close/>
              </a:path>
              <a:path w="328295" h="326389">
                <a:moveTo>
                  <a:pt x="156692" y="1397"/>
                </a:moveTo>
                <a:lnTo>
                  <a:pt x="127939" y="1397"/>
                </a:lnTo>
                <a:lnTo>
                  <a:pt x="127939" y="33299"/>
                </a:lnTo>
                <a:lnTo>
                  <a:pt x="156692" y="33299"/>
                </a:lnTo>
                <a:lnTo>
                  <a:pt x="156692" y="13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01102" y="1535760"/>
            <a:ext cx="301625" cy="305435"/>
          </a:xfrm>
          <a:custGeom>
            <a:avLst/>
            <a:gdLst/>
            <a:ahLst/>
            <a:cxnLst/>
            <a:rect l="l" t="t" r="r" b="b"/>
            <a:pathLst>
              <a:path w="301625" h="305435">
                <a:moveTo>
                  <a:pt x="70116" y="0"/>
                </a:moveTo>
                <a:lnTo>
                  <a:pt x="65557" y="28384"/>
                </a:lnTo>
                <a:lnTo>
                  <a:pt x="131730" y="33690"/>
                </a:lnTo>
                <a:lnTo>
                  <a:pt x="178706" y="40536"/>
                </a:lnTo>
                <a:lnTo>
                  <a:pt x="211088" y="47970"/>
                </a:lnTo>
                <a:lnTo>
                  <a:pt x="233476" y="55041"/>
                </a:lnTo>
                <a:lnTo>
                  <a:pt x="241541" y="24536"/>
                </a:lnTo>
                <a:lnTo>
                  <a:pt x="199373" y="14048"/>
                </a:lnTo>
                <a:lnTo>
                  <a:pt x="156614" y="6877"/>
                </a:lnTo>
                <a:lnTo>
                  <a:pt x="113462" y="2401"/>
                </a:lnTo>
                <a:lnTo>
                  <a:pt x="70116" y="0"/>
                </a:lnTo>
                <a:close/>
              </a:path>
              <a:path w="301625" h="305435">
                <a:moveTo>
                  <a:pt x="198133" y="197015"/>
                </a:moveTo>
                <a:lnTo>
                  <a:pt x="151447" y="197015"/>
                </a:lnTo>
                <a:lnTo>
                  <a:pt x="162059" y="199124"/>
                </a:lnTo>
                <a:lnTo>
                  <a:pt x="167970" y="205209"/>
                </a:lnTo>
                <a:lnTo>
                  <a:pt x="170528" y="214910"/>
                </a:lnTo>
                <a:lnTo>
                  <a:pt x="171081" y="227863"/>
                </a:lnTo>
                <a:lnTo>
                  <a:pt x="171081" y="246799"/>
                </a:lnTo>
                <a:lnTo>
                  <a:pt x="177509" y="279996"/>
                </a:lnTo>
                <a:lnTo>
                  <a:pt x="194913" y="297321"/>
                </a:lnTo>
                <a:lnTo>
                  <a:pt x="220470" y="303933"/>
                </a:lnTo>
                <a:lnTo>
                  <a:pt x="251358" y="304990"/>
                </a:lnTo>
                <a:lnTo>
                  <a:pt x="268359" y="304809"/>
                </a:lnTo>
                <a:lnTo>
                  <a:pt x="281679" y="304331"/>
                </a:lnTo>
                <a:lnTo>
                  <a:pt x="292370" y="303656"/>
                </a:lnTo>
                <a:lnTo>
                  <a:pt x="301485" y="302882"/>
                </a:lnTo>
                <a:lnTo>
                  <a:pt x="300858" y="275183"/>
                </a:lnTo>
                <a:lnTo>
                  <a:pt x="247142" y="275183"/>
                </a:lnTo>
                <a:lnTo>
                  <a:pt x="224055" y="274011"/>
                </a:lnTo>
                <a:lnTo>
                  <a:pt x="210165" y="268962"/>
                </a:lnTo>
                <a:lnTo>
                  <a:pt x="203372" y="257733"/>
                </a:lnTo>
                <a:lnTo>
                  <a:pt x="201574" y="238023"/>
                </a:lnTo>
                <a:lnTo>
                  <a:pt x="201574" y="223304"/>
                </a:lnTo>
                <a:lnTo>
                  <a:pt x="200452" y="205194"/>
                </a:lnTo>
                <a:lnTo>
                  <a:pt x="198133" y="197015"/>
                </a:lnTo>
                <a:close/>
              </a:path>
              <a:path w="301625" h="305435">
                <a:moveTo>
                  <a:pt x="230862" y="107264"/>
                </a:moveTo>
                <a:lnTo>
                  <a:pt x="186499" y="107264"/>
                </a:lnTo>
                <a:lnTo>
                  <a:pt x="152239" y="137420"/>
                </a:lnTo>
                <a:lnTo>
                  <a:pt x="126754" y="160417"/>
                </a:lnTo>
                <a:lnTo>
                  <a:pt x="96405" y="188607"/>
                </a:lnTo>
                <a:lnTo>
                  <a:pt x="78807" y="205209"/>
                </a:lnTo>
                <a:lnTo>
                  <a:pt x="19603" y="261411"/>
                </a:lnTo>
                <a:lnTo>
                  <a:pt x="0" y="279742"/>
                </a:lnTo>
                <a:lnTo>
                  <a:pt x="22085" y="303580"/>
                </a:lnTo>
                <a:lnTo>
                  <a:pt x="51653" y="274011"/>
                </a:lnTo>
                <a:lnTo>
                  <a:pt x="95689" y="229887"/>
                </a:lnTo>
                <a:lnTo>
                  <a:pt x="114642" y="211391"/>
                </a:lnTo>
                <a:lnTo>
                  <a:pt x="121131" y="206632"/>
                </a:lnTo>
                <a:lnTo>
                  <a:pt x="129230" y="201969"/>
                </a:lnTo>
                <a:lnTo>
                  <a:pt x="139237" y="198423"/>
                </a:lnTo>
                <a:lnTo>
                  <a:pt x="151447" y="197015"/>
                </a:lnTo>
                <a:lnTo>
                  <a:pt x="198133" y="197015"/>
                </a:lnTo>
                <a:lnTo>
                  <a:pt x="195748" y="188596"/>
                </a:lnTo>
                <a:lnTo>
                  <a:pt x="185458" y="176467"/>
                </a:lnTo>
                <a:lnTo>
                  <a:pt x="176949" y="174231"/>
                </a:lnTo>
                <a:lnTo>
                  <a:pt x="153212" y="174231"/>
                </a:lnTo>
                <a:lnTo>
                  <a:pt x="230862" y="107264"/>
                </a:lnTo>
                <a:close/>
              </a:path>
              <a:path w="301625" h="305435">
                <a:moveTo>
                  <a:pt x="300786" y="272034"/>
                </a:moveTo>
                <a:lnTo>
                  <a:pt x="290829" y="273115"/>
                </a:lnTo>
                <a:lnTo>
                  <a:pt x="278965" y="274132"/>
                </a:lnTo>
                <a:lnTo>
                  <a:pt x="264600" y="274887"/>
                </a:lnTo>
                <a:lnTo>
                  <a:pt x="247142" y="275183"/>
                </a:lnTo>
                <a:lnTo>
                  <a:pt x="300858" y="275183"/>
                </a:lnTo>
                <a:lnTo>
                  <a:pt x="300786" y="272034"/>
                </a:lnTo>
                <a:close/>
              </a:path>
              <a:path w="301625" h="305435">
                <a:moveTo>
                  <a:pt x="167576" y="171767"/>
                </a:moveTo>
                <a:lnTo>
                  <a:pt x="163715" y="171767"/>
                </a:lnTo>
                <a:lnTo>
                  <a:pt x="160566" y="172123"/>
                </a:lnTo>
                <a:lnTo>
                  <a:pt x="153212" y="174231"/>
                </a:lnTo>
                <a:lnTo>
                  <a:pt x="176949" y="174231"/>
                </a:lnTo>
                <a:lnTo>
                  <a:pt x="167576" y="171767"/>
                </a:lnTo>
                <a:close/>
              </a:path>
              <a:path w="301625" h="305435">
                <a:moveTo>
                  <a:pt x="232079" y="79921"/>
                </a:moveTo>
                <a:lnTo>
                  <a:pt x="25247" y="80276"/>
                </a:lnTo>
                <a:lnTo>
                  <a:pt x="25247" y="110426"/>
                </a:lnTo>
                <a:lnTo>
                  <a:pt x="186499" y="107264"/>
                </a:lnTo>
                <a:lnTo>
                  <a:pt x="230862" y="107264"/>
                </a:lnTo>
                <a:lnTo>
                  <a:pt x="232079" y="106210"/>
                </a:lnTo>
                <a:lnTo>
                  <a:pt x="232079" y="79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36242" y="1555737"/>
            <a:ext cx="302895" cy="284480"/>
          </a:xfrm>
          <a:custGeom>
            <a:avLst/>
            <a:gdLst/>
            <a:ahLst/>
            <a:cxnLst/>
            <a:rect l="l" t="t" r="r" b="b"/>
            <a:pathLst>
              <a:path w="302895" h="284480">
                <a:moveTo>
                  <a:pt x="245264" y="32245"/>
                </a:moveTo>
                <a:lnTo>
                  <a:pt x="178092" y="32245"/>
                </a:lnTo>
                <a:lnTo>
                  <a:pt x="137759" y="59060"/>
                </a:lnTo>
                <a:lnTo>
                  <a:pt x="103373" y="92414"/>
                </a:lnTo>
                <a:lnTo>
                  <a:pt x="79438" y="131879"/>
                </a:lnTo>
                <a:lnTo>
                  <a:pt x="70459" y="177025"/>
                </a:lnTo>
                <a:lnTo>
                  <a:pt x="73747" y="200290"/>
                </a:lnTo>
                <a:lnTo>
                  <a:pt x="97682" y="241169"/>
                </a:lnTo>
                <a:lnTo>
                  <a:pt x="143765" y="267542"/>
                </a:lnTo>
                <a:lnTo>
                  <a:pt x="215683" y="281779"/>
                </a:lnTo>
                <a:lnTo>
                  <a:pt x="265379" y="284302"/>
                </a:lnTo>
                <a:lnTo>
                  <a:pt x="270257" y="250896"/>
                </a:lnTo>
                <a:lnTo>
                  <a:pt x="256991" y="250896"/>
                </a:lnTo>
                <a:lnTo>
                  <a:pt x="240403" y="250782"/>
                </a:lnTo>
                <a:lnTo>
                  <a:pt x="198424" y="247497"/>
                </a:lnTo>
                <a:lnTo>
                  <a:pt x="158237" y="238905"/>
                </a:lnTo>
                <a:lnTo>
                  <a:pt x="109542" y="202784"/>
                </a:lnTo>
                <a:lnTo>
                  <a:pt x="103073" y="173875"/>
                </a:lnTo>
                <a:lnTo>
                  <a:pt x="114192" y="129803"/>
                </a:lnTo>
                <a:lnTo>
                  <a:pt x="143649" y="90006"/>
                </a:lnTo>
                <a:lnTo>
                  <a:pt x="185594" y="57441"/>
                </a:lnTo>
                <a:lnTo>
                  <a:pt x="234175" y="35064"/>
                </a:lnTo>
                <a:lnTo>
                  <a:pt x="239960" y="33366"/>
                </a:lnTo>
                <a:lnTo>
                  <a:pt x="245264" y="32245"/>
                </a:lnTo>
                <a:close/>
              </a:path>
              <a:path w="302895" h="284480">
                <a:moveTo>
                  <a:pt x="270294" y="250647"/>
                </a:moveTo>
                <a:lnTo>
                  <a:pt x="256991" y="250896"/>
                </a:lnTo>
                <a:lnTo>
                  <a:pt x="270257" y="250896"/>
                </a:lnTo>
                <a:lnTo>
                  <a:pt x="270294" y="250647"/>
                </a:lnTo>
                <a:close/>
              </a:path>
              <a:path w="302895" h="284480">
                <a:moveTo>
                  <a:pt x="302183" y="0"/>
                </a:moveTo>
                <a:lnTo>
                  <a:pt x="223659" y="2108"/>
                </a:lnTo>
                <a:lnTo>
                  <a:pt x="42244" y="10189"/>
                </a:lnTo>
                <a:lnTo>
                  <a:pt x="0" y="11569"/>
                </a:lnTo>
                <a:lnTo>
                  <a:pt x="1752" y="44157"/>
                </a:lnTo>
                <a:lnTo>
                  <a:pt x="91760" y="37158"/>
                </a:lnTo>
                <a:lnTo>
                  <a:pt x="131804" y="34604"/>
                </a:lnTo>
                <a:lnTo>
                  <a:pt x="178092" y="32245"/>
                </a:lnTo>
                <a:lnTo>
                  <a:pt x="245264" y="32245"/>
                </a:lnTo>
                <a:lnTo>
                  <a:pt x="246270" y="32032"/>
                </a:lnTo>
                <a:lnTo>
                  <a:pt x="254683" y="31160"/>
                </a:lnTo>
                <a:lnTo>
                  <a:pt x="266776" y="30848"/>
                </a:lnTo>
                <a:lnTo>
                  <a:pt x="302852" y="30848"/>
                </a:lnTo>
                <a:lnTo>
                  <a:pt x="302183" y="0"/>
                </a:lnTo>
                <a:close/>
              </a:path>
              <a:path w="302895" h="284480">
                <a:moveTo>
                  <a:pt x="302852" y="30848"/>
                </a:moveTo>
                <a:lnTo>
                  <a:pt x="266776" y="30848"/>
                </a:lnTo>
                <a:lnTo>
                  <a:pt x="276761" y="30968"/>
                </a:lnTo>
                <a:lnTo>
                  <a:pt x="285886" y="31284"/>
                </a:lnTo>
                <a:lnTo>
                  <a:pt x="302882" y="32245"/>
                </a:lnTo>
                <a:lnTo>
                  <a:pt x="302852" y="308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82275" y="1548727"/>
            <a:ext cx="315595" cy="295275"/>
          </a:xfrm>
          <a:custGeom>
            <a:avLst/>
            <a:gdLst/>
            <a:ahLst/>
            <a:cxnLst/>
            <a:rect l="l" t="t" r="r" b="b"/>
            <a:pathLst>
              <a:path w="315595" h="295275">
                <a:moveTo>
                  <a:pt x="270219" y="142341"/>
                </a:moveTo>
                <a:lnTo>
                  <a:pt x="147920" y="142341"/>
                </a:lnTo>
                <a:lnTo>
                  <a:pt x="159213" y="143844"/>
                </a:lnTo>
                <a:lnTo>
                  <a:pt x="177275" y="147024"/>
                </a:lnTo>
                <a:lnTo>
                  <a:pt x="202040" y="153028"/>
                </a:lnTo>
                <a:lnTo>
                  <a:pt x="233442" y="163004"/>
                </a:lnTo>
                <a:lnTo>
                  <a:pt x="216564" y="209593"/>
                </a:lnTo>
                <a:lnTo>
                  <a:pt x="194885" y="240174"/>
                </a:lnTo>
                <a:lnTo>
                  <a:pt x="169263" y="258989"/>
                </a:lnTo>
                <a:lnTo>
                  <a:pt x="140554" y="270281"/>
                </a:lnTo>
                <a:lnTo>
                  <a:pt x="158791" y="294817"/>
                </a:lnTo>
                <a:lnTo>
                  <a:pt x="180661" y="286234"/>
                </a:lnTo>
                <a:lnTo>
                  <a:pt x="209174" y="267435"/>
                </a:lnTo>
                <a:lnTo>
                  <a:pt x="238346" y="232268"/>
                </a:lnTo>
                <a:lnTo>
                  <a:pt x="262195" y="174586"/>
                </a:lnTo>
                <a:lnTo>
                  <a:pt x="311094" y="174586"/>
                </a:lnTo>
                <a:lnTo>
                  <a:pt x="282449" y="148720"/>
                </a:lnTo>
                <a:lnTo>
                  <a:pt x="269916" y="144081"/>
                </a:lnTo>
                <a:lnTo>
                  <a:pt x="270219" y="142341"/>
                </a:lnTo>
                <a:close/>
              </a:path>
              <a:path w="315595" h="295275">
                <a:moveTo>
                  <a:pt x="165961" y="28740"/>
                </a:moveTo>
                <a:lnTo>
                  <a:pt x="134954" y="28740"/>
                </a:lnTo>
                <a:lnTo>
                  <a:pt x="133791" y="41958"/>
                </a:lnTo>
                <a:lnTo>
                  <a:pt x="131707" y="61877"/>
                </a:lnTo>
                <a:lnTo>
                  <a:pt x="128431" y="86579"/>
                </a:lnTo>
                <a:lnTo>
                  <a:pt x="123727" y="113931"/>
                </a:lnTo>
                <a:lnTo>
                  <a:pt x="64467" y="124597"/>
                </a:lnTo>
                <a:lnTo>
                  <a:pt x="26369" y="148245"/>
                </a:lnTo>
                <a:lnTo>
                  <a:pt x="6016" y="178663"/>
                </a:lnTo>
                <a:lnTo>
                  <a:pt x="0" y="209593"/>
                </a:lnTo>
                <a:lnTo>
                  <a:pt x="94" y="210337"/>
                </a:lnTo>
                <a:lnTo>
                  <a:pt x="3290" y="231848"/>
                </a:lnTo>
                <a:lnTo>
                  <a:pt x="13521" y="251660"/>
                </a:lnTo>
                <a:lnTo>
                  <a:pt x="31178" y="265885"/>
                </a:lnTo>
                <a:lnTo>
                  <a:pt x="56760" y="271335"/>
                </a:lnTo>
                <a:lnTo>
                  <a:pt x="89538" y="262663"/>
                </a:lnTo>
                <a:lnTo>
                  <a:pt x="107933" y="243636"/>
                </a:lnTo>
                <a:lnTo>
                  <a:pt x="56417" y="243636"/>
                </a:lnTo>
                <a:lnTo>
                  <a:pt x="43013" y="240503"/>
                </a:lnTo>
                <a:lnTo>
                  <a:pt x="34376" y="232506"/>
                </a:lnTo>
                <a:lnTo>
                  <a:pt x="29749" y="221750"/>
                </a:lnTo>
                <a:lnTo>
                  <a:pt x="28375" y="210337"/>
                </a:lnTo>
                <a:lnTo>
                  <a:pt x="29974" y="196179"/>
                </a:lnTo>
                <a:lnTo>
                  <a:pt x="40116" y="173312"/>
                </a:lnTo>
                <a:lnTo>
                  <a:pt x="66823" y="151428"/>
                </a:lnTo>
                <a:lnTo>
                  <a:pt x="118113" y="140220"/>
                </a:lnTo>
                <a:lnTo>
                  <a:pt x="270588" y="140220"/>
                </a:lnTo>
                <a:lnTo>
                  <a:pt x="271745" y="133565"/>
                </a:lnTo>
                <a:lnTo>
                  <a:pt x="239767" y="133565"/>
                </a:lnTo>
                <a:lnTo>
                  <a:pt x="225735" y="129332"/>
                </a:lnTo>
                <a:lnTo>
                  <a:pt x="205402" y="123880"/>
                </a:lnTo>
                <a:lnTo>
                  <a:pt x="180604" y="118626"/>
                </a:lnTo>
                <a:lnTo>
                  <a:pt x="153178" y="114985"/>
                </a:lnTo>
                <a:lnTo>
                  <a:pt x="156739" y="95245"/>
                </a:lnTo>
                <a:lnTo>
                  <a:pt x="159838" y="75109"/>
                </a:lnTo>
                <a:lnTo>
                  <a:pt x="163724" y="46164"/>
                </a:lnTo>
                <a:lnTo>
                  <a:pt x="165961" y="28740"/>
                </a:lnTo>
                <a:close/>
              </a:path>
              <a:path w="315595" h="295275">
                <a:moveTo>
                  <a:pt x="270588" y="140220"/>
                </a:moveTo>
                <a:lnTo>
                  <a:pt x="118113" y="140220"/>
                </a:lnTo>
                <a:lnTo>
                  <a:pt x="104141" y="190840"/>
                </a:lnTo>
                <a:lnTo>
                  <a:pt x="89637" y="222561"/>
                </a:lnTo>
                <a:lnTo>
                  <a:pt x="73947" y="238965"/>
                </a:lnTo>
                <a:lnTo>
                  <a:pt x="56417" y="243636"/>
                </a:lnTo>
                <a:lnTo>
                  <a:pt x="107933" y="243636"/>
                </a:lnTo>
                <a:lnTo>
                  <a:pt x="113903" y="237461"/>
                </a:lnTo>
                <a:lnTo>
                  <a:pt x="132487" y="196947"/>
                </a:lnTo>
                <a:lnTo>
                  <a:pt x="147920" y="142341"/>
                </a:lnTo>
                <a:lnTo>
                  <a:pt x="270219" y="142341"/>
                </a:lnTo>
                <a:lnTo>
                  <a:pt x="270588" y="140220"/>
                </a:lnTo>
                <a:close/>
              </a:path>
              <a:path w="315595" h="295275">
                <a:moveTo>
                  <a:pt x="311094" y="174586"/>
                </a:moveTo>
                <a:lnTo>
                  <a:pt x="262195" y="174586"/>
                </a:lnTo>
                <a:lnTo>
                  <a:pt x="272512" y="179188"/>
                </a:lnTo>
                <a:lnTo>
                  <a:pt x="282402" y="183789"/>
                </a:lnTo>
                <a:lnTo>
                  <a:pt x="292618" y="188783"/>
                </a:lnTo>
                <a:lnTo>
                  <a:pt x="303914" y="194564"/>
                </a:lnTo>
                <a:lnTo>
                  <a:pt x="311094" y="174586"/>
                </a:lnTo>
                <a:close/>
              </a:path>
              <a:path w="315595" h="295275">
                <a:moveTo>
                  <a:pt x="247818" y="56083"/>
                </a:moveTo>
                <a:lnTo>
                  <a:pt x="245825" y="86579"/>
                </a:lnTo>
                <a:lnTo>
                  <a:pt x="243402" y="109678"/>
                </a:lnTo>
                <a:lnTo>
                  <a:pt x="241175" y="125350"/>
                </a:lnTo>
                <a:lnTo>
                  <a:pt x="239767" y="133565"/>
                </a:lnTo>
                <a:lnTo>
                  <a:pt x="271745" y="133565"/>
                </a:lnTo>
                <a:lnTo>
                  <a:pt x="274580" y="117265"/>
                </a:lnTo>
                <a:lnTo>
                  <a:pt x="277760" y="93075"/>
                </a:lnTo>
                <a:lnTo>
                  <a:pt x="279819" y="73090"/>
                </a:lnTo>
                <a:lnTo>
                  <a:pt x="281118" y="58889"/>
                </a:lnTo>
                <a:lnTo>
                  <a:pt x="247818" y="56083"/>
                </a:lnTo>
                <a:close/>
              </a:path>
              <a:path w="315595" h="295275">
                <a:moveTo>
                  <a:pt x="169650" y="0"/>
                </a:moveTo>
                <a:lnTo>
                  <a:pt x="22762" y="0"/>
                </a:lnTo>
                <a:lnTo>
                  <a:pt x="22762" y="29794"/>
                </a:lnTo>
                <a:lnTo>
                  <a:pt x="165961" y="28740"/>
                </a:lnTo>
                <a:lnTo>
                  <a:pt x="1696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533510" y="1541018"/>
            <a:ext cx="282575" cy="300990"/>
          </a:xfrm>
          <a:custGeom>
            <a:avLst/>
            <a:gdLst/>
            <a:ahLst/>
            <a:cxnLst/>
            <a:rect l="l" t="t" r="r" b="b"/>
            <a:pathLst>
              <a:path w="282575" h="300989">
                <a:moveTo>
                  <a:pt x="102019" y="175971"/>
                </a:moveTo>
                <a:lnTo>
                  <a:pt x="59801" y="182204"/>
                </a:lnTo>
                <a:lnTo>
                  <a:pt x="32215" y="197969"/>
                </a:lnTo>
                <a:lnTo>
                  <a:pt x="17185" y="218860"/>
                </a:lnTo>
                <a:lnTo>
                  <a:pt x="12636" y="240474"/>
                </a:lnTo>
                <a:lnTo>
                  <a:pt x="18342" y="264483"/>
                </a:lnTo>
                <a:lnTo>
                  <a:pt x="34364" y="283462"/>
                </a:lnTo>
                <a:lnTo>
                  <a:pt x="59061" y="295933"/>
                </a:lnTo>
                <a:lnTo>
                  <a:pt x="90792" y="300418"/>
                </a:lnTo>
                <a:lnTo>
                  <a:pt x="111020" y="298951"/>
                </a:lnTo>
                <a:lnTo>
                  <a:pt x="136367" y="291044"/>
                </a:lnTo>
                <a:lnTo>
                  <a:pt x="155829" y="273430"/>
                </a:lnTo>
                <a:lnTo>
                  <a:pt x="89395" y="273430"/>
                </a:lnTo>
                <a:lnTo>
                  <a:pt x="72799" y="271880"/>
                </a:lnTo>
                <a:lnTo>
                  <a:pt x="56794" y="266549"/>
                </a:lnTo>
                <a:lnTo>
                  <a:pt x="44732" y="256419"/>
                </a:lnTo>
                <a:lnTo>
                  <a:pt x="39966" y="240474"/>
                </a:lnTo>
                <a:lnTo>
                  <a:pt x="44578" y="223803"/>
                </a:lnTo>
                <a:lnTo>
                  <a:pt x="57142" y="211732"/>
                </a:lnTo>
                <a:lnTo>
                  <a:pt x="75751" y="204393"/>
                </a:lnTo>
                <a:lnTo>
                  <a:pt x="98501" y="201917"/>
                </a:lnTo>
                <a:lnTo>
                  <a:pt x="195879" y="201917"/>
                </a:lnTo>
                <a:lnTo>
                  <a:pt x="166865" y="188594"/>
                </a:lnTo>
                <a:lnTo>
                  <a:pt x="166865" y="179831"/>
                </a:lnTo>
                <a:lnTo>
                  <a:pt x="136385" y="179831"/>
                </a:lnTo>
                <a:lnTo>
                  <a:pt x="130322" y="178489"/>
                </a:lnTo>
                <a:lnTo>
                  <a:pt x="122878" y="177244"/>
                </a:lnTo>
                <a:lnTo>
                  <a:pt x="113596" y="176327"/>
                </a:lnTo>
                <a:lnTo>
                  <a:pt x="102019" y="175971"/>
                </a:lnTo>
                <a:close/>
              </a:path>
              <a:path w="282575" h="300989">
                <a:moveTo>
                  <a:pt x="225624" y="219100"/>
                </a:moveTo>
                <a:lnTo>
                  <a:pt x="167208" y="219100"/>
                </a:lnTo>
                <a:lnTo>
                  <a:pt x="191092" y="232372"/>
                </a:lnTo>
                <a:lnTo>
                  <a:pt x="211521" y="246435"/>
                </a:lnTo>
                <a:lnTo>
                  <a:pt x="231355" y="262868"/>
                </a:lnTo>
                <a:lnTo>
                  <a:pt x="253453" y="283248"/>
                </a:lnTo>
                <a:lnTo>
                  <a:pt x="274142" y="255904"/>
                </a:lnTo>
                <a:lnTo>
                  <a:pt x="249441" y="235579"/>
                </a:lnTo>
                <a:lnTo>
                  <a:pt x="225624" y="219100"/>
                </a:lnTo>
                <a:close/>
              </a:path>
              <a:path w="282575" h="300989">
                <a:moveTo>
                  <a:pt x="195879" y="201917"/>
                </a:moveTo>
                <a:lnTo>
                  <a:pt x="98501" y="201917"/>
                </a:lnTo>
                <a:lnTo>
                  <a:pt x="111328" y="202503"/>
                </a:lnTo>
                <a:lnTo>
                  <a:pt x="121691" y="203976"/>
                </a:lnTo>
                <a:lnTo>
                  <a:pt x="130015" y="205908"/>
                </a:lnTo>
                <a:lnTo>
                  <a:pt x="136728" y="207873"/>
                </a:lnTo>
                <a:lnTo>
                  <a:pt x="136728" y="232765"/>
                </a:lnTo>
                <a:lnTo>
                  <a:pt x="135838" y="245918"/>
                </a:lnTo>
                <a:lnTo>
                  <a:pt x="130411" y="259141"/>
                </a:lnTo>
                <a:lnTo>
                  <a:pt x="116309" y="269343"/>
                </a:lnTo>
                <a:lnTo>
                  <a:pt x="89395" y="273430"/>
                </a:lnTo>
                <a:lnTo>
                  <a:pt x="155829" y="273430"/>
                </a:lnTo>
                <a:lnTo>
                  <a:pt x="158031" y="271438"/>
                </a:lnTo>
                <a:lnTo>
                  <a:pt x="167208" y="234873"/>
                </a:lnTo>
                <a:lnTo>
                  <a:pt x="167208" y="219100"/>
                </a:lnTo>
                <a:lnTo>
                  <a:pt x="225624" y="219100"/>
                </a:lnTo>
                <a:lnTo>
                  <a:pt x="223527" y="217649"/>
                </a:lnTo>
                <a:lnTo>
                  <a:pt x="196102" y="202019"/>
                </a:lnTo>
                <a:lnTo>
                  <a:pt x="195879" y="201917"/>
                </a:lnTo>
                <a:close/>
              </a:path>
              <a:path w="282575" h="300989">
                <a:moveTo>
                  <a:pt x="166865" y="136359"/>
                </a:moveTo>
                <a:lnTo>
                  <a:pt x="136385" y="136359"/>
                </a:lnTo>
                <a:lnTo>
                  <a:pt x="136385" y="179831"/>
                </a:lnTo>
                <a:lnTo>
                  <a:pt x="166865" y="179831"/>
                </a:lnTo>
                <a:lnTo>
                  <a:pt x="166865" y="136359"/>
                </a:lnTo>
                <a:close/>
              </a:path>
              <a:path w="282575" h="300989">
                <a:moveTo>
                  <a:pt x="276237" y="109016"/>
                </a:moveTo>
                <a:lnTo>
                  <a:pt x="5956" y="109016"/>
                </a:lnTo>
                <a:lnTo>
                  <a:pt x="5956" y="136359"/>
                </a:lnTo>
                <a:lnTo>
                  <a:pt x="276237" y="136359"/>
                </a:lnTo>
                <a:lnTo>
                  <a:pt x="276237" y="109016"/>
                </a:lnTo>
                <a:close/>
              </a:path>
              <a:path w="282575" h="300989">
                <a:moveTo>
                  <a:pt x="166522" y="65201"/>
                </a:moveTo>
                <a:lnTo>
                  <a:pt x="136016" y="65201"/>
                </a:lnTo>
                <a:lnTo>
                  <a:pt x="136016" y="109016"/>
                </a:lnTo>
                <a:lnTo>
                  <a:pt x="166865" y="109016"/>
                </a:lnTo>
                <a:lnTo>
                  <a:pt x="166522" y="65201"/>
                </a:lnTo>
                <a:close/>
              </a:path>
              <a:path w="282575" h="300989">
                <a:moveTo>
                  <a:pt x="282549" y="37160"/>
                </a:moveTo>
                <a:lnTo>
                  <a:pt x="0" y="37160"/>
                </a:lnTo>
                <a:lnTo>
                  <a:pt x="0" y="65201"/>
                </a:lnTo>
                <a:lnTo>
                  <a:pt x="282549" y="65201"/>
                </a:lnTo>
                <a:lnTo>
                  <a:pt x="282549" y="37160"/>
                </a:lnTo>
                <a:close/>
              </a:path>
              <a:path w="282575" h="300989">
                <a:moveTo>
                  <a:pt x="165823" y="0"/>
                </a:moveTo>
                <a:lnTo>
                  <a:pt x="134962" y="0"/>
                </a:lnTo>
                <a:lnTo>
                  <a:pt x="135661" y="37160"/>
                </a:lnTo>
                <a:lnTo>
                  <a:pt x="166166" y="37160"/>
                </a:lnTo>
                <a:lnTo>
                  <a:pt x="165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73994" y="1542415"/>
            <a:ext cx="246379" cy="297815"/>
          </a:xfrm>
          <a:custGeom>
            <a:avLst/>
            <a:gdLst/>
            <a:ahLst/>
            <a:cxnLst/>
            <a:rect l="l" t="t" r="r" b="b"/>
            <a:pathLst>
              <a:path w="246379" h="297814">
                <a:moveTo>
                  <a:pt x="36377" y="0"/>
                </a:moveTo>
                <a:lnTo>
                  <a:pt x="1312" y="0"/>
                </a:lnTo>
                <a:lnTo>
                  <a:pt x="1394" y="29537"/>
                </a:lnTo>
                <a:lnTo>
                  <a:pt x="880" y="75147"/>
                </a:lnTo>
                <a:lnTo>
                  <a:pt x="233" y="121216"/>
                </a:lnTo>
                <a:lnTo>
                  <a:pt x="11" y="142821"/>
                </a:lnTo>
                <a:lnTo>
                  <a:pt x="0" y="161963"/>
                </a:lnTo>
                <a:lnTo>
                  <a:pt x="177" y="182532"/>
                </a:lnTo>
                <a:lnTo>
                  <a:pt x="5825" y="234516"/>
                </a:lnTo>
                <a:lnTo>
                  <a:pt x="31596" y="276327"/>
                </a:lnTo>
                <a:lnTo>
                  <a:pt x="80630" y="295872"/>
                </a:lnTo>
                <a:lnTo>
                  <a:pt x="106125" y="297624"/>
                </a:lnTo>
                <a:lnTo>
                  <a:pt x="163826" y="287552"/>
                </a:lnTo>
                <a:lnTo>
                  <a:pt x="193687" y="267830"/>
                </a:lnTo>
                <a:lnTo>
                  <a:pt x="104029" y="267830"/>
                </a:lnTo>
                <a:lnTo>
                  <a:pt x="63280" y="260495"/>
                </a:lnTo>
                <a:lnTo>
                  <a:pt x="41984" y="241230"/>
                </a:lnTo>
                <a:lnTo>
                  <a:pt x="33831" y="214145"/>
                </a:lnTo>
                <a:lnTo>
                  <a:pt x="32516" y="183349"/>
                </a:lnTo>
                <a:lnTo>
                  <a:pt x="33119" y="142821"/>
                </a:lnTo>
                <a:lnTo>
                  <a:pt x="34446" y="81816"/>
                </a:lnTo>
                <a:lnTo>
                  <a:pt x="36377" y="0"/>
                </a:lnTo>
                <a:close/>
              </a:path>
              <a:path w="246379" h="297814">
                <a:moveTo>
                  <a:pt x="214812" y="153543"/>
                </a:moveTo>
                <a:lnTo>
                  <a:pt x="205687" y="192252"/>
                </a:lnTo>
                <a:lnTo>
                  <a:pt x="188610" y="229222"/>
                </a:lnTo>
                <a:lnTo>
                  <a:pt x="156938" y="256923"/>
                </a:lnTo>
                <a:lnTo>
                  <a:pt x="104029" y="267830"/>
                </a:lnTo>
                <a:lnTo>
                  <a:pt x="193687" y="267830"/>
                </a:lnTo>
                <a:lnTo>
                  <a:pt x="202542" y="261982"/>
                </a:lnTo>
                <a:lnTo>
                  <a:pt x="226431" y="227881"/>
                </a:lnTo>
                <a:lnTo>
                  <a:pt x="239650" y="192218"/>
                </a:lnTo>
                <a:lnTo>
                  <a:pt x="246358" y="161963"/>
                </a:lnTo>
                <a:lnTo>
                  <a:pt x="214812" y="153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46667" y="1601660"/>
            <a:ext cx="238378" cy="2453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413100" y="1535049"/>
            <a:ext cx="245110" cy="311785"/>
          </a:xfrm>
          <a:custGeom>
            <a:avLst/>
            <a:gdLst/>
            <a:ahLst/>
            <a:cxnLst/>
            <a:rect l="l" t="t" r="r" b="b"/>
            <a:pathLst>
              <a:path w="245109" h="311785">
                <a:moveTo>
                  <a:pt x="42418" y="0"/>
                </a:moveTo>
                <a:lnTo>
                  <a:pt x="37858" y="29095"/>
                </a:lnTo>
                <a:lnTo>
                  <a:pt x="61734" y="30536"/>
                </a:lnTo>
                <a:lnTo>
                  <a:pt x="101846" y="34799"/>
                </a:lnTo>
                <a:lnTo>
                  <a:pt x="151156" y="43399"/>
                </a:lnTo>
                <a:lnTo>
                  <a:pt x="202628" y="57848"/>
                </a:lnTo>
                <a:lnTo>
                  <a:pt x="211747" y="26657"/>
                </a:lnTo>
                <a:lnTo>
                  <a:pt x="169264" y="15391"/>
                </a:lnTo>
                <a:lnTo>
                  <a:pt x="125896" y="7280"/>
                </a:lnTo>
                <a:lnTo>
                  <a:pt x="83122" y="2193"/>
                </a:lnTo>
                <a:lnTo>
                  <a:pt x="42418" y="0"/>
                </a:lnTo>
                <a:close/>
              </a:path>
              <a:path w="245109" h="311785">
                <a:moveTo>
                  <a:pt x="225369" y="118846"/>
                </a:moveTo>
                <a:lnTo>
                  <a:pt x="151447" y="118846"/>
                </a:lnTo>
                <a:lnTo>
                  <a:pt x="169984" y="119925"/>
                </a:lnTo>
                <a:lnTo>
                  <a:pt x="189566" y="126952"/>
                </a:lnTo>
                <a:lnTo>
                  <a:pt x="205072" y="145614"/>
                </a:lnTo>
                <a:lnTo>
                  <a:pt x="211378" y="181597"/>
                </a:lnTo>
                <a:lnTo>
                  <a:pt x="202826" y="223630"/>
                </a:lnTo>
                <a:lnTo>
                  <a:pt x="178963" y="252675"/>
                </a:lnTo>
                <a:lnTo>
                  <a:pt x="142480" y="270797"/>
                </a:lnTo>
                <a:lnTo>
                  <a:pt x="96068" y="280066"/>
                </a:lnTo>
                <a:lnTo>
                  <a:pt x="42418" y="282549"/>
                </a:lnTo>
                <a:lnTo>
                  <a:pt x="50126" y="311302"/>
                </a:lnTo>
                <a:lnTo>
                  <a:pt x="102669" y="308643"/>
                </a:lnTo>
                <a:lnTo>
                  <a:pt x="149435" y="299628"/>
                </a:lnTo>
                <a:lnTo>
                  <a:pt x="188739" y="283214"/>
                </a:lnTo>
                <a:lnTo>
                  <a:pt x="218898" y="258358"/>
                </a:lnTo>
                <a:lnTo>
                  <a:pt x="238228" y="224016"/>
                </a:lnTo>
                <a:lnTo>
                  <a:pt x="245046" y="179146"/>
                </a:lnTo>
                <a:lnTo>
                  <a:pt x="234019" y="127670"/>
                </a:lnTo>
                <a:lnTo>
                  <a:pt x="225369" y="118846"/>
                </a:lnTo>
                <a:close/>
              </a:path>
              <a:path w="245109" h="311785">
                <a:moveTo>
                  <a:pt x="154609" y="90106"/>
                </a:moveTo>
                <a:lnTo>
                  <a:pt x="120441" y="92285"/>
                </a:lnTo>
                <a:lnTo>
                  <a:pt x="72175" y="97289"/>
                </a:lnTo>
                <a:lnTo>
                  <a:pt x="26474" y="102820"/>
                </a:lnTo>
                <a:lnTo>
                  <a:pt x="0" y="106578"/>
                </a:lnTo>
                <a:lnTo>
                  <a:pt x="8064" y="138125"/>
                </a:lnTo>
                <a:lnTo>
                  <a:pt x="42151" y="132160"/>
                </a:lnTo>
                <a:lnTo>
                  <a:pt x="81727" y="125861"/>
                </a:lnTo>
                <a:lnTo>
                  <a:pt x="120317" y="120874"/>
                </a:lnTo>
                <a:lnTo>
                  <a:pt x="151447" y="118846"/>
                </a:lnTo>
                <a:lnTo>
                  <a:pt x="225369" y="118846"/>
                </a:lnTo>
                <a:lnTo>
                  <a:pt x="208105" y="101236"/>
                </a:lnTo>
                <a:lnTo>
                  <a:pt x="178052" y="91497"/>
                </a:lnTo>
                <a:lnTo>
                  <a:pt x="154609" y="901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図 228">
            <a:extLst>
              <a:ext uri="{FF2B5EF4-FFF2-40B4-BE49-F238E27FC236}">
                <a16:creationId xmlns:a16="http://schemas.microsoft.com/office/drawing/2014/main" id="{1BA39416-C1C4-43B7-AADB-21A54F84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20180907キャンペーン100プロジェクター用</dc:title>
  <cp:lastModifiedBy>User</cp:lastModifiedBy>
  <cp:revision>2</cp:revision>
  <dcterms:created xsi:type="dcterms:W3CDTF">2018-09-05T09:28:14Z</dcterms:created>
  <dcterms:modified xsi:type="dcterms:W3CDTF">2018-09-05T09:49:58Z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2018-09-05T00:00:00Z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2018-09-05T00:00:00Z</vt:filetime>
  </property>
</Properties>
</file>