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3400" cy="7562850"/>
  <p:notesSz cx="10693400" cy="75628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1.png"/><Relationship Id="rId3" Type="http://schemas.openxmlformats.org/officeDocument/2006/relationships/image" Target="../media/image137.png"/><Relationship Id="rId21" Type="http://schemas.openxmlformats.org/officeDocument/2006/relationships/image" Target="../media/image154.jp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0.png"/><Relationship Id="rId2" Type="http://schemas.openxmlformats.org/officeDocument/2006/relationships/image" Target="../media/image136.png"/><Relationship Id="rId16" Type="http://schemas.openxmlformats.org/officeDocument/2006/relationships/image" Target="../media/image2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19" Type="http://schemas.openxmlformats.org/officeDocument/2006/relationships/image" Target="../media/image152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2.png"/><Relationship Id="rId7" Type="http://schemas.openxmlformats.org/officeDocument/2006/relationships/image" Target="../media/image15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5" Type="http://schemas.openxmlformats.org/officeDocument/2006/relationships/image" Target="../media/image157.png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47" Type="http://schemas.openxmlformats.org/officeDocument/2006/relationships/image" Target="../media/image97.png"/><Relationship Id="rId50" Type="http://schemas.openxmlformats.org/officeDocument/2006/relationships/image" Target="../media/image100.png"/><Relationship Id="rId55" Type="http://schemas.openxmlformats.org/officeDocument/2006/relationships/image" Target="../media/image105.png"/><Relationship Id="rId63" Type="http://schemas.openxmlformats.org/officeDocument/2006/relationships/image" Target="../media/image113.png"/><Relationship Id="rId68" Type="http://schemas.openxmlformats.org/officeDocument/2006/relationships/image" Target="../media/image118.png"/><Relationship Id="rId7" Type="http://schemas.openxmlformats.org/officeDocument/2006/relationships/image" Target="../media/image57.png"/><Relationship Id="rId71" Type="http://schemas.openxmlformats.org/officeDocument/2006/relationships/image" Target="../media/image121.png"/><Relationship Id="rId2" Type="http://schemas.openxmlformats.org/officeDocument/2006/relationships/image" Target="../media/image53.png"/><Relationship Id="rId16" Type="http://schemas.openxmlformats.org/officeDocument/2006/relationships/image" Target="../media/image66.png"/><Relationship Id="rId29" Type="http://schemas.openxmlformats.org/officeDocument/2006/relationships/image" Target="../media/image79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45" Type="http://schemas.openxmlformats.org/officeDocument/2006/relationships/image" Target="../media/image95.png"/><Relationship Id="rId53" Type="http://schemas.openxmlformats.org/officeDocument/2006/relationships/image" Target="../media/image103.png"/><Relationship Id="rId58" Type="http://schemas.openxmlformats.org/officeDocument/2006/relationships/image" Target="../media/image108.png"/><Relationship Id="rId66" Type="http://schemas.openxmlformats.org/officeDocument/2006/relationships/image" Target="../media/image116.png"/><Relationship Id="rId74" Type="http://schemas.openxmlformats.org/officeDocument/2006/relationships/image" Target="../media/image12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49" Type="http://schemas.openxmlformats.org/officeDocument/2006/relationships/image" Target="../media/image99.png"/><Relationship Id="rId57" Type="http://schemas.openxmlformats.org/officeDocument/2006/relationships/image" Target="../media/image107.png"/><Relationship Id="rId61" Type="http://schemas.openxmlformats.org/officeDocument/2006/relationships/image" Target="../media/image111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52" Type="http://schemas.openxmlformats.org/officeDocument/2006/relationships/image" Target="../media/image102.png"/><Relationship Id="rId60" Type="http://schemas.openxmlformats.org/officeDocument/2006/relationships/image" Target="../media/image110.png"/><Relationship Id="rId65" Type="http://schemas.openxmlformats.org/officeDocument/2006/relationships/image" Target="../media/image115.png"/><Relationship Id="rId73" Type="http://schemas.openxmlformats.org/officeDocument/2006/relationships/image" Target="../media/image123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image" Target="../media/image98.png"/><Relationship Id="rId56" Type="http://schemas.openxmlformats.org/officeDocument/2006/relationships/image" Target="../media/image106.png"/><Relationship Id="rId64" Type="http://schemas.openxmlformats.org/officeDocument/2006/relationships/image" Target="../media/image114.png"/><Relationship Id="rId69" Type="http://schemas.openxmlformats.org/officeDocument/2006/relationships/image" Target="../media/image119.png"/><Relationship Id="rId8" Type="http://schemas.openxmlformats.org/officeDocument/2006/relationships/image" Target="../media/image58.png"/><Relationship Id="rId51" Type="http://schemas.openxmlformats.org/officeDocument/2006/relationships/image" Target="../media/image101.png"/><Relationship Id="rId72" Type="http://schemas.openxmlformats.org/officeDocument/2006/relationships/image" Target="../media/image122.png"/><Relationship Id="rId3" Type="http://schemas.openxmlformats.org/officeDocument/2006/relationships/image" Target="../media/image2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46" Type="http://schemas.openxmlformats.org/officeDocument/2006/relationships/image" Target="../media/image96.png"/><Relationship Id="rId59" Type="http://schemas.openxmlformats.org/officeDocument/2006/relationships/image" Target="../media/image109.png"/><Relationship Id="rId67" Type="http://schemas.openxmlformats.org/officeDocument/2006/relationships/image" Target="../media/image117.png"/><Relationship Id="rId20" Type="http://schemas.openxmlformats.org/officeDocument/2006/relationships/image" Target="../media/image70.png"/><Relationship Id="rId41" Type="http://schemas.openxmlformats.org/officeDocument/2006/relationships/image" Target="../media/image91.png"/><Relationship Id="rId54" Type="http://schemas.openxmlformats.org/officeDocument/2006/relationships/image" Target="../media/image104.png"/><Relationship Id="rId62" Type="http://schemas.openxmlformats.org/officeDocument/2006/relationships/image" Target="../media/image112.png"/><Relationship Id="rId70" Type="http://schemas.openxmlformats.org/officeDocument/2006/relationships/image" Target="../media/image120.png"/><Relationship Id="rId75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6022"/>
            <a:ext cx="10691990" cy="106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087235"/>
            <a:ext cx="10691990" cy="190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59992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3448" y="4875593"/>
            <a:ext cx="259079" cy="280035"/>
          </a:xfrm>
          <a:custGeom>
            <a:avLst/>
            <a:gdLst/>
            <a:ahLst/>
            <a:cxnLst/>
            <a:rect l="l" t="t" r="r" b="b"/>
            <a:pathLst>
              <a:path w="259080" h="280035">
                <a:moveTo>
                  <a:pt x="221754" y="0"/>
                </a:moveTo>
                <a:lnTo>
                  <a:pt x="32435" y="0"/>
                </a:lnTo>
                <a:lnTo>
                  <a:pt x="32435" y="38061"/>
                </a:lnTo>
                <a:lnTo>
                  <a:pt x="221754" y="38061"/>
                </a:lnTo>
                <a:lnTo>
                  <a:pt x="221754" y="0"/>
                </a:lnTo>
                <a:close/>
              </a:path>
              <a:path w="259080" h="280035">
                <a:moveTo>
                  <a:pt x="223088" y="80759"/>
                </a:moveTo>
                <a:lnTo>
                  <a:pt x="218440" y="84074"/>
                </a:lnTo>
                <a:lnTo>
                  <a:pt x="0" y="84074"/>
                </a:lnTo>
                <a:lnTo>
                  <a:pt x="0" y="123126"/>
                </a:lnTo>
                <a:lnTo>
                  <a:pt x="200571" y="123126"/>
                </a:lnTo>
                <a:lnTo>
                  <a:pt x="181503" y="164201"/>
                </a:lnTo>
                <a:lnTo>
                  <a:pt x="148813" y="199256"/>
                </a:lnTo>
                <a:lnTo>
                  <a:pt x="103525" y="227110"/>
                </a:lnTo>
                <a:lnTo>
                  <a:pt x="46659" y="246583"/>
                </a:lnTo>
                <a:lnTo>
                  <a:pt x="53432" y="254038"/>
                </a:lnTo>
                <a:lnTo>
                  <a:pt x="60605" y="262764"/>
                </a:lnTo>
                <a:lnTo>
                  <a:pt x="67096" y="271673"/>
                </a:lnTo>
                <a:lnTo>
                  <a:pt x="71818" y="279679"/>
                </a:lnTo>
                <a:lnTo>
                  <a:pt x="126104" y="260084"/>
                </a:lnTo>
                <a:lnTo>
                  <a:pt x="169918" y="234038"/>
                </a:lnTo>
                <a:lnTo>
                  <a:pt x="204629" y="200015"/>
                </a:lnTo>
                <a:lnTo>
                  <a:pt x="231604" y="156492"/>
                </a:lnTo>
                <a:lnTo>
                  <a:pt x="252209" y="101942"/>
                </a:lnTo>
                <a:lnTo>
                  <a:pt x="255181" y="100952"/>
                </a:lnTo>
                <a:lnTo>
                  <a:pt x="257505" y="98958"/>
                </a:lnTo>
                <a:lnTo>
                  <a:pt x="258495" y="96977"/>
                </a:lnTo>
                <a:lnTo>
                  <a:pt x="223088" y="80759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2810" y="4864011"/>
            <a:ext cx="278130" cy="292100"/>
          </a:xfrm>
          <a:custGeom>
            <a:avLst/>
            <a:gdLst/>
            <a:ahLst/>
            <a:cxnLst/>
            <a:rect l="l" t="t" r="r" b="b"/>
            <a:pathLst>
              <a:path w="278129" h="292100">
                <a:moveTo>
                  <a:pt x="179069" y="136359"/>
                </a:moveTo>
                <a:lnTo>
                  <a:pt x="135039" y="136359"/>
                </a:lnTo>
                <a:lnTo>
                  <a:pt x="135039" y="291922"/>
                </a:lnTo>
                <a:lnTo>
                  <a:pt x="179069" y="291922"/>
                </a:lnTo>
                <a:lnTo>
                  <a:pt x="179069" y="136359"/>
                </a:lnTo>
                <a:close/>
              </a:path>
              <a:path w="278129" h="292100">
                <a:moveTo>
                  <a:pt x="236321" y="0"/>
                </a:moveTo>
                <a:lnTo>
                  <a:pt x="207233" y="30093"/>
                </a:lnTo>
                <a:lnTo>
                  <a:pt x="171745" y="60721"/>
                </a:lnTo>
                <a:lnTo>
                  <a:pt x="131567" y="90763"/>
                </a:lnTo>
                <a:lnTo>
                  <a:pt x="88338" y="119138"/>
                </a:lnTo>
                <a:lnTo>
                  <a:pt x="43983" y="144601"/>
                </a:lnTo>
                <a:lnTo>
                  <a:pt x="0" y="166154"/>
                </a:lnTo>
                <a:lnTo>
                  <a:pt x="6811" y="173075"/>
                </a:lnTo>
                <a:lnTo>
                  <a:pt x="13811" y="181581"/>
                </a:lnTo>
                <a:lnTo>
                  <a:pt x="20191" y="190396"/>
                </a:lnTo>
                <a:lnTo>
                  <a:pt x="25145" y="198246"/>
                </a:lnTo>
                <a:lnTo>
                  <a:pt x="53534" y="183969"/>
                </a:lnTo>
                <a:lnTo>
                  <a:pt x="82697" y="168170"/>
                </a:lnTo>
                <a:lnTo>
                  <a:pt x="110558" y="151937"/>
                </a:lnTo>
                <a:lnTo>
                  <a:pt x="135039" y="136359"/>
                </a:lnTo>
                <a:lnTo>
                  <a:pt x="179069" y="136359"/>
                </a:lnTo>
                <a:lnTo>
                  <a:pt x="179069" y="119138"/>
                </a:lnTo>
                <a:lnTo>
                  <a:pt x="184683" y="118490"/>
                </a:lnTo>
                <a:lnTo>
                  <a:pt x="187667" y="115836"/>
                </a:lnTo>
                <a:lnTo>
                  <a:pt x="188658" y="112852"/>
                </a:lnTo>
                <a:lnTo>
                  <a:pt x="185356" y="111861"/>
                </a:lnTo>
                <a:lnTo>
                  <a:pt x="181711" y="110210"/>
                </a:lnTo>
                <a:lnTo>
                  <a:pt x="178066" y="109219"/>
                </a:lnTo>
                <a:lnTo>
                  <a:pt x="201665" y="91240"/>
                </a:lnTo>
                <a:lnTo>
                  <a:pt x="224861" y="72396"/>
                </a:lnTo>
                <a:lnTo>
                  <a:pt x="247002" y="53180"/>
                </a:lnTo>
                <a:lnTo>
                  <a:pt x="267436" y="34086"/>
                </a:lnTo>
                <a:lnTo>
                  <a:pt x="273550" y="34086"/>
                </a:lnTo>
                <a:lnTo>
                  <a:pt x="276034" y="33083"/>
                </a:lnTo>
                <a:lnTo>
                  <a:pt x="278028" y="30441"/>
                </a:lnTo>
                <a:lnTo>
                  <a:pt x="236321" y="0"/>
                </a:lnTo>
                <a:close/>
              </a:path>
              <a:path w="278129" h="292100">
                <a:moveTo>
                  <a:pt x="273550" y="34086"/>
                </a:moveTo>
                <a:lnTo>
                  <a:pt x="267436" y="34086"/>
                </a:lnTo>
                <a:lnTo>
                  <a:pt x="272732" y="34416"/>
                </a:lnTo>
                <a:lnTo>
                  <a:pt x="273550" y="34086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2104" y="4863668"/>
            <a:ext cx="287020" cy="292100"/>
          </a:xfrm>
          <a:custGeom>
            <a:avLst/>
            <a:gdLst/>
            <a:ahLst/>
            <a:cxnLst/>
            <a:rect l="l" t="t" r="r" b="b"/>
            <a:pathLst>
              <a:path w="287020" h="292100">
                <a:moveTo>
                  <a:pt x="93002" y="253872"/>
                </a:moveTo>
                <a:lnTo>
                  <a:pt x="96241" y="262799"/>
                </a:lnTo>
                <a:lnTo>
                  <a:pt x="99293" y="272903"/>
                </a:lnTo>
                <a:lnTo>
                  <a:pt x="101847" y="283008"/>
                </a:lnTo>
                <a:lnTo>
                  <a:pt x="103593" y="291934"/>
                </a:lnTo>
                <a:lnTo>
                  <a:pt x="145498" y="291200"/>
                </a:lnTo>
                <a:lnTo>
                  <a:pt x="174710" y="286059"/>
                </a:lnTo>
                <a:lnTo>
                  <a:pt x="191697" y="272105"/>
                </a:lnTo>
                <a:lnTo>
                  <a:pt x="195142" y="254203"/>
                </a:lnTo>
                <a:lnTo>
                  <a:pt x="119811" y="254203"/>
                </a:lnTo>
                <a:lnTo>
                  <a:pt x="106406" y="254161"/>
                </a:lnTo>
                <a:lnTo>
                  <a:pt x="99612" y="254063"/>
                </a:lnTo>
                <a:lnTo>
                  <a:pt x="93002" y="253872"/>
                </a:lnTo>
                <a:close/>
              </a:path>
              <a:path w="287020" h="292100">
                <a:moveTo>
                  <a:pt x="195904" y="137363"/>
                </a:moveTo>
                <a:lnTo>
                  <a:pt x="154571" y="137363"/>
                </a:lnTo>
                <a:lnTo>
                  <a:pt x="155369" y="223429"/>
                </a:lnTo>
                <a:lnTo>
                  <a:pt x="155460" y="244932"/>
                </a:lnTo>
                <a:lnTo>
                  <a:pt x="154676" y="250013"/>
                </a:lnTo>
                <a:lnTo>
                  <a:pt x="149726" y="252961"/>
                </a:lnTo>
                <a:lnTo>
                  <a:pt x="138756" y="254048"/>
                </a:lnTo>
                <a:lnTo>
                  <a:pt x="119811" y="254203"/>
                </a:lnTo>
                <a:lnTo>
                  <a:pt x="195142" y="254203"/>
                </a:lnTo>
                <a:lnTo>
                  <a:pt x="196926" y="244932"/>
                </a:lnTo>
                <a:lnTo>
                  <a:pt x="195904" y="137363"/>
                </a:lnTo>
                <a:close/>
              </a:path>
              <a:path w="287020" h="292100">
                <a:moveTo>
                  <a:pt x="195605" y="105917"/>
                </a:moveTo>
                <a:lnTo>
                  <a:pt x="130403" y="105917"/>
                </a:lnTo>
                <a:lnTo>
                  <a:pt x="102907" y="137852"/>
                </a:lnTo>
                <a:lnTo>
                  <a:pt x="71035" y="167771"/>
                </a:lnTo>
                <a:lnTo>
                  <a:pt x="36247" y="194402"/>
                </a:lnTo>
                <a:lnTo>
                  <a:pt x="0" y="216471"/>
                </a:lnTo>
                <a:lnTo>
                  <a:pt x="8232" y="223429"/>
                </a:lnTo>
                <a:lnTo>
                  <a:pt x="16216" y="231446"/>
                </a:lnTo>
                <a:lnTo>
                  <a:pt x="23454" y="239836"/>
                </a:lnTo>
                <a:lnTo>
                  <a:pt x="29451" y="247916"/>
                </a:lnTo>
                <a:lnTo>
                  <a:pt x="63937" y="225104"/>
                </a:lnTo>
                <a:lnTo>
                  <a:pt x="97093" y="198474"/>
                </a:lnTo>
                <a:lnTo>
                  <a:pt x="127708" y="168926"/>
                </a:lnTo>
                <a:lnTo>
                  <a:pt x="154571" y="137363"/>
                </a:lnTo>
                <a:lnTo>
                  <a:pt x="195904" y="137363"/>
                </a:lnTo>
                <a:lnTo>
                  <a:pt x="195605" y="105917"/>
                </a:lnTo>
                <a:close/>
              </a:path>
              <a:path w="287020" h="292100">
                <a:moveTo>
                  <a:pt x="286626" y="66522"/>
                </a:moveTo>
                <a:lnTo>
                  <a:pt x="16217" y="66522"/>
                </a:lnTo>
                <a:lnTo>
                  <a:pt x="16217" y="105917"/>
                </a:lnTo>
                <a:lnTo>
                  <a:pt x="286626" y="105917"/>
                </a:lnTo>
                <a:lnTo>
                  <a:pt x="286626" y="66522"/>
                </a:lnTo>
                <a:close/>
              </a:path>
              <a:path w="287020" h="292100">
                <a:moveTo>
                  <a:pt x="152908" y="0"/>
                </a:moveTo>
                <a:lnTo>
                  <a:pt x="153568" y="66522"/>
                </a:lnTo>
                <a:lnTo>
                  <a:pt x="195275" y="66522"/>
                </a:lnTo>
                <a:lnTo>
                  <a:pt x="194614" y="8940"/>
                </a:lnTo>
                <a:lnTo>
                  <a:pt x="201231" y="8280"/>
                </a:lnTo>
                <a:lnTo>
                  <a:pt x="203542" y="5638"/>
                </a:lnTo>
                <a:lnTo>
                  <a:pt x="203885" y="1981"/>
                </a:lnTo>
                <a:lnTo>
                  <a:pt x="152908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4575" y="4885525"/>
            <a:ext cx="274320" cy="266700"/>
          </a:xfrm>
          <a:custGeom>
            <a:avLst/>
            <a:gdLst/>
            <a:ahLst/>
            <a:cxnLst/>
            <a:rect l="l" t="t" r="r" b="b"/>
            <a:pathLst>
              <a:path w="274320" h="266700">
                <a:moveTo>
                  <a:pt x="235000" y="33756"/>
                </a:moveTo>
                <a:lnTo>
                  <a:pt x="212616" y="77068"/>
                </a:lnTo>
                <a:lnTo>
                  <a:pt x="183936" y="115904"/>
                </a:lnTo>
                <a:lnTo>
                  <a:pt x="149061" y="150144"/>
                </a:lnTo>
                <a:lnTo>
                  <a:pt x="108091" y="179666"/>
                </a:lnTo>
                <a:lnTo>
                  <a:pt x="61126" y="204351"/>
                </a:lnTo>
                <a:lnTo>
                  <a:pt x="8267" y="224078"/>
                </a:lnTo>
                <a:lnTo>
                  <a:pt x="38392" y="266446"/>
                </a:lnTo>
                <a:lnTo>
                  <a:pt x="41363" y="265112"/>
                </a:lnTo>
                <a:lnTo>
                  <a:pt x="43357" y="261480"/>
                </a:lnTo>
                <a:lnTo>
                  <a:pt x="44018" y="257835"/>
                </a:lnTo>
                <a:lnTo>
                  <a:pt x="96221" y="235881"/>
                </a:lnTo>
                <a:lnTo>
                  <a:pt x="143138" y="208962"/>
                </a:lnTo>
                <a:lnTo>
                  <a:pt x="184559" y="177409"/>
                </a:lnTo>
                <a:lnTo>
                  <a:pt x="220271" y="141553"/>
                </a:lnTo>
                <a:lnTo>
                  <a:pt x="250063" y="101724"/>
                </a:lnTo>
                <a:lnTo>
                  <a:pt x="273723" y="58254"/>
                </a:lnTo>
                <a:lnTo>
                  <a:pt x="264229" y="53026"/>
                </a:lnTo>
                <a:lnTo>
                  <a:pt x="254361" y="47244"/>
                </a:lnTo>
                <a:lnTo>
                  <a:pt x="244494" y="40842"/>
                </a:lnTo>
                <a:lnTo>
                  <a:pt x="235000" y="33756"/>
                </a:lnTo>
                <a:close/>
              </a:path>
              <a:path w="274320" h="266700">
                <a:moveTo>
                  <a:pt x="19519" y="0"/>
                </a:moveTo>
                <a:lnTo>
                  <a:pt x="0" y="36080"/>
                </a:lnTo>
                <a:lnTo>
                  <a:pt x="24844" y="45677"/>
                </a:lnTo>
                <a:lnTo>
                  <a:pt x="50307" y="57011"/>
                </a:lnTo>
                <a:lnTo>
                  <a:pt x="74280" y="69215"/>
                </a:lnTo>
                <a:lnTo>
                  <a:pt x="94653" y="81419"/>
                </a:lnTo>
                <a:lnTo>
                  <a:pt x="116497" y="43688"/>
                </a:lnTo>
                <a:lnTo>
                  <a:pt x="95808" y="31602"/>
                </a:lnTo>
                <a:lnTo>
                  <a:pt x="71361" y="19734"/>
                </a:lnTo>
                <a:lnTo>
                  <a:pt x="45238" y="8921"/>
                </a:lnTo>
                <a:lnTo>
                  <a:pt x="19519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8242" y="4845469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201574" y="44691"/>
                </a:moveTo>
                <a:lnTo>
                  <a:pt x="194614" y="47002"/>
                </a:lnTo>
                <a:lnTo>
                  <a:pt x="26479" y="47002"/>
                </a:lnTo>
                <a:lnTo>
                  <a:pt x="26809" y="86728"/>
                </a:lnTo>
                <a:lnTo>
                  <a:pt x="172110" y="86728"/>
                </a:lnTo>
                <a:lnTo>
                  <a:pt x="151193" y="128651"/>
                </a:lnTo>
                <a:lnTo>
                  <a:pt x="122966" y="170260"/>
                </a:lnTo>
                <a:lnTo>
                  <a:pt x="87987" y="209805"/>
                </a:lnTo>
                <a:lnTo>
                  <a:pt x="46812" y="245540"/>
                </a:lnTo>
                <a:lnTo>
                  <a:pt x="0" y="275717"/>
                </a:lnTo>
                <a:lnTo>
                  <a:pt x="8026" y="282964"/>
                </a:lnTo>
                <a:lnTo>
                  <a:pt x="16548" y="291517"/>
                </a:lnTo>
                <a:lnTo>
                  <a:pt x="24574" y="300196"/>
                </a:lnTo>
                <a:lnTo>
                  <a:pt x="31114" y="307822"/>
                </a:lnTo>
                <a:lnTo>
                  <a:pt x="62738" y="286147"/>
                </a:lnTo>
                <a:lnTo>
                  <a:pt x="92963" y="261029"/>
                </a:lnTo>
                <a:lnTo>
                  <a:pt x="120894" y="234234"/>
                </a:lnTo>
                <a:lnTo>
                  <a:pt x="145630" y="207530"/>
                </a:lnTo>
                <a:lnTo>
                  <a:pt x="211824" y="207530"/>
                </a:lnTo>
                <a:lnTo>
                  <a:pt x="198818" y="195951"/>
                </a:lnTo>
                <a:lnTo>
                  <a:pt x="172110" y="173443"/>
                </a:lnTo>
                <a:lnTo>
                  <a:pt x="189040" y="147384"/>
                </a:lnTo>
                <a:lnTo>
                  <a:pt x="204544" y="119865"/>
                </a:lnTo>
                <a:lnTo>
                  <a:pt x="217817" y="93151"/>
                </a:lnTo>
                <a:lnTo>
                  <a:pt x="228053" y="69507"/>
                </a:lnTo>
                <a:lnTo>
                  <a:pt x="229374" y="69176"/>
                </a:lnTo>
                <a:lnTo>
                  <a:pt x="231355" y="68186"/>
                </a:lnTo>
                <a:lnTo>
                  <a:pt x="232346" y="67195"/>
                </a:lnTo>
                <a:lnTo>
                  <a:pt x="201574" y="44691"/>
                </a:lnTo>
                <a:close/>
              </a:path>
              <a:path w="307975" h="307975">
                <a:moveTo>
                  <a:pt x="211824" y="207530"/>
                </a:moveTo>
                <a:lnTo>
                  <a:pt x="145630" y="207530"/>
                </a:lnTo>
                <a:lnTo>
                  <a:pt x="169398" y="228361"/>
                </a:lnTo>
                <a:lnTo>
                  <a:pt x="196272" y="253998"/>
                </a:lnTo>
                <a:lnTo>
                  <a:pt x="222897" y="281309"/>
                </a:lnTo>
                <a:lnTo>
                  <a:pt x="245922" y="307162"/>
                </a:lnTo>
                <a:lnTo>
                  <a:pt x="284645" y="276707"/>
                </a:lnTo>
                <a:lnTo>
                  <a:pt x="258687" y="250657"/>
                </a:lnTo>
                <a:lnTo>
                  <a:pt x="228877" y="222713"/>
                </a:lnTo>
                <a:lnTo>
                  <a:pt x="211824" y="207530"/>
                </a:lnTo>
                <a:close/>
              </a:path>
              <a:path w="307975" h="307975">
                <a:moveTo>
                  <a:pt x="233667" y="18542"/>
                </a:moveTo>
                <a:lnTo>
                  <a:pt x="213817" y="31445"/>
                </a:lnTo>
                <a:lnTo>
                  <a:pt x="223702" y="42717"/>
                </a:lnTo>
                <a:lnTo>
                  <a:pt x="233094" y="55322"/>
                </a:lnTo>
                <a:lnTo>
                  <a:pt x="241368" y="67987"/>
                </a:lnTo>
                <a:lnTo>
                  <a:pt x="247903" y="79438"/>
                </a:lnTo>
                <a:lnTo>
                  <a:pt x="268427" y="66205"/>
                </a:lnTo>
                <a:lnTo>
                  <a:pt x="261510" y="54008"/>
                </a:lnTo>
                <a:lnTo>
                  <a:pt x="253037" y="41625"/>
                </a:lnTo>
                <a:lnTo>
                  <a:pt x="243570" y="29616"/>
                </a:lnTo>
                <a:lnTo>
                  <a:pt x="233667" y="18542"/>
                </a:lnTo>
                <a:close/>
              </a:path>
              <a:path w="307975" h="307975">
                <a:moveTo>
                  <a:pt x="273062" y="0"/>
                </a:moveTo>
                <a:lnTo>
                  <a:pt x="254203" y="11912"/>
                </a:lnTo>
                <a:lnTo>
                  <a:pt x="262817" y="22287"/>
                </a:lnTo>
                <a:lnTo>
                  <a:pt x="272272" y="34799"/>
                </a:lnTo>
                <a:lnTo>
                  <a:pt x="281045" y="47618"/>
                </a:lnTo>
                <a:lnTo>
                  <a:pt x="287616" y="58915"/>
                </a:lnTo>
                <a:lnTo>
                  <a:pt x="307479" y="45681"/>
                </a:lnTo>
                <a:lnTo>
                  <a:pt x="300707" y="34677"/>
                </a:lnTo>
                <a:lnTo>
                  <a:pt x="292009" y="22464"/>
                </a:lnTo>
                <a:lnTo>
                  <a:pt x="282442" y="10439"/>
                </a:lnTo>
                <a:lnTo>
                  <a:pt x="273062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18800" y="4862360"/>
            <a:ext cx="262890" cy="294640"/>
          </a:xfrm>
          <a:custGeom>
            <a:avLst/>
            <a:gdLst/>
            <a:ahLst/>
            <a:cxnLst/>
            <a:rect l="l" t="t" r="r" b="b"/>
            <a:pathLst>
              <a:path w="262889" h="294639">
                <a:moveTo>
                  <a:pt x="249378" y="91681"/>
                </a:moveTo>
                <a:lnTo>
                  <a:pt x="201904" y="91681"/>
                </a:lnTo>
                <a:lnTo>
                  <a:pt x="184100" y="134231"/>
                </a:lnTo>
                <a:lnTo>
                  <a:pt x="160132" y="172793"/>
                </a:lnTo>
                <a:lnTo>
                  <a:pt x="129476" y="207191"/>
                </a:lnTo>
                <a:lnTo>
                  <a:pt x="91607" y="237252"/>
                </a:lnTo>
                <a:lnTo>
                  <a:pt x="45999" y="262801"/>
                </a:lnTo>
                <a:lnTo>
                  <a:pt x="54915" y="269955"/>
                </a:lnTo>
                <a:lnTo>
                  <a:pt x="63423" y="278317"/>
                </a:lnTo>
                <a:lnTo>
                  <a:pt x="70998" y="286864"/>
                </a:lnTo>
                <a:lnTo>
                  <a:pt x="77114" y="294576"/>
                </a:lnTo>
                <a:lnTo>
                  <a:pt x="118762" y="270278"/>
                </a:lnTo>
                <a:lnTo>
                  <a:pt x="154774" y="241982"/>
                </a:lnTo>
                <a:lnTo>
                  <a:pt x="185802" y="209053"/>
                </a:lnTo>
                <a:lnTo>
                  <a:pt x="212501" y="170856"/>
                </a:lnTo>
                <a:lnTo>
                  <a:pt x="235523" y="126758"/>
                </a:lnTo>
                <a:lnTo>
                  <a:pt x="249378" y="91681"/>
                </a:lnTo>
                <a:close/>
              </a:path>
              <a:path w="262889" h="294639">
                <a:moveTo>
                  <a:pt x="103924" y="0"/>
                </a:moveTo>
                <a:lnTo>
                  <a:pt x="85217" y="40636"/>
                </a:lnTo>
                <a:lnTo>
                  <a:pt x="60525" y="78606"/>
                </a:lnTo>
                <a:lnTo>
                  <a:pt x="31550" y="112356"/>
                </a:lnTo>
                <a:lnTo>
                  <a:pt x="0" y="140335"/>
                </a:lnTo>
                <a:lnTo>
                  <a:pt x="8956" y="146390"/>
                </a:lnTo>
                <a:lnTo>
                  <a:pt x="18286" y="153533"/>
                </a:lnTo>
                <a:lnTo>
                  <a:pt x="26994" y="160862"/>
                </a:lnTo>
                <a:lnTo>
                  <a:pt x="34086" y="167474"/>
                </a:lnTo>
                <a:lnTo>
                  <a:pt x="54224" y="150093"/>
                </a:lnTo>
                <a:lnTo>
                  <a:pt x="73307" y="130944"/>
                </a:lnTo>
                <a:lnTo>
                  <a:pt x="90404" y="111112"/>
                </a:lnTo>
                <a:lnTo>
                  <a:pt x="104584" y="91681"/>
                </a:lnTo>
                <a:lnTo>
                  <a:pt x="249378" y="91681"/>
                </a:lnTo>
                <a:lnTo>
                  <a:pt x="255523" y="76123"/>
                </a:lnTo>
                <a:lnTo>
                  <a:pt x="258165" y="74472"/>
                </a:lnTo>
                <a:lnTo>
                  <a:pt x="261480" y="72478"/>
                </a:lnTo>
                <a:lnTo>
                  <a:pt x="262801" y="69837"/>
                </a:lnTo>
                <a:lnTo>
                  <a:pt x="233470" y="52628"/>
                </a:lnTo>
                <a:lnTo>
                  <a:pt x="128092" y="52628"/>
                </a:lnTo>
                <a:lnTo>
                  <a:pt x="132461" y="44318"/>
                </a:lnTo>
                <a:lnTo>
                  <a:pt x="136985" y="35790"/>
                </a:lnTo>
                <a:lnTo>
                  <a:pt x="141447" y="27073"/>
                </a:lnTo>
                <a:lnTo>
                  <a:pt x="145630" y="18199"/>
                </a:lnTo>
                <a:lnTo>
                  <a:pt x="150926" y="18199"/>
                </a:lnTo>
                <a:lnTo>
                  <a:pt x="155232" y="16217"/>
                </a:lnTo>
                <a:lnTo>
                  <a:pt x="156552" y="12242"/>
                </a:lnTo>
                <a:lnTo>
                  <a:pt x="103924" y="0"/>
                </a:lnTo>
                <a:close/>
              </a:path>
              <a:path w="262889" h="294639">
                <a:moveTo>
                  <a:pt x="228384" y="49644"/>
                </a:moveTo>
                <a:lnTo>
                  <a:pt x="222415" y="52628"/>
                </a:lnTo>
                <a:lnTo>
                  <a:pt x="233470" y="52628"/>
                </a:lnTo>
                <a:lnTo>
                  <a:pt x="228384" y="49644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1134" y="4875593"/>
            <a:ext cx="259079" cy="280035"/>
          </a:xfrm>
          <a:custGeom>
            <a:avLst/>
            <a:gdLst/>
            <a:ahLst/>
            <a:cxnLst/>
            <a:rect l="l" t="t" r="r" b="b"/>
            <a:pathLst>
              <a:path w="259079" h="280035">
                <a:moveTo>
                  <a:pt x="221767" y="0"/>
                </a:moveTo>
                <a:lnTo>
                  <a:pt x="32448" y="0"/>
                </a:lnTo>
                <a:lnTo>
                  <a:pt x="32448" y="38061"/>
                </a:lnTo>
                <a:lnTo>
                  <a:pt x="221767" y="38061"/>
                </a:lnTo>
                <a:lnTo>
                  <a:pt x="221767" y="0"/>
                </a:lnTo>
                <a:close/>
              </a:path>
              <a:path w="259079" h="280035">
                <a:moveTo>
                  <a:pt x="223088" y="80759"/>
                </a:moveTo>
                <a:lnTo>
                  <a:pt x="218452" y="84074"/>
                </a:lnTo>
                <a:lnTo>
                  <a:pt x="0" y="84074"/>
                </a:lnTo>
                <a:lnTo>
                  <a:pt x="0" y="123126"/>
                </a:lnTo>
                <a:lnTo>
                  <a:pt x="200583" y="123126"/>
                </a:lnTo>
                <a:lnTo>
                  <a:pt x="181516" y="164201"/>
                </a:lnTo>
                <a:lnTo>
                  <a:pt x="148826" y="199256"/>
                </a:lnTo>
                <a:lnTo>
                  <a:pt x="103537" y="227110"/>
                </a:lnTo>
                <a:lnTo>
                  <a:pt x="46672" y="246583"/>
                </a:lnTo>
                <a:lnTo>
                  <a:pt x="53444" y="254038"/>
                </a:lnTo>
                <a:lnTo>
                  <a:pt x="60618" y="262764"/>
                </a:lnTo>
                <a:lnTo>
                  <a:pt x="67108" y="271673"/>
                </a:lnTo>
                <a:lnTo>
                  <a:pt x="71831" y="279679"/>
                </a:lnTo>
                <a:lnTo>
                  <a:pt x="126112" y="260084"/>
                </a:lnTo>
                <a:lnTo>
                  <a:pt x="169926" y="234038"/>
                </a:lnTo>
                <a:lnTo>
                  <a:pt x="204638" y="200015"/>
                </a:lnTo>
                <a:lnTo>
                  <a:pt x="231615" y="156492"/>
                </a:lnTo>
                <a:lnTo>
                  <a:pt x="252221" y="101942"/>
                </a:lnTo>
                <a:lnTo>
                  <a:pt x="255193" y="100952"/>
                </a:lnTo>
                <a:lnTo>
                  <a:pt x="257517" y="98958"/>
                </a:lnTo>
                <a:lnTo>
                  <a:pt x="258508" y="96977"/>
                </a:lnTo>
                <a:lnTo>
                  <a:pt x="223088" y="80759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1430" y="4845139"/>
            <a:ext cx="288290" cy="313690"/>
          </a:xfrm>
          <a:custGeom>
            <a:avLst/>
            <a:gdLst/>
            <a:ahLst/>
            <a:cxnLst/>
            <a:rect l="l" t="t" r="r" b="b"/>
            <a:pathLst>
              <a:path w="288289" h="313689">
                <a:moveTo>
                  <a:pt x="195275" y="7937"/>
                </a:moveTo>
                <a:lnTo>
                  <a:pt x="177406" y="21183"/>
                </a:lnTo>
                <a:lnTo>
                  <a:pt x="185282" y="29292"/>
                </a:lnTo>
                <a:lnTo>
                  <a:pt x="193665" y="38728"/>
                </a:lnTo>
                <a:lnTo>
                  <a:pt x="201934" y="48740"/>
                </a:lnTo>
                <a:lnTo>
                  <a:pt x="209181" y="58254"/>
                </a:lnTo>
                <a:lnTo>
                  <a:pt x="0" y="58254"/>
                </a:lnTo>
                <a:lnTo>
                  <a:pt x="0" y="97637"/>
                </a:lnTo>
                <a:lnTo>
                  <a:pt x="193624" y="97637"/>
                </a:lnTo>
                <a:lnTo>
                  <a:pt x="179294" y="143474"/>
                </a:lnTo>
                <a:lnTo>
                  <a:pt x="155717" y="185418"/>
                </a:lnTo>
                <a:lnTo>
                  <a:pt x="122226" y="222517"/>
                </a:lnTo>
                <a:lnTo>
                  <a:pt x="78154" y="253815"/>
                </a:lnTo>
                <a:lnTo>
                  <a:pt x="22834" y="278358"/>
                </a:lnTo>
                <a:lnTo>
                  <a:pt x="29844" y="285840"/>
                </a:lnTo>
                <a:lnTo>
                  <a:pt x="37441" y="294747"/>
                </a:lnTo>
                <a:lnTo>
                  <a:pt x="44849" y="304151"/>
                </a:lnTo>
                <a:lnTo>
                  <a:pt x="51295" y="313118"/>
                </a:lnTo>
                <a:lnTo>
                  <a:pt x="94770" y="293287"/>
                </a:lnTo>
                <a:lnTo>
                  <a:pt x="132397" y="269535"/>
                </a:lnTo>
                <a:lnTo>
                  <a:pt x="164569" y="241429"/>
                </a:lnTo>
                <a:lnTo>
                  <a:pt x="191680" y="208534"/>
                </a:lnTo>
                <a:lnTo>
                  <a:pt x="214124" y="170418"/>
                </a:lnTo>
                <a:lnTo>
                  <a:pt x="232293" y="126646"/>
                </a:lnTo>
                <a:lnTo>
                  <a:pt x="246583" y="76784"/>
                </a:lnTo>
                <a:lnTo>
                  <a:pt x="249567" y="75463"/>
                </a:lnTo>
                <a:lnTo>
                  <a:pt x="251879" y="73482"/>
                </a:lnTo>
                <a:lnTo>
                  <a:pt x="253199" y="71158"/>
                </a:lnTo>
                <a:lnTo>
                  <a:pt x="226390" y="58254"/>
                </a:lnTo>
                <a:lnTo>
                  <a:pt x="234670" y="51638"/>
                </a:lnTo>
                <a:lnTo>
                  <a:pt x="226791" y="40991"/>
                </a:lnTo>
                <a:lnTo>
                  <a:pt x="216758" y="29211"/>
                </a:lnTo>
                <a:lnTo>
                  <a:pt x="205947" y="17841"/>
                </a:lnTo>
                <a:lnTo>
                  <a:pt x="195275" y="7937"/>
                </a:lnTo>
                <a:close/>
              </a:path>
              <a:path w="288289" h="313689">
                <a:moveTo>
                  <a:pt x="248894" y="0"/>
                </a:moveTo>
                <a:lnTo>
                  <a:pt x="230695" y="14566"/>
                </a:lnTo>
                <a:lnTo>
                  <a:pt x="240593" y="24434"/>
                </a:lnTo>
                <a:lnTo>
                  <a:pt x="251299" y="36410"/>
                </a:lnTo>
                <a:lnTo>
                  <a:pt x="261209" y="48740"/>
                </a:lnTo>
                <a:lnTo>
                  <a:pt x="268427" y="59245"/>
                </a:lnTo>
                <a:lnTo>
                  <a:pt x="287959" y="44348"/>
                </a:lnTo>
                <a:lnTo>
                  <a:pt x="280178" y="33511"/>
                </a:lnTo>
                <a:lnTo>
                  <a:pt x="270413" y="21678"/>
                </a:lnTo>
                <a:lnTo>
                  <a:pt x="259654" y="10094"/>
                </a:lnTo>
                <a:lnTo>
                  <a:pt x="248894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0916" y="4867973"/>
            <a:ext cx="285115" cy="299085"/>
          </a:xfrm>
          <a:custGeom>
            <a:avLst/>
            <a:gdLst/>
            <a:ahLst/>
            <a:cxnLst/>
            <a:rect l="l" t="t" r="r" b="b"/>
            <a:pathLst>
              <a:path w="285114" h="299085">
                <a:moveTo>
                  <a:pt x="284645" y="0"/>
                </a:moveTo>
                <a:lnTo>
                  <a:pt x="0" y="0"/>
                </a:lnTo>
                <a:lnTo>
                  <a:pt x="0" y="298551"/>
                </a:lnTo>
                <a:lnTo>
                  <a:pt x="39725" y="298551"/>
                </a:lnTo>
                <a:lnTo>
                  <a:pt x="39725" y="283997"/>
                </a:lnTo>
                <a:lnTo>
                  <a:pt x="284645" y="283997"/>
                </a:lnTo>
                <a:lnTo>
                  <a:pt x="284645" y="247256"/>
                </a:lnTo>
                <a:lnTo>
                  <a:pt x="39725" y="247256"/>
                </a:lnTo>
                <a:lnTo>
                  <a:pt x="39725" y="36753"/>
                </a:lnTo>
                <a:lnTo>
                  <a:pt x="284645" y="36753"/>
                </a:lnTo>
                <a:lnTo>
                  <a:pt x="284645" y="0"/>
                </a:lnTo>
                <a:close/>
              </a:path>
              <a:path w="285114" h="299085">
                <a:moveTo>
                  <a:pt x="284645" y="283997"/>
                </a:moveTo>
                <a:lnTo>
                  <a:pt x="243281" y="283997"/>
                </a:lnTo>
                <a:lnTo>
                  <a:pt x="243281" y="298551"/>
                </a:lnTo>
                <a:lnTo>
                  <a:pt x="284645" y="298551"/>
                </a:lnTo>
                <a:lnTo>
                  <a:pt x="284645" y="283997"/>
                </a:lnTo>
                <a:close/>
              </a:path>
              <a:path w="285114" h="299085">
                <a:moveTo>
                  <a:pt x="284645" y="36753"/>
                </a:moveTo>
                <a:lnTo>
                  <a:pt x="243281" y="36753"/>
                </a:lnTo>
                <a:lnTo>
                  <a:pt x="243281" y="247256"/>
                </a:lnTo>
                <a:lnTo>
                  <a:pt x="284645" y="247256"/>
                </a:lnTo>
                <a:lnTo>
                  <a:pt x="284645" y="36753"/>
                </a:lnTo>
                <a:close/>
              </a:path>
              <a:path w="285114" h="299085">
                <a:moveTo>
                  <a:pt x="228714" y="195948"/>
                </a:moveTo>
                <a:lnTo>
                  <a:pt x="55613" y="195948"/>
                </a:lnTo>
                <a:lnTo>
                  <a:pt x="55613" y="229057"/>
                </a:lnTo>
                <a:lnTo>
                  <a:pt x="228714" y="229057"/>
                </a:lnTo>
                <a:lnTo>
                  <a:pt x="228714" y="195948"/>
                </a:lnTo>
                <a:close/>
              </a:path>
              <a:path w="285114" h="299085">
                <a:moveTo>
                  <a:pt x="159207" y="153911"/>
                </a:moveTo>
                <a:lnTo>
                  <a:pt x="122466" y="153911"/>
                </a:lnTo>
                <a:lnTo>
                  <a:pt x="122466" y="195948"/>
                </a:lnTo>
                <a:lnTo>
                  <a:pt x="159207" y="195948"/>
                </a:lnTo>
                <a:lnTo>
                  <a:pt x="159207" y="153911"/>
                </a:lnTo>
                <a:close/>
              </a:path>
              <a:path w="285114" h="299085">
                <a:moveTo>
                  <a:pt x="195948" y="153911"/>
                </a:moveTo>
                <a:lnTo>
                  <a:pt x="193954" y="153911"/>
                </a:lnTo>
                <a:lnTo>
                  <a:pt x="170129" y="165823"/>
                </a:lnTo>
                <a:lnTo>
                  <a:pt x="176306" y="173045"/>
                </a:lnTo>
                <a:lnTo>
                  <a:pt x="182579" y="180886"/>
                </a:lnTo>
                <a:lnTo>
                  <a:pt x="188422" y="188726"/>
                </a:lnTo>
                <a:lnTo>
                  <a:pt x="193306" y="195948"/>
                </a:lnTo>
                <a:lnTo>
                  <a:pt x="202234" y="195948"/>
                </a:lnTo>
                <a:lnTo>
                  <a:pt x="222427" y="185026"/>
                </a:lnTo>
                <a:lnTo>
                  <a:pt x="217265" y="178021"/>
                </a:lnTo>
                <a:lnTo>
                  <a:pt x="210673" y="169964"/>
                </a:lnTo>
                <a:lnTo>
                  <a:pt x="203339" y="161659"/>
                </a:lnTo>
                <a:lnTo>
                  <a:pt x="195948" y="153911"/>
                </a:lnTo>
                <a:close/>
              </a:path>
              <a:path w="285114" h="299085">
                <a:moveTo>
                  <a:pt x="216471" y="122135"/>
                </a:moveTo>
                <a:lnTo>
                  <a:pt x="68186" y="122135"/>
                </a:lnTo>
                <a:lnTo>
                  <a:pt x="68186" y="153911"/>
                </a:lnTo>
                <a:lnTo>
                  <a:pt x="216471" y="153911"/>
                </a:lnTo>
                <a:lnTo>
                  <a:pt x="216471" y="122135"/>
                </a:lnTo>
                <a:close/>
              </a:path>
              <a:path w="285114" h="299085">
                <a:moveTo>
                  <a:pt x="159207" y="88049"/>
                </a:moveTo>
                <a:lnTo>
                  <a:pt x="122466" y="88049"/>
                </a:lnTo>
                <a:lnTo>
                  <a:pt x="122466" y="122135"/>
                </a:lnTo>
                <a:lnTo>
                  <a:pt x="159207" y="122135"/>
                </a:lnTo>
                <a:lnTo>
                  <a:pt x="159207" y="88049"/>
                </a:lnTo>
                <a:close/>
              </a:path>
              <a:path w="285114" h="299085">
                <a:moveTo>
                  <a:pt x="223418" y="55283"/>
                </a:moveTo>
                <a:lnTo>
                  <a:pt x="59245" y="55283"/>
                </a:lnTo>
                <a:lnTo>
                  <a:pt x="59245" y="88049"/>
                </a:lnTo>
                <a:lnTo>
                  <a:pt x="223418" y="88049"/>
                </a:lnTo>
                <a:lnTo>
                  <a:pt x="223418" y="55283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30926" y="4853419"/>
            <a:ext cx="1518272" cy="313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0656" y="503447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690" y="0"/>
                </a:lnTo>
              </a:path>
            </a:pathLst>
          </a:custGeom>
          <a:ln w="33756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07428" y="4878908"/>
            <a:ext cx="168910" cy="259079"/>
          </a:xfrm>
          <a:custGeom>
            <a:avLst/>
            <a:gdLst/>
            <a:ahLst/>
            <a:cxnLst/>
            <a:rect l="l" t="t" r="r" b="b"/>
            <a:pathLst>
              <a:path w="168909" h="259079">
                <a:moveTo>
                  <a:pt x="64541" y="0"/>
                </a:moveTo>
                <a:lnTo>
                  <a:pt x="46030" y="407"/>
                </a:lnTo>
                <a:lnTo>
                  <a:pt x="28422" y="1528"/>
                </a:lnTo>
                <a:lnTo>
                  <a:pt x="12738" y="3209"/>
                </a:lnTo>
                <a:lnTo>
                  <a:pt x="0" y="5295"/>
                </a:lnTo>
                <a:lnTo>
                  <a:pt x="0" y="255524"/>
                </a:lnTo>
                <a:lnTo>
                  <a:pt x="10109" y="256738"/>
                </a:lnTo>
                <a:lnTo>
                  <a:pt x="22548" y="257800"/>
                </a:lnTo>
                <a:lnTo>
                  <a:pt x="37283" y="258552"/>
                </a:lnTo>
                <a:lnTo>
                  <a:pt x="54279" y="258838"/>
                </a:lnTo>
                <a:lnTo>
                  <a:pt x="85214" y="257301"/>
                </a:lnTo>
                <a:lnTo>
                  <a:pt x="130196" y="245288"/>
                </a:lnTo>
                <a:lnTo>
                  <a:pt x="156325" y="222084"/>
                </a:lnTo>
                <a:lnTo>
                  <a:pt x="59575" y="222084"/>
                </a:lnTo>
                <a:lnTo>
                  <a:pt x="53619" y="221767"/>
                </a:lnTo>
                <a:lnTo>
                  <a:pt x="48653" y="220764"/>
                </a:lnTo>
                <a:lnTo>
                  <a:pt x="48653" y="141325"/>
                </a:lnTo>
                <a:lnTo>
                  <a:pt x="153351" y="141325"/>
                </a:lnTo>
                <a:lnTo>
                  <a:pt x="138592" y="128715"/>
                </a:lnTo>
                <a:lnTo>
                  <a:pt x="118821" y="120484"/>
                </a:lnTo>
                <a:lnTo>
                  <a:pt x="118821" y="119151"/>
                </a:lnTo>
                <a:lnTo>
                  <a:pt x="136632" y="109495"/>
                </a:lnTo>
                <a:lnTo>
                  <a:pt x="140464" y="105587"/>
                </a:lnTo>
                <a:lnTo>
                  <a:pt x="48653" y="105587"/>
                </a:lnTo>
                <a:lnTo>
                  <a:pt x="48653" y="38061"/>
                </a:lnTo>
                <a:lnTo>
                  <a:pt x="52959" y="37071"/>
                </a:lnTo>
                <a:lnTo>
                  <a:pt x="59575" y="36410"/>
                </a:lnTo>
                <a:lnTo>
                  <a:pt x="152897" y="36410"/>
                </a:lnTo>
                <a:lnTo>
                  <a:pt x="152833" y="36242"/>
                </a:lnTo>
                <a:lnTo>
                  <a:pt x="120675" y="8518"/>
                </a:lnTo>
                <a:lnTo>
                  <a:pt x="86026" y="812"/>
                </a:lnTo>
                <a:lnTo>
                  <a:pt x="64541" y="0"/>
                </a:lnTo>
                <a:close/>
              </a:path>
              <a:path w="168909" h="259079">
                <a:moveTo>
                  <a:pt x="153351" y="141325"/>
                </a:moveTo>
                <a:lnTo>
                  <a:pt x="66865" y="141325"/>
                </a:lnTo>
                <a:lnTo>
                  <a:pt x="85334" y="143440"/>
                </a:lnTo>
                <a:lnTo>
                  <a:pt x="101447" y="150304"/>
                </a:lnTo>
                <a:lnTo>
                  <a:pt x="112846" y="162692"/>
                </a:lnTo>
                <a:lnTo>
                  <a:pt x="117170" y="181381"/>
                </a:lnTo>
                <a:lnTo>
                  <a:pt x="113240" y="199887"/>
                </a:lnTo>
                <a:lnTo>
                  <a:pt x="102608" y="212529"/>
                </a:lnTo>
                <a:lnTo>
                  <a:pt x="87011" y="219773"/>
                </a:lnTo>
                <a:lnTo>
                  <a:pt x="68186" y="222084"/>
                </a:lnTo>
                <a:lnTo>
                  <a:pt x="156325" y="222084"/>
                </a:lnTo>
                <a:lnTo>
                  <a:pt x="162475" y="211337"/>
                </a:lnTo>
                <a:lnTo>
                  <a:pt x="166951" y="197392"/>
                </a:lnTo>
                <a:lnTo>
                  <a:pt x="168478" y="182702"/>
                </a:lnTo>
                <a:lnTo>
                  <a:pt x="164723" y="160320"/>
                </a:lnTo>
                <a:lnTo>
                  <a:pt x="154327" y="142159"/>
                </a:lnTo>
                <a:lnTo>
                  <a:pt x="153351" y="141325"/>
                </a:lnTo>
                <a:close/>
              </a:path>
              <a:path w="168909" h="259079">
                <a:moveTo>
                  <a:pt x="152897" y="36410"/>
                </a:moveTo>
                <a:lnTo>
                  <a:pt x="70167" y="36410"/>
                </a:lnTo>
                <a:lnTo>
                  <a:pt x="85744" y="38095"/>
                </a:lnTo>
                <a:lnTo>
                  <a:pt x="98717" y="43689"/>
                </a:lnTo>
                <a:lnTo>
                  <a:pt x="107593" y="54000"/>
                </a:lnTo>
                <a:lnTo>
                  <a:pt x="110883" y="69837"/>
                </a:lnTo>
                <a:lnTo>
                  <a:pt x="107863" y="84220"/>
                </a:lnTo>
                <a:lnTo>
                  <a:pt x="99133" y="95532"/>
                </a:lnTo>
                <a:lnTo>
                  <a:pt x="85187" y="102934"/>
                </a:lnTo>
                <a:lnTo>
                  <a:pt x="66522" y="105587"/>
                </a:lnTo>
                <a:lnTo>
                  <a:pt x="140464" y="105587"/>
                </a:lnTo>
                <a:lnTo>
                  <a:pt x="149356" y="96520"/>
                </a:lnTo>
                <a:lnTo>
                  <a:pt x="156992" y="81125"/>
                </a:lnTo>
                <a:lnTo>
                  <a:pt x="159537" y="64211"/>
                </a:lnTo>
                <a:lnTo>
                  <a:pt x="157799" y="49357"/>
                </a:lnTo>
                <a:lnTo>
                  <a:pt x="152897" y="3641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96086" y="4853749"/>
            <a:ext cx="317500" cy="306705"/>
          </a:xfrm>
          <a:custGeom>
            <a:avLst/>
            <a:gdLst/>
            <a:ahLst/>
            <a:cxnLst/>
            <a:rect l="l" t="t" r="r" b="b"/>
            <a:pathLst>
              <a:path w="317500" h="306704">
                <a:moveTo>
                  <a:pt x="169799" y="159537"/>
                </a:moveTo>
                <a:lnTo>
                  <a:pt x="132067" y="159537"/>
                </a:lnTo>
                <a:lnTo>
                  <a:pt x="132067" y="248234"/>
                </a:lnTo>
                <a:lnTo>
                  <a:pt x="134745" y="276556"/>
                </a:lnTo>
                <a:lnTo>
                  <a:pt x="144064" y="294327"/>
                </a:lnTo>
                <a:lnTo>
                  <a:pt x="161947" y="303532"/>
                </a:lnTo>
                <a:lnTo>
                  <a:pt x="190322" y="306158"/>
                </a:lnTo>
                <a:lnTo>
                  <a:pt x="261810" y="306158"/>
                </a:lnTo>
                <a:lnTo>
                  <a:pt x="286135" y="302942"/>
                </a:lnTo>
                <a:lnTo>
                  <a:pt x="302271" y="292339"/>
                </a:lnTo>
                <a:lnTo>
                  <a:pt x="312079" y="272924"/>
                </a:lnTo>
                <a:lnTo>
                  <a:pt x="312473" y="270738"/>
                </a:lnTo>
                <a:lnTo>
                  <a:pt x="193624" y="270738"/>
                </a:lnTo>
                <a:lnTo>
                  <a:pt x="181103" y="269969"/>
                </a:lnTo>
                <a:lnTo>
                  <a:pt x="173891" y="266811"/>
                </a:lnTo>
                <a:lnTo>
                  <a:pt x="170589" y="259990"/>
                </a:lnTo>
                <a:lnTo>
                  <a:pt x="169913" y="249934"/>
                </a:lnTo>
                <a:lnTo>
                  <a:pt x="169799" y="159537"/>
                </a:lnTo>
                <a:close/>
              </a:path>
              <a:path w="317500" h="306704">
                <a:moveTo>
                  <a:pt x="282663" y="229031"/>
                </a:moveTo>
                <a:lnTo>
                  <a:pt x="280334" y="249934"/>
                </a:lnTo>
                <a:lnTo>
                  <a:pt x="276418" y="262672"/>
                </a:lnTo>
                <a:lnTo>
                  <a:pt x="269583" y="269017"/>
                </a:lnTo>
                <a:lnTo>
                  <a:pt x="258495" y="270738"/>
                </a:lnTo>
                <a:lnTo>
                  <a:pt x="312473" y="270738"/>
                </a:lnTo>
                <a:lnTo>
                  <a:pt x="317423" y="243268"/>
                </a:lnTo>
                <a:lnTo>
                  <a:pt x="308733" y="241047"/>
                </a:lnTo>
                <a:lnTo>
                  <a:pt x="299296" y="237645"/>
                </a:lnTo>
                <a:lnTo>
                  <a:pt x="290232" y="233495"/>
                </a:lnTo>
                <a:lnTo>
                  <a:pt x="282663" y="229031"/>
                </a:lnTo>
                <a:close/>
              </a:path>
              <a:path w="317500" h="306704">
                <a:moveTo>
                  <a:pt x="76796" y="116827"/>
                </a:moveTo>
                <a:lnTo>
                  <a:pt x="39725" y="116827"/>
                </a:lnTo>
                <a:lnTo>
                  <a:pt x="39725" y="211493"/>
                </a:lnTo>
                <a:lnTo>
                  <a:pt x="28769" y="215330"/>
                </a:lnTo>
                <a:lnTo>
                  <a:pt x="18372" y="218857"/>
                </a:lnTo>
                <a:lnTo>
                  <a:pt x="8719" y="222010"/>
                </a:lnTo>
                <a:lnTo>
                  <a:pt x="0" y="224726"/>
                </a:lnTo>
                <a:lnTo>
                  <a:pt x="17881" y="268757"/>
                </a:lnTo>
                <a:lnTo>
                  <a:pt x="20853" y="267766"/>
                </a:lnTo>
                <a:lnTo>
                  <a:pt x="22834" y="265112"/>
                </a:lnTo>
                <a:lnTo>
                  <a:pt x="23177" y="261797"/>
                </a:lnTo>
                <a:lnTo>
                  <a:pt x="42569" y="253637"/>
                </a:lnTo>
                <a:lnTo>
                  <a:pt x="65127" y="243890"/>
                </a:lnTo>
                <a:lnTo>
                  <a:pt x="89544" y="233087"/>
                </a:lnTo>
                <a:lnTo>
                  <a:pt x="114515" y="221754"/>
                </a:lnTo>
                <a:lnTo>
                  <a:pt x="109369" y="198247"/>
                </a:lnTo>
                <a:lnTo>
                  <a:pt x="76796" y="198247"/>
                </a:lnTo>
                <a:lnTo>
                  <a:pt x="76796" y="116827"/>
                </a:lnTo>
                <a:close/>
              </a:path>
              <a:path w="317500" h="306704">
                <a:moveTo>
                  <a:pt x="234670" y="131394"/>
                </a:moveTo>
                <a:lnTo>
                  <a:pt x="197599" y="131394"/>
                </a:lnTo>
                <a:lnTo>
                  <a:pt x="197599" y="235000"/>
                </a:lnTo>
                <a:lnTo>
                  <a:pt x="234670" y="235000"/>
                </a:lnTo>
                <a:lnTo>
                  <a:pt x="234670" y="131394"/>
                </a:lnTo>
                <a:close/>
              </a:path>
              <a:path w="317500" h="306704">
                <a:moveTo>
                  <a:pt x="239636" y="187655"/>
                </a:moveTo>
                <a:lnTo>
                  <a:pt x="242605" y="194930"/>
                </a:lnTo>
                <a:lnTo>
                  <a:pt x="245013" y="203631"/>
                </a:lnTo>
                <a:lnTo>
                  <a:pt x="246799" y="212704"/>
                </a:lnTo>
                <a:lnTo>
                  <a:pt x="247904" y="221094"/>
                </a:lnTo>
                <a:lnTo>
                  <a:pt x="270316" y="219657"/>
                </a:lnTo>
                <a:lnTo>
                  <a:pt x="286180" y="214558"/>
                </a:lnTo>
                <a:lnTo>
                  <a:pt x="295897" y="204619"/>
                </a:lnTo>
                <a:lnTo>
                  <a:pt x="299872" y="188658"/>
                </a:lnTo>
                <a:lnTo>
                  <a:pt x="299912" y="187998"/>
                </a:lnTo>
                <a:lnTo>
                  <a:pt x="245262" y="187998"/>
                </a:lnTo>
                <a:lnTo>
                  <a:pt x="239636" y="187655"/>
                </a:lnTo>
                <a:close/>
              </a:path>
              <a:path w="317500" h="306704">
                <a:moveTo>
                  <a:pt x="106908" y="187007"/>
                </a:moveTo>
                <a:lnTo>
                  <a:pt x="76796" y="198247"/>
                </a:lnTo>
                <a:lnTo>
                  <a:pt x="109369" y="198247"/>
                </a:lnTo>
                <a:lnTo>
                  <a:pt x="106908" y="187007"/>
                </a:lnTo>
                <a:close/>
              </a:path>
              <a:path w="317500" h="306704">
                <a:moveTo>
                  <a:pt x="302068" y="102603"/>
                </a:moveTo>
                <a:lnTo>
                  <a:pt x="264134" y="102603"/>
                </a:lnTo>
                <a:lnTo>
                  <a:pt x="264077" y="131394"/>
                </a:lnTo>
                <a:lnTo>
                  <a:pt x="263957" y="148648"/>
                </a:lnTo>
                <a:lnTo>
                  <a:pt x="261810" y="187007"/>
                </a:lnTo>
                <a:lnTo>
                  <a:pt x="259829" y="187998"/>
                </a:lnTo>
                <a:lnTo>
                  <a:pt x="299912" y="187998"/>
                </a:lnTo>
                <a:lnTo>
                  <a:pt x="300798" y="173508"/>
                </a:lnTo>
                <a:lnTo>
                  <a:pt x="301534" y="148648"/>
                </a:lnTo>
                <a:lnTo>
                  <a:pt x="301967" y="118160"/>
                </a:lnTo>
                <a:lnTo>
                  <a:pt x="302068" y="102603"/>
                </a:lnTo>
                <a:close/>
              </a:path>
              <a:path w="317500" h="306704">
                <a:moveTo>
                  <a:pt x="132067" y="32766"/>
                </a:moveTo>
                <a:lnTo>
                  <a:pt x="132067" y="118160"/>
                </a:lnTo>
                <a:lnTo>
                  <a:pt x="91351" y="135369"/>
                </a:lnTo>
                <a:lnTo>
                  <a:pt x="106248" y="170776"/>
                </a:lnTo>
                <a:lnTo>
                  <a:pt x="132067" y="159537"/>
                </a:lnTo>
                <a:lnTo>
                  <a:pt x="169799" y="159537"/>
                </a:lnTo>
                <a:lnTo>
                  <a:pt x="169799" y="143306"/>
                </a:lnTo>
                <a:lnTo>
                  <a:pt x="197599" y="131394"/>
                </a:lnTo>
                <a:lnTo>
                  <a:pt x="234670" y="131394"/>
                </a:lnTo>
                <a:lnTo>
                  <a:pt x="234670" y="115176"/>
                </a:lnTo>
                <a:lnTo>
                  <a:pt x="264134" y="102603"/>
                </a:lnTo>
                <a:lnTo>
                  <a:pt x="302068" y="102603"/>
                </a:lnTo>
                <a:lnTo>
                  <a:pt x="302071" y="101930"/>
                </a:lnTo>
                <a:lnTo>
                  <a:pt x="169799" y="101930"/>
                </a:lnTo>
                <a:lnTo>
                  <a:pt x="169799" y="41363"/>
                </a:lnTo>
                <a:lnTo>
                  <a:pt x="175755" y="40373"/>
                </a:lnTo>
                <a:lnTo>
                  <a:pt x="178066" y="38392"/>
                </a:lnTo>
                <a:lnTo>
                  <a:pt x="178409" y="35407"/>
                </a:lnTo>
                <a:lnTo>
                  <a:pt x="132067" y="32766"/>
                </a:lnTo>
                <a:close/>
              </a:path>
              <a:path w="317500" h="306704">
                <a:moveTo>
                  <a:pt x="107899" y="79108"/>
                </a:moveTo>
                <a:lnTo>
                  <a:pt x="7289" y="79108"/>
                </a:lnTo>
                <a:lnTo>
                  <a:pt x="7289" y="116827"/>
                </a:lnTo>
                <a:lnTo>
                  <a:pt x="107899" y="116827"/>
                </a:lnTo>
                <a:lnTo>
                  <a:pt x="107899" y="79108"/>
                </a:lnTo>
                <a:close/>
              </a:path>
              <a:path w="317500" h="306704">
                <a:moveTo>
                  <a:pt x="197599" y="0"/>
                </a:moveTo>
                <a:lnTo>
                  <a:pt x="197599" y="90017"/>
                </a:lnTo>
                <a:lnTo>
                  <a:pt x="169799" y="101930"/>
                </a:lnTo>
                <a:lnTo>
                  <a:pt x="302071" y="101930"/>
                </a:lnTo>
                <a:lnTo>
                  <a:pt x="302183" y="74460"/>
                </a:lnTo>
                <a:lnTo>
                  <a:pt x="234670" y="74460"/>
                </a:lnTo>
                <a:lnTo>
                  <a:pt x="234670" y="8267"/>
                </a:lnTo>
                <a:lnTo>
                  <a:pt x="240626" y="7607"/>
                </a:lnTo>
                <a:lnTo>
                  <a:pt x="242951" y="5613"/>
                </a:lnTo>
                <a:lnTo>
                  <a:pt x="243281" y="2311"/>
                </a:lnTo>
                <a:lnTo>
                  <a:pt x="197599" y="0"/>
                </a:lnTo>
                <a:close/>
              </a:path>
              <a:path w="317500" h="306704">
                <a:moveTo>
                  <a:pt x="39725" y="2971"/>
                </a:moveTo>
                <a:lnTo>
                  <a:pt x="39725" y="79108"/>
                </a:lnTo>
                <a:lnTo>
                  <a:pt x="76796" y="79108"/>
                </a:lnTo>
                <a:lnTo>
                  <a:pt x="76796" y="11582"/>
                </a:lnTo>
                <a:lnTo>
                  <a:pt x="82753" y="10591"/>
                </a:lnTo>
                <a:lnTo>
                  <a:pt x="85064" y="8928"/>
                </a:lnTo>
                <a:lnTo>
                  <a:pt x="85394" y="5613"/>
                </a:lnTo>
                <a:lnTo>
                  <a:pt x="39725" y="2971"/>
                </a:lnTo>
                <a:close/>
              </a:path>
              <a:path w="317500" h="306704">
                <a:moveTo>
                  <a:pt x="275717" y="54610"/>
                </a:moveTo>
                <a:lnTo>
                  <a:pt x="267766" y="60236"/>
                </a:lnTo>
                <a:lnTo>
                  <a:pt x="234670" y="74460"/>
                </a:lnTo>
                <a:lnTo>
                  <a:pt x="302183" y="74460"/>
                </a:lnTo>
                <a:lnTo>
                  <a:pt x="302196" y="71158"/>
                </a:lnTo>
                <a:lnTo>
                  <a:pt x="304507" y="69837"/>
                </a:lnTo>
                <a:lnTo>
                  <a:pt x="306501" y="67843"/>
                </a:lnTo>
                <a:lnTo>
                  <a:pt x="307149" y="66192"/>
                </a:lnTo>
                <a:lnTo>
                  <a:pt x="275717" y="5461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6619" y="4871288"/>
            <a:ext cx="292735" cy="294640"/>
          </a:xfrm>
          <a:custGeom>
            <a:avLst/>
            <a:gdLst/>
            <a:ahLst/>
            <a:cxnLst/>
            <a:rect l="l" t="t" r="r" b="b"/>
            <a:pathLst>
              <a:path w="292734" h="294639">
                <a:moveTo>
                  <a:pt x="284645" y="0"/>
                </a:moveTo>
                <a:lnTo>
                  <a:pt x="0" y="0"/>
                </a:lnTo>
                <a:lnTo>
                  <a:pt x="0" y="294589"/>
                </a:lnTo>
                <a:lnTo>
                  <a:pt x="39725" y="294589"/>
                </a:lnTo>
                <a:lnTo>
                  <a:pt x="39725" y="278701"/>
                </a:lnTo>
                <a:lnTo>
                  <a:pt x="292595" y="278701"/>
                </a:lnTo>
                <a:lnTo>
                  <a:pt x="292595" y="240626"/>
                </a:lnTo>
                <a:lnTo>
                  <a:pt x="39725" y="240626"/>
                </a:lnTo>
                <a:lnTo>
                  <a:pt x="39725" y="38074"/>
                </a:lnTo>
                <a:lnTo>
                  <a:pt x="284645" y="38074"/>
                </a:lnTo>
                <a:lnTo>
                  <a:pt x="284645" y="0"/>
                </a:lnTo>
                <a:close/>
              </a:path>
              <a:path w="292734" h="294639">
                <a:moveTo>
                  <a:pt x="90360" y="63220"/>
                </a:moveTo>
                <a:lnTo>
                  <a:pt x="63881" y="88049"/>
                </a:lnTo>
                <a:lnTo>
                  <a:pt x="81277" y="98998"/>
                </a:lnTo>
                <a:lnTo>
                  <a:pt x="99047" y="110880"/>
                </a:lnTo>
                <a:lnTo>
                  <a:pt x="116941" y="123510"/>
                </a:lnTo>
                <a:lnTo>
                  <a:pt x="134708" y="136702"/>
                </a:lnTo>
                <a:lnTo>
                  <a:pt x="115329" y="156582"/>
                </a:lnTo>
                <a:lnTo>
                  <a:pt x="95076" y="174850"/>
                </a:lnTo>
                <a:lnTo>
                  <a:pt x="74203" y="191256"/>
                </a:lnTo>
                <a:lnTo>
                  <a:pt x="52959" y="205549"/>
                </a:lnTo>
                <a:lnTo>
                  <a:pt x="60949" y="211707"/>
                </a:lnTo>
                <a:lnTo>
                  <a:pt x="69713" y="219078"/>
                </a:lnTo>
                <a:lnTo>
                  <a:pt x="78044" y="226634"/>
                </a:lnTo>
                <a:lnTo>
                  <a:pt x="84734" y="233349"/>
                </a:lnTo>
                <a:lnTo>
                  <a:pt x="105873" y="217936"/>
                </a:lnTo>
                <a:lnTo>
                  <a:pt x="126517" y="200664"/>
                </a:lnTo>
                <a:lnTo>
                  <a:pt x="146542" y="181780"/>
                </a:lnTo>
                <a:lnTo>
                  <a:pt x="165823" y="161531"/>
                </a:lnTo>
                <a:lnTo>
                  <a:pt x="227230" y="161531"/>
                </a:lnTo>
                <a:lnTo>
                  <a:pt x="210339" y="146814"/>
                </a:lnTo>
                <a:lnTo>
                  <a:pt x="191312" y="131406"/>
                </a:lnTo>
                <a:lnTo>
                  <a:pt x="203408" y="115286"/>
                </a:lnTo>
                <a:lnTo>
                  <a:pt x="208745" y="107581"/>
                </a:lnTo>
                <a:lnTo>
                  <a:pt x="158877" y="107581"/>
                </a:lnTo>
                <a:lnTo>
                  <a:pt x="141609" y="95619"/>
                </a:lnTo>
                <a:lnTo>
                  <a:pt x="124247" y="84158"/>
                </a:lnTo>
                <a:lnTo>
                  <a:pt x="107070" y="73318"/>
                </a:lnTo>
                <a:lnTo>
                  <a:pt x="90360" y="63220"/>
                </a:lnTo>
                <a:close/>
              </a:path>
              <a:path w="292734" h="294639">
                <a:moveTo>
                  <a:pt x="227230" y="161531"/>
                </a:moveTo>
                <a:lnTo>
                  <a:pt x="165823" y="161531"/>
                </a:lnTo>
                <a:lnTo>
                  <a:pt x="183947" y="177112"/>
                </a:lnTo>
                <a:lnTo>
                  <a:pt x="200331" y="192387"/>
                </a:lnTo>
                <a:lnTo>
                  <a:pt x="214603" y="207045"/>
                </a:lnTo>
                <a:lnTo>
                  <a:pt x="226390" y="220776"/>
                </a:lnTo>
                <a:lnTo>
                  <a:pt x="256184" y="190982"/>
                </a:lnTo>
                <a:lnTo>
                  <a:pt x="243301" y="176882"/>
                </a:lnTo>
                <a:lnTo>
                  <a:pt x="227844" y="162066"/>
                </a:lnTo>
                <a:lnTo>
                  <a:pt x="227230" y="161531"/>
                </a:lnTo>
                <a:close/>
              </a:path>
              <a:path w="292734" h="294639">
                <a:moveTo>
                  <a:pt x="200240" y="42697"/>
                </a:moveTo>
                <a:lnTo>
                  <a:pt x="191270" y="59257"/>
                </a:lnTo>
                <a:lnTo>
                  <a:pt x="181302" y="75634"/>
                </a:lnTo>
                <a:lnTo>
                  <a:pt x="170462" y="91764"/>
                </a:lnTo>
                <a:lnTo>
                  <a:pt x="158877" y="107581"/>
                </a:lnTo>
                <a:lnTo>
                  <a:pt x="208745" y="107581"/>
                </a:lnTo>
                <a:lnTo>
                  <a:pt x="214853" y="98763"/>
                </a:lnTo>
                <a:lnTo>
                  <a:pt x="225615" y="81927"/>
                </a:lnTo>
                <a:lnTo>
                  <a:pt x="235661" y="64871"/>
                </a:lnTo>
                <a:lnTo>
                  <a:pt x="241655" y="64871"/>
                </a:lnTo>
                <a:lnTo>
                  <a:pt x="244271" y="64211"/>
                </a:lnTo>
                <a:lnTo>
                  <a:pt x="245922" y="61239"/>
                </a:lnTo>
                <a:lnTo>
                  <a:pt x="200240" y="42697"/>
                </a:lnTo>
                <a:close/>
              </a:path>
              <a:path w="292734" h="294639">
                <a:moveTo>
                  <a:pt x="241655" y="64871"/>
                </a:moveTo>
                <a:lnTo>
                  <a:pt x="235661" y="64871"/>
                </a:lnTo>
                <a:lnTo>
                  <a:pt x="240296" y="65214"/>
                </a:lnTo>
                <a:lnTo>
                  <a:pt x="241655" y="64871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28451" y="4021302"/>
            <a:ext cx="150240" cy="243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7622" y="4021315"/>
            <a:ext cx="159435" cy="2474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4879" y="4025112"/>
            <a:ext cx="97840" cy="2401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71033" y="4021302"/>
            <a:ext cx="159753" cy="2474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59704" y="4208386"/>
            <a:ext cx="57150" cy="60960"/>
          </a:xfrm>
          <a:custGeom>
            <a:avLst/>
            <a:gdLst/>
            <a:ahLst/>
            <a:cxnLst/>
            <a:rect l="l" t="t" r="r" b="b"/>
            <a:pathLst>
              <a:path w="57150" h="60960">
                <a:moveTo>
                  <a:pt x="28270" y="0"/>
                </a:moveTo>
                <a:lnTo>
                  <a:pt x="17021" y="2259"/>
                </a:lnTo>
                <a:lnTo>
                  <a:pt x="8062" y="8539"/>
                </a:lnTo>
                <a:lnTo>
                  <a:pt x="2140" y="18093"/>
                </a:lnTo>
                <a:lnTo>
                  <a:pt x="0" y="30175"/>
                </a:lnTo>
                <a:lnTo>
                  <a:pt x="2004" y="42121"/>
                </a:lnTo>
                <a:lnTo>
                  <a:pt x="7700" y="51685"/>
                </a:lnTo>
                <a:lnTo>
                  <a:pt x="16614" y="58035"/>
                </a:lnTo>
                <a:lnTo>
                  <a:pt x="28270" y="60337"/>
                </a:lnTo>
                <a:lnTo>
                  <a:pt x="39925" y="58125"/>
                </a:lnTo>
                <a:lnTo>
                  <a:pt x="48839" y="51923"/>
                </a:lnTo>
                <a:lnTo>
                  <a:pt x="54535" y="42389"/>
                </a:lnTo>
                <a:lnTo>
                  <a:pt x="56540" y="30175"/>
                </a:lnTo>
                <a:lnTo>
                  <a:pt x="54444" y="17820"/>
                </a:lnTo>
                <a:lnTo>
                  <a:pt x="48596" y="8296"/>
                </a:lnTo>
                <a:lnTo>
                  <a:pt x="39652" y="2168"/>
                </a:lnTo>
                <a:lnTo>
                  <a:pt x="28270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38813" y="4021315"/>
            <a:ext cx="159435" cy="2471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7496" y="4208386"/>
            <a:ext cx="57150" cy="60960"/>
          </a:xfrm>
          <a:custGeom>
            <a:avLst/>
            <a:gdLst/>
            <a:ahLst/>
            <a:cxnLst/>
            <a:rect l="l" t="t" r="r" b="b"/>
            <a:pathLst>
              <a:path w="57150" h="60960">
                <a:moveTo>
                  <a:pt x="28270" y="0"/>
                </a:moveTo>
                <a:lnTo>
                  <a:pt x="17021" y="2259"/>
                </a:lnTo>
                <a:lnTo>
                  <a:pt x="8062" y="8539"/>
                </a:lnTo>
                <a:lnTo>
                  <a:pt x="2140" y="18093"/>
                </a:lnTo>
                <a:lnTo>
                  <a:pt x="0" y="30175"/>
                </a:lnTo>
                <a:lnTo>
                  <a:pt x="2004" y="42121"/>
                </a:lnTo>
                <a:lnTo>
                  <a:pt x="7700" y="51685"/>
                </a:lnTo>
                <a:lnTo>
                  <a:pt x="16614" y="58035"/>
                </a:lnTo>
                <a:lnTo>
                  <a:pt x="28270" y="60337"/>
                </a:lnTo>
                <a:lnTo>
                  <a:pt x="39925" y="58125"/>
                </a:lnTo>
                <a:lnTo>
                  <a:pt x="48839" y="51923"/>
                </a:lnTo>
                <a:lnTo>
                  <a:pt x="54535" y="42389"/>
                </a:lnTo>
                <a:lnTo>
                  <a:pt x="56540" y="30175"/>
                </a:lnTo>
                <a:lnTo>
                  <a:pt x="54444" y="17820"/>
                </a:lnTo>
                <a:lnTo>
                  <a:pt x="48596" y="8296"/>
                </a:lnTo>
                <a:lnTo>
                  <a:pt x="39652" y="2168"/>
                </a:lnTo>
                <a:lnTo>
                  <a:pt x="28270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2637" y="4025125"/>
            <a:ext cx="149593" cy="2401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31734" y="3406013"/>
            <a:ext cx="533400" cy="157480"/>
          </a:xfrm>
          <a:custGeom>
            <a:avLst/>
            <a:gdLst/>
            <a:ahLst/>
            <a:cxnLst/>
            <a:rect l="l" t="t" r="r" b="b"/>
            <a:pathLst>
              <a:path w="533400" h="157479">
                <a:moveTo>
                  <a:pt x="0" y="157479"/>
                </a:moveTo>
                <a:lnTo>
                  <a:pt x="533069" y="157479"/>
                </a:lnTo>
                <a:lnTo>
                  <a:pt x="533069" y="0"/>
                </a:lnTo>
                <a:lnTo>
                  <a:pt x="0" y="0"/>
                </a:lnTo>
                <a:lnTo>
                  <a:pt x="0" y="157479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1734" y="2594483"/>
            <a:ext cx="186690" cy="811530"/>
          </a:xfrm>
          <a:custGeom>
            <a:avLst/>
            <a:gdLst/>
            <a:ahLst/>
            <a:cxnLst/>
            <a:rect l="l" t="t" r="r" b="b"/>
            <a:pathLst>
              <a:path w="186690" h="811529">
                <a:moveTo>
                  <a:pt x="0" y="811530"/>
                </a:moveTo>
                <a:lnTo>
                  <a:pt x="186512" y="811530"/>
                </a:lnTo>
                <a:lnTo>
                  <a:pt x="186512" y="0"/>
                </a:lnTo>
                <a:lnTo>
                  <a:pt x="0" y="0"/>
                </a:lnTo>
                <a:lnTo>
                  <a:pt x="0" y="81153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7686" y="2580538"/>
            <a:ext cx="675640" cy="995680"/>
          </a:xfrm>
          <a:custGeom>
            <a:avLst/>
            <a:gdLst/>
            <a:ahLst/>
            <a:cxnLst/>
            <a:rect l="l" t="t" r="r" b="b"/>
            <a:pathLst>
              <a:path w="675639" h="995679">
                <a:moveTo>
                  <a:pt x="475094" y="0"/>
                </a:moveTo>
                <a:lnTo>
                  <a:pt x="430170" y="1778"/>
                </a:lnTo>
                <a:lnTo>
                  <a:pt x="386275" y="7110"/>
                </a:lnTo>
                <a:lnTo>
                  <a:pt x="343628" y="15991"/>
                </a:lnTo>
                <a:lnTo>
                  <a:pt x="302448" y="28416"/>
                </a:lnTo>
                <a:lnTo>
                  <a:pt x="262953" y="44381"/>
                </a:lnTo>
                <a:lnTo>
                  <a:pt x="225361" y="63881"/>
                </a:lnTo>
                <a:lnTo>
                  <a:pt x="189891" y="86912"/>
                </a:lnTo>
                <a:lnTo>
                  <a:pt x="156762" y="113469"/>
                </a:lnTo>
                <a:lnTo>
                  <a:pt x="126193" y="143547"/>
                </a:lnTo>
                <a:lnTo>
                  <a:pt x="98401" y="177142"/>
                </a:lnTo>
                <a:lnTo>
                  <a:pt x="73606" y="214249"/>
                </a:lnTo>
                <a:lnTo>
                  <a:pt x="52026" y="254863"/>
                </a:lnTo>
                <a:lnTo>
                  <a:pt x="33879" y="298980"/>
                </a:lnTo>
                <a:lnTo>
                  <a:pt x="19385" y="346596"/>
                </a:lnTo>
                <a:lnTo>
                  <a:pt x="8761" y="397706"/>
                </a:lnTo>
                <a:lnTo>
                  <a:pt x="2226" y="452304"/>
                </a:lnTo>
                <a:lnTo>
                  <a:pt x="0" y="510387"/>
                </a:lnTo>
                <a:lnTo>
                  <a:pt x="1882" y="563185"/>
                </a:lnTo>
                <a:lnTo>
                  <a:pt x="7499" y="613728"/>
                </a:lnTo>
                <a:lnTo>
                  <a:pt x="16804" y="661855"/>
                </a:lnTo>
                <a:lnTo>
                  <a:pt x="29752" y="707409"/>
                </a:lnTo>
                <a:lnTo>
                  <a:pt x="46295" y="750231"/>
                </a:lnTo>
                <a:lnTo>
                  <a:pt x="66388" y="790162"/>
                </a:lnTo>
                <a:lnTo>
                  <a:pt x="89985" y="827044"/>
                </a:lnTo>
                <a:lnTo>
                  <a:pt x="117040" y="860717"/>
                </a:lnTo>
                <a:lnTo>
                  <a:pt x="147505" y="891023"/>
                </a:lnTo>
                <a:lnTo>
                  <a:pt x="181337" y="917803"/>
                </a:lnTo>
                <a:lnTo>
                  <a:pt x="218487" y="940898"/>
                </a:lnTo>
                <a:lnTo>
                  <a:pt x="258910" y="960150"/>
                </a:lnTo>
                <a:lnTo>
                  <a:pt x="302561" y="975401"/>
                </a:lnTo>
                <a:lnTo>
                  <a:pt x="349392" y="986490"/>
                </a:lnTo>
                <a:lnTo>
                  <a:pt x="399357" y="993261"/>
                </a:lnTo>
                <a:lnTo>
                  <a:pt x="452412" y="995552"/>
                </a:lnTo>
                <a:lnTo>
                  <a:pt x="522746" y="992324"/>
                </a:lnTo>
                <a:lnTo>
                  <a:pt x="583157" y="983899"/>
                </a:lnTo>
                <a:lnTo>
                  <a:pt x="631754" y="972166"/>
                </a:lnTo>
                <a:lnTo>
                  <a:pt x="666648" y="959015"/>
                </a:lnTo>
                <a:lnTo>
                  <a:pt x="645074" y="836777"/>
                </a:lnTo>
                <a:lnTo>
                  <a:pt x="482663" y="836777"/>
                </a:lnTo>
                <a:lnTo>
                  <a:pt x="436488" y="833882"/>
                </a:lnTo>
                <a:lnTo>
                  <a:pt x="393660" y="825244"/>
                </a:lnTo>
                <a:lnTo>
                  <a:pt x="354400" y="810931"/>
                </a:lnTo>
                <a:lnTo>
                  <a:pt x="318929" y="791010"/>
                </a:lnTo>
                <a:lnTo>
                  <a:pt x="287468" y="765550"/>
                </a:lnTo>
                <a:lnTo>
                  <a:pt x="260240" y="734620"/>
                </a:lnTo>
                <a:lnTo>
                  <a:pt x="237466" y="698288"/>
                </a:lnTo>
                <a:lnTo>
                  <a:pt x="219367" y="656622"/>
                </a:lnTo>
                <a:lnTo>
                  <a:pt x="206166" y="609690"/>
                </a:lnTo>
                <a:lnTo>
                  <a:pt x="198082" y="557561"/>
                </a:lnTo>
                <a:lnTo>
                  <a:pt x="195338" y="500303"/>
                </a:lnTo>
                <a:lnTo>
                  <a:pt x="198452" y="439460"/>
                </a:lnTo>
                <a:lnTo>
                  <a:pt x="207502" y="384735"/>
                </a:lnTo>
                <a:lnTo>
                  <a:pt x="222052" y="336059"/>
                </a:lnTo>
                <a:lnTo>
                  <a:pt x="241662" y="293366"/>
                </a:lnTo>
                <a:lnTo>
                  <a:pt x="265897" y="256585"/>
                </a:lnTo>
                <a:lnTo>
                  <a:pt x="294319" y="225650"/>
                </a:lnTo>
                <a:lnTo>
                  <a:pt x="326490" y="200493"/>
                </a:lnTo>
                <a:lnTo>
                  <a:pt x="361973" y="181044"/>
                </a:lnTo>
                <a:lnTo>
                  <a:pt x="400331" y="167237"/>
                </a:lnTo>
                <a:lnTo>
                  <a:pt x="441126" y="159003"/>
                </a:lnTo>
                <a:lnTo>
                  <a:pt x="483920" y="156273"/>
                </a:lnTo>
                <a:lnTo>
                  <a:pt x="646534" y="156273"/>
                </a:lnTo>
                <a:lnTo>
                  <a:pt x="675462" y="36550"/>
                </a:lnTo>
                <a:lnTo>
                  <a:pt x="647172" y="24458"/>
                </a:lnTo>
                <a:lnTo>
                  <a:pt x="604110" y="12603"/>
                </a:lnTo>
                <a:lnTo>
                  <a:pt x="546631" y="3583"/>
                </a:lnTo>
                <a:lnTo>
                  <a:pt x="475094" y="0"/>
                </a:lnTo>
                <a:close/>
              </a:path>
              <a:path w="675639" h="995679">
                <a:moveTo>
                  <a:pt x="640181" y="809053"/>
                </a:moveTo>
                <a:lnTo>
                  <a:pt x="607770" y="820296"/>
                </a:lnTo>
                <a:lnTo>
                  <a:pt x="568980" y="829059"/>
                </a:lnTo>
                <a:lnTo>
                  <a:pt x="526412" y="834749"/>
                </a:lnTo>
                <a:lnTo>
                  <a:pt x="482663" y="836777"/>
                </a:lnTo>
                <a:lnTo>
                  <a:pt x="645074" y="836777"/>
                </a:lnTo>
                <a:lnTo>
                  <a:pt x="640181" y="809053"/>
                </a:lnTo>
                <a:close/>
              </a:path>
              <a:path w="675639" h="995679">
                <a:moveTo>
                  <a:pt x="646534" y="156273"/>
                </a:moveTo>
                <a:lnTo>
                  <a:pt x="483920" y="156273"/>
                </a:lnTo>
                <a:lnTo>
                  <a:pt x="531000" y="158890"/>
                </a:lnTo>
                <a:lnTo>
                  <a:pt x="572290" y="165877"/>
                </a:lnTo>
                <a:lnTo>
                  <a:pt x="608147" y="175936"/>
                </a:lnTo>
                <a:lnTo>
                  <a:pt x="638924" y="187769"/>
                </a:lnTo>
                <a:lnTo>
                  <a:pt x="646534" y="156273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6463" y="2594407"/>
            <a:ext cx="186690" cy="969644"/>
          </a:xfrm>
          <a:custGeom>
            <a:avLst/>
            <a:gdLst/>
            <a:ahLst/>
            <a:cxnLst/>
            <a:rect l="l" t="t" r="r" b="b"/>
            <a:pathLst>
              <a:path w="186689" h="969645">
                <a:moveTo>
                  <a:pt x="0" y="0"/>
                </a:moveTo>
                <a:lnTo>
                  <a:pt x="186512" y="0"/>
                </a:lnTo>
                <a:lnTo>
                  <a:pt x="186512" y="969086"/>
                </a:lnTo>
                <a:lnTo>
                  <a:pt x="0" y="969086"/>
                </a:lnTo>
                <a:lnTo>
                  <a:pt x="0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8011" y="3158363"/>
            <a:ext cx="186690" cy="405130"/>
          </a:xfrm>
          <a:custGeom>
            <a:avLst/>
            <a:gdLst/>
            <a:ahLst/>
            <a:cxnLst/>
            <a:rect l="l" t="t" r="r" b="b"/>
            <a:pathLst>
              <a:path w="186689" h="405129">
                <a:moveTo>
                  <a:pt x="0" y="405129"/>
                </a:moveTo>
                <a:lnTo>
                  <a:pt x="186512" y="405129"/>
                </a:lnTo>
                <a:lnTo>
                  <a:pt x="186512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8011" y="3005963"/>
            <a:ext cx="496570" cy="152400"/>
          </a:xfrm>
          <a:custGeom>
            <a:avLst/>
            <a:gdLst/>
            <a:ahLst/>
            <a:cxnLst/>
            <a:rect l="l" t="t" r="r" b="b"/>
            <a:pathLst>
              <a:path w="496570" h="152400">
                <a:moveTo>
                  <a:pt x="0" y="152400"/>
                </a:moveTo>
                <a:lnTo>
                  <a:pt x="496519" y="152400"/>
                </a:lnTo>
                <a:lnTo>
                  <a:pt x="49651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8011" y="2750693"/>
            <a:ext cx="186690" cy="255270"/>
          </a:xfrm>
          <a:custGeom>
            <a:avLst/>
            <a:gdLst/>
            <a:ahLst/>
            <a:cxnLst/>
            <a:rect l="l" t="t" r="r" b="b"/>
            <a:pathLst>
              <a:path w="186689" h="255269">
                <a:moveTo>
                  <a:pt x="0" y="255269"/>
                </a:moveTo>
                <a:lnTo>
                  <a:pt x="186512" y="255269"/>
                </a:lnTo>
                <a:lnTo>
                  <a:pt x="186512" y="0"/>
                </a:lnTo>
                <a:lnTo>
                  <a:pt x="0" y="0"/>
                </a:lnTo>
                <a:lnTo>
                  <a:pt x="0" y="255269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8011" y="2594483"/>
            <a:ext cx="519430" cy="156210"/>
          </a:xfrm>
          <a:custGeom>
            <a:avLst/>
            <a:gdLst/>
            <a:ahLst/>
            <a:cxnLst/>
            <a:rect l="l" t="t" r="r" b="b"/>
            <a:pathLst>
              <a:path w="519429" h="156210">
                <a:moveTo>
                  <a:pt x="0" y="156210"/>
                </a:moveTo>
                <a:lnTo>
                  <a:pt x="519201" y="156210"/>
                </a:lnTo>
                <a:lnTo>
                  <a:pt x="519201" y="0"/>
                </a:lnTo>
                <a:lnTo>
                  <a:pt x="0" y="0"/>
                </a:lnTo>
                <a:lnTo>
                  <a:pt x="0" y="15621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2874" y="2560383"/>
            <a:ext cx="1078865" cy="1043940"/>
          </a:xfrm>
          <a:custGeom>
            <a:avLst/>
            <a:gdLst/>
            <a:ahLst/>
            <a:cxnLst/>
            <a:rect l="l" t="t" r="r" b="b"/>
            <a:pathLst>
              <a:path w="1078864" h="1043939">
                <a:moveTo>
                  <a:pt x="480136" y="517944"/>
                </a:moveTo>
                <a:lnTo>
                  <a:pt x="317563" y="517944"/>
                </a:lnTo>
                <a:lnTo>
                  <a:pt x="317563" y="764933"/>
                </a:lnTo>
                <a:lnTo>
                  <a:pt x="320478" y="818973"/>
                </a:lnTo>
                <a:lnTo>
                  <a:pt x="329238" y="866971"/>
                </a:lnTo>
                <a:lnTo>
                  <a:pt x="343866" y="909010"/>
                </a:lnTo>
                <a:lnTo>
                  <a:pt x="364384" y="945173"/>
                </a:lnTo>
                <a:lnTo>
                  <a:pt x="390815" y="975544"/>
                </a:lnTo>
                <a:lnTo>
                  <a:pt x="423182" y="1000206"/>
                </a:lnTo>
                <a:lnTo>
                  <a:pt x="461507" y="1019242"/>
                </a:lnTo>
                <a:lnTo>
                  <a:pt x="505812" y="1032736"/>
                </a:lnTo>
                <a:lnTo>
                  <a:pt x="556122" y="1040772"/>
                </a:lnTo>
                <a:lnTo>
                  <a:pt x="612457" y="1043432"/>
                </a:lnTo>
                <a:lnTo>
                  <a:pt x="816597" y="1043432"/>
                </a:lnTo>
                <a:lnTo>
                  <a:pt x="863229" y="1042744"/>
                </a:lnTo>
                <a:lnTo>
                  <a:pt x="915528" y="1040758"/>
                </a:lnTo>
                <a:lnTo>
                  <a:pt x="966882" y="1037591"/>
                </a:lnTo>
                <a:lnTo>
                  <a:pt x="1010678" y="1033360"/>
                </a:lnTo>
                <a:lnTo>
                  <a:pt x="1008824" y="997089"/>
                </a:lnTo>
                <a:lnTo>
                  <a:pt x="1007210" y="956800"/>
                </a:lnTo>
                <a:lnTo>
                  <a:pt x="1006069" y="916037"/>
                </a:lnTo>
                <a:lnTo>
                  <a:pt x="1005839" y="895997"/>
                </a:lnTo>
                <a:lnTo>
                  <a:pt x="614972" y="895997"/>
                </a:lnTo>
                <a:lnTo>
                  <a:pt x="565138" y="891520"/>
                </a:lnTo>
                <a:lnTo>
                  <a:pt x="527223" y="877122"/>
                </a:lnTo>
                <a:lnTo>
                  <a:pt x="485206" y="812758"/>
                </a:lnTo>
                <a:lnTo>
                  <a:pt x="480136" y="759891"/>
                </a:lnTo>
                <a:lnTo>
                  <a:pt x="480136" y="517944"/>
                </a:lnTo>
                <a:close/>
              </a:path>
              <a:path w="1078864" h="1043939">
                <a:moveTo>
                  <a:pt x="1005636" y="878344"/>
                </a:moveTo>
                <a:lnTo>
                  <a:pt x="961686" y="884296"/>
                </a:lnTo>
                <a:lnTo>
                  <a:pt x="909231" y="890009"/>
                </a:lnTo>
                <a:lnTo>
                  <a:pt x="856775" y="894303"/>
                </a:lnTo>
                <a:lnTo>
                  <a:pt x="812825" y="895997"/>
                </a:lnTo>
                <a:lnTo>
                  <a:pt x="1005839" y="895997"/>
                </a:lnTo>
                <a:lnTo>
                  <a:pt x="1005636" y="878344"/>
                </a:lnTo>
                <a:close/>
              </a:path>
              <a:path w="1078864" h="1043939">
                <a:moveTo>
                  <a:pt x="1006338" y="386880"/>
                </a:moveTo>
                <a:lnTo>
                  <a:pt x="827938" y="386880"/>
                </a:lnTo>
                <a:lnTo>
                  <a:pt x="809367" y="428491"/>
                </a:lnTo>
                <a:lnTo>
                  <a:pt x="786873" y="470700"/>
                </a:lnTo>
                <a:lnTo>
                  <a:pt x="761157" y="512421"/>
                </a:lnTo>
                <a:lnTo>
                  <a:pt x="732918" y="552568"/>
                </a:lnTo>
                <a:lnTo>
                  <a:pt x="702858" y="590055"/>
                </a:lnTo>
                <a:lnTo>
                  <a:pt x="671677" y="623798"/>
                </a:lnTo>
                <a:lnTo>
                  <a:pt x="708246" y="640355"/>
                </a:lnTo>
                <a:lnTo>
                  <a:pt x="745875" y="658923"/>
                </a:lnTo>
                <a:lnTo>
                  <a:pt x="781378" y="678201"/>
                </a:lnTo>
                <a:lnTo>
                  <a:pt x="811568" y="696887"/>
                </a:lnTo>
                <a:lnTo>
                  <a:pt x="837976" y="665339"/>
                </a:lnTo>
                <a:lnTo>
                  <a:pt x="864799" y="629458"/>
                </a:lnTo>
                <a:lnTo>
                  <a:pt x="891697" y="590055"/>
                </a:lnTo>
                <a:lnTo>
                  <a:pt x="918330" y="547938"/>
                </a:lnTo>
                <a:lnTo>
                  <a:pt x="944359" y="503915"/>
                </a:lnTo>
                <a:lnTo>
                  <a:pt x="969442" y="458796"/>
                </a:lnTo>
                <a:lnTo>
                  <a:pt x="993241" y="413390"/>
                </a:lnTo>
                <a:lnTo>
                  <a:pt x="1006338" y="386880"/>
                </a:lnTo>
                <a:close/>
              </a:path>
              <a:path w="1078864" h="1043939">
                <a:moveTo>
                  <a:pt x="317563" y="0"/>
                </a:moveTo>
                <a:lnTo>
                  <a:pt x="317563" y="364197"/>
                </a:lnTo>
                <a:lnTo>
                  <a:pt x="0" y="441058"/>
                </a:lnTo>
                <a:lnTo>
                  <a:pt x="39065" y="588505"/>
                </a:lnTo>
                <a:lnTo>
                  <a:pt x="317563" y="517944"/>
                </a:lnTo>
                <a:lnTo>
                  <a:pt x="480136" y="517944"/>
                </a:lnTo>
                <a:lnTo>
                  <a:pt x="480136" y="476351"/>
                </a:lnTo>
                <a:lnTo>
                  <a:pt x="827938" y="386880"/>
                </a:lnTo>
                <a:lnTo>
                  <a:pt x="1006338" y="386880"/>
                </a:lnTo>
                <a:lnTo>
                  <a:pt x="1015415" y="368506"/>
                </a:lnTo>
                <a:lnTo>
                  <a:pt x="1035624" y="324953"/>
                </a:lnTo>
                <a:lnTo>
                  <a:pt x="1036095" y="323862"/>
                </a:lnTo>
                <a:lnTo>
                  <a:pt x="480136" y="323862"/>
                </a:lnTo>
                <a:lnTo>
                  <a:pt x="480136" y="40322"/>
                </a:lnTo>
                <a:lnTo>
                  <a:pt x="494707" y="35772"/>
                </a:lnTo>
                <a:lnTo>
                  <a:pt x="505968" y="29451"/>
                </a:lnTo>
                <a:lnTo>
                  <a:pt x="513447" y="21005"/>
                </a:lnTo>
                <a:lnTo>
                  <a:pt x="516674" y="10083"/>
                </a:lnTo>
                <a:lnTo>
                  <a:pt x="317563" y="0"/>
                </a:lnTo>
                <a:close/>
              </a:path>
              <a:path w="1078864" h="1043939">
                <a:moveTo>
                  <a:pt x="942619" y="197840"/>
                </a:moveTo>
                <a:lnTo>
                  <a:pt x="924979" y="211709"/>
                </a:lnTo>
                <a:lnTo>
                  <a:pt x="480136" y="323862"/>
                </a:lnTo>
                <a:lnTo>
                  <a:pt x="1036095" y="323862"/>
                </a:lnTo>
                <a:lnTo>
                  <a:pt x="1053528" y="283540"/>
                </a:lnTo>
                <a:lnTo>
                  <a:pt x="1062248" y="279306"/>
                </a:lnTo>
                <a:lnTo>
                  <a:pt x="1069432" y="274246"/>
                </a:lnTo>
                <a:lnTo>
                  <a:pt x="1074963" y="268477"/>
                </a:lnTo>
                <a:lnTo>
                  <a:pt x="1078725" y="262115"/>
                </a:lnTo>
                <a:lnTo>
                  <a:pt x="942619" y="19784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74855" y="2550300"/>
            <a:ext cx="845819" cy="1081405"/>
          </a:xfrm>
          <a:custGeom>
            <a:avLst/>
            <a:gdLst/>
            <a:ahLst/>
            <a:cxnLst/>
            <a:rect l="l" t="t" r="r" b="b"/>
            <a:pathLst>
              <a:path w="845820" h="1081404">
                <a:moveTo>
                  <a:pt x="157518" y="374281"/>
                </a:moveTo>
                <a:lnTo>
                  <a:pt x="104597" y="522986"/>
                </a:lnTo>
                <a:lnTo>
                  <a:pt x="155845" y="529396"/>
                </a:lnTo>
                <a:lnTo>
                  <a:pt x="208987" y="537197"/>
                </a:lnTo>
                <a:lnTo>
                  <a:pt x="263399" y="546259"/>
                </a:lnTo>
                <a:lnTo>
                  <a:pt x="318454" y="556450"/>
                </a:lnTo>
                <a:lnTo>
                  <a:pt x="373527" y="567639"/>
                </a:lnTo>
                <a:lnTo>
                  <a:pt x="427991" y="579694"/>
                </a:lnTo>
                <a:lnTo>
                  <a:pt x="481222" y="592484"/>
                </a:lnTo>
                <a:lnTo>
                  <a:pt x="532593" y="605878"/>
                </a:lnTo>
                <a:lnTo>
                  <a:pt x="581480" y="619744"/>
                </a:lnTo>
                <a:lnTo>
                  <a:pt x="627255" y="633951"/>
                </a:lnTo>
                <a:lnTo>
                  <a:pt x="669294" y="648368"/>
                </a:lnTo>
                <a:lnTo>
                  <a:pt x="706970" y="662863"/>
                </a:lnTo>
                <a:lnTo>
                  <a:pt x="759891" y="504088"/>
                </a:lnTo>
                <a:lnTo>
                  <a:pt x="719616" y="490487"/>
                </a:lnTo>
                <a:lnTo>
                  <a:pt x="675450" y="476881"/>
                </a:lnTo>
                <a:lnTo>
                  <a:pt x="628021" y="463424"/>
                </a:lnTo>
                <a:lnTo>
                  <a:pt x="577953" y="450270"/>
                </a:lnTo>
                <a:lnTo>
                  <a:pt x="525873" y="437570"/>
                </a:lnTo>
                <a:lnTo>
                  <a:pt x="472406" y="425478"/>
                </a:lnTo>
                <a:lnTo>
                  <a:pt x="418178" y="414148"/>
                </a:lnTo>
                <a:lnTo>
                  <a:pt x="363814" y="403733"/>
                </a:lnTo>
                <a:lnTo>
                  <a:pt x="309940" y="394385"/>
                </a:lnTo>
                <a:lnTo>
                  <a:pt x="257183" y="386258"/>
                </a:lnTo>
                <a:lnTo>
                  <a:pt x="206167" y="379506"/>
                </a:lnTo>
                <a:lnTo>
                  <a:pt x="157518" y="374281"/>
                </a:lnTo>
                <a:close/>
              </a:path>
              <a:path w="845820" h="1081404">
                <a:moveTo>
                  <a:pt x="155003" y="0"/>
                </a:moveTo>
                <a:lnTo>
                  <a:pt x="99555" y="149961"/>
                </a:lnTo>
                <a:lnTo>
                  <a:pt x="149824" y="156267"/>
                </a:lnTo>
                <a:lnTo>
                  <a:pt x="201512" y="163533"/>
                </a:lnTo>
                <a:lnTo>
                  <a:pt x="254246" y="171735"/>
                </a:lnTo>
                <a:lnTo>
                  <a:pt x="307655" y="180849"/>
                </a:lnTo>
                <a:lnTo>
                  <a:pt x="361367" y="190850"/>
                </a:lnTo>
                <a:lnTo>
                  <a:pt x="415010" y="201716"/>
                </a:lnTo>
                <a:lnTo>
                  <a:pt x="468213" y="213421"/>
                </a:lnTo>
                <a:lnTo>
                  <a:pt x="520604" y="225942"/>
                </a:lnTo>
                <a:lnTo>
                  <a:pt x="571810" y="239254"/>
                </a:lnTo>
                <a:lnTo>
                  <a:pt x="621462" y="253334"/>
                </a:lnTo>
                <a:lnTo>
                  <a:pt x="669185" y="268157"/>
                </a:lnTo>
                <a:lnTo>
                  <a:pt x="714610" y="283698"/>
                </a:lnTo>
                <a:lnTo>
                  <a:pt x="757364" y="299935"/>
                </a:lnTo>
                <a:lnTo>
                  <a:pt x="824166" y="139877"/>
                </a:lnTo>
                <a:lnTo>
                  <a:pt x="786936" y="126736"/>
                </a:lnTo>
                <a:lnTo>
                  <a:pt x="746294" y="113815"/>
                </a:lnTo>
                <a:lnTo>
                  <a:pt x="702687" y="101180"/>
                </a:lnTo>
                <a:lnTo>
                  <a:pt x="656562" y="88897"/>
                </a:lnTo>
                <a:lnTo>
                  <a:pt x="608365" y="77032"/>
                </a:lnTo>
                <a:lnTo>
                  <a:pt x="558541" y="65652"/>
                </a:lnTo>
                <a:lnTo>
                  <a:pt x="507539" y="54822"/>
                </a:lnTo>
                <a:lnTo>
                  <a:pt x="455804" y="44610"/>
                </a:lnTo>
                <a:lnTo>
                  <a:pt x="403782" y="35081"/>
                </a:lnTo>
                <a:lnTo>
                  <a:pt x="351921" y="26301"/>
                </a:lnTo>
                <a:lnTo>
                  <a:pt x="300666" y="18337"/>
                </a:lnTo>
                <a:lnTo>
                  <a:pt x="250463" y="11254"/>
                </a:lnTo>
                <a:lnTo>
                  <a:pt x="201760" y="5120"/>
                </a:lnTo>
                <a:lnTo>
                  <a:pt x="155003" y="0"/>
                </a:lnTo>
                <a:close/>
              </a:path>
              <a:path w="845820" h="1081404">
                <a:moveTo>
                  <a:pt x="63004" y="743521"/>
                </a:moveTo>
                <a:lnTo>
                  <a:pt x="0" y="889698"/>
                </a:lnTo>
                <a:lnTo>
                  <a:pt x="50487" y="896653"/>
                </a:lnTo>
                <a:lnTo>
                  <a:pt x="102045" y="904699"/>
                </a:lnTo>
                <a:lnTo>
                  <a:pt x="154386" y="913747"/>
                </a:lnTo>
                <a:lnTo>
                  <a:pt x="207221" y="923704"/>
                </a:lnTo>
                <a:lnTo>
                  <a:pt x="260263" y="934481"/>
                </a:lnTo>
                <a:lnTo>
                  <a:pt x="313224" y="945987"/>
                </a:lnTo>
                <a:lnTo>
                  <a:pt x="365816" y="958132"/>
                </a:lnTo>
                <a:lnTo>
                  <a:pt x="417750" y="970826"/>
                </a:lnTo>
                <a:lnTo>
                  <a:pt x="468740" y="983977"/>
                </a:lnTo>
                <a:lnTo>
                  <a:pt x="518496" y="997495"/>
                </a:lnTo>
                <a:lnTo>
                  <a:pt x="566732" y="1011290"/>
                </a:lnTo>
                <a:lnTo>
                  <a:pt x="613158" y="1025272"/>
                </a:lnTo>
                <a:lnTo>
                  <a:pt x="657488" y="1039350"/>
                </a:lnTo>
                <a:lnTo>
                  <a:pt x="699433" y="1053432"/>
                </a:lnTo>
                <a:lnTo>
                  <a:pt x="738705" y="1067430"/>
                </a:lnTo>
                <a:lnTo>
                  <a:pt x="775017" y="1081252"/>
                </a:lnTo>
                <a:lnTo>
                  <a:pt x="845591" y="919949"/>
                </a:lnTo>
                <a:lnTo>
                  <a:pt x="804377" y="905437"/>
                </a:lnTo>
                <a:lnTo>
                  <a:pt x="761206" y="891225"/>
                </a:lnTo>
                <a:lnTo>
                  <a:pt x="716277" y="877350"/>
                </a:lnTo>
                <a:lnTo>
                  <a:pt x="669791" y="863847"/>
                </a:lnTo>
                <a:lnTo>
                  <a:pt x="621946" y="850750"/>
                </a:lnTo>
                <a:lnTo>
                  <a:pt x="572941" y="838094"/>
                </a:lnTo>
                <a:lnTo>
                  <a:pt x="522977" y="825915"/>
                </a:lnTo>
                <a:lnTo>
                  <a:pt x="472252" y="814247"/>
                </a:lnTo>
                <a:lnTo>
                  <a:pt x="420966" y="803126"/>
                </a:lnTo>
                <a:lnTo>
                  <a:pt x="369319" y="792587"/>
                </a:lnTo>
                <a:lnTo>
                  <a:pt x="317509" y="782663"/>
                </a:lnTo>
                <a:lnTo>
                  <a:pt x="265736" y="773392"/>
                </a:lnTo>
                <a:lnTo>
                  <a:pt x="214200" y="764807"/>
                </a:lnTo>
                <a:lnTo>
                  <a:pt x="163100" y="756943"/>
                </a:lnTo>
                <a:lnTo>
                  <a:pt x="112635" y="749836"/>
                </a:lnTo>
                <a:lnTo>
                  <a:pt x="63004" y="743521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7616" y="2521318"/>
            <a:ext cx="1060450" cy="1125855"/>
          </a:xfrm>
          <a:custGeom>
            <a:avLst/>
            <a:gdLst/>
            <a:ahLst/>
            <a:cxnLst/>
            <a:rect l="l" t="t" r="r" b="b"/>
            <a:pathLst>
              <a:path w="1060450" h="1125854">
                <a:moveTo>
                  <a:pt x="622541" y="471309"/>
                </a:moveTo>
                <a:lnTo>
                  <a:pt x="457454" y="471309"/>
                </a:lnTo>
                <a:lnTo>
                  <a:pt x="451720" y="524113"/>
                </a:lnTo>
                <a:lnTo>
                  <a:pt x="444066" y="574088"/>
                </a:lnTo>
                <a:lnTo>
                  <a:pt x="434229" y="621411"/>
                </a:lnTo>
                <a:lnTo>
                  <a:pt x="421948" y="666262"/>
                </a:lnTo>
                <a:lnTo>
                  <a:pt x="406962" y="708821"/>
                </a:lnTo>
                <a:lnTo>
                  <a:pt x="389007" y="749266"/>
                </a:lnTo>
                <a:lnTo>
                  <a:pt x="367823" y="787777"/>
                </a:lnTo>
                <a:lnTo>
                  <a:pt x="343148" y="824533"/>
                </a:lnTo>
                <a:lnTo>
                  <a:pt x="314720" y="859712"/>
                </a:lnTo>
                <a:lnTo>
                  <a:pt x="282277" y="893494"/>
                </a:lnTo>
                <a:lnTo>
                  <a:pt x="245558" y="926059"/>
                </a:lnTo>
                <a:lnTo>
                  <a:pt x="204301" y="957584"/>
                </a:lnTo>
                <a:lnTo>
                  <a:pt x="158243" y="988250"/>
                </a:lnTo>
                <a:lnTo>
                  <a:pt x="107124" y="1018235"/>
                </a:lnTo>
                <a:lnTo>
                  <a:pt x="140379" y="1042059"/>
                </a:lnTo>
                <a:lnTo>
                  <a:pt x="176590" y="1069900"/>
                </a:lnTo>
                <a:lnTo>
                  <a:pt x="211148" y="1098686"/>
                </a:lnTo>
                <a:lnTo>
                  <a:pt x="239445" y="1125346"/>
                </a:lnTo>
                <a:lnTo>
                  <a:pt x="288965" y="1094673"/>
                </a:lnTo>
                <a:lnTo>
                  <a:pt x="334162" y="1063078"/>
                </a:lnTo>
                <a:lnTo>
                  <a:pt x="375231" y="1030468"/>
                </a:lnTo>
                <a:lnTo>
                  <a:pt x="412368" y="996748"/>
                </a:lnTo>
                <a:lnTo>
                  <a:pt x="445769" y="961825"/>
                </a:lnTo>
                <a:lnTo>
                  <a:pt x="475629" y="925603"/>
                </a:lnTo>
                <a:lnTo>
                  <a:pt x="502144" y="887990"/>
                </a:lnTo>
                <a:lnTo>
                  <a:pt x="525510" y="848891"/>
                </a:lnTo>
                <a:lnTo>
                  <a:pt x="545922" y="808212"/>
                </a:lnTo>
                <a:lnTo>
                  <a:pt x="563576" y="765859"/>
                </a:lnTo>
                <a:lnTo>
                  <a:pt x="578668" y="721737"/>
                </a:lnTo>
                <a:lnTo>
                  <a:pt x="591393" y="675753"/>
                </a:lnTo>
                <a:lnTo>
                  <a:pt x="601947" y="627812"/>
                </a:lnTo>
                <a:lnTo>
                  <a:pt x="610526" y="577821"/>
                </a:lnTo>
                <a:lnTo>
                  <a:pt x="617325" y="525684"/>
                </a:lnTo>
                <a:lnTo>
                  <a:pt x="622541" y="471309"/>
                </a:lnTo>
                <a:close/>
              </a:path>
              <a:path w="1060450" h="1125854">
                <a:moveTo>
                  <a:pt x="1059827" y="318820"/>
                </a:moveTo>
                <a:lnTo>
                  <a:pt x="0" y="318820"/>
                </a:lnTo>
                <a:lnTo>
                  <a:pt x="0" y="471309"/>
                </a:lnTo>
                <a:lnTo>
                  <a:pt x="1059827" y="471309"/>
                </a:lnTo>
                <a:lnTo>
                  <a:pt x="1059827" y="318820"/>
                </a:lnTo>
                <a:close/>
              </a:path>
              <a:path w="1060450" h="1125854">
                <a:moveTo>
                  <a:pt x="466280" y="0"/>
                </a:moveTo>
                <a:lnTo>
                  <a:pt x="466233" y="131944"/>
                </a:lnTo>
                <a:lnTo>
                  <a:pt x="466123" y="192490"/>
                </a:lnTo>
                <a:lnTo>
                  <a:pt x="465907" y="245685"/>
                </a:lnTo>
                <a:lnTo>
                  <a:pt x="465552" y="288729"/>
                </a:lnTo>
                <a:lnTo>
                  <a:pt x="465023" y="318820"/>
                </a:lnTo>
                <a:lnTo>
                  <a:pt x="631367" y="318820"/>
                </a:lnTo>
                <a:lnTo>
                  <a:pt x="633224" y="267245"/>
                </a:lnTo>
                <a:lnTo>
                  <a:pt x="634415" y="213796"/>
                </a:lnTo>
                <a:lnTo>
                  <a:pt x="635181" y="158409"/>
                </a:lnTo>
                <a:lnTo>
                  <a:pt x="635765" y="101024"/>
                </a:lnTo>
                <a:lnTo>
                  <a:pt x="636409" y="41579"/>
                </a:lnTo>
                <a:lnTo>
                  <a:pt x="652061" y="37764"/>
                </a:lnTo>
                <a:lnTo>
                  <a:pt x="663341" y="31818"/>
                </a:lnTo>
                <a:lnTo>
                  <a:pt x="670605" y="23507"/>
                </a:lnTo>
                <a:lnTo>
                  <a:pt x="674204" y="12598"/>
                </a:lnTo>
                <a:lnTo>
                  <a:pt x="466280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94471" y="2986329"/>
            <a:ext cx="1052830" cy="182880"/>
          </a:xfrm>
          <a:custGeom>
            <a:avLst/>
            <a:gdLst/>
            <a:ahLst/>
            <a:cxnLst/>
            <a:rect l="l" t="t" r="r" b="b"/>
            <a:pathLst>
              <a:path w="1052829" h="182880">
                <a:moveTo>
                  <a:pt x="1052258" y="0"/>
                </a:moveTo>
                <a:lnTo>
                  <a:pt x="0" y="0"/>
                </a:lnTo>
                <a:lnTo>
                  <a:pt x="10071" y="182727"/>
                </a:lnTo>
                <a:lnTo>
                  <a:pt x="23151" y="179692"/>
                </a:lnTo>
                <a:lnTo>
                  <a:pt x="35282" y="174532"/>
                </a:lnTo>
                <a:lnTo>
                  <a:pt x="45520" y="167482"/>
                </a:lnTo>
                <a:lnTo>
                  <a:pt x="52920" y="158775"/>
                </a:lnTo>
                <a:lnTo>
                  <a:pt x="1052258" y="158775"/>
                </a:lnTo>
                <a:lnTo>
                  <a:pt x="1052258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23631" y="4734141"/>
            <a:ext cx="7045325" cy="0"/>
          </a:xfrm>
          <a:custGeom>
            <a:avLst/>
            <a:gdLst/>
            <a:ahLst/>
            <a:cxnLst/>
            <a:rect l="l" t="t" r="r" b="b"/>
            <a:pathLst>
              <a:path w="7045325">
                <a:moveTo>
                  <a:pt x="0" y="0"/>
                </a:moveTo>
                <a:lnTo>
                  <a:pt x="7044740" y="0"/>
                </a:lnTo>
              </a:path>
            </a:pathLst>
          </a:custGeom>
          <a:ln w="28803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23631" y="5264429"/>
            <a:ext cx="7045325" cy="0"/>
          </a:xfrm>
          <a:custGeom>
            <a:avLst/>
            <a:gdLst/>
            <a:ahLst/>
            <a:cxnLst/>
            <a:rect l="l" t="t" r="r" b="b"/>
            <a:pathLst>
              <a:path w="7045325">
                <a:moveTo>
                  <a:pt x="0" y="0"/>
                </a:moveTo>
                <a:lnTo>
                  <a:pt x="7044740" y="0"/>
                </a:lnTo>
              </a:path>
            </a:pathLst>
          </a:custGeom>
          <a:ln w="28803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58300" y="6328867"/>
            <a:ext cx="1116837" cy="699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81083" y="6453822"/>
            <a:ext cx="465226" cy="4902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644341" y="6476682"/>
            <a:ext cx="412254" cy="2138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81045" y="6500063"/>
            <a:ext cx="103212" cy="2043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81716" y="6989948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82" y="279"/>
                </a:moveTo>
                <a:lnTo>
                  <a:pt x="11163" y="279"/>
                </a:lnTo>
                <a:lnTo>
                  <a:pt x="11163" y="14681"/>
                </a:lnTo>
                <a:lnTo>
                  <a:pt x="12750" y="14681"/>
                </a:lnTo>
                <a:lnTo>
                  <a:pt x="12738" y="977"/>
                </a:lnTo>
                <a:lnTo>
                  <a:pt x="14158" y="977"/>
                </a:lnTo>
                <a:lnTo>
                  <a:pt x="13982" y="279"/>
                </a:lnTo>
                <a:close/>
              </a:path>
              <a:path w="23495" h="15240">
                <a:moveTo>
                  <a:pt x="14158" y="977"/>
                </a:moveTo>
                <a:lnTo>
                  <a:pt x="12738" y="977"/>
                </a:lnTo>
                <a:lnTo>
                  <a:pt x="13058" y="2362"/>
                </a:lnTo>
                <a:lnTo>
                  <a:pt x="13224" y="2920"/>
                </a:lnTo>
                <a:lnTo>
                  <a:pt x="16179" y="14681"/>
                </a:lnTo>
                <a:lnTo>
                  <a:pt x="18097" y="14681"/>
                </a:lnTo>
                <a:lnTo>
                  <a:pt x="18364" y="13639"/>
                </a:lnTo>
                <a:lnTo>
                  <a:pt x="17119" y="13639"/>
                </a:lnTo>
                <a:lnTo>
                  <a:pt x="16967" y="12141"/>
                </a:lnTo>
                <a:lnTo>
                  <a:pt x="14158" y="977"/>
                </a:lnTo>
                <a:close/>
              </a:path>
              <a:path w="23495" h="15240">
                <a:moveTo>
                  <a:pt x="23164" y="977"/>
                </a:moveTo>
                <a:lnTo>
                  <a:pt x="21590" y="977"/>
                </a:lnTo>
                <a:lnTo>
                  <a:pt x="21590" y="14681"/>
                </a:lnTo>
                <a:lnTo>
                  <a:pt x="23164" y="14681"/>
                </a:lnTo>
                <a:lnTo>
                  <a:pt x="23164" y="977"/>
                </a:lnTo>
                <a:close/>
              </a:path>
              <a:path w="23495" h="15240">
                <a:moveTo>
                  <a:pt x="23164" y="279"/>
                </a:moveTo>
                <a:lnTo>
                  <a:pt x="20383" y="279"/>
                </a:lnTo>
                <a:lnTo>
                  <a:pt x="17500" y="11506"/>
                </a:lnTo>
                <a:lnTo>
                  <a:pt x="17335" y="12217"/>
                </a:lnTo>
                <a:lnTo>
                  <a:pt x="17145" y="13639"/>
                </a:lnTo>
                <a:lnTo>
                  <a:pt x="18364" y="13639"/>
                </a:lnTo>
                <a:lnTo>
                  <a:pt x="21386" y="1828"/>
                </a:lnTo>
                <a:lnTo>
                  <a:pt x="21551" y="977"/>
                </a:lnTo>
                <a:lnTo>
                  <a:pt x="23164" y="977"/>
                </a:lnTo>
                <a:lnTo>
                  <a:pt x="23164" y="279"/>
                </a:lnTo>
                <a:close/>
              </a:path>
              <a:path w="23495" h="15240">
                <a:moveTo>
                  <a:pt x="1574" y="10121"/>
                </a:moveTo>
                <a:lnTo>
                  <a:pt x="0" y="10121"/>
                </a:lnTo>
                <a:lnTo>
                  <a:pt x="99" y="12255"/>
                </a:lnTo>
                <a:lnTo>
                  <a:pt x="1130" y="14617"/>
                </a:lnTo>
                <a:lnTo>
                  <a:pt x="2819" y="15024"/>
                </a:lnTo>
                <a:lnTo>
                  <a:pt x="7010" y="15024"/>
                </a:lnTo>
                <a:lnTo>
                  <a:pt x="8548" y="13588"/>
                </a:lnTo>
                <a:lnTo>
                  <a:pt x="1905" y="13588"/>
                </a:lnTo>
                <a:lnTo>
                  <a:pt x="1524" y="12255"/>
                </a:lnTo>
                <a:lnTo>
                  <a:pt x="1574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54" y="0"/>
                </a:lnTo>
                <a:lnTo>
                  <a:pt x="300" y="1447"/>
                </a:lnTo>
                <a:lnTo>
                  <a:pt x="256" y="5613"/>
                </a:lnTo>
                <a:lnTo>
                  <a:pt x="533" y="6502"/>
                </a:lnTo>
                <a:lnTo>
                  <a:pt x="2654" y="7607"/>
                </a:lnTo>
                <a:lnTo>
                  <a:pt x="3937" y="7988"/>
                </a:lnTo>
                <a:lnTo>
                  <a:pt x="4711" y="8305"/>
                </a:lnTo>
                <a:lnTo>
                  <a:pt x="6172" y="8864"/>
                </a:lnTo>
                <a:lnTo>
                  <a:pt x="7073" y="8864"/>
                </a:lnTo>
                <a:lnTo>
                  <a:pt x="7073" y="12776"/>
                </a:lnTo>
                <a:lnTo>
                  <a:pt x="5930" y="13588"/>
                </a:lnTo>
                <a:lnTo>
                  <a:pt x="8548" y="13588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807"/>
                </a:lnTo>
                <a:lnTo>
                  <a:pt x="4615" y="6502"/>
                </a:lnTo>
                <a:lnTo>
                  <a:pt x="3975" y="6248"/>
                </a:lnTo>
                <a:lnTo>
                  <a:pt x="3187" y="5968"/>
                </a:lnTo>
                <a:lnTo>
                  <a:pt x="2286" y="5613"/>
                </a:lnTo>
                <a:lnTo>
                  <a:pt x="1841" y="4991"/>
                </a:lnTo>
                <a:lnTo>
                  <a:pt x="1896" y="2565"/>
                </a:lnTo>
                <a:lnTo>
                  <a:pt x="2082" y="1447"/>
                </a:lnTo>
                <a:lnTo>
                  <a:pt x="8451" y="1447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47"/>
                </a:moveTo>
                <a:lnTo>
                  <a:pt x="6007" y="1447"/>
                </a:lnTo>
                <a:lnTo>
                  <a:pt x="6807" y="2565"/>
                </a:lnTo>
                <a:lnTo>
                  <a:pt x="6705" y="4063"/>
                </a:lnTo>
                <a:lnTo>
                  <a:pt x="8280" y="4063"/>
                </a:lnTo>
                <a:lnTo>
                  <a:pt x="8451" y="1447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図 84">
            <a:extLst>
              <a:ext uri="{FF2B5EF4-FFF2-40B4-BE49-F238E27FC236}">
                <a16:creationId xmlns:a16="http://schemas.microsoft.com/office/drawing/2014/main" id="{4C647C53-80A3-470E-9DE0-9E80F5BD3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0"/>
            <a:ext cx="10692200" cy="7562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図 81">
            <a:extLst>
              <a:ext uri="{FF2B5EF4-FFF2-40B4-BE49-F238E27FC236}">
                <a16:creationId xmlns:a16="http://schemas.microsoft.com/office/drawing/2014/main" id="{A3E81381-24E1-4E13-8117-301AE91DC6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図 101">
            <a:extLst>
              <a:ext uri="{FF2B5EF4-FFF2-40B4-BE49-F238E27FC236}">
                <a16:creationId xmlns:a16="http://schemas.microsoft.com/office/drawing/2014/main" id="{F89B6B17-E38E-4827-97E1-CCF5E5010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図 97">
            <a:extLst>
              <a:ext uri="{FF2B5EF4-FFF2-40B4-BE49-F238E27FC236}">
                <a16:creationId xmlns:a16="http://schemas.microsoft.com/office/drawing/2014/main" id="{C289E54F-B707-44AD-93C3-2020BD324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図 97">
            <a:extLst>
              <a:ext uri="{FF2B5EF4-FFF2-40B4-BE49-F238E27FC236}">
                <a16:creationId xmlns:a16="http://schemas.microsoft.com/office/drawing/2014/main" id="{46F2B8BE-83CC-454A-B4EB-29B50C501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図 96">
            <a:extLst>
              <a:ext uri="{FF2B5EF4-FFF2-40B4-BE49-F238E27FC236}">
                <a16:creationId xmlns:a16="http://schemas.microsoft.com/office/drawing/2014/main" id="{934635A5-2429-484C-BFB8-A94F77C69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344" y="16503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4" h="277494">
                <a:moveTo>
                  <a:pt x="138455" y="0"/>
                </a:moveTo>
                <a:lnTo>
                  <a:pt x="94961" y="6974"/>
                </a:lnTo>
                <a:lnTo>
                  <a:pt x="56987" y="26461"/>
                </a:lnTo>
                <a:lnTo>
                  <a:pt x="26915" y="56306"/>
                </a:lnTo>
                <a:lnTo>
                  <a:pt x="7125" y="94356"/>
                </a:lnTo>
                <a:lnTo>
                  <a:pt x="0" y="138455"/>
                </a:lnTo>
                <a:lnTo>
                  <a:pt x="7093" y="182303"/>
                </a:lnTo>
                <a:lnTo>
                  <a:pt x="26819" y="220315"/>
                </a:lnTo>
                <a:lnTo>
                  <a:pt x="56844" y="250246"/>
                </a:lnTo>
                <a:lnTo>
                  <a:pt x="94834" y="269851"/>
                </a:lnTo>
                <a:lnTo>
                  <a:pt x="138455" y="276885"/>
                </a:lnTo>
                <a:lnTo>
                  <a:pt x="182181" y="269820"/>
                </a:lnTo>
                <a:lnTo>
                  <a:pt x="220177" y="250154"/>
                </a:lnTo>
                <a:lnTo>
                  <a:pt x="250154" y="220177"/>
                </a:lnTo>
                <a:lnTo>
                  <a:pt x="269820" y="182181"/>
                </a:lnTo>
                <a:lnTo>
                  <a:pt x="276885" y="138455"/>
                </a:lnTo>
                <a:lnTo>
                  <a:pt x="269791" y="94483"/>
                </a:lnTo>
                <a:lnTo>
                  <a:pt x="250067" y="56449"/>
                </a:lnTo>
                <a:lnTo>
                  <a:pt x="220046" y="26556"/>
                </a:lnTo>
                <a:lnTo>
                  <a:pt x="182064" y="7006"/>
                </a:lnTo>
                <a:lnTo>
                  <a:pt x="1384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7155" y="1642580"/>
            <a:ext cx="299720" cy="292100"/>
          </a:xfrm>
          <a:custGeom>
            <a:avLst/>
            <a:gdLst/>
            <a:ahLst/>
            <a:cxnLst/>
            <a:rect l="l" t="t" r="r" b="b"/>
            <a:pathLst>
              <a:path w="299719" h="292100">
                <a:moveTo>
                  <a:pt x="165265" y="204850"/>
                </a:moveTo>
                <a:lnTo>
                  <a:pt x="134086" y="204850"/>
                </a:lnTo>
                <a:lnTo>
                  <a:pt x="134086" y="291845"/>
                </a:lnTo>
                <a:lnTo>
                  <a:pt x="165265" y="291845"/>
                </a:lnTo>
                <a:lnTo>
                  <a:pt x="165265" y="204850"/>
                </a:lnTo>
                <a:close/>
              </a:path>
              <a:path w="299719" h="292100">
                <a:moveTo>
                  <a:pt x="188645" y="191439"/>
                </a:moveTo>
                <a:lnTo>
                  <a:pt x="108826" y="191439"/>
                </a:lnTo>
                <a:lnTo>
                  <a:pt x="84067" y="213478"/>
                </a:lnTo>
                <a:lnTo>
                  <a:pt x="56824" y="232126"/>
                </a:lnTo>
                <a:lnTo>
                  <a:pt x="28459" y="246912"/>
                </a:lnTo>
                <a:lnTo>
                  <a:pt x="0" y="257543"/>
                </a:lnTo>
                <a:lnTo>
                  <a:pt x="20586" y="286537"/>
                </a:lnTo>
                <a:lnTo>
                  <a:pt x="45341" y="275483"/>
                </a:lnTo>
                <a:lnTo>
                  <a:pt x="74769" y="257967"/>
                </a:lnTo>
                <a:lnTo>
                  <a:pt x="105481" y="234314"/>
                </a:lnTo>
                <a:lnTo>
                  <a:pt x="134086" y="204850"/>
                </a:lnTo>
                <a:lnTo>
                  <a:pt x="205558" y="204850"/>
                </a:lnTo>
                <a:lnTo>
                  <a:pt x="188645" y="191439"/>
                </a:lnTo>
                <a:close/>
              </a:path>
              <a:path w="299719" h="292100">
                <a:moveTo>
                  <a:pt x="205558" y="204850"/>
                </a:moveTo>
                <a:lnTo>
                  <a:pt x="165265" y="204850"/>
                </a:lnTo>
                <a:lnTo>
                  <a:pt x="193125" y="232126"/>
                </a:lnTo>
                <a:lnTo>
                  <a:pt x="224432" y="255601"/>
                </a:lnTo>
                <a:lnTo>
                  <a:pt x="255156" y="274050"/>
                </a:lnTo>
                <a:lnTo>
                  <a:pt x="281266" y="286245"/>
                </a:lnTo>
                <a:lnTo>
                  <a:pt x="299643" y="254114"/>
                </a:lnTo>
                <a:lnTo>
                  <a:pt x="281166" y="247878"/>
                </a:lnTo>
                <a:lnTo>
                  <a:pt x="253741" y="235997"/>
                </a:lnTo>
                <a:lnTo>
                  <a:pt x="221517" y="217506"/>
                </a:lnTo>
                <a:lnTo>
                  <a:pt x="205558" y="204850"/>
                </a:lnTo>
                <a:close/>
              </a:path>
              <a:path w="299719" h="292100">
                <a:moveTo>
                  <a:pt x="275335" y="72643"/>
                </a:moveTo>
                <a:lnTo>
                  <a:pt x="24955" y="72643"/>
                </a:lnTo>
                <a:lnTo>
                  <a:pt x="24955" y="191439"/>
                </a:lnTo>
                <a:lnTo>
                  <a:pt x="275335" y="191439"/>
                </a:lnTo>
                <a:lnTo>
                  <a:pt x="275335" y="165569"/>
                </a:lnTo>
                <a:lnTo>
                  <a:pt x="55511" y="165569"/>
                </a:lnTo>
                <a:lnTo>
                  <a:pt x="55511" y="144068"/>
                </a:lnTo>
                <a:lnTo>
                  <a:pt x="275335" y="144068"/>
                </a:lnTo>
                <a:lnTo>
                  <a:pt x="275335" y="119405"/>
                </a:lnTo>
                <a:lnTo>
                  <a:pt x="55511" y="119405"/>
                </a:lnTo>
                <a:lnTo>
                  <a:pt x="55511" y="98844"/>
                </a:lnTo>
                <a:lnTo>
                  <a:pt x="275335" y="98844"/>
                </a:lnTo>
                <a:lnTo>
                  <a:pt x="275335" y="72643"/>
                </a:lnTo>
                <a:close/>
              </a:path>
              <a:path w="299719" h="292100">
                <a:moveTo>
                  <a:pt x="165265" y="144068"/>
                </a:moveTo>
                <a:lnTo>
                  <a:pt x="134086" y="144068"/>
                </a:lnTo>
                <a:lnTo>
                  <a:pt x="134086" y="165569"/>
                </a:lnTo>
                <a:lnTo>
                  <a:pt x="165265" y="165569"/>
                </a:lnTo>
                <a:lnTo>
                  <a:pt x="165265" y="144068"/>
                </a:lnTo>
                <a:close/>
              </a:path>
              <a:path w="299719" h="292100">
                <a:moveTo>
                  <a:pt x="275335" y="144068"/>
                </a:moveTo>
                <a:lnTo>
                  <a:pt x="245084" y="144068"/>
                </a:lnTo>
                <a:lnTo>
                  <a:pt x="245084" y="165569"/>
                </a:lnTo>
                <a:lnTo>
                  <a:pt x="275335" y="165569"/>
                </a:lnTo>
                <a:lnTo>
                  <a:pt x="275335" y="144068"/>
                </a:lnTo>
                <a:close/>
              </a:path>
              <a:path w="299719" h="292100">
                <a:moveTo>
                  <a:pt x="165265" y="98844"/>
                </a:moveTo>
                <a:lnTo>
                  <a:pt x="134086" y="98844"/>
                </a:lnTo>
                <a:lnTo>
                  <a:pt x="134086" y="119405"/>
                </a:lnTo>
                <a:lnTo>
                  <a:pt x="165265" y="119405"/>
                </a:lnTo>
                <a:lnTo>
                  <a:pt x="165265" y="98844"/>
                </a:lnTo>
                <a:close/>
              </a:path>
              <a:path w="299719" h="292100">
                <a:moveTo>
                  <a:pt x="275335" y="98844"/>
                </a:moveTo>
                <a:lnTo>
                  <a:pt x="245084" y="98844"/>
                </a:lnTo>
                <a:lnTo>
                  <a:pt x="245084" y="119405"/>
                </a:lnTo>
                <a:lnTo>
                  <a:pt x="275335" y="119405"/>
                </a:lnTo>
                <a:lnTo>
                  <a:pt x="275335" y="98844"/>
                </a:lnTo>
                <a:close/>
              </a:path>
              <a:path w="299719" h="292100">
                <a:moveTo>
                  <a:pt x="165265" y="54241"/>
                </a:moveTo>
                <a:lnTo>
                  <a:pt x="134086" y="54241"/>
                </a:lnTo>
                <a:lnTo>
                  <a:pt x="134086" y="72643"/>
                </a:lnTo>
                <a:lnTo>
                  <a:pt x="165265" y="72643"/>
                </a:lnTo>
                <a:lnTo>
                  <a:pt x="165265" y="54241"/>
                </a:lnTo>
                <a:close/>
              </a:path>
              <a:path w="299719" h="292100">
                <a:moveTo>
                  <a:pt x="294652" y="24942"/>
                </a:moveTo>
                <a:lnTo>
                  <a:pt x="3746" y="24942"/>
                </a:lnTo>
                <a:lnTo>
                  <a:pt x="3746" y="54241"/>
                </a:lnTo>
                <a:lnTo>
                  <a:pt x="294652" y="54241"/>
                </a:lnTo>
                <a:lnTo>
                  <a:pt x="294652" y="24942"/>
                </a:lnTo>
                <a:close/>
              </a:path>
              <a:path w="299719" h="292100">
                <a:moveTo>
                  <a:pt x="165265" y="0"/>
                </a:moveTo>
                <a:lnTo>
                  <a:pt x="134086" y="0"/>
                </a:lnTo>
                <a:lnTo>
                  <a:pt x="134086" y="24942"/>
                </a:lnTo>
                <a:lnTo>
                  <a:pt x="165265" y="24942"/>
                </a:lnTo>
                <a:lnTo>
                  <a:pt x="1652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9585" y="1917446"/>
            <a:ext cx="34925" cy="16510"/>
          </a:xfrm>
          <a:custGeom>
            <a:avLst/>
            <a:gdLst/>
            <a:ahLst/>
            <a:cxnLst/>
            <a:rect l="l" t="t" r="r" b="b"/>
            <a:pathLst>
              <a:path w="34925" h="16510">
                <a:moveTo>
                  <a:pt x="0" y="16510"/>
                </a:moveTo>
                <a:lnTo>
                  <a:pt x="34302" y="16510"/>
                </a:lnTo>
                <a:lnTo>
                  <a:pt x="3430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9585" y="1901571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634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9585" y="1801876"/>
            <a:ext cx="34925" cy="83820"/>
          </a:xfrm>
          <a:custGeom>
            <a:avLst/>
            <a:gdLst/>
            <a:ahLst/>
            <a:cxnLst/>
            <a:rect l="l" t="t" r="r" b="b"/>
            <a:pathLst>
              <a:path w="34925" h="83819">
                <a:moveTo>
                  <a:pt x="0" y="83820"/>
                </a:moveTo>
                <a:lnTo>
                  <a:pt x="34302" y="83820"/>
                </a:lnTo>
                <a:lnTo>
                  <a:pt x="34302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9585" y="1785366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634" y="0"/>
                </a:lnTo>
              </a:path>
            </a:pathLst>
          </a:custGeom>
          <a:ln w="330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9585" y="1688846"/>
            <a:ext cx="34925" cy="80010"/>
          </a:xfrm>
          <a:custGeom>
            <a:avLst/>
            <a:gdLst/>
            <a:ahLst/>
            <a:cxnLst/>
            <a:rect l="l" t="t" r="r" b="b"/>
            <a:pathLst>
              <a:path w="34925" h="80010">
                <a:moveTo>
                  <a:pt x="0" y="80010"/>
                </a:moveTo>
                <a:lnTo>
                  <a:pt x="34302" y="80010"/>
                </a:lnTo>
                <a:lnTo>
                  <a:pt x="34302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585" y="1672971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634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2600" y="1917281"/>
            <a:ext cx="34925" cy="16510"/>
          </a:xfrm>
          <a:custGeom>
            <a:avLst/>
            <a:gdLst/>
            <a:ahLst/>
            <a:cxnLst/>
            <a:rect l="l" t="t" r="r" b="b"/>
            <a:pathLst>
              <a:path w="34925" h="16510">
                <a:moveTo>
                  <a:pt x="34620" y="0"/>
                </a:moveTo>
                <a:lnTo>
                  <a:pt x="0" y="0"/>
                </a:lnTo>
                <a:lnTo>
                  <a:pt x="0" y="16205"/>
                </a:lnTo>
                <a:lnTo>
                  <a:pt x="34620" y="16205"/>
                </a:lnTo>
                <a:lnTo>
                  <a:pt x="346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2600" y="1801279"/>
            <a:ext cx="34925" cy="84455"/>
          </a:xfrm>
          <a:custGeom>
            <a:avLst/>
            <a:gdLst/>
            <a:ahLst/>
            <a:cxnLst/>
            <a:rect l="l" t="t" r="r" b="b"/>
            <a:pathLst>
              <a:path w="34925" h="84455">
                <a:moveTo>
                  <a:pt x="34620" y="0"/>
                </a:moveTo>
                <a:lnTo>
                  <a:pt x="0" y="0"/>
                </a:lnTo>
                <a:lnTo>
                  <a:pt x="0" y="83883"/>
                </a:lnTo>
                <a:lnTo>
                  <a:pt x="34620" y="83883"/>
                </a:lnTo>
                <a:lnTo>
                  <a:pt x="346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2600" y="1688706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80">
                <a:moveTo>
                  <a:pt x="34620" y="0"/>
                </a:moveTo>
                <a:lnTo>
                  <a:pt x="0" y="0"/>
                </a:lnTo>
                <a:lnTo>
                  <a:pt x="0" y="80759"/>
                </a:lnTo>
                <a:lnTo>
                  <a:pt x="34620" y="80759"/>
                </a:lnTo>
                <a:lnTo>
                  <a:pt x="346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0933" y="1641945"/>
            <a:ext cx="300990" cy="293370"/>
          </a:xfrm>
          <a:custGeom>
            <a:avLst/>
            <a:gdLst/>
            <a:ahLst/>
            <a:cxnLst/>
            <a:rect l="l" t="t" r="r" b="b"/>
            <a:pathLst>
              <a:path w="300989" h="293369">
                <a:moveTo>
                  <a:pt x="166509" y="241033"/>
                </a:moveTo>
                <a:lnTo>
                  <a:pt x="134391" y="241033"/>
                </a:lnTo>
                <a:lnTo>
                  <a:pt x="134391" y="293103"/>
                </a:lnTo>
                <a:lnTo>
                  <a:pt x="166509" y="293103"/>
                </a:lnTo>
                <a:lnTo>
                  <a:pt x="166509" y="241033"/>
                </a:lnTo>
                <a:close/>
              </a:path>
              <a:path w="300989" h="293369">
                <a:moveTo>
                  <a:pt x="180847" y="83870"/>
                </a:moveTo>
                <a:lnTo>
                  <a:pt x="120053" y="83870"/>
                </a:lnTo>
                <a:lnTo>
                  <a:pt x="97478" y="122374"/>
                </a:lnTo>
                <a:lnTo>
                  <a:pt x="70899" y="155203"/>
                </a:lnTo>
                <a:lnTo>
                  <a:pt x="38884" y="184636"/>
                </a:lnTo>
                <a:lnTo>
                  <a:pt x="0" y="212953"/>
                </a:lnTo>
                <a:lnTo>
                  <a:pt x="18707" y="244132"/>
                </a:lnTo>
                <a:lnTo>
                  <a:pt x="53095" y="217011"/>
                </a:lnTo>
                <a:lnTo>
                  <a:pt x="83797" y="186178"/>
                </a:lnTo>
                <a:lnTo>
                  <a:pt x="110875" y="150959"/>
                </a:lnTo>
                <a:lnTo>
                  <a:pt x="134391" y="110680"/>
                </a:lnTo>
                <a:lnTo>
                  <a:pt x="196909" y="110680"/>
                </a:lnTo>
                <a:lnTo>
                  <a:pt x="180847" y="83870"/>
                </a:lnTo>
                <a:close/>
              </a:path>
              <a:path w="300989" h="293369">
                <a:moveTo>
                  <a:pt x="196909" y="110680"/>
                </a:moveTo>
                <a:lnTo>
                  <a:pt x="166509" y="110680"/>
                </a:lnTo>
                <a:lnTo>
                  <a:pt x="195117" y="158153"/>
                </a:lnTo>
                <a:lnTo>
                  <a:pt x="225828" y="195303"/>
                </a:lnTo>
                <a:lnTo>
                  <a:pt x="255953" y="223505"/>
                </a:lnTo>
                <a:lnTo>
                  <a:pt x="282803" y="244132"/>
                </a:lnTo>
                <a:lnTo>
                  <a:pt x="300888" y="209232"/>
                </a:lnTo>
                <a:lnTo>
                  <a:pt x="266871" y="186789"/>
                </a:lnTo>
                <a:lnTo>
                  <a:pt x="234786" y="159291"/>
                </a:lnTo>
                <a:lnTo>
                  <a:pt x="205742" y="125423"/>
                </a:lnTo>
                <a:lnTo>
                  <a:pt x="196909" y="110680"/>
                </a:lnTo>
                <a:close/>
              </a:path>
              <a:path w="300989" h="293369">
                <a:moveTo>
                  <a:pt x="230733" y="209854"/>
                </a:moveTo>
                <a:lnTo>
                  <a:pt x="72034" y="209854"/>
                </a:lnTo>
                <a:lnTo>
                  <a:pt x="72034" y="241033"/>
                </a:lnTo>
                <a:lnTo>
                  <a:pt x="230733" y="241033"/>
                </a:lnTo>
                <a:lnTo>
                  <a:pt x="230733" y="209854"/>
                </a:lnTo>
                <a:close/>
              </a:path>
              <a:path w="300989" h="293369">
                <a:moveTo>
                  <a:pt x="166509" y="110680"/>
                </a:moveTo>
                <a:lnTo>
                  <a:pt x="134391" y="110680"/>
                </a:lnTo>
                <a:lnTo>
                  <a:pt x="134391" y="209854"/>
                </a:lnTo>
                <a:lnTo>
                  <a:pt x="166509" y="209854"/>
                </a:lnTo>
                <a:lnTo>
                  <a:pt x="166509" y="110680"/>
                </a:lnTo>
                <a:close/>
              </a:path>
              <a:path w="300989" h="293369">
                <a:moveTo>
                  <a:pt x="297154" y="52070"/>
                </a:moveTo>
                <a:lnTo>
                  <a:pt x="4051" y="52070"/>
                </a:lnTo>
                <a:lnTo>
                  <a:pt x="4051" y="83870"/>
                </a:lnTo>
                <a:lnTo>
                  <a:pt x="297154" y="83870"/>
                </a:lnTo>
                <a:lnTo>
                  <a:pt x="297154" y="52070"/>
                </a:lnTo>
                <a:close/>
              </a:path>
              <a:path w="300989" h="293369">
                <a:moveTo>
                  <a:pt x="166509" y="0"/>
                </a:moveTo>
                <a:lnTo>
                  <a:pt x="134391" y="0"/>
                </a:lnTo>
                <a:lnTo>
                  <a:pt x="134391" y="52070"/>
                </a:lnTo>
                <a:lnTo>
                  <a:pt x="166509" y="52070"/>
                </a:lnTo>
                <a:lnTo>
                  <a:pt x="166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1550" y="1641945"/>
            <a:ext cx="304800" cy="293370"/>
          </a:xfrm>
          <a:custGeom>
            <a:avLst/>
            <a:gdLst/>
            <a:ahLst/>
            <a:cxnLst/>
            <a:rect l="l" t="t" r="r" b="b"/>
            <a:pathLst>
              <a:path w="304800" h="293369">
                <a:moveTo>
                  <a:pt x="187026" y="153428"/>
                </a:moveTo>
                <a:lnTo>
                  <a:pt x="152146" y="153428"/>
                </a:lnTo>
                <a:lnTo>
                  <a:pt x="163650" y="184922"/>
                </a:lnTo>
                <a:lnTo>
                  <a:pt x="185707" y="221219"/>
                </a:lnTo>
                <a:lnTo>
                  <a:pt x="223492" y="258457"/>
                </a:lnTo>
                <a:lnTo>
                  <a:pt x="282181" y="292773"/>
                </a:lnTo>
                <a:lnTo>
                  <a:pt x="304317" y="258495"/>
                </a:lnTo>
                <a:lnTo>
                  <a:pt x="251442" y="234903"/>
                </a:lnTo>
                <a:lnTo>
                  <a:pt x="213228" y="199636"/>
                </a:lnTo>
                <a:lnTo>
                  <a:pt x="187811" y="156063"/>
                </a:lnTo>
                <a:lnTo>
                  <a:pt x="187026" y="153428"/>
                </a:lnTo>
                <a:close/>
              </a:path>
              <a:path w="304800" h="293369">
                <a:moveTo>
                  <a:pt x="173355" y="107581"/>
                </a:moveTo>
                <a:lnTo>
                  <a:pt x="129705" y="107581"/>
                </a:lnTo>
                <a:lnTo>
                  <a:pt x="119175" y="141984"/>
                </a:lnTo>
                <a:lnTo>
                  <a:pt x="96656" y="183848"/>
                </a:lnTo>
                <a:lnTo>
                  <a:pt x="58235" y="225307"/>
                </a:lnTo>
                <a:lnTo>
                  <a:pt x="0" y="258495"/>
                </a:lnTo>
                <a:lnTo>
                  <a:pt x="21831" y="290918"/>
                </a:lnTo>
                <a:lnTo>
                  <a:pt x="65738" y="267805"/>
                </a:lnTo>
                <a:lnTo>
                  <a:pt x="102542" y="234903"/>
                </a:lnTo>
                <a:lnTo>
                  <a:pt x="131570" y="195637"/>
                </a:lnTo>
                <a:lnTo>
                  <a:pt x="152146" y="153428"/>
                </a:lnTo>
                <a:lnTo>
                  <a:pt x="187026" y="153428"/>
                </a:lnTo>
                <a:lnTo>
                  <a:pt x="173355" y="107581"/>
                </a:lnTo>
                <a:close/>
              </a:path>
              <a:path w="304800" h="293369">
                <a:moveTo>
                  <a:pt x="296837" y="74523"/>
                </a:moveTo>
                <a:lnTo>
                  <a:pt x="6223" y="74523"/>
                </a:lnTo>
                <a:lnTo>
                  <a:pt x="6223" y="107581"/>
                </a:lnTo>
                <a:lnTo>
                  <a:pt x="296837" y="107581"/>
                </a:lnTo>
                <a:lnTo>
                  <a:pt x="296837" y="74523"/>
                </a:lnTo>
                <a:close/>
              </a:path>
              <a:path w="304800" h="293369">
                <a:moveTo>
                  <a:pt x="167436" y="0"/>
                </a:moveTo>
                <a:lnTo>
                  <a:pt x="132829" y="0"/>
                </a:lnTo>
                <a:lnTo>
                  <a:pt x="132829" y="74523"/>
                </a:lnTo>
                <a:lnTo>
                  <a:pt x="167436" y="74523"/>
                </a:lnTo>
                <a:lnTo>
                  <a:pt x="1674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3106" y="1652244"/>
            <a:ext cx="301625" cy="283845"/>
          </a:xfrm>
          <a:custGeom>
            <a:avLst/>
            <a:gdLst/>
            <a:ahLst/>
            <a:cxnLst/>
            <a:rect l="l" t="t" r="r" b="b"/>
            <a:pathLst>
              <a:path w="301625" h="283844">
                <a:moveTo>
                  <a:pt x="166814" y="60185"/>
                </a:moveTo>
                <a:lnTo>
                  <a:pt x="136575" y="60185"/>
                </a:lnTo>
                <a:lnTo>
                  <a:pt x="136575" y="121602"/>
                </a:lnTo>
                <a:lnTo>
                  <a:pt x="166814" y="121602"/>
                </a:lnTo>
                <a:lnTo>
                  <a:pt x="166814" y="60185"/>
                </a:lnTo>
                <a:close/>
              </a:path>
              <a:path w="301625" h="283844">
                <a:moveTo>
                  <a:pt x="121615" y="99466"/>
                </a:moveTo>
                <a:lnTo>
                  <a:pt x="59258" y="99466"/>
                </a:lnTo>
                <a:lnTo>
                  <a:pt x="59258" y="116611"/>
                </a:lnTo>
                <a:lnTo>
                  <a:pt x="121615" y="116611"/>
                </a:lnTo>
                <a:lnTo>
                  <a:pt x="121615" y="99466"/>
                </a:lnTo>
                <a:close/>
              </a:path>
              <a:path w="301625" h="283844">
                <a:moveTo>
                  <a:pt x="243535" y="99466"/>
                </a:moveTo>
                <a:lnTo>
                  <a:pt x="182105" y="99466"/>
                </a:lnTo>
                <a:lnTo>
                  <a:pt x="182105" y="116611"/>
                </a:lnTo>
                <a:lnTo>
                  <a:pt x="243535" y="116611"/>
                </a:lnTo>
                <a:lnTo>
                  <a:pt x="243535" y="99466"/>
                </a:lnTo>
                <a:close/>
              </a:path>
              <a:path w="301625" h="283844">
                <a:moveTo>
                  <a:pt x="289661" y="37731"/>
                </a:moveTo>
                <a:lnTo>
                  <a:pt x="14033" y="37731"/>
                </a:lnTo>
                <a:lnTo>
                  <a:pt x="14033" y="103517"/>
                </a:lnTo>
                <a:lnTo>
                  <a:pt x="45529" y="103517"/>
                </a:lnTo>
                <a:lnTo>
                  <a:pt x="45529" y="60185"/>
                </a:lnTo>
                <a:lnTo>
                  <a:pt x="289661" y="60185"/>
                </a:lnTo>
                <a:lnTo>
                  <a:pt x="289661" y="37731"/>
                </a:lnTo>
                <a:close/>
              </a:path>
              <a:path w="301625" h="283844">
                <a:moveTo>
                  <a:pt x="289661" y="60185"/>
                </a:moveTo>
                <a:lnTo>
                  <a:pt x="257860" y="60185"/>
                </a:lnTo>
                <a:lnTo>
                  <a:pt x="257860" y="103517"/>
                </a:lnTo>
                <a:lnTo>
                  <a:pt x="289661" y="103517"/>
                </a:lnTo>
                <a:lnTo>
                  <a:pt x="289661" y="60185"/>
                </a:lnTo>
                <a:close/>
              </a:path>
              <a:path w="301625" h="283844">
                <a:moveTo>
                  <a:pt x="121615" y="71716"/>
                </a:moveTo>
                <a:lnTo>
                  <a:pt x="59258" y="71716"/>
                </a:lnTo>
                <a:lnTo>
                  <a:pt x="59258" y="87934"/>
                </a:lnTo>
                <a:lnTo>
                  <a:pt x="121615" y="87934"/>
                </a:lnTo>
                <a:lnTo>
                  <a:pt x="121615" y="71716"/>
                </a:lnTo>
                <a:close/>
              </a:path>
              <a:path w="301625" h="283844">
                <a:moveTo>
                  <a:pt x="243535" y="71716"/>
                </a:moveTo>
                <a:lnTo>
                  <a:pt x="182105" y="71716"/>
                </a:lnTo>
                <a:lnTo>
                  <a:pt x="182105" y="87934"/>
                </a:lnTo>
                <a:lnTo>
                  <a:pt x="243535" y="87934"/>
                </a:lnTo>
                <a:lnTo>
                  <a:pt x="243535" y="71716"/>
                </a:lnTo>
                <a:close/>
              </a:path>
              <a:path w="301625" h="283844">
                <a:moveTo>
                  <a:pt x="166814" y="23075"/>
                </a:moveTo>
                <a:lnTo>
                  <a:pt x="136575" y="23075"/>
                </a:lnTo>
                <a:lnTo>
                  <a:pt x="136575" y="37731"/>
                </a:lnTo>
                <a:lnTo>
                  <a:pt x="166814" y="37731"/>
                </a:lnTo>
                <a:lnTo>
                  <a:pt x="166814" y="23075"/>
                </a:lnTo>
                <a:close/>
              </a:path>
              <a:path w="301625" h="283844">
                <a:moveTo>
                  <a:pt x="277507" y="0"/>
                </a:moveTo>
                <a:lnTo>
                  <a:pt x="27444" y="0"/>
                </a:lnTo>
                <a:lnTo>
                  <a:pt x="27444" y="23075"/>
                </a:lnTo>
                <a:lnTo>
                  <a:pt x="277507" y="23075"/>
                </a:lnTo>
                <a:lnTo>
                  <a:pt x="277507" y="0"/>
                </a:lnTo>
                <a:close/>
              </a:path>
              <a:path w="301625" h="283844">
                <a:moveTo>
                  <a:pt x="172110" y="207670"/>
                </a:moveTo>
                <a:lnTo>
                  <a:pt x="134708" y="207670"/>
                </a:lnTo>
                <a:lnTo>
                  <a:pt x="167306" y="236519"/>
                </a:lnTo>
                <a:lnTo>
                  <a:pt x="202599" y="257975"/>
                </a:lnTo>
                <a:lnTo>
                  <a:pt x="242222" y="273296"/>
                </a:lnTo>
                <a:lnTo>
                  <a:pt x="287807" y="283743"/>
                </a:lnTo>
                <a:lnTo>
                  <a:pt x="301523" y="253479"/>
                </a:lnTo>
                <a:lnTo>
                  <a:pt x="279266" y="250511"/>
                </a:lnTo>
                <a:lnTo>
                  <a:pt x="262420" y="247449"/>
                </a:lnTo>
                <a:lnTo>
                  <a:pt x="247973" y="243974"/>
                </a:lnTo>
                <a:lnTo>
                  <a:pt x="232918" y="239763"/>
                </a:lnTo>
                <a:lnTo>
                  <a:pt x="258790" y="226104"/>
                </a:lnTo>
                <a:lnTo>
                  <a:pt x="259482" y="225755"/>
                </a:lnTo>
                <a:lnTo>
                  <a:pt x="199250" y="225755"/>
                </a:lnTo>
                <a:lnTo>
                  <a:pt x="190055" y="220689"/>
                </a:lnTo>
                <a:lnTo>
                  <a:pt x="182994" y="216122"/>
                </a:lnTo>
                <a:lnTo>
                  <a:pt x="177276" y="211849"/>
                </a:lnTo>
                <a:lnTo>
                  <a:pt x="172110" y="207670"/>
                </a:lnTo>
                <a:close/>
              </a:path>
              <a:path w="301625" h="283844">
                <a:moveTo>
                  <a:pt x="110375" y="207670"/>
                </a:moveTo>
                <a:lnTo>
                  <a:pt x="79514" y="207670"/>
                </a:lnTo>
                <a:lnTo>
                  <a:pt x="79514" y="251294"/>
                </a:lnTo>
                <a:lnTo>
                  <a:pt x="44589" y="253809"/>
                </a:lnTo>
                <a:lnTo>
                  <a:pt x="48640" y="283425"/>
                </a:lnTo>
                <a:lnTo>
                  <a:pt x="74016" y="281157"/>
                </a:lnTo>
                <a:lnTo>
                  <a:pt x="103130" y="278126"/>
                </a:lnTo>
                <a:lnTo>
                  <a:pt x="134930" y="274396"/>
                </a:lnTo>
                <a:lnTo>
                  <a:pt x="168363" y="270027"/>
                </a:lnTo>
                <a:lnTo>
                  <a:pt x="168363" y="249123"/>
                </a:lnTo>
                <a:lnTo>
                  <a:pt x="110375" y="249123"/>
                </a:lnTo>
                <a:lnTo>
                  <a:pt x="110375" y="207670"/>
                </a:lnTo>
                <a:close/>
              </a:path>
              <a:path w="301625" h="283844">
                <a:moveTo>
                  <a:pt x="286245" y="126288"/>
                </a:moveTo>
                <a:lnTo>
                  <a:pt x="23380" y="126288"/>
                </a:lnTo>
                <a:lnTo>
                  <a:pt x="23380" y="187083"/>
                </a:lnTo>
                <a:lnTo>
                  <a:pt x="20647" y="212180"/>
                </a:lnTo>
                <a:lnTo>
                  <a:pt x="14143" y="231867"/>
                </a:lnTo>
                <a:lnTo>
                  <a:pt x="6412" y="246233"/>
                </a:lnTo>
                <a:lnTo>
                  <a:pt x="0" y="255371"/>
                </a:lnTo>
                <a:lnTo>
                  <a:pt x="23380" y="282803"/>
                </a:lnTo>
                <a:lnTo>
                  <a:pt x="34411" y="265850"/>
                </a:lnTo>
                <a:lnTo>
                  <a:pt x="42875" y="247449"/>
                </a:lnTo>
                <a:lnTo>
                  <a:pt x="48994" y="227959"/>
                </a:lnTo>
                <a:lnTo>
                  <a:pt x="53009" y="207670"/>
                </a:lnTo>
                <a:lnTo>
                  <a:pt x="297154" y="207670"/>
                </a:lnTo>
                <a:lnTo>
                  <a:pt x="297154" y="187083"/>
                </a:lnTo>
                <a:lnTo>
                  <a:pt x="54571" y="187083"/>
                </a:lnTo>
                <a:lnTo>
                  <a:pt x="54571" y="147789"/>
                </a:lnTo>
                <a:lnTo>
                  <a:pt x="286245" y="147789"/>
                </a:lnTo>
                <a:lnTo>
                  <a:pt x="286245" y="126288"/>
                </a:lnTo>
                <a:close/>
              </a:path>
              <a:path w="301625" h="283844">
                <a:moveTo>
                  <a:pt x="168363" y="243217"/>
                </a:moveTo>
                <a:lnTo>
                  <a:pt x="153261" y="244967"/>
                </a:lnTo>
                <a:lnTo>
                  <a:pt x="128929" y="247461"/>
                </a:lnTo>
                <a:lnTo>
                  <a:pt x="110375" y="249123"/>
                </a:lnTo>
                <a:lnTo>
                  <a:pt x="168363" y="249123"/>
                </a:lnTo>
                <a:lnTo>
                  <a:pt x="168363" y="243217"/>
                </a:lnTo>
                <a:close/>
              </a:path>
              <a:path w="301625" h="283844">
                <a:moveTo>
                  <a:pt x="241020" y="207670"/>
                </a:moveTo>
                <a:lnTo>
                  <a:pt x="231051" y="207670"/>
                </a:lnTo>
                <a:lnTo>
                  <a:pt x="222660" y="212507"/>
                </a:lnTo>
                <a:lnTo>
                  <a:pt x="199250" y="225755"/>
                </a:lnTo>
                <a:lnTo>
                  <a:pt x="259482" y="225755"/>
                </a:lnTo>
                <a:lnTo>
                  <a:pt x="265036" y="222948"/>
                </a:lnTo>
                <a:lnTo>
                  <a:pt x="241020" y="207670"/>
                </a:lnTo>
                <a:close/>
              </a:path>
              <a:path w="301625" h="283844">
                <a:moveTo>
                  <a:pt x="269405" y="158381"/>
                </a:moveTo>
                <a:lnTo>
                  <a:pt x="69850" y="158381"/>
                </a:lnTo>
                <a:lnTo>
                  <a:pt x="69850" y="175844"/>
                </a:lnTo>
                <a:lnTo>
                  <a:pt x="269405" y="175844"/>
                </a:lnTo>
                <a:lnTo>
                  <a:pt x="269405" y="1583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19032" y="1640713"/>
            <a:ext cx="297180" cy="295910"/>
          </a:xfrm>
          <a:custGeom>
            <a:avLst/>
            <a:gdLst/>
            <a:ahLst/>
            <a:cxnLst/>
            <a:rect l="l" t="t" r="r" b="b"/>
            <a:pathLst>
              <a:path w="297180" h="295910">
                <a:moveTo>
                  <a:pt x="164007" y="123774"/>
                </a:moveTo>
                <a:lnTo>
                  <a:pt x="131571" y="123774"/>
                </a:lnTo>
                <a:lnTo>
                  <a:pt x="120914" y="182531"/>
                </a:lnTo>
                <a:lnTo>
                  <a:pt x="93431" y="221623"/>
                </a:lnTo>
                <a:lnTo>
                  <a:pt x="58120" y="245179"/>
                </a:lnTo>
                <a:lnTo>
                  <a:pt x="23977" y="257329"/>
                </a:lnTo>
                <a:lnTo>
                  <a:pt x="0" y="262204"/>
                </a:lnTo>
                <a:lnTo>
                  <a:pt x="16827" y="295897"/>
                </a:lnTo>
                <a:lnTo>
                  <a:pt x="58357" y="281277"/>
                </a:lnTo>
                <a:lnTo>
                  <a:pt x="96227" y="260080"/>
                </a:lnTo>
                <a:lnTo>
                  <a:pt x="127373" y="231925"/>
                </a:lnTo>
                <a:lnTo>
                  <a:pt x="148729" y="196430"/>
                </a:lnTo>
                <a:lnTo>
                  <a:pt x="183550" y="196430"/>
                </a:lnTo>
                <a:lnTo>
                  <a:pt x="173660" y="181365"/>
                </a:lnTo>
                <a:lnTo>
                  <a:pt x="164007" y="123774"/>
                </a:lnTo>
                <a:close/>
              </a:path>
              <a:path w="297180" h="295910">
                <a:moveTo>
                  <a:pt x="183550" y="196430"/>
                </a:moveTo>
                <a:lnTo>
                  <a:pt x="148729" y="196430"/>
                </a:lnTo>
                <a:lnTo>
                  <a:pt x="161963" y="221389"/>
                </a:lnTo>
                <a:lnTo>
                  <a:pt x="185164" y="248140"/>
                </a:lnTo>
                <a:lnTo>
                  <a:pt x="223040" y="273903"/>
                </a:lnTo>
                <a:lnTo>
                  <a:pt x="280301" y="295897"/>
                </a:lnTo>
                <a:lnTo>
                  <a:pt x="297141" y="262204"/>
                </a:lnTo>
                <a:lnTo>
                  <a:pt x="267877" y="256251"/>
                </a:lnTo>
                <a:lnTo>
                  <a:pt x="232764" y="243518"/>
                </a:lnTo>
                <a:lnTo>
                  <a:pt x="198969" y="219918"/>
                </a:lnTo>
                <a:lnTo>
                  <a:pt x="183550" y="196430"/>
                </a:lnTo>
                <a:close/>
              </a:path>
              <a:path w="297180" h="295910">
                <a:moveTo>
                  <a:pt x="40208" y="132181"/>
                </a:moveTo>
                <a:lnTo>
                  <a:pt x="14643" y="150583"/>
                </a:lnTo>
                <a:lnTo>
                  <a:pt x="30222" y="171647"/>
                </a:lnTo>
                <a:lnTo>
                  <a:pt x="41502" y="188358"/>
                </a:lnTo>
                <a:lnTo>
                  <a:pt x="49331" y="201152"/>
                </a:lnTo>
                <a:lnTo>
                  <a:pt x="54559" y="210464"/>
                </a:lnTo>
                <a:lnTo>
                  <a:pt x="82308" y="190500"/>
                </a:lnTo>
                <a:lnTo>
                  <a:pt x="74339" y="177530"/>
                </a:lnTo>
                <a:lnTo>
                  <a:pt x="62782" y="160874"/>
                </a:lnTo>
                <a:lnTo>
                  <a:pt x="50343" y="144279"/>
                </a:lnTo>
                <a:lnTo>
                  <a:pt x="40208" y="132181"/>
                </a:lnTo>
                <a:close/>
              </a:path>
              <a:path w="297180" h="295910">
                <a:moveTo>
                  <a:pt x="249123" y="132181"/>
                </a:moveTo>
                <a:lnTo>
                  <a:pt x="240706" y="146986"/>
                </a:lnTo>
                <a:lnTo>
                  <a:pt x="230449" y="162667"/>
                </a:lnTo>
                <a:lnTo>
                  <a:pt x="219785" y="177530"/>
                </a:lnTo>
                <a:lnTo>
                  <a:pt x="210146" y="189877"/>
                </a:lnTo>
                <a:lnTo>
                  <a:pt x="237286" y="208584"/>
                </a:lnTo>
                <a:lnTo>
                  <a:pt x="249899" y="192999"/>
                </a:lnTo>
                <a:lnTo>
                  <a:pt x="261553" y="176972"/>
                </a:lnTo>
                <a:lnTo>
                  <a:pt x="271516" y="161705"/>
                </a:lnTo>
                <a:lnTo>
                  <a:pt x="279057" y="148399"/>
                </a:lnTo>
                <a:lnTo>
                  <a:pt x="249123" y="132181"/>
                </a:lnTo>
                <a:close/>
              </a:path>
              <a:path w="297180" h="295910">
                <a:moveTo>
                  <a:pt x="256933" y="292"/>
                </a:moveTo>
                <a:lnTo>
                  <a:pt x="246577" y="13909"/>
                </a:lnTo>
                <a:lnTo>
                  <a:pt x="233768" y="29681"/>
                </a:lnTo>
                <a:lnTo>
                  <a:pt x="219174" y="46538"/>
                </a:lnTo>
                <a:lnTo>
                  <a:pt x="203593" y="63271"/>
                </a:lnTo>
                <a:lnTo>
                  <a:pt x="212060" y="71844"/>
                </a:lnTo>
                <a:lnTo>
                  <a:pt x="225701" y="86467"/>
                </a:lnTo>
                <a:lnTo>
                  <a:pt x="241623" y="105244"/>
                </a:lnTo>
                <a:lnTo>
                  <a:pt x="256933" y="126276"/>
                </a:lnTo>
                <a:lnTo>
                  <a:pt x="283425" y="103835"/>
                </a:lnTo>
                <a:lnTo>
                  <a:pt x="275677" y="94303"/>
                </a:lnTo>
                <a:lnTo>
                  <a:pt x="267054" y="84483"/>
                </a:lnTo>
                <a:lnTo>
                  <a:pt x="257027" y="73735"/>
                </a:lnTo>
                <a:lnTo>
                  <a:pt x="245071" y="61417"/>
                </a:lnTo>
                <a:lnTo>
                  <a:pt x="258325" y="48661"/>
                </a:lnTo>
                <a:lnTo>
                  <a:pt x="271111" y="35113"/>
                </a:lnTo>
                <a:lnTo>
                  <a:pt x="280856" y="24192"/>
                </a:lnTo>
                <a:lnTo>
                  <a:pt x="284988" y="19316"/>
                </a:lnTo>
                <a:lnTo>
                  <a:pt x="256933" y="292"/>
                </a:lnTo>
                <a:close/>
              </a:path>
              <a:path w="297180" h="295910">
                <a:moveTo>
                  <a:pt x="57378" y="1536"/>
                </a:moveTo>
                <a:lnTo>
                  <a:pt x="50363" y="10769"/>
                </a:lnTo>
                <a:lnTo>
                  <a:pt x="38935" y="25290"/>
                </a:lnTo>
                <a:lnTo>
                  <a:pt x="24178" y="42904"/>
                </a:lnTo>
                <a:lnTo>
                  <a:pt x="7175" y="61417"/>
                </a:lnTo>
                <a:lnTo>
                  <a:pt x="27380" y="83921"/>
                </a:lnTo>
                <a:lnTo>
                  <a:pt x="41625" y="101363"/>
                </a:lnTo>
                <a:lnTo>
                  <a:pt x="51197" y="114422"/>
                </a:lnTo>
                <a:lnTo>
                  <a:pt x="57378" y="123774"/>
                </a:lnTo>
                <a:lnTo>
                  <a:pt x="85432" y="103505"/>
                </a:lnTo>
                <a:lnTo>
                  <a:pt x="73314" y="88494"/>
                </a:lnTo>
                <a:lnTo>
                  <a:pt x="64733" y="78168"/>
                </a:lnTo>
                <a:lnTo>
                  <a:pt x="57145" y="69832"/>
                </a:lnTo>
                <a:lnTo>
                  <a:pt x="48005" y="60794"/>
                </a:lnTo>
                <a:lnTo>
                  <a:pt x="59647" y="48512"/>
                </a:lnTo>
                <a:lnTo>
                  <a:pt x="68129" y="39243"/>
                </a:lnTo>
                <a:lnTo>
                  <a:pt x="75905" y="30144"/>
                </a:lnTo>
                <a:lnTo>
                  <a:pt x="85432" y="18376"/>
                </a:lnTo>
                <a:lnTo>
                  <a:pt x="57378" y="1536"/>
                </a:lnTo>
                <a:close/>
              </a:path>
              <a:path w="297180" h="295910">
                <a:moveTo>
                  <a:pt x="154330" y="0"/>
                </a:moveTo>
                <a:lnTo>
                  <a:pt x="144577" y="13137"/>
                </a:lnTo>
                <a:lnTo>
                  <a:pt x="133831" y="26369"/>
                </a:lnTo>
                <a:lnTo>
                  <a:pt x="120395" y="41771"/>
                </a:lnTo>
                <a:lnTo>
                  <a:pt x="102577" y="61417"/>
                </a:lnTo>
                <a:lnTo>
                  <a:pt x="125503" y="82920"/>
                </a:lnTo>
                <a:lnTo>
                  <a:pt x="141438" y="99923"/>
                </a:lnTo>
                <a:lnTo>
                  <a:pt x="151817" y="112716"/>
                </a:lnTo>
                <a:lnTo>
                  <a:pt x="158076" y="121589"/>
                </a:lnTo>
                <a:lnTo>
                  <a:pt x="187083" y="100380"/>
                </a:lnTo>
                <a:lnTo>
                  <a:pt x="175818" y="87807"/>
                </a:lnTo>
                <a:lnTo>
                  <a:pt x="164120" y="76026"/>
                </a:lnTo>
                <a:lnTo>
                  <a:pt x="153534" y="66053"/>
                </a:lnTo>
                <a:lnTo>
                  <a:pt x="145605" y="58902"/>
                </a:lnTo>
                <a:lnTo>
                  <a:pt x="157938" y="46503"/>
                </a:lnTo>
                <a:lnTo>
                  <a:pt x="167747" y="35955"/>
                </a:lnTo>
                <a:lnTo>
                  <a:pt x="175952" y="26250"/>
                </a:lnTo>
                <a:lnTo>
                  <a:pt x="183337" y="16522"/>
                </a:lnTo>
                <a:lnTo>
                  <a:pt x="1543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2455" y="1703692"/>
            <a:ext cx="296545" cy="170815"/>
          </a:xfrm>
          <a:custGeom>
            <a:avLst/>
            <a:gdLst/>
            <a:ahLst/>
            <a:cxnLst/>
            <a:rect l="l" t="t" r="r" b="b"/>
            <a:pathLst>
              <a:path w="296544" h="170814">
                <a:moveTo>
                  <a:pt x="167687" y="35839"/>
                </a:moveTo>
                <a:lnTo>
                  <a:pt x="106946" y="35839"/>
                </a:lnTo>
                <a:lnTo>
                  <a:pt x="112989" y="37000"/>
                </a:lnTo>
                <a:lnTo>
                  <a:pt x="119267" y="40676"/>
                </a:lnTo>
                <a:lnTo>
                  <a:pt x="126947" y="47160"/>
                </a:lnTo>
                <a:lnTo>
                  <a:pt x="137198" y="56743"/>
                </a:lnTo>
                <a:lnTo>
                  <a:pt x="159502" y="76886"/>
                </a:lnTo>
                <a:lnTo>
                  <a:pt x="194959" y="107524"/>
                </a:lnTo>
                <a:lnTo>
                  <a:pt x="235676" y="141143"/>
                </a:lnTo>
                <a:lnTo>
                  <a:pt x="273761" y="170230"/>
                </a:lnTo>
                <a:lnTo>
                  <a:pt x="296227" y="137185"/>
                </a:lnTo>
                <a:lnTo>
                  <a:pt x="250924" y="103771"/>
                </a:lnTo>
                <a:lnTo>
                  <a:pt x="219563" y="79856"/>
                </a:lnTo>
                <a:lnTo>
                  <a:pt x="192003" y="57166"/>
                </a:lnTo>
                <a:lnTo>
                  <a:pt x="167687" y="35839"/>
                </a:lnTo>
                <a:close/>
              </a:path>
              <a:path w="296544" h="170814">
                <a:moveTo>
                  <a:pt x="106324" y="0"/>
                </a:moveTo>
                <a:lnTo>
                  <a:pt x="70416" y="15242"/>
                </a:lnTo>
                <a:lnTo>
                  <a:pt x="36445" y="49363"/>
                </a:lnTo>
                <a:lnTo>
                  <a:pt x="22731" y="64028"/>
                </a:lnTo>
                <a:lnTo>
                  <a:pt x="9891" y="77467"/>
                </a:lnTo>
                <a:lnTo>
                  <a:pt x="0" y="87312"/>
                </a:lnTo>
                <a:lnTo>
                  <a:pt x="25577" y="118160"/>
                </a:lnTo>
                <a:lnTo>
                  <a:pt x="54925" y="83164"/>
                </a:lnTo>
                <a:lnTo>
                  <a:pt x="73064" y="61776"/>
                </a:lnTo>
                <a:lnTo>
                  <a:pt x="85445" y="47701"/>
                </a:lnTo>
                <a:lnTo>
                  <a:pt x="89814" y="43332"/>
                </a:lnTo>
                <a:lnTo>
                  <a:pt x="96977" y="35839"/>
                </a:lnTo>
                <a:lnTo>
                  <a:pt x="167687" y="35839"/>
                </a:lnTo>
                <a:lnTo>
                  <a:pt x="158102" y="27431"/>
                </a:lnTo>
                <a:lnTo>
                  <a:pt x="145495" y="16700"/>
                </a:lnTo>
                <a:lnTo>
                  <a:pt x="133265" y="7986"/>
                </a:lnTo>
                <a:lnTo>
                  <a:pt x="120510" y="2137"/>
                </a:lnTo>
                <a:lnTo>
                  <a:pt x="1063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3054" y="1667205"/>
            <a:ext cx="276860" cy="254000"/>
          </a:xfrm>
          <a:custGeom>
            <a:avLst/>
            <a:gdLst/>
            <a:ahLst/>
            <a:cxnLst/>
            <a:rect l="l" t="t" r="r" b="b"/>
            <a:pathLst>
              <a:path w="276860" h="254000">
                <a:moveTo>
                  <a:pt x="239993" y="32753"/>
                </a:moveTo>
                <a:lnTo>
                  <a:pt x="155282" y="32753"/>
                </a:lnTo>
                <a:lnTo>
                  <a:pt x="199139" y="44711"/>
                </a:lnTo>
                <a:lnTo>
                  <a:pt x="223878" y="68297"/>
                </a:lnTo>
                <a:lnTo>
                  <a:pt x="234821" y="95621"/>
                </a:lnTo>
                <a:lnTo>
                  <a:pt x="237286" y="118795"/>
                </a:lnTo>
                <a:lnTo>
                  <a:pt x="224820" y="175237"/>
                </a:lnTo>
                <a:lnTo>
                  <a:pt x="194611" y="205282"/>
                </a:lnTo>
                <a:lnTo>
                  <a:pt x="157444" y="217497"/>
                </a:lnTo>
                <a:lnTo>
                  <a:pt x="124104" y="220446"/>
                </a:lnTo>
                <a:lnTo>
                  <a:pt x="133146" y="253504"/>
                </a:lnTo>
                <a:lnTo>
                  <a:pt x="197530" y="242274"/>
                </a:lnTo>
                <a:lnTo>
                  <a:pt x="235224" y="221469"/>
                </a:lnTo>
                <a:lnTo>
                  <a:pt x="264491" y="183273"/>
                </a:lnTo>
                <a:lnTo>
                  <a:pt x="276263" y="122237"/>
                </a:lnTo>
                <a:lnTo>
                  <a:pt x="272612" y="89885"/>
                </a:lnTo>
                <a:lnTo>
                  <a:pt x="260085" y="57116"/>
                </a:lnTo>
                <a:lnTo>
                  <a:pt x="239993" y="32753"/>
                </a:lnTo>
                <a:close/>
              </a:path>
              <a:path w="276860" h="254000">
                <a:moveTo>
                  <a:pt x="145618" y="0"/>
                </a:moveTo>
                <a:lnTo>
                  <a:pt x="94912" y="7185"/>
                </a:lnTo>
                <a:lnTo>
                  <a:pt x="54353" y="27093"/>
                </a:lnTo>
                <a:lnTo>
                  <a:pt x="24586" y="57253"/>
                </a:lnTo>
                <a:lnTo>
                  <a:pt x="6253" y="95193"/>
                </a:lnTo>
                <a:lnTo>
                  <a:pt x="0" y="138442"/>
                </a:lnTo>
                <a:lnTo>
                  <a:pt x="3853" y="170988"/>
                </a:lnTo>
                <a:lnTo>
                  <a:pt x="15393" y="200029"/>
                </a:lnTo>
                <a:lnTo>
                  <a:pt x="34595" y="220886"/>
                </a:lnTo>
                <a:lnTo>
                  <a:pt x="61429" y="228879"/>
                </a:lnTo>
                <a:lnTo>
                  <a:pt x="85298" y="223368"/>
                </a:lnTo>
                <a:lnTo>
                  <a:pt x="102941" y="210518"/>
                </a:lnTo>
                <a:lnTo>
                  <a:pt x="114795" y="195853"/>
                </a:lnTo>
                <a:lnTo>
                  <a:pt x="115553" y="194576"/>
                </a:lnTo>
                <a:lnTo>
                  <a:pt x="62674" y="194576"/>
                </a:lnTo>
                <a:lnTo>
                  <a:pt x="51619" y="191270"/>
                </a:lnTo>
                <a:lnTo>
                  <a:pt x="42492" y="181473"/>
                </a:lnTo>
                <a:lnTo>
                  <a:pt x="36287" y="165365"/>
                </a:lnTo>
                <a:lnTo>
                  <a:pt x="33997" y="143128"/>
                </a:lnTo>
                <a:lnTo>
                  <a:pt x="36914" y="116395"/>
                </a:lnTo>
                <a:lnTo>
                  <a:pt x="48920" y="83345"/>
                </a:lnTo>
                <a:lnTo>
                  <a:pt x="74899" y="52983"/>
                </a:lnTo>
                <a:lnTo>
                  <a:pt x="119735" y="34315"/>
                </a:lnTo>
                <a:lnTo>
                  <a:pt x="155120" y="34315"/>
                </a:lnTo>
                <a:lnTo>
                  <a:pt x="155282" y="32753"/>
                </a:lnTo>
                <a:lnTo>
                  <a:pt x="239993" y="32753"/>
                </a:lnTo>
                <a:lnTo>
                  <a:pt x="236319" y="28298"/>
                </a:lnTo>
                <a:lnTo>
                  <a:pt x="198951" y="7802"/>
                </a:lnTo>
                <a:lnTo>
                  <a:pt x="145618" y="0"/>
                </a:lnTo>
                <a:close/>
              </a:path>
              <a:path w="276860" h="254000">
                <a:moveTo>
                  <a:pt x="155120" y="34315"/>
                </a:moveTo>
                <a:lnTo>
                  <a:pt x="119735" y="34315"/>
                </a:lnTo>
                <a:lnTo>
                  <a:pt x="115384" y="77771"/>
                </a:lnTo>
                <a:lnTo>
                  <a:pt x="105711" y="130814"/>
                </a:lnTo>
                <a:lnTo>
                  <a:pt x="88785" y="175674"/>
                </a:lnTo>
                <a:lnTo>
                  <a:pt x="62674" y="194576"/>
                </a:lnTo>
                <a:lnTo>
                  <a:pt x="115553" y="194576"/>
                </a:lnTo>
                <a:lnTo>
                  <a:pt x="121297" y="184899"/>
                </a:lnTo>
                <a:lnTo>
                  <a:pt x="135903" y="149600"/>
                </a:lnTo>
                <a:lnTo>
                  <a:pt x="145305" y="111521"/>
                </a:lnTo>
                <a:lnTo>
                  <a:pt x="151199" y="72095"/>
                </a:lnTo>
                <a:lnTo>
                  <a:pt x="155120" y="34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56508" y="1641640"/>
            <a:ext cx="293370" cy="294005"/>
          </a:xfrm>
          <a:custGeom>
            <a:avLst/>
            <a:gdLst/>
            <a:ahLst/>
            <a:cxnLst/>
            <a:rect l="l" t="t" r="r" b="b"/>
            <a:pathLst>
              <a:path w="293370" h="294005">
                <a:moveTo>
                  <a:pt x="84505" y="142824"/>
                </a:moveTo>
                <a:lnTo>
                  <a:pt x="58305" y="159346"/>
                </a:lnTo>
                <a:lnTo>
                  <a:pt x="66790" y="172502"/>
                </a:lnTo>
                <a:lnTo>
                  <a:pt x="78693" y="188845"/>
                </a:lnTo>
                <a:lnTo>
                  <a:pt x="94747" y="207356"/>
                </a:lnTo>
                <a:lnTo>
                  <a:pt x="115684" y="227012"/>
                </a:lnTo>
                <a:lnTo>
                  <a:pt x="91211" y="237881"/>
                </a:lnTo>
                <a:lnTo>
                  <a:pt x="64430" y="246449"/>
                </a:lnTo>
                <a:lnTo>
                  <a:pt x="34434" y="253094"/>
                </a:lnTo>
                <a:lnTo>
                  <a:pt x="317" y="258190"/>
                </a:lnTo>
                <a:lnTo>
                  <a:pt x="14960" y="293408"/>
                </a:lnTo>
                <a:lnTo>
                  <a:pt x="60839" y="282829"/>
                </a:lnTo>
                <a:lnTo>
                  <a:pt x="96192" y="271464"/>
                </a:lnTo>
                <a:lnTo>
                  <a:pt x="123359" y="259691"/>
                </a:lnTo>
                <a:lnTo>
                  <a:pt x="144678" y="247891"/>
                </a:lnTo>
                <a:lnTo>
                  <a:pt x="231934" y="247891"/>
                </a:lnTo>
                <a:lnTo>
                  <a:pt x="222743" y="245898"/>
                </a:lnTo>
                <a:lnTo>
                  <a:pt x="196789" y="237073"/>
                </a:lnTo>
                <a:lnTo>
                  <a:pt x="174612" y="226694"/>
                </a:lnTo>
                <a:lnTo>
                  <a:pt x="194162" y="208610"/>
                </a:lnTo>
                <a:lnTo>
                  <a:pt x="145618" y="208610"/>
                </a:lnTo>
                <a:lnTo>
                  <a:pt x="122733" y="189603"/>
                </a:lnTo>
                <a:lnTo>
                  <a:pt x="105465" y="171388"/>
                </a:lnTo>
                <a:lnTo>
                  <a:pt x="92995" y="155337"/>
                </a:lnTo>
                <a:lnTo>
                  <a:pt x="84505" y="142824"/>
                </a:lnTo>
                <a:close/>
              </a:path>
              <a:path w="293370" h="294005">
                <a:moveTo>
                  <a:pt x="231934" y="247891"/>
                </a:moveTo>
                <a:lnTo>
                  <a:pt x="144678" y="247891"/>
                </a:lnTo>
                <a:lnTo>
                  <a:pt x="176339" y="264274"/>
                </a:lnTo>
                <a:lnTo>
                  <a:pt x="209727" y="276572"/>
                </a:lnTo>
                <a:lnTo>
                  <a:pt x="244344" y="285601"/>
                </a:lnTo>
                <a:lnTo>
                  <a:pt x="279692" y="292176"/>
                </a:lnTo>
                <a:lnTo>
                  <a:pt x="292163" y="256920"/>
                </a:lnTo>
                <a:lnTo>
                  <a:pt x="254020" y="252678"/>
                </a:lnTo>
                <a:lnTo>
                  <a:pt x="231934" y="247891"/>
                </a:lnTo>
                <a:close/>
              </a:path>
              <a:path w="293370" h="294005">
                <a:moveTo>
                  <a:pt x="249440" y="106019"/>
                </a:moveTo>
                <a:lnTo>
                  <a:pt x="22771" y="106019"/>
                </a:lnTo>
                <a:lnTo>
                  <a:pt x="22771" y="136575"/>
                </a:lnTo>
                <a:lnTo>
                  <a:pt x="211404" y="136575"/>
                </a:lnTo>
                <a:lnTo>
                  <a:pt x="199369" y="153612"/>
                </a:lnTo>
                <a:lnTo>
                  <a:pt x="184821" y="171883"/>
                </a:lnTo>
                <a:lnTo>
                  <a:pt x="167118" y="190509"/>
                </a:lnTo>
                <a:lnTo>
                  <a:pt x="145618" y="208610"/>
                </a:lnTo>
                <a:lnTo>
                  <a:pt x="194162" y="208610"/>
                </a:lnTo>
                <a:lnTo>
                  <a:pt x="200116" y="203102"/>
                </a:lnTo>
                <a:lnTo>
                  <a:pt x="220799" y="179250"/>
                </a:lnTo>
                <a:lnTo>
                  <a:pt x="237095" y="156746"/>
                </a:lnTo>
                <a:lnTo>
                  <a:pt x="249440" y="137198"/>
                </a:lnTo>
                <a:lnTo>
                  <a:pt x="249440" y="106019"/>
                </a:lnTo>
                <a:close/>
              </a:path>
              <a:path w="293370" h="294005">
                <a:moveTo>
                  <a:pt x="161505" y="65189"/>
                </a:moveTo>
                <a:lnTo>
                  <a:pt x="130022" y="65189"/>
                </a:lnTo>
                <a:lnTo>
                  <a:pt x="130022" y="106019"/>
                </a:lnTo>
                <a:lnTo>
                  <a:pt x="161505" y="106019"/>
                </a:lnTo>
                <a:lnTo>
                  <a:pt x="161505" y="65189"/>
                </a:lnTo>
                <a:close/>
              </a:path>
              <a:path w="293370" h="294005">
                <a:moveTo>
                  <a:pt x="292785" y="34010"/>
                </a:moveTo>
                <a:lnTo>
                  <a:pt x="0" y="34010"/>
                </a:lnTo>
                <a:lnTo>
                  <a:pt x="0" y="65189"/>
                </a:lnTo>
                <a:lnTo>
                  <a:pt x="292785" y="65189"/>
                </a:lnTo>
                <a:lnTo>
                  <a:pt x="292785" y="34010"/>
                </a:lnTo>
                <a:close/>
              </a:path>
              <a:path w="293370" h="294005">
                <a:moveTo>
                  <a:pt x="161505" y="0"/>
                </a:moveTo>
                <a:lnTo>
                  <a:pt x="130022" y="0"/>
                </a:lnTo>
                <a:lnTo>
                  <a:pt x="130022" y="34010"/>
                </a:lnTo>
                <a:lnTo>
                  <a:pt x="161505" y="34010"/>
                </a:lnTo>
                <a:lnTo>
                  <a:pt x="1615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5270" y="1641627"/>
            <a:ext cx="300355" cy="294640"/>
          </a:xfrm>
          <a:custGeom>
            <a:avLst/>
            <a:gdLst/>
            <a:ahLst/>
            <a:cxnLst/>
            <a:rect l="l" t="t" r="r" b="b"/>
            <a:pathLst>
              <a:path w="300354" h="294639">
                <a:moveTo>
                  <a:pt x="70777" y="187731"/>
                </a:moveTo>
                <a:lnTo>
                  <a:pt x="38341" y="187731"/>
                </a:lnTo>
                <a:lnTo>
                  <a:pt x="38341" y="260057"/>
                </a:lnTo>
                <a:lnTo>
                  <a:pt x="37096" y="261912"/>
                </a:lnTo>
                <a:lnTo>
                  <a:pt x="4368" y="261912"/>
                </a:lnTo>
                <a:lnTo>
                  <a:pt x="7797" y="294043"/>
                </a:lnTo>
                <a:lnTo>
                  <a:pt x="47713" y="294043"/>
                </a:lnTo>
                <a:lnTo>
                  <a:pt x="55126" y="293093"/>
                </a:lnTo>
                <a:lnTo>
                  <a:pt x="62631" y="289485"/>
                </a:lnTo>
                <a:lnTo>
                  <a:pt x="68443" y="282079"/>
                </a:lnTo>
                <a:lnTo>
                  <a:pt x="70777" y="269735"/>
                </a:lnTo>
                <a:lnTo>
                  <a:pt x="70777" y="187731"/>
                </a:lnTo>
                <a:close/>
              </a:path>
              <a:path w="300354" h="294639">
                <a:moveTo>
                  <a:pt x="174612" y="164007"/>
                </a:moveTo>
                <a:lnTo>
                  <a:pt x="144056" y="164007"/>
                </a:lnTo>
                <a:lnTo>
                  <a:pt x="132476" y="198250"/>
                </a:lnTo>
                <a:lnTo>
                  <a:pt x="116887" y="226931"/>
                </a:lnTo>
                <a:lnTo>
                  <a:pt x="98664" y="251281"/>
                </a:lnTo>
                <a:lnTo>
                  <a:pt x="79184" y="272529"/>
                </a:lnTo>
                <a:lnTo>
                  <a:pt x="101955" y="294043"/>
                </a:lnTo>
                <a:lnTo>
                  <a:pt x="114016" y="281420"/>
                </a:lnTo>
                <a:lnTo>
                  <a:pt x="128766" y="263720"/>
                </a:lnTo>
                <a:lnTo>
                  <a:pt x="144919" y="239588"/>
                </a:lnTo>
                <a:lnTo>
                  <a:pt x="161188" y="207670"/>
                </a:lnTo>
                <a:lnTo>
                  <a:pt x="276885" y="207670"/>
                </a:lnTo>
                <a:lnTo>
                  <a:pt x="276885" y="183984"/>
                </a:lnTo>
                <a:lnTo>
                  <a:pt x="169621" y="183984"/>
                </a:lnTo>
                <a:lnTo>
                  <a:pt x="173050" y="172453"/>
                </a:lnTo>
                <a:lnTo>
                  <a:pt x="173990" y="167754"/>
                </a:lnTo>
                <a:lnTo>
                  <a:pt x="174612" y="164007"/>
                </a:lnTo>
                <a:close/>
              </a:path>
              <a:path w="300354" h="294639">
                <a:moveTo>
                  <a:pt x="183654" y="213271"/>
                </a:moveTo>
                <a:lnTo>
                  <a:pt x="158394" y="227012"/>
                </a:lnTo>
                <a:lnTo>
                  <a:pt x="162060" y="232400"/>
                </a:lnTo>
                <a:lnTo>
                  <a:pt x="166657" y="238077"/>
                </a:lnTo>
                <a:lnTo>
                  <a:pt x="173123" y="244453"/>
                </a:lnTo>
                <a:lnTo>
                  <a:pt x="182397" y="251942"/>
                </a:lnTo>
                <a:lnTo>
                  <a:pt x="167138" y="257206"/>
                </a:lnTo>
                <a:lnTo>
                  <a:pt x="154535" y="260362"/>
                </a:lnTo>
                <a:lnTo>
                  <a:pt x="143858" y="262118"/>
                </a:lnTo>
                <a:lnTo>
                  <a:pt x="134378" y="263182"/>
                </a:lnTo>
                <a:lnTo>
                  <a:pt x="146545" y="294043"/>
                </a:lnTo>
                <a:lnTo>
                  <a:pt x="159523" y="290505"/>
                </a:lnTo>
                <a:lnTo>
                  <a:pt x="174605" y="285623"/>
                </a:lnTo>
                <a:lnTo>
                  <a:pt x="191793" y="278873"/>
                </a:lnTo>
                <a:lnTo>
                  <a:pt x="211086" y="269735"/>
                </a:lnTo>
                <a:lnTo>
                  <a:pt x="296775" y="269735"/>
                </a:lnTo>
                <a:lnTo>
                  <a:pt x="300266" y="261912"/>
                </a:lnTo>
                <a:lnTo>
                  <a:pt x="288142" y="261547"/>
                </a:lnTo>
                <a:lnTo>
                  <a:pt x="274616" y="260327"/>
                </a:lnTo>
                <a:lnTo>
                  <a:pt x="258869" y="257407"/>
                </a:lnTo>
                <a:lnTo>
                  <a:pt x="240080" y="251942"/>
                </a:lnTo>
                <a:lnTo>
                  <a:pt x="255772" y="237604"/>
                </a:lnTo>
                <a:lnTo>
                  <a:pt x="210159" y="237604"/>
                </a:lnTo>
                <a:lnTo>
                  <a:pt x="199265" y="230255"/>
                </a:lnTo>
                <a:lnTo>
                  <a:pt x="191997" y="223923"/>
                </a:lnTo>
                <a:lnTo>
                  <a:pt x="187183" y="218348"/>
                </a:lnTo>
                <a:lnTo>
                  <a:pt x="183654" y="213271"/>
                </a:lnTo>
                <a:close/>
              </a:path>
              <a:path w="300354" h="294639">
                <a:moveTo>
                  <a:pt x="296775" y="269735"/>
                </a:moveTo>
                <a:lnTo>
                  <a:pt x="211086" y="269735"/>
                </a:lnTo>
                <a:lnTo>
                  <a:pt x="234885" y="280364"/>
                </a:lnTo>
                <a:lnTo>
                  <a:pt x="256460" y="287494"/>
                </a:lnTo>
                <a:lnTo>
                  <a:pt x="274058" y="291821"/>
                </a:lnTo>
                <a:lnTo>
                  <a:pt x="285927" y="294043"/>
                </a:lnTo>
                <a:lnTo>
                  <a:pt x="296775" y="269735"/>
                </a:lnTo>
                <a:close/>
              </a:path>
              <a:path w="300354" h="294639">
                <a:moveTo>
                  <a:pt x="276885" y="207670"/>
                </a:moveTo>
                <a:lnTo>
                  <a:pt x="242900" y="207670"/>
                </a:lnTo>
                <a:lnTo>
                  <a:pt x="237648" y="214413"/>
                </a:lnTo>
                <a:lnTo>
                  <a:pt x="231320" y="221356"/>
                </a:lnTo>
                <a:lnTo>
                  <a:pt x="222597" y="228939"/>
                </a:lnTo>
                <a:lnTo>
                  <a:pt x="210159" y="237604"/>
                </a:lnTo>
                <a:lnTo>
                  <a:pt x="255772" y="237604"/>
                </a:lnTo>
                <a:lnTo>
                  <a:pt x="256182" y="237229"/>
                </a:lnTo>
                <a:lnTo>
                  <a:pt x="266903" y="224439"/>
                </a:lnTo>
                <a:lnTo>
                  <a:pt x="273413" y="214332"/>
                </a:lnTo>
                <a:lnTo>
                  <a:pt x="276885" y="207670"/>
                </a:lnTo>
                <a:close/>
              </a:path>
              <a:path w="300354" h="294639">
                <a:moveTo>
                  <a:pt x="70777" y="85140"/>
                </a:moveTo>
                <a:lnTo>
                  <a:pt x="38341" y="85140"/>
                </a:lnTo>
                <a:lnTo>
                  <a:pt x="38341" y="154038"/>
                </a:lnTo>
                <a:lnTo>
                  <a:pt x="25951" y="157837"/>
                </a:lnTo>
                <a:lnTo>
                  <a:pt x="15898" y="160551"/>
                </a:lnTo>
                <a:lnTo>
                  <a:pt x="7482" y="162501"/>
                </a:lnTo>
                <a:lnTo>
                  <a:pt x="0" y="164007"/>
                </a:lnTo>
                <a:lnTo>
                  <a:pt x="2806" y="198323"/>
                </a:lnTo>
                <a:lnTo>
                  <a:pt x="8660" y="197016"/>
                </a:lnTo>
                <a:lnTo>
                  <a:pt x="15778" y="195127"/>
                </a:lnTo>
                <a:lnTo>
                  <a:pt x="25293" y="192188"/>
                </a:lnTo>
                <a:lnTo>
                  <a:pt x="38341" y="187731"/>
                </a:lnTo>
                <a:lnTo>
                  <a:pt x="70777" y="187731"/>
                </a:lnTo>
                <a:lnTo>
                  <a:pt x="70777" y="175552"/>
                </a:lnTo>
                <a:lnTo>
                  <a:pt x="83870" y="170268"/>
                </a:lnTo>
                <a:lnTo>
                  <a:pt x="92913" y="164960"/>
                </a:lnTo>
                <a:lnTo>
                  <a:pt x="93564" y="143129"/>
                </a:lnTo>
                <a:lnTo>
                  <a:pt x="70777" y="143129"/>
                </a:lnTo>
                <a:lnTo>
                  <a:pt x="70777" y="85140"/>
                </a:lnTo>
                <a:close/>
              </a:path>
              <a:path w="300354" h="294639">
                <a:moveTo>
                  <a:pt x="295579" y="137820"/>
                </a:moveTo>
                <a:lnTo>
                  <a:pt x="99771" y="137820"/>
                </a:lnTo>
                <a:lnTo>
                  <a:pt x="99771" y="164007"/>
                </a:lnTo>
                <a:lnTo>
                  <a:pt x="295579" y="164007"/>
                </a:lnTo>
                <a:lnTo>
                  <a:pt x="295579" y="137820"/>
                </a:lnTo>
                <a:close/>
              </a:path>
              <a:path w="300354" h="294639">
                <a:moveTo>
                  <a:pt x="93853" y="133451"/>
                </a:moveTo>
                <a:lnTo>
                  <a:pt x="78257" y="140322"/>
                </a:lnTo>
                <a:lnTo>
                  <a:pt x="70777" y="143129"/>
                </a:lnTo>
                <a:lnTo>
                  <a:pt x="93564" y="143129"/>
                </a:lnTo>
                <a:lnTo>
                  <a:pt x="93853" y="133451"/>
                </a:lnTo>
                <a:close/>
              </a:path>
              <a:path w="300354" h="294639">
                <a:moveTo>
                  <a:pt x="179285" y="118173"/>
                </a:moveTo>
                <a:lnTo>
                  <a:pt x="149656" y="118173"/>
                </a:lnTo>
                <a:lnTo>
                  <a:pt x="149364" y="126606"/>
                </a:lnTo>
                <a:lnTo>
                  <a:pt x="148412" y="137820"/>
                </a:lnTo>
                <a:lnTo>
                  <a:pt x="178650" y="137820"/>
                </a:lnTo>
                <a:lnTo>
                  <a:pt x="178981" y="130352"/>
                </a:lnTo>
                <a:lnTo>
                  <a:pt x="179285" y="126606"/>
                </a:lnTo>
                <a:lnTo>
                  <a:pt x="179285" y="118173"/>
                </a:lnTo>
                <a:close/>
              </a:path>
              <a:path w="300354" h="294639">
                <a:moveTo>
                  <a:pt x="289356" y="92011"/>
                </a:moveTo>
                <a:lnTo>
                  <a:pt x="106324" y="92011"/>
                </a:lnTo>
                <a:lnTo>
                  <a:pt x="106324" y="118173"/>
                </a:lnTo>
                <a:lnTo>
                  <a:pt x="289356" y="118173"/>
                </a:lnTo>
                <a:lnTo>
                  <a:pt x="289356" y="92011"/>
                </a:lnTo>
                <a:close/>
              </a:path>
              <a:path w="300354" h="294639">
                <a:moveTo>
                  <a:pt x="260654" y="37109"/>
                </a:moveTo>
                <a:lnTo>
                  <a:pt x="251948" y="57314"/>
                </a:lnTo>
                <a:lnTo>
                  <a:pt x="244294" y="72866"/>
                </a:lnTo>
                <a:lnTo>
                  <a:pt x="238044" y="84265"/>
                </a:lnTo>
                <a:lnTo>
                  <a:pt x="233553" y="92011"/>
                </a:lnTo>
                <a:lnTo>
                  <a:pt x="267843" y="92011"/>
                </a:lnTo>
                <a:lnTo>
                  <a:pt x="276911" y="76152"/>
                </a:lnTo>
                <a:lnTo>
                  <a:pt x="283116" y="64093"/>
                </a:lnTo>
                <a:lnTo>
                  <a:pt x="287218" y="55078"/>
                </a:lnTo>
                <a:lnTo>
                  <a:pt x="289979" y="48348"/>
                </a:lnTo>
                <a:lnTo>
                  <a:pt x="260654" y="37109"/>
                </a:lnTo>
                <a:close/>
              </a:path>
              <a:path w="300354" h="294639">
                <a:moveTo>
                  <a:pt x="144056" y="50215"/>
                </a:moveTo>
                <a:lnTo>
                  <a:pt x="112255" y="57086"/>
                </a:lnTo>
                <a:lnTo>
                  <a:pt x="115695" y="65383"/>
                </a:lnTo>
                <a:lnTo>
                  <a:pt x="119189" y="74617"/>
                </a:lnTo>
                <a:lnTo>
                  <a:pt x="122331" y="83734"/>
                </a:lnTo>
                <a:lnTo>
                  <a:pt x="124714" y="91681"/>
                </a:lnTo>
                <a:lnTo>
                  <a:pt x="156210" y="85140"/>
                </a:lnTo>
                <a:lnTo>
                  <a:pt x="153500" y="76152"/>
                </a:lnTo>
                <a:lnTo>
                  <a:pt x="150714" y="67673"/>
                </a:lnTo>
                <a:lnTo>
                  <a:pt x="147573" y="59003"/>
                </a:lnTo>
                <a:lnTo>
                  <a:pt x="144056" y="50215"/>
                </a:lnTo>
                <a:close/>
              </a:path>
              <a:path w="300354" h="294639">
                <a:moveTo>
                  <a:pt x="205790" y="46786"/>
                </a:moveTo>
                <a:lnTo>
                  <a:pt x="173050" y="53009"/>
                </a:lnTo>
                <a:lnTo>
                  <a:pt x="176555" y="63359"/>
                </a:lnTo>
                <a:lnTo>
                  <a:pt x="179324" y="72191"/>
                </a:lnTo>
                <a:lnTo>
                  <a:pt x="181683" y="80554"/>
                </a:lnTo>
                <a:lnTo>
                  <a:pt x="183959" y="89496"/>
                </a:lnTo>
                <a:lnTo>
                  <a:pt x="215760" y="83273"/>
                </a:lnTo>
                <a:lnTo>
                  <a:pt x="214465" y="76433"/>
                </a:lnTo>
                <a:lnTo>
                  <a:pt x="212647" y="69002"/>
                </a:lnTo>
                <a:lnTo>
                  <a:pt x="209893" y="59585"/>
                </a:lnTo>
                <a:lnTo>
                  <a:pt x="205790" y="46786"/>
                </a:lnTo>
                <a:close/>
              </a:path>
              <a:path w="300354" h="294639">
                <a:moveTo>
                  <a:pt x="96647" y="55816"/>
                </a:moveTo>
                <a:lnTo>
                  <a:pt x="2806" y="55816"/>
                </a:lnTo>
                <a:lnTo>
                  <a:pt x="2806" y="85140"/>
                </a:lnTo>
                <a:lnTo>
                  <a:pt x="96647" y="85140"/>
                </a:lnTo>
                <a:lnTo>
                  <a:pt x="96647" y="55816"/>
                </a:lnTo>
                <a:close/>
              </a:path>
              <a:path w="300354" h="294639">
                <a:moveTo>
                  <a:pt x="70777" y="1562"/>
                </a:moveTo>
                <a:lnTo>
                  <a:pt x="38341" y="1562"/>
                </a:lnTo>
                <a:lnTo>
                  <a:pt x="38341" y="55816"/>
                </a:lnTo>
                <a:lnTo>
                  <a:pt x="70777" y="55816"/>
                </a:lnTo>
                <a:lnTo>
                  <a:pt x="70777" y="1562"/>
                </a:lnTo>
                <a:close/>
              </a:path>
              <a:path w="300354" h="294639">
                <a:moveTo>
                  <a:pt x="278117" y="0"/>
                </a:moveTo>
                <a:lnTo>
                  <a:pt x="245556" y="8820"/>
                </a:lnTo>
                <a:lnTo>
                  <a:pt x="207265" y="14898"/>
                </a:lnTo>
                <a:lnTo>
                  <a:pt x="159032" y="18521"/>
                </a:lnTo>
                <a:lnTo>
                  <a:pt x="96647" y="19977"/>
                </a:lnTo>
                <a:lnTo>
                  <a:pt x="106324" y="49593"/>
                </a:lnTo>
                <a:lnTo>
                  <a:pt x="162118" y="47911"/>
                </a:lnTo>
                <a:lnTo>
                  <a:pt x="214053" y="43129"/>
                </a:lnTo>
                <a:lnTo>
                  <a:pt x="258038" y="36356"/>
                </a:lnTo>
                <a:lnTo>
                  <a:pt x="289979" y="28702"/>
                </a:lnTo>
                <a:lnTo>
                  <a:pt x="2781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7436" y="1640395"/>
            <a:ext cx="299085" cy="287655"/>
          </a:xfrm>
          <a:custGeom>
            <a:avLst/>
            <a:gdLst/>
            <a:ahLst/>
            <a:cxnLst/>
            <a:rect l="l" t="t" r="r" b="b"/>
            <a:pathLst>
              <a:path w="299085" h="287655">
                <a:moveTo>
                  <a:pt x="289052" y="257543"/>
                </a:moveTo>
                <a:lnTo>
                  <a:pt x="7785" y="257543"/>
                </a:lnTo>
                <a:lnTo>
                  <a:pt x="7785" y="287159"/>
                </a:lnTo>
                <a:lnTo>
                  <a:pt x="289052" y="287159"/>
                </a:lnTo>
                <a:lnTo>
                  <a:pt x="289052" y="257543"/>
                </a:lnTo>
                <a:close/>
              </a:path>
              <a:path w="299085" h="287655">
                <a:moveTo>
                  <a:pt x="78257" y="190817"/>
                </a:moveTo>
                <a:lnTo>
                  <a:pt x="46774" y="200494"/>
                </a:lnTo>
                <a:lnTo>
                  <a:pt x="54397" y="217122"/>
                </a:lnTo>
                <a:lnTo>
                  <a:pt x="60096" y="230652"/>
                </a:lnTo>
                <a:lnTo>
                  <a:pt x="64747" y="243366"/>
                </a:lnTo>
                <a:lnTo>
                  <a:pt x="69227" y="257543"/>
                </a:lnTo>
                <a:lnTo>
                  <a:pt x="103212" y="257543"/>
                </a:lnTo>
                <a:lnTo>
                  <a:pt x="100629" y="248431"/>
                </a:lnTo>
                <a:lnTo>
                  <a:pt x="95416" y="232133"/>
                </a:lnTo>
                <a:lnTo>
                  <a:pt x="87862" y="211859"/>
                </a:lnTo>
                <a:lnTo>
                  <a:pt x="78257" y="190817"/>
                </a:lnTo>
                <a:close/>
              </a:path>
              <a:path w="299085" h="287655">
                <a:moveTo>
                  <a:pt x="164007" y="182410"/>
                </a:moveTo>
                <a:lnTo>
                  <a:pt x="132207" y="182410"/>
                </a:lnTo>
                <a:lnTo>
                  <a:pt x="132207" y="257543"/>
                </a:lnTo>
                <a:lnTo>
                  <a:pt x="164007" y="257543"/>
                </a:lnTo>
                <a:lnTo>
                  <a:pt x="164007" y="182410"/>
                </a:lnTo>
                <a:close/>
              </a:path>
              <a:path w="299085" h="287655">
                <a:moveTo>
                  <a:pt x="214210" y="190195"/>
                </a:moveTo>
                <a:lnTo>
                  <a:pt x="208305" y="208474"/>
                </a:lnTo>
                <a:lnTo>
                  <a:pt x="201317" y="227960"/>
                </a:lnTo>
                <a:lnTo>
                  <a:pt x="194619" y="245400"/>
                </a:lnTo>
                <a:lnTo>
                  <a:pt x="189585" y="257543"/>
                </a:lnTo>
                <a:lnTo>
                  <a:pt x="222948" y="257543"/>
                </a:lnTo>
                <a:lnTo>
                  <a:pt x="230169" y="242105"/>
                </a:lnTo>
                <a:lnTo>
                  <a:pt x="235608" y="229642"/>
                </a:lnTo>
                <a:lnTo>
                  <a:pt x="240873" y="216239"/>
                </a:lnTo>
                <a:lnTo>
                  <a:pt x="247573" y="197980"/>
                </a:lnTo>
                <a:lnTo>
                  <a:pt x="214210" y="190195"/>
                </a:lnTo>
                <a:close/>
              </a:path>
              <a:path w="299085" h="287655">
                <a:moveTo>
                  <a:pt x="281876" y="153416"/>
                </a:moveTo>
                <a:lnTo>
                  <a:pt x="13716" y="153416"/>
                </a:lnTo>
                <a:lnTo>
                  <a:pt x="13716" y="182410"/>
                </a:lnTo>
                <a:lnTo>
                  <a:pt x="281876" y="182410"/>
                </a:lnTo>
                <a:lnTo>
                  <a:pt x="281876" y="153416"/>
                </a:lnTo>
                <a:close/>
              </a:path>
              <a:path w="299085" h="287655">
                <a:moveTo>
                  <a:pt x="164007" y="119100"/>
                </a:moveTo>
                <a:lnTo>
                  <a:pt x="132207" y="119100"/>
                </a:lnTo>
                <a:lnTo>
                  <a:pt x="132207" y="153416"/>
                </a:lnTo>
                <a:lnTo>
                  <a:pt x="164007" y="153416"/>
                </a:lnTo>
                <a:lnTo>
                  <a:pt x="164007" y="119100"/>
                </a:lnTo>
                <a:close/>
              </a:path>
              <a:path w="299085" h="287655">
                <a:moveTo>
                  <a:pt x="240411" y="97599"/>
                </a:moveTo>
                <a:lnTo>
                  <a:pt x="56438" y="97599"/>
                </a:lnTo>
                <a:lnTo>
                  <a:pt x="56438" y="119100"/>
                </a:lnTo>
                <a:lnTo>
                  <a:pt x="240411" y="119100"/>
                </a:lnTo>
                <a:lnTo>
                  <a:pt x="240411" y="97599"/>
                </a:lnTo>
                <a:close/>
              </a:path>
              <a:path w="299085" h="287655">
                <a:moveTo>
                  <a:pt x="292973" y="97599"/>
                </a:moveTo>
                <a:lnTo>
                  <a:pt x="240411" y="97599"/>
                </a:lnTo>
                <a:lnTo>
                  <a:pt x="254798" y="105602"/>
                </a:lnTo>
                <a:lnTo>
                  <a:pt x="265534" y="111388"/>
                </a:lnTo>
                <a:lnTo>
                  <a:pt x="273761" y="115655"/>
                </a:lnTo>
                <a:lnTo>
                  <a:pt x="280619" y="119100"/>
                </a:lnTo>
                <a:lnTo>
                  <a:pt x="292973" y="97599"/>
                </a:lnTo>
                <a:close/>
              </a:path>
              <a:path w="299085" h="287655">
                <a:moveTo>
                  <a:pt x="162775" y="0"/>
                </a:moveTo>
                <a:lnTo>
                  <a:pt x="134391" y="0"/>
                </a:lnTo>
                <a:lnTo>
                  <a:pt x="108567" y="25565"/>
                </a:lnTo>
                <a:lnTo>
                  <a:pt x="75377" y="49696"/>
                </a:lnTo>
                <a:lnTo>
                  <a:pt x="38097" y="70724"/>
                </a:lnTo>
                <a:lnTo>
                  <a:pt x="0" y="86982"/>
                </a:lnTo>
                <a:lnTo>
                  <a:pt x="18402" y="116928"/>
                </a:lnTo>
                <a:lnTo>
                  <a:pt x="26533" y="113072"/>
                </a:lnTo>
                <a:lnTo>
                  <a:pt x="35310" y="108778"/>
                </a:lnTo>
                <a:lnTo>
                  <a:pt x="45143" y="103727"/>
                </a:lnTo>
                <a:lnTo>
                  <a:pt x="56438" y="97599"/>
                </a:lnTo>
                <a:lnTo>
                  <a:pt x="292973" y="97599"/>
                </a:lnTo>
                <a:lnTo>
                  <a:pt x="297819" y="89166"/>
                </a:lnTo>
                <a:lnTo>
                  <a:pt x="71412" y="89166"/>
                </a:lnTo>
                <a:lnTo>
                  <a:pt x="93914" y="74719"/>
                </a:lnTo>
                <a:lnTo>
                  <a:pt x="113264" y="60361"/>
                </a:lnTo>
                <a:lnTo>
                  <a:pt x="130862" y="45363"/>
                </a:lnTo>
                <a:lnTo>
                  <a:pt x="148107" y="28994"/>
                </a:lnTo>
                <a:lnTo>
                  <a:pt x="196562" y="28994"/>
                </a:lnTo>
                <a:lnTo>
                  <a:pt x="181821" y="17760"/>
                </a:lnTo>
                <a:lnTo>
                  <a:pt x="162775" y="0"/>
                </a:lnTo>
                <a:close/>
              </a:path>
              <a:path w="299085" h="287655">
                <a:moveTo>
                  <a:pt x="196562" y="28994"/>
                </a:moveTo>
                <a:lnTo>
                  <a:pt x="148107" y="28994"/>
                </a:lnTo>
                <a:lnTo>
                  <a:pt x="159587" y="39626"/>
                </a:lnTo>
                <a:lnTo>
                  <a:pt x="176329" y="53941"/>
                </a:lnTo>
                <a:lnTo>
                  <a:pt x="198449" y="70826"/>
                </a:lnTo>
                <a:lnTo>
                  <a:pt x="226060" y="89166"/>
                </a:lnTo>
                <a:lnTo>
                  <a:pt x="297819" y="89166"/>
                </a:lnTo>
                <a:lnTo>
                  <a:pt x="298716" y="87604"/>
                </a:lnTo>
                <a:lnTo>
                  <a:pt x="255460" y="68258"/>
                </a:lnTo>
                <a:lnTo>
                  <a:pt x="214606" y="42745"/>
                </a:lnTo>
                <a:lnTo>
                  <a:pt x="196562" y="289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344" y="21456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4" h="277494">
                <a:moveTo>
                  <a:pt x="138455" y="0"/>
                </a:moveTo>
                <a:lnTo>
                  <a:pt x="94961" y="6974"/>
                </a:lnTo>
                <a:lnTo>
                  <a:pt x="56987" y="26461"/>
                </a:lnTo>
                <a:lnTo>
                  <a:pt x="26915" y="56306"/>
                </a:lnTo>
                <a:lnTo>
                  <a:pt x="7125" y="94356"/>
                </a:lnTo>
                <a:lnTo>
                  <a:pt x="0" y="138455"/>
                </a:lnTo>
                <a:lnTo>
                  <a:pt x="7093" y="182303"/>
                </a:lnTo>
                <a:lnTo>
                  <a:pt x="26819" y="220315"/>
                </a:lnTo>
                <a:lnTo>
                  <a:pt x="56844" y="250246"/>
                </a:lnTo>
                <a:lnTo>
                  <a:pt x="94834" y="269851"/>
                </a:lnTo>
                <a:lnTo>
                  <a:pt x="138455" y="276885"/>
                </a:lnTo>
                <a:lnTo>
                  <a:pt x="182181" y="269820"/>
                </a:lnTo>
                <a:lnTo>
                  <a:pt x="220177" y="250154"/>
                </a:lnTo>
                <a:lnTo>
                  <a:pt x="250154" y="220177"/>
                </a:lnTo>
                <a:lnTo>
                  <a:pt x="269820" y="182181"/>
                </a:lnTo>
                <a:lnTo>
                  <a:pt x="276885" y="138455"/>
                </a:lnTo>
                <a:lnTo>
                  <a:pt x="269791" y="94483"/>
                </a:lnTo>
                <a:lnTo>
                  <a:pt x="250067" y="56449"/>
                </a:lnTo>
                <a:lnTo>
                  <a:pt x="220046" y="26556"/>
                </a:lnTo>
                <a:lnTo>
                  <a:pt x="182064" y="7006"/>
                </a:lnTo>
                <a:lnTo>
                  <a:pt x="1384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6533" y="2137550"/>
            <a:ext cx="300990" cy="296545"/>
          </a:xfrm>
          <a:custGeom>
            <a:avLst/>
            <a:gdLst/>
            <a:ahLst/>
            <a:cxnLst/>
            <a:rect l="l" t="t" r="r" b="b"/>
            <a:pathLst>
              <a:path w="300990" h="296544">
                <a:moveTo>
                  <a:pt x="263791" y="223265"/>
                </a:moveTo>
                <a:lnTo>
                  <a:pt x="234797" y="235127"/>
                </a:lnTo>
                <a:lnTo>
                  <a:pt x="245047" y="249623"/>
                </a:lnTo>
                <a:lnTo>
                  <a:pt x="254630" y="264852"/>
                </a:lnTo>
                <a:lnTo>
                  <a:pt x="263413" y="280644"/>
                </a:lnTo>
                <a:lnTo>
                  <a:pt x="270967" y="296214"/>
                </a:lnTo>
                <a:lnTo>
                  <a:pt x="300583" y="280644"/>
                </a:lnTo>
                <a:lnTo>
                  <a:pt x="289487" y="260011"/>
                </a:lnTo>
                <a:lnTo>
                  <a:pt x="279149" y="243768"/>
                </a:lnTo>
                <a:lnTo>
                  <a:pt x="270329" y="231618"/>
                </a:lnTo>
                <a:lnTo>
                  <a:pt x="263791" y="223265"/>
                </a:lnTo>
                <a:close/>
              </a:path>
              <a:path w="300990" h="296544">
                <a:moveTo>
                  <a:pt x="197383" y="108191"/>
                </a:moveTo>
                <a:lnTo>
                  <a:pt x="167144" y="108191"/>
                </a:lnTo>
                <a:lnTo>
                  <a:pt x="167144" y="193941"/>
                </a:lnTo>
                <a:lnTo>
                  <a:pt x="167654" y="199684"/>
                </a:lnTo>
                <a:lnTo>
                  <a:pt x="170530" y="208057"/>
                </a:lnTo>
                <a:lnTo>
                  <a:pt x="177790" y="215612"/>
                </a:lnTo>
                <a:lnTo>
                  <a:pt x="191452" y="218897"/>
                </a:lnTo>
                <a:lnTo>
                  <a:pt x="261924" y="218897"/>
                </a:lnTo>
                <a:lnTo>
                  <a:pt x="276286" y="216283"/>
                </a:lnTo>
                <a:lnTo>
                  <a:pt x="286054" y="207589"/>
                </a:lnTo>
                <a:lnTo>
                  <a:pt x="292267" y="192087"/>
                </a:lnTo>
                <a:lnTo>
                  <a:pt x="198323" y="192087"/>
                </a:lnTo>
                <a:lnTo>
                  <a:pt x="197464" y="185534"/>
                </a:lnTo>
                <a:lnTo>
                  <a:pt x="197383" y="163385"/>
                </a:lnTo>
                <a:lnTo>
                  <a:pt x="219794" y="158769"/>
                </a:lnTo>
                <a:lnTo>
                  <a:pt x="243871" y="152363"/>
                </a:lnTo>
                <a:lnTo>
                  <a:pt x="266606" y="144845"/>
                </a:lnTo>
                <a:lnTo>
                  <a:pt x="284283" y="137198"/>
                </a:lnTo>
                <a:lnTo>
                  <a:pt x="197383" y="137198"/>
                </a:lnTo>
                <a:lnTo>
                  <a:pt x="197383" y="108191"/>
                </a:lnTo>
                <a:close/>
              </a:path>
              <a:path w="300990" h="296544">
                <a:moveTo>
                  <a:pt x="266903" y="157784"/>
                </a:moveTo>
                <a:lnTo>
                  <a:pt x="256933" y="192087"/>
                </a:lnTo>
                <a:lnTo>
                  <a:pt x="292267" y="192087"/>
                </a:lnTo>
                <a:lnTo>
                  <a:pt x="292489" y="191534"/>
                </a:lnTo>
                <a:lnTo>
                  <a:pt x="296849" y="166839"/>
                </a:lnTo>
                <a:lnTo>
                  <a:pt x="266903" y="157784"/>
                </a:lnTo>
                <a:close/>
              </a:path>
              <a:path w="300990" h="296544">
                <a:moveTo>
                  <a:pt x="270649" y="110705"/>
                </a:moveTo>
                <a:lnTo>
                  <a:pt x="253370" y="120010"/>
                </a:lnTo>
                <a:lnTo>
                  <a:pt x="233897" y="127685"/>
                </a:lnTo>
                <a:lnTo>
                  <a:pt x="214483" y="133494"/>
                </a:lnTo>
                <a:lnTo>
                  <a:pt x="197383" y="137198"/>
                </a:lnTo>
                <a:lnTo>
                  <a:pt x="284283" y="137198"/>
                </a:lnTo>
                <a:lnTo>
                  <a:pt x="284988" y="136893"/>
                </a:lnTo>
                <a:lnTo>
                  <a:pt x="270649" y="110705"/>
                </a:lnTo>
                <a:close/>
              </a:path>
              <a:path w="300990" h="296544">
                <a:moveTo>
                  <a:pt x="197383" y="0"/>
                </a:moveTo>
                <a:lnTo>
                  <a:pt x="167144" y="0"/>
                </a:lnTo>
                <a:lnTo>
                  <a:pt x="167144" y="76403"/>
                </a:lnTo>
                <a:lnTo>
                  <a:pt x="169404" y="88231"/>
                </a:lnTo>
                <a:lnTo>
                  <a:pt x="175637" y="95704"/>
                </a:lnTo>
                <a:lnTo>
                  <a:pt x="185029" y="99609"/>
                </a:lnTo>
                <a:lnTo>
                  <a:pt x="196761" y="100736"/>
                </a:lnTo>
                <a:lnTo>
                  <a:pt x="262242" y="100736"/>
                </a:lnTo>
                <a:lnTo>
                  <a:pt x="277347" y="98333"/>
                </a:lnTo>
                <a:lnTo>
                  <a:pt x="286050" y="90168"/>
                </a:lnTo>
                <a:lnTo>
                  <a:pt x="290954" y="74809"/>
                </a:lnTo>
                <a:lnTo>
                  <a:pt x="291093" y="73913"/>
                </a:lnTo>
                <a:lnTo>
                  <a:pt x="197383" y="73913"/>
                </a:lnTo>
                <a:lnTo>
                  <a:pt x="197383" y="50825"/>
                </a:lnTo>
                <a:lnTo>
                  <a:pt x="217281" y="46274"/>
                </a:lnTo>
                <a:lnTo>
                  <a:pt x="239199" y="40312"/>
                </a:lnTo>
                <a:lnTo>
                  <a:pt x="261882" y="32594"/>
                </a:lnTo>
                <a:lnTo>
                  <a:pt x="278421" y="25272"/>
                </a:lnTo>
                <a:lnTo>
                  <a:pt x="197383" y="25272"/>
                </a:lnTo>
                <a:lnTo>
                  <a:pt x="197383" y="0"/>
                </a:lnTo>
                <a:close/>
              </a:path>
              <a:path w="300990" h="296544">
                <a:moveTo>
                  <a:pt x="265353" y="43040"/>
                </a:moveTo>
                <a:lnTo>
                  <a:pt x="262864" y="65189"/>
                </a:lnTo>
                <a:lnTo>
                  <a:pt x="262534" y="66420"/>
                </a:lnTo>
                <a:lnTo>
                  <a:pt x="260985" y="71729"/>
                </a:lnTo>
                <a:lnTo>
                  <a:pt x="258800" y="73913"/>
                </a:lnTo>
                <a:lnTo>
                  <a:pt x="291093" y="73913"/>
                </a:lnTo>
                <a:lnTo>
                  <a:pt x="294665" y="50825"/>
                </a:lnTo>
                <a:lnTo>
                  <a:pt x="265353" y="43040"/>
                </a:lnTo>
                <a:close/>
              </a:path>
              <a:path w="300990" h="296544">
                <a:moveTo>
                  <a:pt x="267843" y="0"/>
                </a:moveTo>
                <a:lnTo>
                  <a:pt x="258285" y="4829"/>
                </a:lnTo>
                <a:lnTo>
                  <a:pt x="242323" y="11936"/>
                </a:lnTo>
                <a:lnTo>
                  <a:pt x="221506" y="19393"/>
                </a:lnTo>
                <a:lnTo>
                  <a:pt x="197383" y="25272"/>
                </a:lnTo>
                <a:lnTo>
                  <a:pt x="278421" y="25272"/>
                </a:lnTo>
                <a:lnTo>
                  <a:pt x="284073" y="22771"/>
                </a:lnTo>
                <a:lnTo>
                  <a:pt x="267843" y="0"/>
                </a:lnTo>
                <a:close/>
              </a:path>
              <a:path w="300990" h="296544">
                <a:moveTo>
                  <a:pt x="195516" y="231051"/>
                </a:moveTo>
                <a:lnTo>
                  <a:pt x="165887" y="234480"/>
                </a:lnTo>
                <a:lnTo>
                  <a:pt x="168057" y="242186"/>
                </a:lnTo>
                <a:lnTo>
                  <a:pt x="170640" y="253512"/>
                </a:lnTo>
                <a:lnTo>
                  <a:pt x="173341" y="269747"/>
                </a:lnTo>
                <a:lnTo>
                  <a:pt x="175869" y="292176"/>
                </a:lnTo>
                <a:lnTo>
                  <a:pt x="209232" y="288747"/>
                </a:lnTo>
                <a:lnTo>
                  <a:pt x="206996" y="274644"/>
                </a:lnTo>
                <a:lnTo>
                  <a:pt x="204003" y="260132"/>
                </a:lnTo>
                <a:lnTo>
                  <a:pt x="200195" y="245504"/>
                </a:lnTo>
                <a:lnTo>
                  <a:pt x="195516" y="231051"/>
                </a:lnTo>
                <a:close/>
              </a:path>
              <a:path w="300990" h="296544">
                <a:moveTo>
                  <a:pt x="43662" y="221386"/>
                </a:moveTo>
                <a:lnTo>
                  <a:pt x="43345" y="221386"/>
                </a:lnTo>
                <a:lnTo>
                  <a:pt x="36311" y="233771"/>
                </a:lnTo>
                <a:lnTo>
                  <a:pt x="27054" y="246802"/>
                </a:lnTo>
                <a:lnTo>
                  <a:pt x="15105" y="260066"/>
                </a:lnTo>
                <a:lnTo>
                  <a:pt x="0" y="273151"/>
                </a:lnTo>
                <a:lnTo>
                  <a:pt x="24638" y="294970"/>
                </a:lnTo>
                <a:lnTo>
                  <a:pt x="32996" y="287243"/>
                </a:lnTo>
                <a:lnTo>
                  <a:pt x="44283" y="275216"/>
                </a:lnTo>
                <a:lnTo>
                  <a:pt x="57443" y="258106"/>
                </a:lnTo>
                <a:lnTo>
                  <a:pt x="71424" y="235127"/>
                </a:lnTo>
                <a:lnTo>
                  <a:pt x="43662" y="221386"/>
                </a:lnTo>
                <a:close/>
              </a:path>
              <a:path w="300990" h="296544">
                <a:moveTo>
                  <a:pt x="131267" y="232613"/>
                </a:moveTo>
                <a:lnTo>
                  <a:pt x="101968" y="232613"/>
                </a:lnTo>
                <a:lnTo>
                  <a:pt x="102187" y="247680"/>
                </a:lnTo>
                <a:lnTo>
                  <a:pt x="101817" y="261691"/>
                </a:lnTo>
                <a:lnTo>
                  <a:pt x="100744" y="275581"/>
                </a:lnTo>
                <a:lnTo>
                  <a:pt x="98856" y="290283"/>
                </a:lnTo>
                <a:lnTo>
                  <a:pt x="131267" y="290283"/>
                </a:lnTo>
                <a:lnTo>
                  <a:pt x="131889" y="281558"/>
                </a:lnTo>
                <a:lnTo>
                  <a:pt x="132219" y="278752"/>
                </a:lnTo>
                <a:lnTo>
                  <a:pt x="132100" y="256390"/>
                </a:lnTo>
                <a:lnTo>
                  <a:pt x="131817" y="245319"/>
                </a:lnTo>
                <a:lnTo>
                  <a:pt x="131267" y="232613"/>
                </a:lnTo>
                <a:close/>
              </a:path>
              <a:path w="300990" h="296544">
                <a:moveTo>
                  <a:pt x="138442" y="73913"/>
                </a:moveTo>
                <a:lnTo>
                  <a:pt x="17462" y="73913"/>
                </a:lnTo>
                <a:lnTo>
                  <a:pt x="17462" y="221386"/>
                </a:lnTo>
                <a:lnTo>
                  <a:pt x="46469" y="221386"/>
                </a:lnTo>
                <a:lnTo>
                  <a:pt x="46469" y="172440"/>
                </a:lnTo>
                <a:lnTo>
                  <a:pt x="138442" y="172440"/>
                </a:lnTo>
                <a:lnTo>
                  <a:pt x="138442" y="151853"/>
                </a:lnTo>
                <a:lnTo>
                  <a:pt x="46469" y="151853"/>
                </a:lnTo>
                <a:lnTo>
                  <a:pt x="46469" y="135953"/>
                </a:lnTo>
                <a:lnTo>
                  <a:pt x="138442" y="135953"/>
                </a:lnTo>
                <a:lnTo>
                  <a:pt x="138442" y="115061"/>
                </a:lnTo>
                <a:lnTo>
                  <a:pt x="46469" y="115061"/>
                </a:lnTo>
                <a:lnTo>
                  <a:pt x="46469" y="99453"/>
                </a:lnTo>
                <a:lnTo>
                  <a:pt x="138442" y="99453"/>
                </a:lnTo>
                <a:lnTo>
                  <a:pt x="138442" y="73913"/>
                </a:lnTo>
                <a:close/>
              </a:path>
              <a:path w="300990" h="296544">
                <a:moveTo>
                  <a:pt x="138442" y="172440"/>
                </a:moveTo>
                <a:lnTo>
                  <a:pt x="109448" y="172440"/>
                </a:lnTo>
                <a:lnTo>
                  <a:pt x="109448" y="189585"/>
                </a:lnTo>
                <a:lnTo>
                  <a:pt x="108826" y="192087"/>
                </a:lnTo>
                <a:lnTo>
                  <a:pt x="69532" y="192087"/>
                </a:lnTo>
                <a:lnTo>
                  <a:pt x="74536" y="221386"/>
                </a:lnTo>
                <a:lnTo>
                  <a:pt x="111950" y="221386"/>
                </a:lnTo>
                <a:lnTo>
                  <a:pt x="120295" y="220743"/>
                </a:lnTo>
                <a:lnTo>
                  <a:pt x="128935" y="217646"/>
                </a:lnTo>
                <a:lnTo>
                  <a:pt x="135705" y="210338"/>
                </a:lnTo>
                <a:lnTo>
                  <a:pt x="138442" y="197065"/>
                </a:lnTo>
                <a:lnTo>
                  <a:pt x="138442" y="172440"/>
                </a:lnTo>
                <a:close/>
              </a:path>
              <a:path w="300990" h="296544">
                <a:moveTo>
                  <a:pt x="138442" y="135953"/>
                </a:moveTo>
                <a:lnTo>
                  <a:pt x="109448" y="135953"/>
                </a:lnTo>
                <a:lnTo>
                  <a:pt x="109448" y="151853"/>
                </a:lnTo>
                <a:lnTo>
                  <a:pt x="138442" y="151853"/>
                </a:lnTo>
                <a:lnTo>
                  <a:pt x="138442" y="135953"/>
                </a:lnTo>
                <a:close/>
              </a:path>
              <a:path w="300990" h="296544">
                <a:moveTo>
                  <a:pt x="138442" y="99453"/>
                </a:moveTo>
                <a:lnTo>
                  <a:pt x="109448" y="99453"/>
                </a:lnTo>
                <a:lnTo>
                  <a:pt x="109448" y="115061"/>
                </a:lnTo>
                <a:lnTo>
                  <a:pt x="138442" y="115061"/>
                </a:lnTo>
                <a:lnTo>
                  <a:pt x="138442" y="99453"/>
                </a:lnTo>
                <a:close/>
              </a:path>
              <a:path w="300990" h="296544">
                <a:moveTo>
                  <a:pt x="155600" y="56756"/>
                </a:moveTo>
                <a:lnTo>
                  <a:pt x="121297" y="56756"/>
                </a:lnTo>
                <a:lnTo>
                  <a:pt x="124104" y="61112"/>
                </a:lnTo>
                <a:lnTo>
                  <a:pt x="124726" y="62382"/>
                </a:lnTo>
                <a:lnTo>
                  <a:pt x="130340" y="71729"/>
                </a:lnTo>
                <a:lnTo>
                  <a:pt x="155600" y="56756"/>
                </a:lnTo>
                <a:close/>
              </a:path>
              <a:path w="300990" h="296544">
                <a:moveTo>
                  <a:pt x="47091" y="0"/>
                </a:moveTo>
                <a:lnTo>
                  <a:pt x="31191" y="38049"/>
                </a:lnTo>
                <a:lnTo>
                  <a:pt x="25594" y="38146"/>
                </a:lnTo>
                <a:lnTo>
                  <a:pt x="11015" y="38574"/>
                </a:lnTo>
                <a:lnTo>
                  <a:pt x="4368" y="38671"/>
                </a:lnTo>
                <a:lnTo>
                  <a:pt x="6248" y="65811"/>
                </a:lnTo>
                <a:lnTo>
                  <a:pt x="38337" y="64082"/>
                </a:lnTo>
                <a:lnTo>
                  <a:pt x="69145" y="61864"/>
                </a:lnTo>
                <a:lnTo>
                  <a:pt x="97266" y="59357"/>
                </a:lnTo>
                <a:lnTo>
                  <a:pt x="121297" y="56756"/>
                </a:lnTo>
                <a:lnTo>
                  <a:pt x="155600" y="56756"/>
                </a:lnTo>
                <a:lnTo>
                  <a:pt x="145497" y="40981"/>
                </a:lnTo>
                <a:lnTo>
                  <a:pt x="142526" y="36804"/>
                </a:lnTo>
                <a:lnTo>
                  <a:pt x="63614" y="36804"/>
                </a:lnTo>
                <a:lnTo>
                  <a:pt x="69061" y="25588"/>
                </a:lnTo>
                <a:lnTo>
                  <a:pt x="73047" y="16770"/>
                </a:lnTo>
                <a:lnTo>
                  <a:pt x="75980" y="9704"/>
                </a:lnTo>
                <a:lnTo>
                  <a:pt x="78270" y="3746"/>
                </a:lnTo>
                <a:lnTo>
                  <a:pt x="47091" y="0"/>
                </a:lnTo>
                <a:close/>
              </a:path>
              <a:path w="300990" h="296544">
                <a:moveTo>
                  <a:pt x="117881" y="6248"/>
                </a:moveTo>
                <a:lnTo>
                  <a:pt x="93865" y="20294"/>
                </a:lnTo>
                <a:lnTo>
                  <a:pt x="98234" y="24955"/>
                </a:lnTo>
                <a:lnTo>
                  <a:pt x="100418" y="27749"/>
                </a:lnTo>
                <a:lnTo>
                  <a:pt x="105397" y="34010"/>
                </a:lnTo>
                <a:lnTo>
                  <a:pt x="97334" y="34747"/>
                </a:lnTo>
                <a:lnTo>
                  <a:pt x="89768" y="35283"/>
                </a:lnTo>
                <a:lnTo>
                  <a:pt x="63614" y="36804"/>
                </a:lnTo>
                <a:lnTo>
                  <a:pt x="142526" y="36804"/>
                </a:lnTo>
                <a:lnTo>
                  <a:pt x="136269" y="28006"/>
                </a:lnTo>
                <a:lnTo>
                  <a:pt x="127268" y="16770"/>
                </a:lnTo>
                <a:lnTo>
                  <a:pt x="117881" y="62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77797" y="2137245"/>
            <a:ext cx="300990" cy="293370"/>
          </a:xfrm>
          <a:custGeom>
            <a:avLst/>
            <a:gdLst/>
            <a:ahLst/>
            <a:cxnLst/>
            <a:rect l="l" t="t" r="r" b="b"/>
            <a:pathLst>
              <a:path w="300989" h="293369">
                <a:moveTo>
                  <a:pt x="166509" y="241033"/>
                </a:moveTo>
                <a:lnTo>
                  <a:pt x="134391" y="241033"/>
                </a:lnTo>
                <a:lnTo>
                  <a:pt x="134391" y="293103"/>
                </a:lnTo>
                <a:lnTo>
                  <a:pt x="166509" y="293103"/>
                </a:lnTo>
                <a:lnTo>
                  <a:pt x="166509" y="241033"/>
                </a:lnTo>
                <a:close/>
              </a:path>
              <a:path w="300989" h="293369">
                <a:moveTo>
                  <a:pt x="180848" y="83870"/>
                </a:moveTo>
                <a:lnTo>
                  <a:pt x="120053" y="83870"/>
                </a:lnTo>
                <a:lnTo>
                  <a:pt x="97478" y="122374"/>
                </a:lnTo>
                <a:lnTo>
                  <a:pt x="70899" y="155203"/>
                </a:lnTo>
                <a:lnTo>
                  <a:pt x="38884" y="184636"/>
                </a:lnTo>
                <a:lnTo>
                  <a:pt x="0" y="212953"/>
                </a:lnTo>
                <a:lnTo>
                  <a:pt x="18707" y="244132"/>
                </a:lnTo>
                <a:lnTo>
                  <a:pt x="53095" y="217011"/>
                </a:lnTo>
                <a:lnTo>
                  <a:pt x="83797" y="186178"/>
                </a:lnTo>
                <a:lnTo>
                  <a:pt x="110875" y="150959"/>
                </a:lnTo>
                <a:lnTo>
                  <a:pt x="134391" y="110680"/>
                </a:lnTo>
                <a:lnTo>
                  <a:pt x="196909" y="110680"/>
                </a:lnTo>
                <a:lnTo>
                  <a:pt x="180848" y="83870"/>
                </a:lnTo>
                <a:close/>
              </a:path>
              <a:path w="300989" h="293369">
                <a:moveTo>
                  <a:pt x="196909" y="110680"/>
                </a:moveTo>
                <a:lnTo>
                  <a:pt x="166509" y="110680"/>
                </a:lnTo>
                <a:lnTo>
                  <a:pt x="195117" y="158153"/>
                </a:lnTo>
                <a:lnTo>
                  <a:pt x="225828" y="195303"/>
                </a:lnTo>
                <a:lnTo>
                  <a:pt x="255953" y="223505"/>
                </a:lnTo>
                <a:lnTo>
                  <a:pt x="282803" y="244132"/>
                </a:lnTo>
                <a:lnTo>
                  <a:pt x="300888" y="209232"/>
                </a:lnTo>
                <a:lnTo>
                  <a:pt x="266871" y="186789"/>
                </a:lnTo>
                <a:lnTo>
                  <a:pt x="234786" y="159291"/>
                </a:lnTo>
                <a:lnTo>
                  <a:pt x="205742" y="125423"/>
                </a:lnTo>
                <a:lnTo>
                  <a:pt x="196909" y="110680"/>
                </a:lnTo>
                <a:close/>
              </a:path>
              <a:path w="300989" h="293369">
                <a:moveTo>
                  <a:pt x="230733" y="209854"/>
                </a:moveTo>
                <a:lnTo>
                  <a:pt x="72034" y="209854"/>
                </a:lnTo>
                <a:lnTo>
                  <a:pt x="72034" y="241033"/>
                </a:lnTo>
                <a:lnTo>
                  <a:pt x="230733" y="241033"/>
                </a:lnTo>
                <a:lnTo>
                  <a:pt x="230733" y="209854"/>
                </a:lnTo>
                <a:close/>
              </a:path>
              <a:path w="300989" h="293369">
                <a:moveTo>
                  <a:pt x="166509" y="110680"/>
                </a:moveTo>
                <a:lnTo>
                  <a:pt x="134391" y="110680"/>
                </a:lnTo>
                <a:lnTo>
                  <a:pt x="134391" y="209854"/>
                </a:lnTo>
                <a:lnTo>
                  <a:pt x="166509" y="209854"/>
                </a:lnTo>
                <a:lnTo>
                  <a:pt x="166509" y="110680"/>
                </a:lnTo>
                <a:close/>
              </a:path>
              <a:path w="300989" h="293369">
                <a:moveTo>
                  <a:pt x="297154" y="52070"/>
                </a:moveTo>
                <a:lnTo>
                  <a:pt x="4051" y="52070"/>
                </a:lnTo>
                <a:lnTo>
                  <a:pt x="4051" y="83870"/>
                </a:lnTo>
                <a:lnTo>
                  <a:pt x="297154" y="83870"/>
                </a:lnTo>
                <a:lnTo>
                  <a:pt x="297154" y="52070"/>
                </a:lnTo>
                <a:close/>
              </a:path>
              <a:path w="300989" h="293369">
                <a:moveTo>
                  <a:pt x="166509" y="0"/>
                </a:moveTo>
                <a:lnTo>
                  <a:pt x="134391" y="0"/>
                </a:lnTo>
                <a:lnTo>
                  <a:pt x="134391" y="52070"/>
                </a:lnTo>
                <a:lnTo>
                  <a:pt x="166509" y="52070"/>
                </a:lnTo>
                <a:lnTo>
                  <a:pt x="166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91538" y="2137562"/>
            <a:ext cx="297180" cy="287655"/>
          </a:xfrm>
          <a:custGeom>
            <a:avLst/>
            <a:gdLst/>
            <a:ahLst/>
            <a:cxnLst/>
            <a:rect l="l" t="t" r="r" b="b"/>
            <a:pathLst>
              <a:path w="297180" h="287655">
                <a:moveTo>
                  <a:pt x="147485" y="130644"/>
                </a:moveTo>
                <a:lnTo>
                  <a:pt x="115671" y="130644"/>
                </a:lnTo>
                <a:lnTo>
                  <a:pt x="115671" y="261937"/>
                </a:lnTo>
                <a:lnTo>
                  <a:pt x="118073" y="274428"/>
                </a:lnTo>
                <a:lnTo>
                  <a:pt x="124596" y="282157"/>
                </a:lnTo>
                <a:lnTo>
                  <a:pt x="134220" y="286088"/>
                </a:lnTo>
                <a:lnTo>
                  <a:pt x="145922" y="287185"/>
                </a:lnTo>
                <a:lnTo>
                  <a:pt x="262547" y="287185"/>
                </a:lnTo>
                <a:lnTo>
                  <a:pt x="278998" y="281787"/>
                </a:lnTo>
                <a:lnTo>
                  <a:pt x="289431" y="267384"/>
                </a:lnTo>
                <a:lnTo>
                  <a:pt x="292697" y="255384"/>
                </a:lnTo>
                <a:lnTo>
                  <a:pt x="147485" y="255384"/>
                </a:lnTo>
                <a:lnTo>
                  <a:pt x="147485" y="130644"/>
                </a:lnTo>
                <a:close/>
              </a:path>
              <a:path w="297180" h="287655">
                <a:moveTo>
                  <a:pt x="267525" y="214210"/>
                </a:moveTo>
                <a:lnTo>
                  <a:pt x="261289" y="254114"/>
                </a:lnTo>
                <a:lnTo>
                  <a:pt x="258483" y="255384"/>
                </a:lnTo>
                <a:lnTo>
                  <a:pt x="292697" y="255384"/>
                </a:lnTo>
                <a:lnTo>
                  <a:pt x="295070" y="246663"/>
                </a:lnTo>
                <a:lnTo>
                  <a:pt x="297141" y="222313"/>
                </a:lnTo>
                <a:lnTo>
                  <a:pt x="267525" y="214210"/>
                </a:lnTo>
                <a:close/>
              </a:path>
              <a:path w="297180" h="287655">
                <a:moveTo>
                  <a:pt x="70154" y="105092"/>
                </a:moveTo>
                <a:lnTo>
                  <a:pt x="38976" y="105092"/>
                </a:lnTo>
                <a:lnTo>
                  <a:pt x="38976" y="211404"/>
                </a:lnTo>
                <a:lnTo>
                  <a:pt x="25481" y="214697"/>
                </a:lnTo>
                <a:lnTo>
                  <a:pt x="15401" y="216906"/>
                </a:lnTo>
                <a:lnTo>
                  <a:pt x="0" y="219836"/>
                </a:lnTo>
                <a:lnTo>
                  <a:pt x="4991" y="253199"/>
                </a:lnTo>
                <a:lnTo>
                  <a:pt x="32101" y="246588"/>
                </a:lnTo>
                <a:lnTo>
                  <a:pt x="58424" y="238694"/>
                </a:lnTo>
                <a:lnTo>
                  <a:pt x="82116" y="230570"/>
                </a:lnTo>
                <a:lnTo>
                  <a:pt x="101333" y="223265"/>
                </a:lnTo>
                <a:lnTo>
                  <a:pt x="99845" y="203288"/>
                </a:lnTo>
                <a:lnTo>
                  <a:pt x="70154" y="203288"/>
                </a:lnTo>
                <a:lnTo>
                  <a:pt x="70154" y="105092"/>
                </a:lnTo>
                <a:close/>
              </a:path>
              <a:path w="297180" h="287655">
                <a:moveTo>
                  <a:pt x="216395" y="112255"/>
                </a:moveTo>
                <a:lnTo>
                  <a:pt x="184581" y="112255"/>
                </a:lnTo>
                <a:lnTo>
                  <a:pt x="184581" y="221081"/>
                </a:lnTo>
                <a:lnTo>
                  <a:pt x="216395" y="221081"/>
                </a:lnTo>
                <a:lnTo>
                  <a:pt x="216395" y="112255"/>
                </a:lnTo>
                <a:close/>
              </a:path>
              <a:path w="297180" h="287655">
                <a:moveTo>
                  <a:pt x="287640" y="92913"/>
                </a:moveTo>
                <a:lnTo>
                  <a:pt x="257238" y="92913"/>
                </a:lnTo>
                <a:lnTo>
                  <a:pt x="256033" y="140865"/>
                </a:lnTo>
                <a:lnTo>
                  <a:pt x="253457" y="165488"/>
                </a:lnTo>
                <a:lnTo>
                  <a:pt x="248951" y="174560"/>
                </a:lnTo>
                <a:lnTo>
                  <a:pt x="241960" y="175856"/>
                </a:lnTo>
                <a:lnTo>
                  <a:pt x="222630" y="175856"/>
                </a:lnTo>
                <a:lnTo>
                  <a:pt x="228561" y="207657"/>
                </a:lnTo>
                <a:lnTo>
                  <a:pt x="251625" y="207657"/>
                </a:lnTo>
                <a:lnTo>
                  <a:pt x="259748" y="206911"/>
                </a:lnTo>
                <a:lnTo>
                  <a:pt x="283053" y="171119"/>
                </a:lnTo>
                <a:lnTo>
                  <a:pt x="287482" y="105714"/>
                </a:lnTo>
                <a:lnTo>
                  <a:pt x="287640" y="92913"/>
                </a:lnTo>
                <a:close/>
              </a:path>
              <a:path w="297180" h="287655">
                <a:moveTo>
                  <a:pt x="99148" y="193941"/>
                </a:moveTo>
                <a:lnTo>
                  <a:pt x="92777" y="196107"/>
                </a:lnTo>
                <a:lnTo>
                  <a:pt x="86523" y="198153"/>
                </a:lnTo>
                <a:lnTo>
                  <a:pt x="70154" y="203288"/>
                </a:lnTo>
                <a:lnTo>
                  <a:pt x="99845" y="203288"/>
                </a:lnTo>
                <a:lnTo>
                  <a:pt x="99148" y="193941"/>
                </a:lnTo>
                <a:close/>
              </a:path>
              <a:path w="297180" h="287655">
                <a:moveTo>
                  <a:pt x="98844" y="74828"/>
                </a:moveTo>
                <a:lnTo>
                  <a:pt x="2489" y="74828"/>
                </a:lnTo>
                <a:lnTo>
                  <a:pt x="2489" y="105092"/>
                </a:lnTo>
                <a:lnTo>
                  <a:pt x="93548" y="105092"/>
                </a:lnTo>
                <a:lnTo>
                  <a:pt x="91363" y="105714"/>
                </a:lnTo>
                <a:lnTo>
                  <a:pt x="96659" y="135953"/>
                </a:lnTo>
                <a:lnTo>
                  <a:pt x="115671" y="130644"/>
                </a:lnTo>
                <a:lnTo>
                  <a:pt x="147485" y="130644"/>
                </a:lnTo>
                <a:lnTo>
                  <a:pt x="147485" y="122237"/>
                </a:lnTo>
                <a:lnTo>
                  <a:pt x="184581" y="112255"/>
                </a:lnTo>
                <a:lnTo>
                  <a:pt x="216395" y="112255"/>
                </a:lnTo>
                <a:lnTo>
                  <a:pt x="216395" y="103822"/>
                </a:lnTo>
                <a:lnTo>
                  <a:pt x="98844" y="103822"/>
                </a:lnTo>
                <a:lnTo>
                  <a:pt x="98844" y="74828"/>
                </a:lnTo>
                <a:close/>
              </a:path>
              <a:path w="297180" h="287655">
                <a:moveTo>
                  <a:pt x="147485" y="24650"/>
                </a:moveTo>
                <a:lnTo>
                  <a:pt x="115671" y="24650"/>
                </a:lnTo>
                <a:lnTo>
                  <a:pt x="115671" y="99161"/>
                </a:lnTo>
                <a:lnTo>
                  <a:pt x="98844" y="103822"/>
                </a:lnTo>
                <a:lnTo>
                  <a:pt x="216395" y="103822"/>
                </a:lnTo>
                <a:lnTo>
                  <a:pt x="257238" y="92913"/>
                </a:lnTo>
                <a:lnTo>
                  <a:pt x="287640" y="92913"/>
                </a:lnTo>
                <a:lnTo>
                  <a:pt x="287664" y="90728"/>
                </a:lnTo>
                <a:lnTo>
                  <a:pt x="147485" y="90728"/>
                </a:lnTo>
                <a:lnTo>
                  <a:pt x="147485" y="24650"/>
                </a:lnTo>
                <a:close/>
              </a:path>
              <a:path w="297180" h="287655">
                <a:moveTo>
                  <a:pt x="216395" y="0"/>
                </a:moveTo>
                <a:lnTo>
                  <a:pt x="184581" y="0"/>
                </a:lnTo>
                <a:lnTo>
                  <a:pt x="184581" y="81076"/>
                </a:lnTo>
                <a:lnTo>
                  <a:pt x="147485" y="90728"/>
                </a:lnTo>
                <a:lnTo>
                  <a:pt x="287664" y="90728"/>
                </a:lnTo>
                <a:lnTo>
                  <a:pt x="287773" y="81076"/>
                </a:lnTo>
                <a:lnTo>
                  <a:pt x="287746" y="72351"/>
                </a:lnTo>
                <a:lnTo>
                  <a:pt x="216395" y="72351"/>
                </a:lnTo>
                <a:lnTo>
                  <a:pt x="216395" y="0"/>
                </a:lnTo>
                <a:close/>
              </a:path>
              <a:path w="297180" h="287655">
                <a:moveTo>
                  <a:pt x="70154" y="0"/>
                </a:moveTo>
                <a:lnTo>
                  <a:pt x="38976" y="0"/>
                </a:lnTo>
                <a:lnTo>
                  <a:pt x="38976" y="74828"/>
                </a:lnTo>
                <a:lnTo>
                  <a:pt x="70154" y="74828"/>
                </a:lnTo>
                <a:lnTo>
                  <a:pt x="70154" y="0"/>
                </a:lnTo>
                <a:close/>
              </a:path>
              <a:path w="297180" h="287655">
                <a:moveTo>
                  <a:pt x="287172" y="53644"/>
                </a:moveTo>
                <a:lnTo>
                  <a:pt x="216395" y="72351"/>
                </a:lnTo>
                <a:lnTo>
                  <a:pt x="287746" y="72351"/>
                </a:lnTo>
                <a:lnTo>
                  <a:pt x="287602" y="65482"/>
                </a:lnTo>
                <a:lnTo>
                  <a:pt x="287403" y="59650"/>
                </a:lnTo>
                <a:lnTo>
                  <a:pt x="287172" y="536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99970" y="2147544"/>
            <a:ext cx="301625" cy="283845"/>
          </a:xfrm>
          <a:custGeom>
            <a:avLst/>
            <a:gdLst/>
            <a:ahLst/>
            <a:cxnLst/>
            <a:rect l="l" t="t" r="r" b="b"/>
            <a:pathLst>
              <a:path w="301625" h="283844">
                <a:moveTo>
                  <a:pt x="166814" y="60185"/>
                </a:moveTo>
                <a:lnTo>
                  <a:pt x="136563" y="60185"/>
                </a:lnTo>
                <a:lnTo>
                  <a:pt x="136563" y="121602"/>
                </a:lnTo>
                <a:lnTo>
                  <a:pt x="166814" y="121602"/>
                </a:lnTo>
                <a:lnTo>
                  <a:pt x="166814" y="60185"/>
                </a:lnTo>
                <a:close/>
              </a:path>
              <a:path w="301625" h="283844">
                <a:moveTo>
                  <a:pt x="121615" y="99466"/>
                </a:moveTo>
                <a:lnTo>
                  <a:pt x="59258" y="99466"/>
                </a:lnTo>
                <a:lnTo>
                  <a:pt x="59258" y="116611"/>
                </a:lnTo>
                <a:lnTo>
                  <a:pt x="121615" y="116611"/>
                </a:lnTo>
                <a:lnTo>
                  <a:pt x="121615" y="99466"/>
                </a:lnTo>
                <a:close/>
              </a:path>
              <a:path w="301625" h="283844">
                <a:moveTo>
                  <a:pt x="243522" y="99466"/>
                </a:moveTo>
                <a:lnTo>
                  <a:pt x="182092" y="99466"/>
                </a:lnTo>
                <a:lnTo>
                  <a:pt x="182092" y="116611"/>
                </a:lnTo>
                <a:lnTo>
                  <a:pt x="243522" y="116611"/>
                </a:lnTo>
                <a:lnTo>
                  <a:pt x="243522" y="99466"/>
                </a:lnTo>
                <a:close/>
              </a:path>
              <a:path w="301625" h="283844">
                <a:moveTo>
                  <a:pt x="289661" y="37731"/>
                </a:moveTo>
                <a:lnTo>
                  <a:pt x="14033" y="37731"/>
                </a:lnTo>
                <a:lnTo>
                  <a:pt x="14033" y="103517"/>
                </a:lnTo>
                <a:lnTo>
                  <a:pt x="45529" y="103517"/>
                </a:lnTo>
                <a:lnTo>
                  <a:pt x="45529" y="60185"/>
                </a:lnTo>
                <a:lnTo>
                  <a:pt x="289661" y="60185"/>
                </a:lnTo>
                <a:lnTo>
                  <a:pt x="289661" y="37731"/>
                </a:lnTo>
                <a:close/>
              </a:path>
              <a:path w="301625" h="283844">
                <a:moveTo>
                  <a:pt x="289661" y="60185"/>
                </a:moveTo>
                <a:lnTo>
                  <a:pt x="257860" y="60185"/>
                </a:lnTo>
                <a:lnTo>
                  <a:pt x="257860" y="103517"/>
                </a:lnTo>
                <a:lnTo>
                  <a:pt x="289661" y="103517"/>
                </a:lnTo>
                <a:lnTo>
                  <a:pt x="289661" y="60185"/>
                </a:lnTo>
                <a:close/>
              </a:path>
              <a:path w="301625" h="283844">
                <a:moveTo>
                  <a:pt x="121615" y="71716"/>
                </a:moveTo>
                <a:lnTo>
                  <a:pt x="59258" y="71716"/>
                </a:lnTo>
                <a:lnTo>
                  <a:pt x="59258" y="87934"/>
                </a:lnTo>
                <a:lnTo>
                  <a:pt x="121615" y="87934"/>
                </a:lnTo>
                <a:lnTo>
                  <a:pt x="121615" y="71716"/>
                </a:lnTo>
                <a:close/>
              </a:path>
              <a:path w="301625" h="283844">
                <a:moveTo>
                  <a:pt x="243522" y="71716"/>
                </a:moveTo>
                <a:lnTo>
                  <a:pt x="182092" y="71716"/>
                </a:lnTo>
                <a:lnTo>
                  <a:pt x="182092" y="87934"/>
                </a:lnTo>
                <a:lnTo>
                  <a:pt x="243522" y="87934"/>
                </a:lnTo>
                <a:lnTo>
                  <a:pt x="243522" y="71716"/>
                </a:lnTo>
                <a:close/>
              </a:path>
              <a:path w="301625" h="283844">
                <a:moveTo>
                  <a:pt x="166814" y="23075"/>
                </a:moveTo>
                <a:lnTo>
                  <a:pt x="136563" y="23075"/>
                </a:lnTo>
                <a:lnTo>
                  <a:pt x="136563" y="37731"/>
                </a:lnTo>
                <a:lnTo>
                  <a:pt x="166814" y="37731"/>
                </a:lnTo>
                <a:lnTo>
                  <a:pt x="166814" y="23075"/>
                </a:lnTo>
                <a:close/>
              </a:path>
              <a:path w="301625" h="283844">
                <a:moveTo>
                  <a:pt x="277507" y="0"/>
                </a:moveTo>
                <a:lnTo>
                  <a:pt x="27444" y="0"/>
                </a:lnTo>
                <a:lnTo>
                  <a:pt x="27444" y="23075"/>
                </a:lnTo>
                <a:lnTo>
                  <a:pt x="277507" y="23075"/>
                </a:lnTo>
                <a:lnTo>
                  <a:pt x="277507" y="0"/>
                </a:lnTo>
                <a:close/>
              </a:path>
              <a:path w="301625" h="283844">
                <a:moveTo>
                  <a:pt x="172110" y="207670"/>
                </a:moveTo>
                <a:lnTo>
                  <a:pt x="134708" y="207670"/>
                </a:lnTo>
                <a:lnTo>
                  <a:pt x="167304" y="236519"/>
                </a:lnTo>
                <a:lnTo>
                  <a:pt x="202595" y="257975"/>
                </a:lnTo>
                <a:lnTo>
                  <a:pt x="242216" y="273296"/>
                </a:lnTo>
                <a:lnTo>
                  <a:pt x="287807" y="283743"/>
                </a:lnTo>
                <a:lnTo>
                  <a:pt x="301523" y="253479"/>
                </a:lnTo>
                <a:lnTo>
                  <a:pt x="279266" y="250511"/>
                </a:lnTo>
                <a:lnTo>
                  <a:pt x="262418" y="247449"/>
                </a:lnTo>
                <a:lnTo>
                  <a:pt x="247968" y="243974"/>
                </a:lnTo>
                <a:lnTo>
                  <a:pt x="232905" y="239763"/>
                </a:lnTo>
                <a:lnTo>
                  <a:pt x="258790" y="226104"/>
                </a:lnTo>
                <a:lnTo>
                  <a:pt x="259481" y="225755"/>
                </a:lnTo>
                <a:lnTo>
                  <a:pt x="199250" y="225755"/>
                </a:lnTo>
                <a:lnTo>
                  <a:pt x="190055" y="220689"/>
                </a:lnTo>
                <a:lnTo>
                  <a:pt x="182994" y="216122"/>
                </a:lnTo>
                <a:lnTo>
                  <a:pt x="177276" y="211849"/>
                </a:lnTo>
                <a:lnTo>
                  <a:pt x="172110" y="207670"/>
                </a:lnTo>
                <a:close/>
              </a:path>
              <a:path w="301625" h="283844">
                <a:moveTo>
                  <a:pt x="110375" y="207670"/>
                </a:moveTo>
                <a:lnTo>
                  <a:pt x="79514" y="207670"/>
                </a:lnTo>
                <a:lnTo>
                  <a:pt x="79514" y="251294"/>
                </a:lnTo>
                <a:lnTo>
                  <a:pt x="44589" y="253809"/>
                </a:lnTo>
                <a:lnTo>
                  <a:pt x="48640" y="283425"/>
                </a:lnTo>
                <a:lnTo>
                  <a:pt x="74016" y="281157"/>
                </a:lnTo>
                <a:lnTo>
                  <a:pt x="103130" y="278126"/>
                </a:lnTo>
                <a:lnTo>
                  <a:pt x="134930" y="274396"/>
                </a:lnTo>
                <a:lnTo>
                  <a:pt x="168363" y="270027"/>
                </a:lnTo>
                <a:lnTo>
                  <a:pt x="168363" y="249123"/>
                </a:lnTo>
                <a:lnTo>
                  <a:pt x="110375" y="249123"/>
                </a:lnTo>
                <a:lnTo>
                  <a:pt x="110375" y="207670"/>
                </a:lnTo>
                <a:close/>
              </a:path>
              <a:path w="301625" h="283844">
                <a:moveTo>
                  <a:pt x="286245" y="126288"/>
                </a:moveTo>
                <a:lnTo>
                  <a:pt x="23380" y="126288"/>
                </a:lnTo>
                <a:lnTo>
                  <a:pt x="23380" y="187083"/>
                </a:lnTo>
                <a:lnTo>
                  <a:pt x="20647" y="212180"/>
                </a:lnTo>
                <a:lnTo>
                  <a:pt x="14143" y="231867"/>
                </a:lnTo>
                <a:lnTo>
                  <a:pt x="6412" y="246233"/>
                </a:lnTo>
                <a:lnTo>
                  <a:pt x="0" y="255371"/>
                </a:lnTo>
                <a:lnTo>
                  <a:pt x="23380" y="282803"/>
                </a:lnTo>
                <a:lnTo>
                  <a:pt x="34410" y="265850"/>
                </a:lnTo>
                <a:lnTo>
                  <a:pt x="42873" y="247449"/>
                </a:lnTo>
                <a:lnTo>
                  <a:pt x="48989" y="227959"/>
                </a:lnTo>
                <a:lnTo>
                  <a:pt x="52997" y="207670"/>
                </a:lnTo>
                <a:lnTo>
                  <a:pt x="297154" y="207670"/>
                </a:lnTo>
                <a:lnTo>
                  <a:pt x="297154" y="187083"/>
                </a:lnTo>
                <a:lnTo>
                  <a:pt x="54559" y="187083"/>
                </a:lnTo>
                <a:lnTo>
                  <a:pt x="54559" y="147789"/>
                </a:lnTo>
                <a:lnTo>
                  <a:pt x="286245" y="147789"/>
                </a:lnTo>
                <a:lnTo>
                  <a:pt x="286245" y="126288"/>
                </a:lnTo>
                <a:close/>
              </a:path>
              <a:path w="301625" h="283844">
                <a:moveTo>
                  <a:pt x="168363" y="243217"/>
                </a:moveTo>
                <a:lnTo>
                  <a:pt x="153261" y="244967"/>
                </a:lnTo>
                <a:lnTo>
                  <a:pt x="128929" y="247461"/>
                </a:lnTo>
                <a:lnTo>
                  <a:pt x="110375" y="249123"/>
                </a:lnTo>
                <a:lnTo>
                  <a:pt x="168363" y="249123"/>
                </a:lnTo>
                <a:lnTo>
                  <a:pt x="168363" y="243217"/>
                </a:lnTo>
                <a:close/>
              </a:path>
              <a:path w="301625" h="283844">
                <a:moveTo>
                  <a:pt x="241020" y="207670"/>
                </a:moveTo>
                <a:lnTo>
                  <a:pt x="231051" y="207670"/>
                </a:lnTo>
                <a:lnTo>
                  <a:pt x="222660" y="212507"/>
                </a:lnTo>
                <a:lnTo>
                  <a:pt x="199250" y="225755"/>
                </a:lnTo>
                <a:lnTo>
                  <a:pt x="259481" y="225755"/>
                </a:lnTo>
                <a:lnTo>
                  <a:pt x="265036" y="222948"/>
                </a:lnTo>
                <a:lnTo>
                  <a:pt x="241020" y="207670"/>
                </a:lnTo>
                <a:close/>
              </a:path>
              <a:path w="301625" h="283844">
                <a:moveTo>
                  <a:pt x="269392" y="158381"/>
                </a:moveTo>
                <a:lnTo>
                  <a:pt x="69837" y="158381"/>
                </a:lnTo>
                <a:lnTo>
                  <a:pt x="69837" y="175844"/>
                </a:lnTo>
                <a:lnTo>
                  <a:pt x="269392" y="175844"/>
                </a:lnTo>
                <a:lnTo>
                  <a:pt x="269392" y="1583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15895" y="2136013"/>
            <a:ext cx="297180" cy="295910"/>
          </a:xfrm>
          <a:custGeom>
            <a:avLst/>
            <a:gdLst/>
            <a:ahLst/>
            <a:cxnLst/>
            <a:rect l="l" t="t" r="r" b="b"/>
            <a:pathLst>
              <a:path w="297180" h="295910">
                <a:moveTo>
                  <a:pt x="164007" y="123774"/>
                </a:moveTo>
                <a:lnTo>
                  <a:pt x="131571" y="123774"/>
                </a:lnTo>
                <a:lnTo>
                  <a:pt x="120914" y="182531"/>
                </a:lnTo>
                <a:lnTo>
                  <a:pt x="93431" y="221623"/>
                </a:lnTo>
                <a:lnTo>
                  <a:pt x="58120" y="245179"/>
                </a:lnTo>
                <a:lnTo>
                  <a:pt x="23977" y="257329"/>
                </a:lnTo>
                <a:lnTo>
                  <a:pt x="0" y="262204"/>
                </a:lnTo>
                <a:lnTo>
                  <a:pt x="16827" y="295897"/>
                </a:lnTo>
                <a:lnTo>
                  <a:pt x="58357" y="281277"/>
                </a:lnTo>
                <a:lnTo>
                  <a:pt x="96227" y="260080"/>
                </a:lnTo>
                <a:lnTo>
                  <a:pt x="127373" y="231925"/>
                </a:lnTo>
                <a:lnTo>
                  <a:pt x="148729" y="196430"/>
                </a:lnTo>
                <a:lnTo>
                  <a:pt x="183550" y="196430"/>
                </a:lnTo>
                <a:lnTo>
                  <a:pt x="173660" y="181365"/>
                </a:lnTo>
                <a:lnTo>
                  <a:pt x="164007" y="123774"/>
                </a:lnTo>
                <a:close/>
              </a:path>
              <a:path w="297180" h="295910">
                <a:moveTo>
                  <a:pt x="183550" y="196430"/>
                </a:moveTo>
                <a:lnTo>
                  <a:pt x="148729" y="196430"/>
                </a:lnTo>
                <a:lnTo>
                  <a:pt x="161963" y="221389"/>
                </a:lnTo>
                <a:lnTo>
                  <a:pt x="185164" y="248140"/>
                </a:lnTo>
                <a:lnTo>
                  <a:pt x="223040" y="273903"/>
                </a:lnTo>
                <a:lnTo>
                  <a:pt x="280301" y="295897"/>
                </a:lnTo>
                <a:lnTo>
                  <a:pt x="297141" y="262204"/>
                </a:lnTo>
                <a:lnTo>
                  <a:pt x="267877" y="256251"/>
                </a:lnTo>
                <a:lnTo>
                  <a:pt x="232764" y="243518"/>
                </a:lnTo>
                <a:lnTo>
                  <a:pt x="198969" y="219918"/>
                </a:lnTo>
                <a:lnTo>
                  <a:pt x="183550" y="196430"/>
                </a:lnTo>
                <a:close/>
              </a:path>
              <a:path w="297180" h="295910">
                <a:moveTo>
                  <a:pt x="40208" y="132181"/>
                </a:moveTo>
                <a:lnTo>
                  <a:pt x="14643" y="150583"/>
                </a:lnTo>
                <a:lnTo>
                  <a:pt x="30222" y="171647"/>
                </a:lnTo>
                <a:lnTo>
                  <a:pt x="41502" y="188358"/>
                </a:lnTo>
                <a:lnTo>
                  <a:pt x="49331" y="201152"/>
                </a:lnTo>
                <a:lnTo>
                  <a:pt x="54559" y="210464"/>
                </a:lnTo>
                <a:lnTo>
                  <a:pt x="82308" y="190500"/>
                </a:lnTo>
                <a:lnTo>
                  <a:pt x="74339" y="177530"/>
                </a:lnTo>
                <a:lnTo>
                  <a:pt x="62782" y="160874"/>
                </a:lnTo>
                <a:lnTo>
                  <a:pt x="50343" y="144279"/>
                </a:lnTo>
                <a:lnTo>
                  <a:pt x="40208" y="132181"/>
                </a:lnTo>
                <a:close/>
              </a:path>
              <a:path w="297180" h="295910">
                <a:moveTo>
                  <a:pt x="249123" y="132181"/>
                </a:moveTo>
                <a:lnTo>
                  <a:pt x="240706" y="146986"/>
                </a:lnTo>
                <a:lnTo>
                  <a:pt x="230449" y="162667"/>
                </a:lnTo>
                <a:lnTo>
                  <a:pt x="219785" y="177530"/>
                </a:lnTo>
                <a:lnTo>
                  <a:pt x="210146" y="189877"/>
                </a:lnTo>
                <a:lnTo>
                  <a:pt x="237286" y="208584"/>
                </a:lnTo>
                <a:lnTo>
                  <a:pt x="249899" y="192999"/>
                </a:lnTo>
                <a:lnTo>
                  <a:pt x="261553" y="176972"/>
                </a:lnTo>
                <a:lnTo>
                  <a:pt x="271516" y="161705"/>
                </a:lnTo>
                <a:lnTo>
                  <a:pt x="279057" y="148399"/>
                </a:lnTo>
                <a:lnTo>
                  <a:pt x="249123" y="132181"/>
                </a:lnTo>
                <a:close/>
              </a:path>
              <a:path w="297180" h="295910">
                <a:moveTo>
                  <a:pt x="256933" y="292"/>
                </a:moveTo>
                <a:lnTo>
                  <a:pt x="246577" y="13909"/>
                </a:lnTo>
                <a:lnTo>
                  <a:pt x="233768" y="29681"/>
                </a:lnTo>
                <a:lnTo>
                  <a:pt x="219174" y="46538"/>
                </a:lnTo>
                <a:lnTo>
                  <a:pt x="203593" y="63271"/>
                </a:lnTo>
                <a:lnTo>
                  <a:pt x="212060" y="71844"/>
                </a:lnTo>
                <a:lnTo>
                  <a:pt x="225701" y="86467"/>
                </a:lnTo>
                <a:lnTo>
                  <a:pt x="241623" y="105244"/>
                </a:lnTo>
                <a:lnTo>
                  <a:pt x="256933" y="126276"/>
                </a:lnTo>
                <a:lnTo>
                  <a:pt x="283425" y="103835"/>
                </a:lnTo>
                <a:lnTo>
                  <a:pt x="275677" y="94303"/>
                </a:lnTo>
                <a:lnTo>
                  <a:pt x="267054" y="84483"/>
                </a:lnTo>
                <a:lnTo>
                  <a:pt x="257027" y="73735"/>
                </a:lnTo>
                <a:lnTo>
                  <a:pt x="245071" y="61417"/>
                </a:lnTo>
                <a:lnTo>
                  <a:pt x="258325" y="48661"/>
                </a:lnTo>
                <a:lnTo>
                  <a:pt x="271111" y="35113"/>
                </a:lnTo>
                <a:lnTo>
                  <a:pt x="280856" y="24192"/>
                </a:lnTo>
                <a:lnTo>
                  <a:pt x="284988" y="19316"/>
                </a:lnTo>
                <a:lnTo>
                  <a:pt x="256933" y="292"/>
                </a:lnTo>
                <a:close/>
              </a:path>
              <a:path w="297180" h="295910">
                <a:moveTo>
                  <a:pt x="57378" y="1536"/>
                </a:moveTo>
                <a:lnTo>
                  <a:pt x="50363" y="10769"/>
                </a:lnTo>
                <a:lnTo>
                  <a:pt x="38935" y="25290"/>
                </a:lnTo>
                <a:lnTo>
                  <a:pt x="24178" y="42904"/>
                </a:lnTo>
                <a:lnTo>
                  <a:pt x="7175" y="61417"/>
                </a:lnTo>
                <a:lnTo>
                  <a:pt x="27380" y="83921"/>
                </a:lnTo>
                <a:lnTo>
                  <a:pt x="41625" y="101363"/>
                </a:lnTo>
                <a:lnTo>
                  <a:pt x="51197" y="114422"/>
                </a:lnTo>
                <a:lnTo>
                  <a:pt x="57378" y="123774"/>
                </a:lnTo>
                <a:lnTo>
                  <a:pt x="85432" y="103505"/>
                </a:lnTo>
                <a:lnTo>
                  <a:pt x="73314" y="88494"/>
                </a:lnTo>
                <a:lnTo>
                  <a:pt x="64733" y="78168"/>
                </a:lnTo>
                <a:lnTo>
                  <a:pt x="57145" y="69832"/>
                </a:lnTo>
                <a:lnTo>
                  <a:pt x="48005" y="60794"/>
                </a:lnTo>
                <a:lnTo>
                  <a:pt x="59647" y="48512"/>
                </a:lnTo>
                <a:lnTo>
                  <a:pt x="68129" y="39243"/>
                </a:lnTo>
                <a:lnTo>
                  <a:pt x="75905" y="30144"/>
                </a:lnTo>
                <a:lnTo>
                  <a:pt x="85432" y="18376"/>
                </a:lnTo>
                <a:lnTo>
                  <a:pt x="57378" y="1536"/>
                </a:lnTo>
                <a:close/>
              </a:path>
              <a:path w="297180" h="295910">
                <a:moveTo>
                  <a:pt x="154330" y="0"/>
                </a:moveTo>
                <a:lnTo>
                  <a:pt x="144577" y="13137"/>
                </a:lnTo>
                <a:lnTo>
                  <a:pt x="133831" y="26369"/>
                </a:lnTo>
                <a:lnTo>
                  <a:pt x="120395" y="41771"/>
                </a:lnTo>
                <a:lnTo>
                  <a:pt x="102577" y="61417"/>
                </a:lnTo>
                <a:lnTo>
                  <a:pt x="125503" y="82920"/>
                </a:lnTo>
                <a:lnTo>
                  <a:pt x="141438" y="99923"/>
                </a:lnTo>
                <a:lnTo>
                  <a:pt x="151817" y="112716"/>
                </a:lnTo>
                <a:lnTo>
                  <a:pt x="158076" y="121589"/>
                </a:lnTo>
                <a:lnTo>
                  <a:pt x="187083" y="100380"/>
                </a:lnTo>
                <a:lnTo>
                  <a:pt x="175818" y="87807"/>
                </a:lnTo>
                <a:lnTo>
                  <a:pt x="164120" y="76026"/>
                </a:lnTo>
                <a:lnTo>
                  <a:pt x="153534" y="66053"/>
                </a:lnTo>
                <a:lnTo>
                  <a:pt x="145605" y="58902"/>
                </a:lnTo>
                <a:lnTo>
                  <a:pt x="157938" y="46503"/>
                </a:lnTo>
                <a:lnTo>
                  <a:pt x="167747" y="35955"/>
                </a:lnTo>
                <a:lnTo>
                  <a:pt x="175952" y="26250"/>
                </a:lnTo>
                <a:lnTo>
                  <a:pt x="183337" y="16522"/>
                </a:lnTo>
                <a:lnTo>
                  <a:pt x="1543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2059" y="2417826"/>
            <a:ext cx="32384" cy="12700"/>
          </a:xfrm>
          <a:custGeom>
            <a:avLst/>
            <a:gdLst/>
            <a:ahLst/>
            <a:cxnLst/>
            <a:rect l="l" t="t" r="r" b="b"/>
            <a:pathLst>
              <a:path w="32385" h="12700">
                <a:moveTo>
                  <a:pt x="0" y="12700"/>
                </a:moveTo>
                <a:lnTo>
                  <a:pt x="32118" y="12700"/>
                </a:lnTo>
                <a:lnTo>
                  <a:pt x="3211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62059" y="240512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>
                <a:moveTo>
                  <a:pt x="0" y="0"/>
                </a:moveTo>
                <a:lnTo>
                  <a:pt x="226999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62059" y="2359406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5" h="33019">
                <a:moveTo>
                  <a:pt x="0" y="33019"/>
                </a:moveTo>
                <a:lnTo>
                  <a:pt x="32118" y="33019"/>
                </a:lnTo>
                <a:lnTo>
                  <a:pt x="32118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62059" y="234670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>
                <a:moveTo>
                  <a:pt x="0" y="0"/>
                </a:moveTo>
                <a:lnTo>
                  <a:pt x="226999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6623" y="2417877"/>
            <a:ext cx="33020" cy="13335"/>
          </a:xfrm>
          <a:custGeom>
            <a:avLst/>
            <a:gdLst/>
            <a:ahLst/>
            <a:cxnLst/>
            <a:rect l="l" t="t" r="r" b="b"/>
            <a:pathLst>
              <a:path w="33019" h="13335">
                <a:moveTo>
                  <a:pt x="32435" y="0"/>
                </a:moveTo>
                <a:lnTo>
                  <a:pt x="0" y="0"/>
                </a:lnTo>
                <a:lnTo>
                  <a:pt x="0" y="12788"/>
                </a:lnTo>
                <a:lnTo>
                  <a:pt x="32435" y="12788"/>
                </a:lnTo>
                <a:lnTo>
                  <a:pt x="324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6623" y="235987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19">
                <a:moveTo>
                  <a:pt x="32435" y="0"/>
                </a:moveTo>
                <a:lnTo>
                  <a:pt x="0" y="0"/>
                </a:lnTo>
                <a:lnTo>
                  <a:pt x="0" y="32423"/>
                </a:lnTo>
                <a:lnTo>
                  <a:pt x="32435" y="32423"/>
                </a:lnTo>
                <a:lnTo>
                  <a:pt x="324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29319" y="2305628"/>
            <a:ext cx="293370" cy="0"/>
          </a:xfrm>
          <a:custGeom>
            <a:avLst/>
            <a:gdLst/>
            <a:ahLst/>
            <a:cxnLst/>
            <a:rect l="l" t="t" r="r" b="b"/>
            <a:pathLst>
              <a:path w="293369">
                <a:moveTo>
                  <a:pt x="0" y="0"/>
                </a:moveTo>
                <a:lnTo>
                  <a:pt x="292785" y="0"/>
                </a:lnTo>
              </a:path>
            </a:pathLst>
          </a:custGeom>
          <a:ln w="2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60281" y="2275395"/>
            <a:ext cx="31750" cy="17145"/>
          </a:xfrm>
          <a:custGeom>
            <a:avLst/>
            <a:gdLst/>
            <a:ahLst/>
            <a:cxnLst/>
            <a:rect l="l" t="t" r="r" b="b"/>
            <a:pathLst>
              <a:path w="31750" h="17144">
                <a:moveTo>
                  <a:pt x="31178" y="0"/>
                </a:moveTo>
                <a:lnTo>
                  <a:pt x="0" y="0"/>
                </a:lnTo>
                <a:lnTo>
                  <a:pt x="0" y="17132"/>
                </a:lnTo>
                <a:lnTo>
                  <a:pt x="31178" y="17132"/>
                </a:lnTo>
                <a:lnTo>
                  <a:pt x="31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2059" y="226307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>
                <a:moveTo>
                  <a:pt x="0" y="0"/>
                </a:moveTo>
                <a:lnTo>
                  <a:pt x="226999" y="0"/>
                </a:lnTo>
              </a:path>
            </a:pathLst>
          </a:custGeom>
          <a:ln w="2463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60281" y="223516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178" y="0"/>
                </a:moveTo>
                <a:lnTo>
                  <a:pt x="0" y="0"/>
                </a:lnTo>
                <a:lnTo>
                  <a:pt x="0" y="15595"/>
                </a:lnTo>
                <a:lnTo>
                  <a:pt x="31178" y="15595"/>
                </a:lnTo>
                <a:lnTo>
                  <a:pt x="31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78277" y="2222684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>
                <a:moveTo>
                  <a:pt x="0" y="0"/>
                </a:moveTo>
                <a:lnTo>
                  <a:pt x="195186" y="0"/>
                </a:lnTo>
              </a:path>
            </a:pathLst>
          </a:custGeom>
          <a:ln w="249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37739" y="2190496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5" h="38100">
                <a:moveTo>
                  <a:pt x="0" y="38100"/>
                </a:moveTo>
                <a:lnTo>
                  <a:pt x="31800" y="38100"/>
                </a:lnTo>
                <a:lnTo>
                  <a:pt x="318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37739" y="217589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6885" y="0"/>
                </a:lnTo>
              </a:path>
            </a:pathLst>
          </a:custGeom>
          <a:ln w="292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83141" y="2189937"/>
            <a:ext cx="31750" cy="39370"/>
          </a:xfrm>
          <a:custGeom>
            <a:avLst/>
            <a:gdLst/>
            <a:ahLst/>
            <a:cxnLst/>
            <a:rect l="l" t="t" r="r" b="b"/>
            <a:pathLst>
              <a:path w="31750" h="39369">
                <a:moveTo>
                  <a:pt x="31483" y="0"/>
                </a:moveTo>
                <a:lnTo>
                  <a:pt x="0" y="0"/>
                </a:lnTo>
                <a:lnTo>
                  <a:pt x="0" y="39001"/>
                </a:lnTo>
                <a:lnTo>
                  <a:pt x="31483" y="39001"/>
                </a:lnTo>
                <a:lnTo>
                  <a:pt x="314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60281" y="2195868"/>
            <a:ext cx="31750" cy="14604"/>
          </a:xfrm>
          <a:custGeom>
            <a:avLst/>
            <a:gdLst/>
            <a:ahLst/>
            <a:cxnLst/>
            <a:rect l="l" t="t" r="r" b="b"/>
            <a:pathLst>
              <a:path w="31750" h="14605">
                <a:moveTo>
                  <a:pt x="31178" y="0"/>
                </a:moveTo>
                <a:lnTo>
                  <a:pt x="0" y="0"/>
                </a:lnTo>
                <a:lnTo>
                  <a:pt x="0" y="14338"/>
                </a:lnTo>
                <a:lnTo>
                  <a:pt x="31178" y="14338"/>
                </a:lnTo>
                <a:lnTo>
                  <a:pt x="31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59659" y="2137550"/>
            <a:ext cx="33020" cy="24765"/>
          </a:xfrm>
          <a:custGeom>
            <a:avLst/>
            <a:gdLst/>
            <a:ahLst/>
            <a:cxnLst/>
            <a:rect l="l" t="t" r="r" b="b"/>
            <a:pathLst>
              <a:path w="33019" h="24764">
                <a:moveTo>
                  <a:pt x="32423" y="0"/>
                </a:moveTo>
                <a:lnTo>
                  <a:pt x="0" y="0"/>
                </a:lnTo>
                <a:lnTo>
                  <a:pt x="0" y="24333"/>
                </a:lnTo>
                <a:lnTo>
                  <a:pt x="32423" y="24333"/>
                </a:lnTo>
                <a:lnTo>
                  <a:pt x="324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41180" y="2198992"/>
            <a:ext cx="296545" cy="170815"/>
          </a:xfrm>
          <a:custGeom>
            <a:avLst/>
            <a:gdLst/>
            <a:ahLst/>
            <a:cxnLst/>
            <a:rect l="l" t="t" r="r" b="b"/>
            <a:pathLst>
              <a:path w="296544" h="170814">
                <a:moveTo>
                  <a:pt x="167687" y="35839"/>
                </a:moveTo>
                <a:lnTo>
                  <a:pt x="106946" y="35839"/>
                </a:lnTo>
                <a:lnTo>
                  <a:pt x="112989" y="37000"/>
                </a:lnTo>
                <a:lnTo>
                  <a:pt x="119267" y="40676"/>
                </a:lnTo>
                <a:lnTo>
                  <a:pt x="126947" y="47160"/>
                </a:lnTo>
                <a:lnTo>
                  <a:pt x="137198" y="56743"/>
                </a:lnTo>
                <a:lnTo>
                  <a:pt x="159502" y="76886"/>
                </a:lnTo>
                <a:lnTo>
                  <a:pt x="194959" y="107524"/>
                </a:lnTo>
                <a:lnTo>
                  <a:pt x="235676" y="141143"/>
                </a:lnTo>
                <a:lnTo>
                  <a:pt x="273761" y="170230"/>
                </a:lnTo>
                <a:lnTo>
                  <a:pt x="296227" y="137185"/>
                </a:lnTo>
                <a:lnTo>
                  <a:pt x="250924" y="103771"/>
                </a:lnTo>
                <a:lnTo>
                  <a:pt x="219563" y="79856"/>
                </a:lnTo>
                <a:lnTo>
                  <a:pt x="192003" y="57166"/>
                </a:lnTo>
                <a:lnTo>
                  <a:pt x="167687" y="35839"/>
                </a:lnTo>
                <a:close/>
              </a:path>
              <a:path w="296544" h="170814">
                <a:moveTo>
                  <a:pt x="106324" y="0"/>
                </a:moveTo>
                <a:lnTo>
                  <a:pt x="70416" y="15242"/>
                </a:lnTo>
                <a:lnTo>
                  <a:pt x="36445" y="49363"/>
                </a:lnTo>
                <a:lnTo>
                  <a:pt x="22731" y="64028"/>
                </a:lnTo>
                <a:lnTo>
                  <a:pt x="9891" y="77467"/>
                </a:lnTo>
                <a:lnTo>
                  <a:pt x="0" y="87312"/>
                </a:lnTo>
                <a:lnTo>
                  <a:pt x="25577" y="118160"/>
                </a:lnTo>
                <a:lnTo>
                  <a:pt x="54925" y="83164"/>
                </a:lnTo>
                <a:lnTo>
                  <a:pt x="73064" y="61776"/>
                </a:lnTo>
                <a:lnTo>
                  <a:pt x="85445" y="47701"/>
                </a:lnTo>
                <a:lnTo>
                  <a:pt x="89814" y="43332"/>
                </a:lnTo>
                <a:lnTo>
                  <a:pt x="96977" y="35839"/>
                </a:lnTo>
                <a:lnTo>
                  <a:pt x="167687" y="35839"/>
                </a:lnTo>
                <a:lnTo>
                  <a:pt x="158102" y="27431"/>
                </a:lnTo>
                <a:lnTo>
                  <a:pt x="145495" y="16700"/>
                </a:lnTo>
                <a:lnTo>
                  <a:pt x="133265" y="7986"/>
                </a:lnTo>
                <a:lnTo>
                  <a:pt x="120510" y="2137"/>
                </a:lnTo>
                <a:lnTo>
                  <a:pt x="1063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61791" y="2162505"/>
            <a:ext cx="276860" cy="254000"/>
          </a:xfrm>
          <a:custGeom>
            <a:avLst/>
            <a:gdLst/>
            <a:ahLst/>
            <a:cxnLst/>
            <a:rect l="l" t="t" r="r" b="b"/>
            <a:pathLst>
              <a:path w="276860" h="254000">
                <a:moveTo>
                  <a:pt x="239993" y="32753"/>
                </a:moveTo>
                <a:lnTo>
                  <a:pt x="155282" y="32753"/>
                </a:lnTo>
                <a:lnTo>
                  <a:pt x="199139" y="44711"/>
                </a:lnTo>
                <a:lnTo>
                  <a:pt x="223878" y="68297"/>
                </a:lnTo>
                <a:lnTo>
                  <a:pt x="234821" y="95621"/>
                </a:lnTo>
                <a:lnTo>
                  <a:pt x="237286" y="118795"/>
                </a:lnTo>
                <a:lnTo>
                  <a:pt x="224820" y="175237"/>
                </a:lnTo>
                <a:lnTo>
                  <a:pt x="194611" y="205282"/>
                </a:lnTo>
                <a:lnTo>
                  <a:pt x="157444" y="217497"/>
                </a:lnTo>
                <a:lnTo>
                  <a:pt x="124104" y="220446"/>
                </a:lnTo>
                <a:lnTo>
                  <a:pt x="133146" y="253504"/>
                </a:lnTo>
                <a:lnTo>
                  <a:pt x="197530" y="242274"/>
                </a:lnTo>
                <a:lnTo>
                  <a:pt x="235224" y="221469"/>
                </a:lnTo>
                <a:lnTo>
                  <a:pt x="264491" y="183273"/>
                </a:lnTo>
                <a:lnTo>
                  <a:pt x="276263" y="122237"/>
                </a:lnTo>
                <a:lnTo>
                  <a:pt x="272612" y="89885"/>
                </a:lnTo>
                <a:lnTo>
                  <a:pt x="260085" y="57116"/>
                </a:lnTo>
                <a:lnTo>
                  <a:pt x="239993" y="32753"/>
                </a:lnTo>
                <a:close/>
              </a:path>
              <a:path w="276860" h="254000">
                <a:moveTo>
                  <a:pt x="145618" y="0"/>
                </a:moveTo>
                <a:lnTo>
                  <a:pt x="94912" y="7185"/>
                </a:lnTo>
                <a:lnTo>
                  <a:pt x="54353" y="27093"/>
                </a:lnTo>
                <a:lnTo>
                  <a:pt x="24586" y="57253"/>
                </a:lnTo>
                <a:lnTo>
                  <a:pt x="6253" y="95193"/>
                </a:lnTo>
                <a:lnTo>
                  <a:pt x="0" y="138442"/>
                </a:lnTo>
                <a:lnTo>
                  <a:pt x="3853" y="170988"/>
                </a:lnTo>
                <a:lnTo>
                  <a:pt x="15393" y="200029"/>
                </a:lnTo>
                <a:lnTo>
                  <a:pt x="34595" y="220886"/>
                </a:lnTo>
                <a:lnTo>
                  <a:pt x="61429" y="228879"/>
                </a:lnTo>
                <a:lnTo>
                  <a:pt x="85298" y="223368"/>
                </a:lnTo>
                <a:lnTo>
                  <a:pt x="102941" y="210518"/>
                </a:lnTo>
                <a:lnTo>
                  <a:pt x="114795" y="195853"/>
                </a:lnTo>
                <a:lnTo>
                  <a:pt x="115553" y="194576"/>
                </a:lnTo>
                <a:lnTo>
                  <a:pt x="62674" y="194576"/>
                </a:lnTo>
                <a:lnTo>
                  <a:pt x="51619" y="191270"/>
                </a:lnTo>
                <a:lnTo>
                  <a:pt x="42492" y="181473"/>
                </a:lnTo>
                <a:lnTo>
                  <a:pt x="36287" y="165365"/>
                </a:lnTo>
                <a:lnTo>
                  <a:pt x="33997" y="143128"/>
                </a:lnTo>
                <a:lnTo>
                  <a:pt x="36914" y="116395"/>
                </a:lnTo>
                <a:lnTo>
                  <a:pt x="48920" y="83345"/>
                </a:lnTo>
                <a:lnTo>
                  <a:pt x="74899" y="52983"/>
                </a:lnTo>
                <a:lnTo>
                  <a:pt x="119735" y="34315"/>
                </a:lnTo>
                <a:lnTo>
                  <a:pt x="155120" y="34315"/>
                </a:lnTo>
                <a:lnTo>
                  <a:pt x="155282" y="32753"/>
                </a:lnTo>
                <a:lnTo>
                  <a:pt x="239993" y="32753"/>
                </a:lnTo>
                <a:lnTo>
                  <a:pt x="236319" y="28298"/>
                </a:lnTo>
                <a:lnTo>
                  <a:pt x="198951" y="7802"/>
                </a:lnTo>
                <a:lnTo>
                  <a:pt x="145618" y="0"/>
                </a:lnTo>
                <a:close/>
              </a:path>
              <a:path w="276860" h="254000">
                <a:moveTo>
                  <a:pt x="155120" y="34315"/>
                </a:moveTo>
                <a:lnTo>
                  <a:pt x="119735" y="34315"/>
                </a:lnTo>
                <a:lnTo>
                  <a:pt x="115384" y="77771"/>
                </a:lnTo>
                <a:lnTo>
                  <a:pt x="105711" y="130814"/>
                </a:lnTo>
                <a:lnTo>
                  <a:pt x="88785" y="175674"/>
                </a:lnTo>
                <a:lnTo>
                  <a:pt x="62674" y="194576"/>
                </a:lnTo>
                <a:lnTo>
                  <a:pt x="115553" y="194576"/>
                </a:lnTo>
                <a:lnTo>
                  <a:pt x="121297" y="184899"/>
                </a:lnTo>
                <a:lnTo>
                  <a:pt x="135903" y="149600"/>
                </a:lnTo>
                <a:lnTo>
                  <a:pt x="145305" y="111521"/>
                </a:lnTo>
                <a:lnTo>
                  <a:pt x="151199" y="72095"/>
                </a:lnTo>
                <a:lnTo>
                  <a:pt x="155120" y="34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65245" y="2136940"/>
            <a:ext cx="293370" cy="294005"/>
          </a:xfrm>
          <a:custGeom>
            <a:avLst/>
            <a:gdLst/>
            <a:ahLst/>
            <a:cxnLst/>
            <a:rect l="l" t="t" r="r" b="b"/>
            <a:pathLst>
              <a:path w="293370" h="294005">
                <a:moveTo>
                  <a:pt x="84505" y="142824"/>
                </a:moveTo>
                <a:lnTo>
                  <a:pt x="58305" y="159346"/>
                </a:lnTo>
                <a:lnTo>
                  <a:pt x="66790" y="172502"/>
                </a:lnTo>
                <a:lnTo>
                  <a:pt x="78693" y="188845"/>
                </a:lnTo>
                <a:lnTo>
                  <a:pt x="94747" y="207356"/>
                </a:lnTo>
                <a:lnTo>
                  <a:pt x="115684" y="227012"/>
                </a:lnTo>
                <a:lnTo>
                  <a:pt x="91211" y="237881"/>
                </a:lnTo>
                <a:lnTo>
                  <a:pt x="64430" y="246449"/>
                </a:lnTo>
                <a:lnTo>
                  <a:pt x="34434" y="253094"/>
                </a:lnTo>
                <a:lnTo>
                  <a:pt x="317" y="258190"/>
                </a:lnTo>
                <a:lnTo>
                  <a:pt x="14960" y="293408"/>
                </a:lnTo>
                <a:lnTo>
                  <a:pt x="60839" y="282829"/>
                </a:lnTo>
                <a:lnTo>
                  <a:pt x="96192" y="271464"/>
                </a:lnTo>
                <a:lnTo>
                  <a:pt x="123359" y="259691"/>
                </a:lnTo>
                <a:lnTo>
                  <a:pt x="144678" y="247891"/>
                </a:lnTo>
                <a:lnTo>
                  <a:pt x="231934" y="247891"/>
                </a:lnTo>
                <a:lnTo>
                  <a:pt x="222743" y="245898"/>
                </a:lnTo>
                <a:lnTo>
                  <a:pt x="196789" y="237073"/>
                </a:lnTo>
                <a:lnTo>
                  <a:pt x="174612" y="226694"/>
                </a:lnTo>
                <a:lnTo>
                  <a:pt x="194162" y="208610"/>
                </a:lnTo>
                <a:lnTo>
                  <a:pt x="145618" y="208610"/>
                </a:lnTo>
                <a:lnTo>
                  <a:pt x="122733" y="189603"/>
                </a:lnTo>
                <a:lnTo>
                  <a:pt x="105465" y="171388"/>
                </a:lnTo>
                <a:lnTo>
                  <a:pt x="92995" y="155337"/>
                </a:lnTo>
                <a:lnTo>
                  <a:pt x="84505" y="142824"/>
                </a:lnTo>
                <a:close/>
              </a:path>
              <a:path w="293370" h="294005">
                <a:moveTo>
                  <a:pt x="231934" y="247891"/>
                </a:moveTo>
                <a:lnTo>
                  <a:pt x="144678" y="247891"/>
                </a:lnTo>
                <a:lnTo>
                  <a:pt x="176339" y="264274"/>
                </a:lnTo>
                <a:lnTo>
                  <a:pt x="209727" y="276572"/>
                </a:lnTo>
                <a:lnTo>
                  <a:pt x="244344" y="285601"/>
                </a:lnTo>
                <a:lnTo>
                  <a:pt x="279692" y="292176"/>
                </a:lnTo>
                <a:lnTo>
                  <a:pt x="292163" y="256920"/>
                </a:lnTo>
                <a:lnTo>
                  <a:pt x="254020" y="252678"/>
                </a:lnTo>
                <a:lnTo>
                  <a:pt x="231934" y="247891"/>
                </a:lnTo>
                <a:close/>
              </a:path>
              <a:path w="293370" h="294005">
                <a:moveTo>
                  <a:pt x="249440" y="106019"/>
                </a:moveTo>
                <a:lnTo>
                  <a:pt x="22771" y="106019"/>
                </a:lnTo>
                <a:lnTo>
                  <a:pt x="22771" y="136575"/>
                </a:lnTo>
                <a:lnTo>
                  <a:pt x="211404" y="136575"/>
                </a:lnTo>
                <a:lnTo>
                  <a:pt x="199369" y="153612"/>
                </a:lnTo>
                <a:lnTo>
                  <a:pt x="184821" y="171883"/>
                </a:lnTo>
                <a:lnTo>
                  <a:pt x="167118" y="190509"/>
                </a:lnTo>
                <a:lnTo>
                  <a:pt x="145618" y="208610"/>
                </a:lnTo>
                <a:lnTo>
                  <a:pt x="194162" y="208610"/>
                </a:lnTo>
                <a:lnTo>
                  <a:pt x="200116" y="203102"/>
                </a:lnTo>
                <a:lnTo>
                  <a:pt x="220799" y="179250"/>
                </a:lnTo>
                <a:lnTo>
                  <a:pt x="237095" y="156746"/>
                </a:lnTo>
                <a:lnTo>
                  <a:pt x="249440" y="137198"/>
                </a:lnTo>
                <a:lnTo>
                  <a:pt x="249440" y="106019"/>
                </a:lnTo>
                <a:close/>
              </a:path>
              <a:path w="293370" h="294005">
                <a:moveTo>
                  <a:pt x="161505" y="65189"/>
                </a:moveTo>
                <a:lnTo>
                  <a:pt x="130022" y="65189"/>
                </a:lnTo>
                <a:lnTo>
                  <a:pt x="130022" y="106019"/>
                </a:lnTo>
                <a:lnTo>
                  <a:pt x="161505" y="106019"/>
                </a:lnTo>
                <a:lnTo>
                  <a:pt x="161505" y="65189"/>
                </a:lnTo>
                <a:close/>
              </a:path>
              <a:path w="293370" h="294005">
                <a:moveTo>
                  <a:pt x="292785" y="34010"/>
                </a:moveTo>
                <a:lnTo>
                  <a:pt x="0" y="34010"/>
                </a:lnTo>
                <a:lnTo>
                  <a:pt x="0" y="65189"/>
                </a:lnTo>
                <a:lnTo>
                  <a:pt x="292785" y="65189"/>
                </a:lnTo>
                <a:lnTo>
                  <a:pt x="292785" y="34010"/>
                </a:lnTo>
                <a:close/>
              </a:path>
              <a:path w="293370" h="294005">
                <a:moveTo>
                  <a:pt x="161505" y="0"/>
                </a:moveTo>
                <a:lnTo>
                  <a:pt x="130022" y="0"/>
                </a:lnTo>
                <a:lnTo>
                  <a:pt x="130022" y="34010"/>
                </a:lnTo>
                <a:lnTo>
                  <a:pt x="161505" y="34010"/>
                </a:lnTo>
                <a:lnTo>
                  <a:pt x="1615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73995" y="2136927"/>
            <a:ext cx="300355" cy="294640"/>
          </a:xfrm>
          <a:custGeom>
            <a:avLst/>
            <a:gdLst/>
            <a:ahLst/>
            <a:cxnLst/>
            <a:rect l="l" t="t" r="r" b="b"/>
            <a:pathLst>
              <a:path w="300354" h="294639">
                <a:moveTo>
                  <a:pt x="70777" y="187731"/>
                </a:moveTo>
                <a:lnTo>
                  <a:pt x="38341" y="187731"/>
                </a:lnTo>
                <a:lnTo>
                  <a:pt x="38341" y="260057"/>
                </a:lnTo>
                <a:lnTo>
                  <a:pt x="37096" y="261912"/>
                </a:lnTo>
                <a:lnTo>
                  <a:pt x="4368" y="261912"/>
                </a:lnTo>
                <a:lnTo>
                  <a:pt x="7797" y="294043"/>
                </a:lnTo>
                <a:lnTo>
                  <a:pt x="47713" y="294043"/>
                </a:lnTo>
                <a:lnTo>
                  <a:pt x="55126" y="293093"/>
                </a:lnTo>
                <a:lnTo>
                  <a:pt x="62631" y="289485"/>
                </a:lnTo>
                <a:lnTo>
                  <a:pt x="68443" y="282079"/>
                </a:lnTo>
                <a:lnTo>
                  <a:pt x="70777" y="269735"/>
                </a:lnTo>
                <a:lnTo>
                  <a:pt x="70777" y="187731"/>
                </a:lnTo>
                <a:close/>
              </a:path>
              <a:path w="300354" h="294639">
                <a:moveTo>
                  <a:pt x="174612" y="164007"/>
                </a:moveTo>
                <a:lnTo>
                  <a:pt x="144056" y="164007"/>
                </a:lnTo>
                <a:lnTo>
                  <a:pt x="132476" y="198250"/>
                </a:lnTo>
                <a:lnTo>
                  <a:pt x="116887" y="226931"/>
                </a:lnTo>
                <a:lnTo>
                  <a:pt x="98664" y="251281"/>
                </a:lnTo>
                <a:lnTo>
                  <a:pt x="79184" y="272529"/>
                </a:lnTo>
                <a:lnTo>
                  <a:pt x="101955" y="294043"/>
                </a:lnTo>
                <a:lnTo>
                  <a:pt x="114016" y="281420"/>
                </a:lnTo>
                <a:lnTo>
                  <a:pt x="128766" y="263720"/>
                </a:lnTo>
                <a:lnTo>
                  <a:pt x="144919" y="239588"/>
                </a:lnTo>
                <a:lnTo>
                  <a:pt x="161188" y="207670"/>
                </a:lnTo>
                <a:lnTo>
                  <a:pt x="276885" y="207670"/>
                </a:lnTo>
                <a:lnTo>
                  <a:pt x="276885" y="183984"/>
                </a:lnTo>
                <a:lnTo>
                  <a:pt x="169621" y="183984"/>
                </a:lnTo>
                <a:lnTo>
                  <a:pt x="173050" y="172453"/>
                </a:lnTo>
                <a:lnTo>
                  <a:pt x="173990" y="167754"/>
                </a:lnTo>
                <a:lnTo>
                  <a:pt x="174612" y="164007"/>
                </a:lnTo>
                <a:close/>
              </a:path>
              <a:path w="300354" h="294639">
                <a:moveTo>
                  <a:pt x="183654" y="213271"/>
                </a:moveTo>
                <a:lnTo>
                  <a:pt x="158394" y="227012"/>
                </a:lnTo>
                <a:lnTo>
                  <a:pt x="162060" y="232400"/>
                </a:lnTo>
                <a:lnTo>
                  <a:pt x="166657" y="238077"/>
                </a:lnTo>
                <a:lnTo>
                  <a:pt x="173123" y="244453"/>
                </a:lnTo>
                <a:lnTo>
                  <a:pt x="182397" y="251942"/>
                </a:lnTo>
                <a:lnTo>
                  <a:pt x="167138" y="257206"/>
                </a:lnTo>
                <a:lnTo>
                  <a:pt x="154535" y="260362"/>
                </a:lnTo>
                <a:lnTo>
                  <a:pt x="143858" y="262118"/>
                </a:lnTo>
                <a:lnTo>
                  <a:pt x="134378" y="263182"/>
                </a:lnTo>
                <a:lnTo>
                  <a:pt x="146545" y="294043"/>
                </a:lnTo>
                <a:lnTo>
                  <a:pt x="159523" y="290505"/>
                </a:lnTo>
                <a:lnTo>
                  <a:pt x="174605" y="285623"/>
                </a:lnTo>
                <a:lnTo>
                  <a:pt x="191793" y="278873"/>
                </a:lnTo>
                <a:lnTo>
                  <a:pt x="211086" y="269735"/>
                </a:lnTo>
                <a:lnTo>
                  <a:pt x="296775" y="269735"/>
                </a:lnTo>
                <a:lnTo>
                  <a:pt x="300266" y="261912"/>
                </a:lnTo>
                <a:lnTo>
                  <a:pt x="288142" y="261547"/>
                </a:lnTo>
                <a:lnTo>
                  <a:pt x="274616" y="260327"/>
                </a:lnTo>
                <a:lnTo>
                  <a:pt x="258869" y="257407"/>
                </a:lnTo>
                <a:lnTo>
                  <a:pt x="240080" y="251942"/>
                </a:lnTo>
                <a:lnTo>
                  <a:pt x="255772" y="237604"/>
                </a:lnTo>
                <a:lnTo>
                  <a:pt x="210159" y="237604"/>
                </a:lnTo>
                <a:lnTo>
                  <a:pt x="199265" y="230255"/>
                </a:lnTo>
                <a:lnTo>
                  <a:pt x="191997" y="223923"/>
                </a:lnTo>
                <a:lnTo>
                  <a:pt x="187183" y="218348"/>
                </a:lnTo>
                <a:lnTo>
                  <a:pt x="183654" y="213271"/>
                </a:lnTo>
                <a:close/>
              </a:path>
              <a:path w="300354" h="294639">
                <a:moveTo>
                  <a:pt x="296775" y="269735"/>
                </a:moveTo>
                <a:lnTo>
                  <a:pt x="211086" y="269735"/>
                </a:lnTo>
                <a:lnTo>
                  <a:pt x="234885" y="280364"/>
                </a:lnTo>
                <a:lnTo>
                  <a:pt x="256460" y="287494"/>
                </a:lnTo>
                <a:lnTo>
                  <a:pt x="274058" y="291821"/>
                </a:lnTo>
                <a:lnTo>
                  <a:pt x="285927" y="294043"/>
                </a:lnTo>
                <a:lnTo>
                  <a:pt x="296775" y="269735"/>
                </a:lnTo>
                <a:close/>
              </a:path>
              <a:path w="300354" h="294639">
                <a:moveTo>
                  <a:pt x="276885" y="207670"/>
                </a:moveTo>
                <a:lnTo>
                  <a:pt x="242900" y="207670"/>
                </a:lnTo>
                <a:lnTo>
                  <a:pt x="237648" y="214413"/>
                </a:lnTo>
                <a:lnTo>
                  <a:pt x="231320" y="221356"/>
                </a:lnTo>
                <a:lnTo>
                  <a:pt x="222597" y="228939"/>
                </a:lnTo>
                <a:lnTo>
                  <a:pt x="210159" y="237604"/>
                </a:lnTo>
                <a:lnTo>
                  <a:pt x="255772" y="237604"/>
                </a:lnTo>
                <a:lnTo>
                  <a:pt x="256182" y="237229"/>
                </a:lnTo>
                <a:lnTo>
                  <a:pt x="266903" y="224439"/>
                </a:lnTo>
                <a:lnTo>
                  <a:pt x="273413" y="214332"/>
                </a:lnTo>
                <a:lnTo>
                  <a:pt x="276885" y="207670"/>
                </a:lnTo>
                <a:close/>
              </a:path>
              <a:path w="300354" h="294639">
                <a:moveTo>
                  <a:pt x="70777" y="85140"/>
                </a:moveTo>
                <a:lnTo>
                  <a:pt x="38341" y="85140"/>
                </a:lnTo>
                <a:lnTo>
                  <a:pt x="38341" y="154038"/>
                </a:lnTo>
                <a:lnTo>
                  <a:pt x="25951" y="157837"/>
                </a:lnTo>
                <a:lnTo>
                  <a:pt x="15898" y="160551"/>
                </a:lnTo>
                <a:lnTo>
                  <a:pt x="7482" y="162501"/>
                </a:lnTo>
                <a:lnTo>
                  <a:pt x="0" y="164007"/>
                </a:lnTo>
                <a:lnTo>
                  <a:pt x="2806" y="198323"/>
                </a:lnTo>
                <a:lnTo>
                  <a:pt x="8660" y="197016"/>
                </a:lnTo>
                <a:lnTo>
                  <a:pt x="15778" y="195127"/>
                </a:lnTo>
                <a:lnTo>
                  <a:pt x="25293" y="192188"/>
                </a:lnTo>
                <a:lnTo>
                  <a:pt x="38341" y="187731"/>
                </a:lnTo>
                <a:lnTo>
                  <a:pt x="70777" y="187731"/>
                </a:lnTo>
                <a:lnTo>
                  <a:pt x="70777" y="175552"/>
                </a:lnTo>
                <a:lnTo>
                  <a:pt x="83870" y="170268"/>
                </a:lnTo>
                <a:lnTo>
                  <a:pt x="92913" y="164960"/>
                </a:lnTo>
                <a:lnTo>
                  <a:pt x="93564" y="143129"/>
                </a:lnTo>
                <a:lnTo>
                  <a:pt x="70777" y="143129"/>
                </a:lnTo>
                <a:lnTo>
                  <a:pt x="70777" y="85140"/>
                </a:lnTo>
                <a:close/>
              </a:path>
              <a:path w="300354" h="294639">
                <a:moveTo>
                  <a:pt x="295579" y="137820"/>
                </a:moveTo>
                <a:lnTo>
                  <a:pt x="99771" y="137820"/>
                </a:lnTo>
                <a:lnTo>
                  <a:pt x="99771" y="164007"/>
                </a:lnTo>
                <a:lnTo>
                  <a:pt x="295579" y="164007"/>
                </a:lnTo>
                <a:lnTo>
                  <a:pt x="295579" y="137820"/>
                </a:lnTo>
                <a:close/>
              </a:path>
              <a:path w="300354" h="294639">
                <a:moveTo>
                  <a:pt x="93853" y="133451"/>
                </a:moveTo>
                <a:lnTo>
                  <a:pt x="78257" y="140322"/>
                </a:lnTo>
                <a:lnTo>
                  <a:pt x="70777" y="143129"/>
                </a:lnTo>
                <a:lnTo>
                  <a:pt x="93564" y="143129"/>
                </a:lnTo>
                <a:lnTo>
                  <a:pt x="93853" y="133451"/>
                </a:lnTo>
                <a:close/>
              </a:path>
              <a:path w="300354" h="294639">
                <a:moveTo>
                  <a:pt x="179285" y="118173"/>
                </a:moveTo>
                <a:lnTo>
                  <a:pt x="149656" y="118173"/>
                </a:lnTo>
                <a:lnTo>
                  <a:pt x="149364" y="126606"/>
                </a:lnTo>
                <a:lnTo>
                  <a:pt x="148412" y="137820"/>
                </a:lnTo>
                <a:lnTo>
                  <a:pt x="178650" y="137820"/>
                </a:lnTo>
                <a:lnTo>
                  <a:pt x="178981" y="130352"/>
                </a:lnTo>
                <a:lnTo>
                  <a:pt x="179285" y="126606"/>
                </a:lnTo>
                <a:lnTo>
                  <a:pt x="179285" y="118173"/>
                </a:lnTo>
                <a:close/>
              </a:path>
              <a:path w="300354" h="294639">
                <a:moveTo>
                  <a:pt x="289356" y="92011"/>
                </a:moveTo>
                <a:lnTo>
                  <a:pt x="106324" y="92011"/>
                </a:lnTo>
                <a:lnTo>
                  <a:pt x="106324" y="118173"/>
                </a:lnTo>
                <a:lnTo>
                  <a:pt x="289356" y="118173"/>
                </a:lnTo>
                <a:lnTo>
                  <a:pt x="289356" y="92011"/>
                </a:lnTo>
                <a:close/>
              </a:path>
              <a:path w="300354" h="294639">
                <a:moveTo>
                  <a:pt x="260654" y="37109"/>
                </a:moveTo>
                <a:lnTo>
                  <a:pt x="251948" y="57314"/>
                </a:lnTo>
                <a:lnTo>
                  <a:pt x="244294" y="72866"/>
                </a:lnTo>
                <a:lnTo>
                  <a:pt x="238044" y="84265"/>
                </a:lnTo>
                <a:lnTo>
                  <a:pt x="233553" y="92011"/>
                </a:lnTo>
                <a:lnTo>
                  <a:pt x="267843" y="92011"/>
                </a:lnTo>
                <a:lnTo>
                  <a:pt x="276911" y="76152"/>
                </a:lnTo>
                <a:lnTo>
                  <a:pt x="283116" y="64093"/>
                </a:lnTo>
                <a:lnTo>
                  <a:pt x="287218" y="55078"/>
                </a:lnTo>
                <a:lnTo>
                  <a:pt x="289979" y="48348"/>
                </a:lnTo>
                <a:lnTo>
                  <a:pt x="260654" y="37109"/>
                </a:lnTo>
                <a:close/>
              </a:path>
              <a:path w="300354" h="294639">
                <a:moveTo>
                  <a:pt x="144056" y="50215"/>
                </a:moveTo>
                <a:lnTo>
                  <a:pt x="112255" y="57086"/>
                </a:lnTo>
                <a:lnTo>
                  <a:pt x="115695" y="65383"/>
                </a:lnTo>
                <a:lnTo>
                  <a:pt x="119189" y="74617"/>
                </a:lnTo>
                <a:lnTo>
                  <a:pt x="122331" y="83734"/>
                </a:lnTo>
                <a:lnTo>
                  <a:pt x="124714" y="91681"/>
                </a:lnTo>
                <a:lnTo>
                  <a:pt x="156210" y="85140"/>
                </a:lnTo>
                <a:lnTo>
                  <a:pt x="153500" y="76152"/>
                </a:lnTo>
                <a:lnTo>
                  <a:pt x="150714" y="67673"/>
                </a:lnTo>
                <a:lnTo>
                  <a:pt x="147573" y="59003"/>
                </a:lnTo>
                <a:lnTo>
                  <a:pt x="144056" y="50215"/>
                </a:lnTo>
                <a:close/>
              </a:path>
              <a:path w="300354" h="294639">
                <a:moveTo>
                  <a:pt x="205790" y="46786"/>
                </a:moveTo>
                <a:lnTo>
                  <a:pt x="173050" y="53009"/>
                </a:lnTo>
                <a:lnTo>
                  <a:pt x="176555" y="63359"/>
                </a:lnTo>
                <a:lnTo>
                  <a:pt x="179324" y="72191"/>
                </a:lnTo>
                <a:lnTo>
                  <a:pt x="181683" y="80554"/>
                </a:lnTo>
                <a:lnTo>
                  <a:pt x="183959" y="89496"/>
                </a:lnTo>
                <a:lnTo>
                  <a:pt x="215760" y="83273"/>
                </a:lnTo>
                <a:lnTo>
                  <a:pt x="214465" y="76433"/>
                </a:lnTo>
                <a:lnTo>
                  <a:pt x="212647" y="69002"/>
                </a:lnTo>
                <a:lnTo>
                  <a:pt x="209893" y="59585"/>
                </a:lnTo>
                <a:lnTo>
                  <a:pt x="205790" y="46786"/>
                </a:lnTo>
                <a:close/>
              </a:path>
              <a:path w="300354" h="294639">
                <a:moveTo>
                  <a:pt x="96647" y="55816"/>
                </a:moveTo>
                <a:lnTo>
                  <a:pt x="2806" y="55816"/>
                </a:lnTo>
                <a:lnTo>
                  <a:pt x="2806" y="85140"/>
                </a:lnTo>
                <a:lnTo>
                  <a:pt x="96647" y="85140"/>
                </a:lnTo>
                <a:lnTo>
                  <a:pt x="96647" y="55816"/>
                </a:lnTo>
                <a:close/>
              </a:path>
              <a:path w="300354" h="294639">
                <a:moveTo>
                  <a:pt x="70777" y="1562"/>
                </a:moveTo>
                <a:lnTo>
                  <a:pt x="38341" y="1562"/>
                </a:lnTo>
                <a:lnTo>
                  <a:pt x="38341" y="55816"/>
                </a:lnTo>
                <a:lnTo>
                  <a:pt x="70777" y="55816"/>
                </a:lnTo>
                <a:lnTo>
                  <a:pt x="70777" y="1562"/>
                </a:lnTo>
                <a:close/>
              </a:path>
              <a:path w="300354" h="294639">
                <a:moveTo>
                  <a:pt x="278117" y="0"/>
                </a:moveTo>
                <a:lnTo>
                  <a:pt x="245556" y="8820"/>
                </a:lnTo>
                <a:lnTo>
                  <a:pt x="207265" y="14898"/>
                </a:lnTo>
                <a:lnTo>
                  <a:pt x="159032" y="18521"/>
                </a:lnTo>
                <a:lnTo>
                  <a:pt x="96647" y="19977"/>
                </a:lnTo>
                <a:lnTo>
                  <a:pt x="106324" y="49593"/>
                </a:lnTo>
                <a:lnTo>
                  <a:pt x="162118" y="47911"/>
                </a:lnTo>
                <a:lnTo>
                  <a:pt x="214053" y="43129"/>
                </a:lnTo>
                <a:lnTo>
                  <a:pt x="258038" y="36356"/>
                </a:lnTo>
                <a:lnTo>
                  <a:pt x="289979" y="28702"/>
                </a:lnTo>
                <a:lnTo>
                  <a:pt x="2781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86173" y="2135695"/>
            <a:ext cx="299085" cy="287655"/>
          </a:xfrm>
          <a:custGeom>
            <a:avLst/>
            <a:gdLst/>
            <a:ahLst/>
            <a:cxnLst/>
            <a:rect l="l" t="t" r="r" b="b"/>
            <a:pathLst>
              <a:path w="299085" h="287655">
                <a:moveTo>
                  <a:pt x="289052" y="257543"/>
                </a:moveTo>
                <a:lnTo>
                  <a:pt x="7785" y="257543"/>
                </a:lnTo>
                <a:lnTo>
                  <a:pt x="7785" y="287159"/>
                </a:lnTo>
                <a:lnTo>
                  <a:pt x="289052" y="287159"/>
                </a:lnTo>
                <a:lnTo>
                  <a:pt x="289052" y="257543"/>
                </a:lnTo>
                <a:close/>
              </a:path>
              <a:path w="299085" h="287655">
                <a:moveTo>
                  <a:pt x="78257" y="190817"/>
                </a:moveTo>
                <a:lnTo>
                  <a:pt x="46774" y="200494"/>
                </a:lnTo>
                <a:lnTo>
                  <a:pt x="54397" y="217122"/>
                </a:lnTo>
                <a:lnTo>
                  <a:pt x="60096" y="230652"/>
                </a:lnTo>
                <a:lnTo>
                  <a:pt x="64747" y="243366"/>
                </a:lnTo>
                <a:lnTo>
                  <a:pt x="69227" y="257543"/>
                </a:lnTo>
                <a:lnTo>
                  <a:pt x="103212" y="257543"/>
                </a:lnTo>
                <a:lnTo>
                  <a:pt x="100629" y="248431"/>
                </a:lnTo>
                <a:lnTo>
                  <a:pt x="95416" y="232133"/>
                </a:lnTo>
                <a:lnTo>
                  <a:pt x="87862" y="211859"/>
                </a:lnTo>
                <a:lnTo>
                  <a:pt x="78257" y="190817"/>
                </a:lnTo>
                <a:close/>
              </a:path>
              <a:path w="299085" h="287655">
                <a:moveTo>
                  <a:pt x="164007" y="182410"/>
                </a:moveTo>
                <a:lnTo>
                  <a:pt x="132207" y="182410"/>
                </a:lnTo>
                <a:lnTo>
                  <a:pt x="132207" y="257543"/>
                </a:lnTo>
                <a:lnTo>
                  <a:pt x="164007" y="257543"/>
                </a:lnTo>
                <a:lnTo>
                  <a:pt x="164007" y="182410"/>
                </a:lnTo>
                <a:close/>
              </a:path>
              <a:path w="299085" h="287655">
                <a:moveTo>
                  <a:pt x="214210" y="190195"/>
                </a:moveTo>
                <a:lnTo>
                  <a:pt x="208305" y="208474"/>
                </a:lnTo>
                <a:lnTo>
                  <a:pt x="201317" y="227960"/>
                </a:lnTo>
                <a:lnTo>
                  <a:pt x="194619" y="245400"/>
                </a:lnTo>
                <a:lnTo>
                  <a:pt x="189585" y="257543"/>
                </a:lnTo>
                <a:lnTo>
                  <a:pt x="222948" y="257543"/>
                </a:lnTo>
                <a:lnTo>
                  <a:pt x="230169" y="242105"/>
                </a:lnTo>
                <a:lnTo>
                  <a:pt x="235608" y="229642"/>
                </a:lnTo>
                <a:lnTo>
                  <a:pt x="240873" y="216239"/>
                </a:lnTo>
                <a:lnTo>
                  <a:pt x="247573" y="197980"/>
                </a:lnTo>
                <a:lnTo>
                  <a:pt x="214210" y="190195"/>
                </a:lnTo>
                <a:close/>
              </a:path>
              <a:path w="299085" h="287655">
                <a:moveTo>
                  <a:pt x="281876" y="153416"/>
                </a:moveTo>
                <a:lnTo>
                  <a:pt x="13716" y="153416"/>
                </a:lnTo>
                <a:lnTo>
                  <a:pt x="13716" y="182410"/>
                </a:lnTo>
                <a:lnTo>
                  <a:pt x="281876" y="182410"/>
                </a:lnTo>
                <a:lnTo>
                  <a:pt x="281876" y="153416"/>
                </a:lnTo>
                <a:close/>
              </a:path>
              <a:path w="299085" h="287655">
                <a:moveTo>
                  <a:pt x="164007" y="119100"/>
                </a:moveTo>
                <a:lnTo>
                  <a:pt x="132207" y="119100"/>
                </a:lnTo>
                <a:lnTo>
                  <a:pt x="132207" y="153416"/>
                </a:lnTo>
                <a:lnTo>
                  <a:pt x="164007" y="153416"/>
                </a:lnTo>
                <a:lnTo>
                  <a:pt x="164007" y="119100"/>
                </a:lnTo>
                <a:close/>
              </a:path>
              <a:path w="299085" h="287655">
                <a:moveTo>
                  <a:pt x="240411" y="97599"/>
                </a:moveTo>
                <a:lnTo>
                  <a:pt x="56438" y="97599"/>
                </a:lnTo>
                <a:lnTo>
                  <a:pt x="56438" y="119100"/>
                </a:lnTo>
                <a:lnTo>
                  <a:pt x="240411" y="119100"/>
                </a:lnTo>
                <a:lnTo>
                  <a:pt x="240411" y="97599"/>
                </a:lnTo>
                <a:close/>
              </a:path>
              <a:path w="299085" h="287655">
                <a:moveTo>
                  <a:pt x="292973" y="97599"/>
                </a:moveTo>
                <a:lnTo>
                  <a:pt x="240411" y="97599"/>
                </a:lnTo>
                <a:lnTo>
                  <a:pt x="254798" y="105602"/>
                </a:lnTo>
                <a:lnTo>
                  <a:pt x="265534" y="111388"/>
                </a:lnTo>
                <a:lnTo>
                  <a:pt x="273761" y="115655"/>
                </a:lnTo>
                <a:lnTo>
                  <a:pt x="280619" y="119100"/>
                </a:lnTo>
                <a:lnTo>
                  <a:pt x="292973" y="97599"/>
                </a:lnTo>
                <a:close/>
              </a:path>
              <a:path w="299085" h="287655">
                <a:moveTo>
                  <a:pt x="162775" y="0"/>
                </a:moveTo>
                <a:lnTo>
                  <a:pt x="134391" y="0"/>
                </a:lnTo>
                <a:lnTo>
                  <a:pt x="108567" y="25565"/>
                </a:lnTo>
                <a:lnTo>
                  <a:pt x="75377" y="49696"/>
                </a:lnTo>
                <a:lnTo>
                  <a:pt x="38097" y="70724"/>
                </a:lnTo>
                <a:lnTo>
                  <a:pt x="0" y="86982"/>
                </a:lnTo>
                <a:lnTo>
                  <a:pt x="18402" y="116928"/>
                </a:lnTo>
                <a:lnTo>
                  <a:pt x="26533" y="113072"/>
                </a:lnTo>
                <a:lnTo>
                  <a:pt x="35310" y="108778"/>
                </a:lnTo>
                <a:lnTo>
                  <a:pt x="45143" y="103727"/>
                </a:lnTo>
                <a:lnTo>
                  <a:pt x="56438" y="97599"/>
                </a:lnTo>
                <a:lnTo>
                  <a:pt x="292973" y="97599"/>
                </a:lnTo>
                <a:lnTo>
                  <a:pt x="297819" y="89166"/>
                </a:lnTo>
                <a:lnTo>
                  <a:pt x="71412" y="89166"/>
                </a:lnTo>
                <a:lnTo>
                  <a:pt x="93914" y="74719"/>
                </a:lnTo>
                <a:lnTo>
                  <a:pt x="113264" y="60361"/>
                </a:lnTo>
                <a:lnTo>
                  <a:pt x="130862" y="45363"/>
                </a:lnTo>
                <a:lnTo>
                  <a:pt x="148107" y="28994"/>
                </a:lnTo>
                <a:lnTo>
                  <a:pt x="196562" y="28994"/>
                </a:lnTo>
                <a:lnTo>
                  <a:pt x="181821" y="17760"/>
                </a:lnTo>
                <a:lnTo>
                  <a:pt x="162775" y="0"/>
                </a:lnTo>
                <a:close/>
              </a:path>
              <a:path w="299085" h="287655">
                <a:moveTo>
                  <a:pt x="196562" y="28994"/>
                </a:moveTo>
                <a:lnTo>
                  <a:pt x="148107" y="28994"/>
                </a:lnTo>
                <a:lnTo>
                  <a:pt x="159587" y="39626"/>
                </a:lnTo>
                <a:lnTo>
                  <a:pt x="176329" y="53941"/>
                </a:lnTo>
                <a:lnTo>
                  <a:pt x="198449" y="70826"/>
                </a:lnTo>
                <a:lnTo>
                  <a:pt x="226060" y="89166"/>
                </a:lnTo>
                <a:lnTo>
                  <a:pt x="297819" y="89166"/>
                </a:lnTo>
                <a:lnTo>
                  <a:pt x="298716" y="87604"/>
                </a:lnTo>
                <a:lnTo>
                  <a:pt x="255460" y="68258"/>
                </a:lnTo>
                <a:lnTo>
                  <a:pt x="214606" y="42745"/>
                </a:lnTo>
                <a:lnTo>
                  <a:pt x="196562" y="289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2344" y="26409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4" h="277494">
                <a:moveTo>
                  <a:pt x="138455" y="0"/>
                </a:moveTo>
                <a:lnTo>
                  <a:pt x="94961" y="6974"/>
                </a:lnTo>
                <a:lnTo>
                  <a:pt x="56987" y="26461"/>
                </a:lnTo>
                <a:lnTo>
                  <a:pt x="26915" y="56306"/>
                </a:lnTo>
                <a:lnTo>
                  <a:pt x="7125" y="94356"/>
                </a:lnTo>
                <a:lnTo>
                  <a:pt x="0" y="138455"/>
                </a:lnTo>
                <a:lnTo>
                  <a:pt x="7093" y="182303"/>
                </a:lnTo>
                <a:lnTo>
                  <a:pt x="26819" y="220315"/>
                </a:lnTo>
                <a:lnTo>
                  <a:pt x="56844" y="250246"/>
                </a:lnTo>
                <a:lnTo>
                  <a:pt x="94834" y="269851"/>
                </a:lnTo>
                <a:lnTo>
                  <a:pt x="138455" y="276885"/>
                </a:lnTo>
                <a:lnTo>
                  <a:pt x="182181" y="269820"/>
                </a:lnTo>
                <a:lnTo>
                  <a:pt x="220177" y="250154"/>
                </a:lnTo>
                <a:lnTo>
                  <a:pt x="250154" y="220177"/>
                </a:lnTo>
                <a:lnTo>
                  <a:pt x="269820" y="182181"/>
                </a:lnTo>
                <a:lnTo>
                  <a:pt x="276885" y="138455"/>
                </a:lnTo>
                <a:lnTo>
                  <a:pt x="269791" y="94483"/>
                </a:lnTo>
                <a:lnTo>
                  <a:pt x="250067" y="56449"/>
                </a:lnTo>
                <a:lnTo>
                  <a:pt x="220046" y="26556"/>
                </a:lnTo>
                <a:lnTo>
                  <a:pt x="182064" y="7006"/>
                </a:lnTo>
                <a:lnTo>
                  <a:pt x="1384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9347" y="2632850"/>
            <a:ext cx="295275" cy="294005"/>
          </a:xfrm>
          <a:custGeom>
            <a:avLst/>
            <a:gdLst/>
            <a:ahLst/>
            <a:cxnLst/>
            <a:rect l="l" t="t" r="r" b="b"/>
            <a:pathLst>
              <a:path w="295275" h="294005">
                <a:moveTo>
                  <a:pt x="194259" y="0"/>
                </a:moveTo>
                <a:lnTo>
                  <a:pt x="161201" y="0"/>
                </a:lnTo>
                <a:lnTo>
                  <a:pt x="161201" y="263791"/>
                </a:lnTo>
                <a:lnTo>
                  <a:pt x="164747" y="277851"/>
                </a:lnTo>
                <a:lnTo>
                  <a:pt x="172972" y="285072"/>
                </a:lnTo>
                <a:lnTo>
                  <a:pt x="182251" y="287732"/>
                </a:lnTo>
                <a:lnTo>
                  <a:pt x="188963" y="288112"/>
                </a:lnTo>
                <a:lnTo>
                  <a:pt x="262229" y="288112"/>
                </a:lnTo>
                <a:lnTo>
                  <a:pt x="279218" y="282106"/>
                </a:lnTo>
                <a:lnTo>
                  <a:pt x="288728" y="265784"/>
                </a:lnTo>
                <a:lnTo>
                  <a:pt x="290669" y="255066"/>
                </a:lnTo>
                <a:lnTo>
                  <a:pt x="194259" y="255066"/>
                </a:lnTo>
                <a:lnTo>
                  <a:pt x="194259" y="131584"/>
                </a:lnTo>
                <a:lnTo>
                  <a:pt x="227459" y="113527"/>
                </a:lnTo>
                <a:lnTo>
                  <a:pt x="254319" y="96550"/>
                </a:lnTo>
                <a:lnTo>
                  <a:pt x="257199" y="94475"/>
                </a:lnTo>
                <a:lnTo>
                  <a:pt x="194259" y="94475"/>
                </a:lnTo>
                <a:lnTo>
                  <a:pt x="194259" y="0"/>
                </a:lnTo>
                <a:close/>
              </a:path>
              <a:path w="295275" h="294005">
                <a:moveTo>
                  <a:pt x="262229" y="199872"/>
                </a:moveTo>
                <a:lnTo>
                  <a:pt x="261914" y="231781"/>
                </a:lnTo>
                <a:lnTo>
                  <a:pt x="259497" y="248167"/>
                </a:lnTo>
                <a:lnTo>
                  <a:pt x="254859" y="254204"/>
                </a:lnTo>
                <a:lnTo>
                  <a:pt x="247878" y="255066"/>
                </a:lnTo>
                <a:lnTo>
                  <a:pt x="290669" y="255066"/>
                </a:lnTo>
                <a:lnTo>
                  <a:pt x="293094" y="241686"/>
                </a:lnTo>
                <a:lnTo>
                  <a:pt x="294652" y="212356"/>
                </a:lnTo>
                <a:lnTo>
                  <a:pt x="262229" y="199872"/>
                </a:lnTo>
                <a:close/>
              </a:path>
              <a:path w="295275" h="294005">
                <a:moveTo>
                  <a:pt x="268452" y="40233"/>
                </a:moveTo>
                <a:lnTo>
                  <a:pt x="254014" y="52743"/>
                </a:lnTo>
                <a:lnTo>
                  <a:pt x="236151" y="66892"/>
                </a:lnTo>
                <a:lnTo>
                  <a:pt x="215890" y="81272"/>
                </a:lnTo>
                <a:lnTo>
                  <a:pt x="194259" y="94475"/>
                </a:lnTo>
                <a:lnTo>
                  <a:pt x="257199" y="94475"/>
                </a:lnTo>
                <a:lnTo>
                  <a:pt x="275856" y="81037"/>
                </a:lnTo>
                <a:lnTo>
                  <a:pt x="293090" y="67373"/>
                </a:lnTo>
                <a:lnTo>
                  <a:pt x="268452" y="40233"/>
                </a:lnTo>
                <a:close/>
              </a:path>
              <a:path w="295275" h="294005">
                <a:moveTo>
                  <a:pt x="120675" y="251028"/>
                </a:moveTo>
                <a:lnTo>
                  <a:pt x="87617" y="251028"/>
                </a:lnTo>
                <a:lnTo>
                  <a:pt x="87617" y="293420"/>
                </a:lnTo>
                <a:lnTo>
                  <a:pt x="120675" y="293420"/>
                </a:lnTo>
                <a:lnTo>
                  <a:pt x="120675" y="251028"/>
                </a:lnTo>
                <a:close/>
              </a:path>
              <a:path w="295275" h="294005">
                <a:moveTo>
                  <a:pt x="120675" y="0"/>
                </a:moveTo>
                <a:lnTo>
                  <a:pt x="87617" y="0"/>
                </a:lnTo>
                <a:lnTo>
                  <a:pt x="87617" y="74536"/>
                </a:lnTo>
                <a:lnTo>
                  <a:pt x="1244" y="74536"/>
                </a:lnTo>
                <a:lnTo>
                  <a:pt x="1244" y="107276"/>
                </a:lnTo>
                <a:lnTo>
                  <a:pt x="87617" y="107276"/>
                </a:lnTo>
                <a:lnTo>
                  <a:pt x="87617" y="217665"/>
                </a:lnTo>
                <a:lnTo>
                  <a:pt x="73180" y="222065"/>
                </a:lnTo>
                <a:lnTo>
                  <a:pt x="50704" y="228606"/>
                </a:lnTo>
                <a:lnTo>
                  <a:pt x="24780" y="235671"/>
                </a:lnTo>
                <a:lnTo>
                  <a:pt x="0" y="241642"/>
                </a:lnTo>
                <a:lnTo>
                  <a:pt x="9347" y="276275"/>
                </a:lnTo>
                <a:lnTo>
                  <a:pt x="30574" y="270353"/>
                </a:lnTo>
                <a:lnTo>
                  <a:pt x="48139" y="264933"/>
                </a:lnTo>
                <a:lnTo>
                  <a:pt x="65875" y="258871"/>
                </a:lnTo>
                <a:lnTo>
                  <a:pt x="87617" y="251028"/>
                </a:lnTo>
                <a:lnTo>
                  <a:pt x="120675" y="251028"/>
                </a:lnTo>
                <a:lnTo>
                  <a:pt x="1206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74990" y="2633167"/>
            <a:ext cx="302260" cy="290830"/>
          </a:xfrm>
          <a:custGeom>
            <a:avLst/>
            <a:gdLst/>
            <a:ahLst/>
            <a:cxnLst/>
            <a:rect l="l" t="t" r="r" b="b"/>
            <a:pathLst>
              <a:path w="302260" h="290830">
                <a:moveTo>
                  <a:pt x="130962" y="86702"/>
                </a:moveTo>
                <a:lnTo>
                  <a:pt x="98526" y="86702"/>
                </a:lnTo>
                <a:lnTo>
                  <a:pt x="94984" y="121097"/>
                </a:lnTo>
                <a:lnTo>
                  <a:pt x="87103" y="159567"/>
                </a:lnTo>
                <a:lnTo>
                  <a:pt x="71142" y="198175"/>
                </a:lnTo>
                <a:lnTo>
                  <a:pt x="43355" y="232984"/>
                </a:lnTo>
                <a:lnTo>
                  <a:pt x="0" y="260057"/>
                </a:lnTo>
                <a:lnTo>
                  <a:pt x="23063" y="290614"/>
                </a:lnTo>
                <a:lnTo>
                  <a:pt x="70137" y="255575"/>
                </a:lnTo>
                <a:lnTo>
                  <a:pt x="99580" y="217492"/>
                </a:lnTo>
                <a:lnTo>
                  <a:pt x="115631" y="182216"/>
                </a:lnTo>
                <a:lnTo>
                  <a:pt x="125513" y="136369"/>
                </a:lnTo>
                <a:lnTo>
                  <a:pt x="129728" y="100132"/>
                </a:lnTo>
                <a:lnTo>
                  <a:pt x="130962" y="86702"/>
                </a:lnTo>
                <a:close/>
              </a:path>
              <a:path w="302260" h="290830">
                <a:moveTo>
                  <a:pt x="233235" y="55194"/>
                </a:moveTo>
                <a:lnTo>
                  <a:pt x="7785" y="55194"/>
                </a:lnTo>
                <a:lnTo>
                  <a:pt x="7785" y="86702"/>
                </a:lnTo>
                <a:lnTo>
                  <a:pt x="199872" y="86702"/>
                </a:lnTo>
                <a:lnTo>
                  <a:pt x="199940" y="260057"/>
                </a:lnTo>
                <a:lnTo>
                  <a:pt x="202794" y="273378"/>
                </a:lnTo>
                <a:lnTo>
                  <a:pt x="210158" y="282108"/>
                </a:lnTo>
                <a:lnTo>
                  <a:pt x="219862" y="286747"/>
                </a:lnTo>
                <a:lnTo>
                  <a:pt x="229806" y="288112"/>
                </a:lnTo>
                <a:lnTo>
                  <a:pt x="260350" y="288112"/>
                </a:lnTo>
                <a:lnTo>
                  <a:pt x="294970" y="269405"/>
                </a:lnTo>
                <a:lnTo>
                  <a:pt x="297715" y="256311"/>
                </a:lnTo>
                <a:lnTo>
                  <a:pt x="233235" y="256311"/>
                </a:lnTo>
                <a:lnTo>
                  <a:pt x="233235" y="55194"/>
                </a:lnTo>
                <a:close/>
              </a:path>
              <a:path w="302260" h="290830">
                <a:moveTo>
                  <a:pt x="267525" y="192709"/>
                </a:moveTo>
                <a:lnTo>
                  <a:pt x="265861" y="240665"/>
                </a:lnTo>
                <a:lnTo>
                  <a:pt x="258495" y="256311"/>
                </a:lnTo>
                <a:lnTo>
                  <a:pt x="297715" y="256311"/>
                </a:lnTo>
                <a:lnTo>
                  <a:pt x="297839" y="255371"/>
                </a:lnTo>
                <a:lnTo>
                  <a:pt x="299958" y="236313"/>
                </a:lnTo>
                <a:lnTo>
                  <a:pt x="301468" y="217492"/>
                </a:lnTo>
                <a:lnTo>
                  <a:pt x="302145" y="207670"/>
                </a:lnTo>
                <a:lnTo>
                  <a:pt x="267525" y="192709"/>
                </a:lnTo>
                <a:close/>
              </a:path>
              <a:path w="302260" h="290830">
                <a:moveTo>
                  <a:pt x="134696" y="0"/>
                </a:moveTo>
                <a:lnTo>
                  <a:pt x="100711" y="0"/>
                </a:lnTo>
                <a:lnTo>
                  <a:pt x="100927" y="12622"/>
                </a:lnTo>
                <a:lnTo>
                  <a:pt x="101002" y="27944"/>
                </a:lnTo>
                <a:lnTo>
                  <a:pt x="100889" y="39606"/>
                </a:lnTo>
                <a:lnTo>
                  <a:pt x="100406" y="55194"/>
                </a:lnTo>
                <a:lnTo>
                  <a:pt x="132829" y="55194"/>
                </a:lnTo>
                <a:lnTo>
                  <a:pt x="133603" y="41524"/>
                </a:lnTo>
                <a:lnTo>
                  <a:pt x="134115" y="27944"/>
                </a:lnTo>
                <a:lnTo>
                  <a:pt x="134478" y="12622"/>
                </a:lnTo>
                <a:lnTo>
                  <a:pt x="1346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4027" y="2632557"/>
            <a:ext cx="281940" cy="293370"/>
          </a:xfrm>
          <a:custGeom>
            <a:avLst/>
            <a:gdLst/>
            <a:ahLst/>
            <a:cxnLst/>
            <a:rect l="l" t="t" r="r" b="b"/>
            <a:pathLst>
              <a:path w="281939" h="293369">
                <a:moveTo>
                  <a:pt x="92913" y="3124"/>
                </a:moveTo>
                <a:lnTo>
                  <a:pt x="61112" y="3124"/>
                </a:lnTo>
                <a:lnTo>
                  <a:pt x="61073" y="101197"/>
                </a:lnTo>
                <a:lnTo>
                  <a:pt x="60757" y="115108"/>
                </a:lnTo>
                <a:lnTo>
                  <a:pt x="55722" y="165103"/>
                </a:lnTo>
                <a:lnTo>
                  <a:pt x="39279" y="222072"/>
                </a:lnTo>
                <a:lnTo>
                  <a:pt x="13879" y="259234"/>
                </a:lnTo>
                <a:lnTo>
                  <a:pt x="4978" y="268465"/>
                </a:lnTo>
                <a:lnTo>
                  <a:pt x="31496" y="292773"/>
                </a:lnTo>
                <a:lnTo>
                  <a:pt x="49380" y="272134"/>
                </a:lnTo>
                <a:lnTo>
                  <a:pt x="69572" y="237048"/>
                </a:lnTo>
                <a:lnTo>
                  <a:pt x="86079" y="181498"/>
                </a:lnTo>
                <a:lnTo>
                  <a:pt x="92913" y="99466"/>
                </a:lnTo>
                <a:lnTo>
                  <a:pt x="92913" y="84493"/>
                </a:lnTo>
                <a:lnTo>
                  <a:pt x="125568" y="84493"/>
                </a:lnTo>
                <a:lnTo>
                  <a:pt x="123281" y="77939"/>
                </a:lnTo>
                <a:lnTo>
                  <a:pt x="92913" y="77939"/>
                </a:lnTo>
                <a:lnTo>
                  <a:pt x="92913" y="3124"/>
                </a:lnTo>
                <a:close/>
              </a:path>
              <a:path w="281939" h="293369">
                <a:moveTo>
                  <a:pt x="281559" y="163398"/>
                </a:moveTo>
                <a:lnTo>
                  <a:pt x="248805" y="163398"/>
                </a:lnTo>
                <a:lnTo>
                  <a:pt x="248805" y="292773"/>
                </a:lnTo>
                <a:lnTo>
                  <a:pt x="281559" y="292773"/>
                </a:lnTo>
                <a:lnTo>
                  <a:pt x="281559" y="163398"/>
                </a:lnTo>
                <a:close/>
              </a:path>
              <a:path w="281939" h="293369">
                <a:moveTo>
                  <a:pt x="177419" y="172123"/>
                </a:moveTo>
                <a:lnTo>
                  <a:pt x="146545" y="172123"/>
                </a:lnTo>
                <a:lnTo>
                  <a:pt x="146545" y="280327"/>
                </a:lnTo>
                <a:lnTo>
                  <a:pt x="177419" y="280327"/>
                </a:lnTo>
                <a:lnTo>
                  <a:pt x="177419" y="172123"/>
                </a:lnTo>
                <a:close/>
              </a:path>
              <a:path w="281939" h="293369">
                <a:moveTo>
                  <a:pt x="47078" y="63919"/>
                </a:moveTo>
                <a:lnTo>
                  <a:pt x="15595" y="63919"/>
                </a:lnTo>
                <a:lnTo>
                  <a:pt x="14035" y="107473"/>
                </a:lnTo>
                <a:lnTo>
                  <a:pt x="10136" y="137583"/>
                </a:lnTo>
                <a:lnTo>
                  <a:pt x="5067" y="157757"/>
                </a:lnTo>
                <a:lnTo>
                  <a:pt x="0" y="171500"/>
                </a:lnTo>
                <a:lnTo>
                  <a:pt x="28994" y="188023"/>
                </a:lnTo>
                <a:lnTo>
                  <a:pt x="37918" y="160427"/>
                </a:lnTo>
                <a:lnTo>
                  <a:pt x="43537" y="127257"/>
                </a:lnTo>
                <a:lnTo>
                  <a:pt x="46405" y="93443"/>
                </a:lnTo>
                <a:lnTo>
                  <a:pt x="47078" y="63919"/>
                </a:lnTo>
                <a:close/>
              </a:path>
              <a:path w="281939" h="293369">
                <a:moveTo>
                  <a:pt x="125568" y="84493"/>
                </a:moveTo>
                <a:lnTo>
                  <a:pt x="92913" y="84493"/>
                </a:lnTo>
                <a:lnTo>
                  <a:pt x="102768" y="120215"/>
                </a:lnTo>
                <a:lnTo>
                  <a:pt x="108388" y="148137"/>
                </a:lnTo>
                <a:lnTo>
                  <a:pt x="111026" y="168637"/>
                </a:lnTo>
                <a:lnTo>
                  <a:pt x="111937" y="182092"/>
                </a:lnTo>
                <a:lnTo>
                  <a:pt x="146545" y="172123"/>
                </a:lnTo>
                <a:lnTo>
                  <a:pt x="177419" y="172123"/>
                </a:lnTo>
                <a:lnTo>
                  <a:pt x="177419" y="171805"/>
                </a:lnTo>
                <a:lnTo>
                  <a:pt x="146545" y="171805"/>
                </a:lnTo>
                <a:lnTo>
                  <a:pt x="142987" y="148916"/>
                </a:lnTo>
                <a:lnTo>
                  <a:pt x="136767" y="121724"/>
                </a:lnTo>
                <a:lnTo>
                  <a:pt x="128969" y="94240"/>
                </a:lnTo>
                <a:lnTo>
                  <a:pt x="125568" y="84493"/>
                </a:lnTo>
                <a:close/>
              </a:path>
              <a:path w="281939" h="293369">
                <a:moveTo>
                  <a:pt x="214862" y="74510"/>
                </a:moveTo>
                <a:lnTo>
                  <a:pt x="177419" y="74510"/>
                </a:lnTo>
                <a:lnTo>
                  <a:pt x="190952" y="101197"/>
                </a:lnTo>
                <a:lnTo>
                  <a:pt x="202672" y="131271"/>
                </a:lnTo>
                <a:lnTo>
                  <a:pt x="211355" y="158533"/>
                </a:lnTo>
                <a:lnTo>
                  <a:pt x="215773" y="176784"/>
                </a:lnTo>
                <a:lnTo>
                  <a:pt x="248805" y="163398"/>
                </a:lnTo>
                <a:lnTo>
                  <a:pt x="281559" y="163398"/>
                </a:lnTo>
                <a:lnTo>
                  <a:pt x="281559" y="163068"/>
                </a:lnTo>
                <a:lnTo>
                  <a:pt x="248805" y="163068"/>
                </a:lnTo>
                <a:lnTo>
                  <a:pt x="244998" y="147575"/>
                </a:lnTo>
                <a:lnTo>
                  <a:pt x="238410" y="126590"/>
                </a:lnTo>
                <a:lnTo>
                  <a:pt x="227203" y="99056"/>
                </a:lnTo>
                <a:lnTo>
                  <a:pt x="214862" y="74510"/>
                </a:lnTo>
                <a:close/>
              </a:path>
              <a:path w="281939" h="293369">
                <a:moveTo>
                  <a:pt x="177419" y="6845"/>
                </a:moveTo>
                <a:lnTo>
                  <a:pt x="146545" y="6845"/>
                </a:lnTo>
                <a:lnTo>
                  <a:pt x="146545" y="171805"/>
                </a:lnTo>
                <a:lnTo>
                  <a:pt x="177419" y="171805"/>
                </a:lnTo>
                <a:lnTo>
                  <a:pt x="177419" y="74510"/>
                </a:lnTo>
                <a:lnTo>
                  <a:pt x="214862" y="74510"/>
                </a:lnTo>
                <a:lnTo>
                  <a:pt x="214715" y="74218"/>
                </a:lnTo>
                <a:lnTo>
                  <a:pt x="177419" y="74218"/>
                </a:lnTo>
                <a:lnTo>
                  <a:pt x="177419" y="6845"/>
                </a:lnTo>
                <a:close/>
              </a:path>
              <a:path w="281939" h="293369">
                <a:moveTo>
                  <a:pt x="281559" y="0"/>
                </a:moveTo>
                <a:lnTo>
                  <a:pt x="248805" y="0"/>
                </a:lnTo>
                <a:lnTo>
                  <a:pt x="248805" y="163068"/>
                </a:lnTo>
                <a:lnTo>
                  <a:pt x="281559" y="163068"/>
                </a:lnTo>
                <a:lnTo>
                  <a:pt x="281559" y="0"/>
                </a:lnTo>
                <a:close/>
              </a:path>
              <a:path w="281939" h="293369">
                <a:moveTo>
                  <a:pt x="120675" y="70472"/>
                </a:moveTo>
                <a:lnTo>
                  <a:pt x="92913" y="77939"/>
                </a:lnTo>
                <a:lnTo>
                  <a:pt x="123281" y="77939"/>
                </a:lnTo>
                <a:lnTo>
                  <a:pt x="120675" y="70472"/>
                </a:lnTo>
                <a:close/>
              </a:path>
              <a:path w="281939" h="293369">
                <a:moveTo>
                  <a:pt x="209537" y="63919"/>
                </a:moveTo>
                <a:lnTo>
                  <a:pt x="177419" y="74218"/>
                </a:lnTo>
                <a:lnTo>
                  <a:pt x="214715" y="74218"/>
                </a:lnTo>
                <a:lnTo>
                  <a:pt x="209537" y="639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04961" y="2632850"/>
            <a:ext cx="295275" cy="294005"/>
          </a:xfrm>
          <a:custGeom>
            <a:avLst/>
            <a:gdLst/>
            <a:ahLst/>
            <a:cxnLst/>
            <a:rect l="l" t="t" r="r" b="b"/>
            <a:pathLst>
              <a:path w="295275" h="294005">
                <a:moveTo>
                  <a:pt x="194259" y="0"/>
                </a:moveTo>
                <a:lnTo>
                  <a:pt x="161188" y="0"/>
                </a:lnTo>
                <a:lnTo>
                  <a:pt x="161188" y="263791"/>
                </a:lnTo>
                <a:lnTo>
                  <a:pt x="164736" y="277851"/>
                </a:lnTo>
                <a:lnTo>
                  <a:pt x="172964" y="285072"/>
                </a:lnTo>
                <a:lnTo>
                  <a:pt x="182244" y="287732"/>
                </a:lnTo>
                <a:lnTo>
                  <a:pt x="188950" y="288112"/>
                </a:lnTo>
                <a:lnTo>
                  <a:pt x="262216" y="288112"/>
                </a:lnTo>
                <a:lnTo>
                  <a:pt x="279211" y="282106"/>
                </a:lnTo>
                <a:lnTo>
                  <a:pt x="288721" y="265784"/>
                </a:lnTo>
                <a:lnTo>
                  <a:pt x="290663" y="255066"/>
                </a:lnTo>
                <a:lnTo>
                  <a:pt x="194259" y="255066"/>
                </a:lnTo>
                <a:lnTo>
                  <a:pt x="194259" y="131584"/>
                </a:lnTo>
                <a:lnTo>
                  <a:pt x="227452" y="113527"/>
                </a:lnTo>
                <a:lnTo>
                  <a:pt x="254309" y="96550"/>
                </a:lnTo>
                <a:lnTo>
                  <a:pt x="257190" y="94475"/>
                </a:lnTo>
                <a:lnTo>
                  <a:pt x="194259" y="94475"/>
                </a:lnTo>
                <a:lnTo>
                  <a:pt x="194259" y="0"/>
                </a:lnTo>
                <a:close/>
              </a:path>
              <a:path w="295275" h="294005">
                <a:moveTo>
                  <a:pt x="262216" y="199872"/>
                </a:moveTo>
                <a:lnTo>
                  <a:pt x="261908" y="231781"/>
                </a:lnTo>
                <a:lnTo>
                  <a:pt x="259495" y="248167"/>
                </a:lnTo>
                <a:lnTo>
                  <a:pt x="254858" y="254204"/>
                </a:lnTo>
                <a:lnTo>
                  <a:pt x="247878" y="255066"/>
                </a:lnTo>
                <a:lnTo>
                  <a:pt x="290663" y="255066"/>
                </a:lnTo>
                <a:lnTo>
                  <a:pt x="293088" y="241686"/>
                </a:lnTo>
                <a:lnTo>
                  <a:pt x="294652" y="212356"/>
                </a:lnTo>
                <a:lnTo>
                  <a:pt x="262216" y="199872"/>
                </a:lnTo>
                <a:close/>
              </a:path>
              <a:path w="295275" h="294005">
                <a:moveTo>
                  <a:pt x="268452" y="40233"/>
                </a:moveTo>
                <a:lnTo>
                  <a:pt x="254009" y="52743"/>
                </a:lnTo>
                <a:lnTo>
                  <a:pt x="236146" y="66892"/>
                </a:lnTo>
                <a:lnTo>
                  <a:pt x="215888" y="81272"/>
                </a:lnTo>
                <a:lnTo>
                  <a:pt x="194259" y="94475"/>
                </a:lnTo>
                <a:lnTo>
                  <a:pt x="257190" y="94475"/>
                </a:lnTo>
                <a:lnTo>
                  <a:pt x="275849" y="81037"/>
                </a:lnTo>
                <a:lnTo>
                  <a:pt x="293090" y="67373"/>
                </a:lnTo>
                <a:lnTo>
                  <a:pt x="268452" y="40233"/>
                </a:lnTo>
                <a:close/>
              </a:path>
              <a:path w="295275" h="294005">
                <a:moveTo>
                  <a:pt x="120662" y="251028"/>
                </a:moveTo>
                <a:lnTo>
                  <a:pt x="87617" y="251028"/>
                </a:lnTo>
                <a:lnTo>
                  <a:pt x="87617" y="293420"/>
                </a:lnTo>
                <a:lnTo>
                  <a:pt x="120662" y="293420"/>
                </a:lnTo>
                <a:lnTo>
                  <a:pt x="120662" y="251028"/>
                </a:lnTo>
                <a:close/>
              </a:path>
              <a:path w="295275" h="294005">
                <a:moveTo>
                  <a:pt x="120662" y="0"/>
                </a:moveTo>
                <a:lnTo>
                  <a:pt x="87617" y="0"/>
                </a:lnTo>
                <a:lnTo>
                  <a:pt x="87617" y="74536"/>
                </a:lnTo>
                <a:lnTo>
                  <a:pt x="1244" y="74536"/>
                </a:lnTo>
                <a:lnTo>
                  <a:pt x="1244" y="107276"/>
                </a:lnTo>
                <a:lnTo>
                  <a:pt x="87617" y="107276"/>
                </a:lnTo>
                <a:lnTo>
                  <a:pt x="87617" y="217665"/>
                </a:lnTo>
                <a:lnTo>
                  <a:pt x="73175" y="222065"/>
                </a:lnTo>
                <a:lnTo>
                  <a:pt x="50699" y="228606"/>
                </a:lnTo>
                <a:lnTo>
                  <a:pt x="24779" y="235671"/>
                </a:lnTo>
                <a:lnTo>
                  <a:pt x="0" y="241642"/>
                </a:lnTo>
                <a:lnTo>
                  <a:pt x="9347" y="276275"/>
                </a:lnTo>
                <a:lnTo>
                  <a:pt x="30569" y="270353"/>
                </a:lnTo>
                <a:lnTo>
                  <a:pt x="48134" y="264933"/>
                </a:lnTo>
                <a:lnTo>
                  <a:pt x="65873" y="258871"/>
                </a:lnTo>
                <a:lnTo>
                  <a:pt x="87617" y="251028"/>
                </a:lnTo>
                <a:lnTo>
                  <a:pt x="120662" y="251028"/>
                </a:lnTo>
                <a:lnTo>
                  <a:pt x="1206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15578" y="2633180"/>
            <a:ext cx="295910" cy="292735"/>
          </a:xfrm>
          <a:custGeom>
            <a:avLst/>
            <a:gdLst/>
            <a:ahLst/>
            <a:cxnLst/>
            <a:rect l="l" t="t" r="r" b="b"/>
            <a:pathLst>
              <a:path w="295910" h="292735">
                <a:moveTo>
                  <a:pt x="290906" y="7493"/>
                </a:moveTo>
                <a:lnTo>
                  <a:pt x="180848" y="7493"/>
                </a:lnTo>
                <a:lnTo>
                  <a:pt x="180848" y="292150"/>
                </a:lnTo>
                <a:lnTo>
                  <a:pt x="212648" y="292150"/>
                </a:lnTo>
                <a:lnTo>
                  <a:pt x="212648" y="35864"/>
                </a:lnTo>
                <a:lnTo>
                  <a:pt x="290142" y="35864"/>
                </a:lnTo>
                <a:lnTo>
                  <a:pt x="290906" y="33985"/>
                </a:lnTo>
                <a:lnTo>
                  <a:pt x="290906" y="7493"/>
                </a:lnTo>
                <a:close/>
              </a:path>
              <a:path w="295910" h="292735">
                <a:moveTo>
                  <a:pt x="290142" y="35864"/>
                </a:moveTo>
                <a:lnTo>
                  <a:pt x="254127" y="35864"/>
                </a:lnTo>
                <a:lnTo>
                  <a:pt x="247444" y="55918"/>
                </a:lnTo>
                <a:lnTo>
                  <a:pt x="238804" y="78420"/>
                </a:lnTo>
                <a:lnTo>
                  <a:pt x="229173" y="100921"/>
                </a:lnTo>
                <a:lnTo>
                  <a:pt x="219519" y="120967"/>
                </a:lnTo>
                <a:lnTo>
                  <a:pt x="244211" y="147026"/>
                </a:lnTo>
                <a:lnTo>
                  <a:pt x="256890" y="171265"/>
                </a:lnTo>
                <a:lnTo>
                  <a:pt x="261562" y="190704"/>
                </a:lnTo>
                <a:lnTo>
                  <a:pt x="262229" y="202361"/>
                </a:lnTo>
                <a:lnTo>
                  <a:pt x="260739" y="216216"/>
                </a:lnTo>
                <a:lnTo>
                  <a:pt x="256386" y="224816"/>
                </a:lnTo>
                <a:lnTo>
                  <a:pt x="249344" y="229209"/>
                </a:lnTo>
                <a:lnTo>
                  <a:pt x="239788" y="230441"/>
                </a:lnTo>
                <a:lnTo>
                  <a:pt x="219519" y="230441"/>
                </a:lnTo>
                <a:lnTo>
                  <a:pt x="223558" y="262242"/>
                </a:lnTo>
                <a:lnTo>
                  <a:pt x="245694" y="262242"/>
                </a:lnTo>
                <a:lnTo>
                  <a:pt x="253300" y="262093"/>
                </a:lnTo>
                <a:lnTo>
                  <a:pt x="292282" y="230236"/>
                </a:lnTo>
                <a:lnTo>
                  <a:pt x="295592" y="208280"/>
                </a:lnTo>
                <a:lnTo>
                  <a:pt x="292727" y="182216"/>
                </a:lnTo>
                <a:lnTo>
                  <a:pt x="284600" y="157581"/>
                </a:lnTo>
                <a:lnTo>
                  <a:pt x="271910" y="134756"/>
                </a:lnTo>
                <a:lnTo>
                  <a:pt x="255358" y="114122"/>
                </a:lnTo>
                <a:lnTo>
                  <a:pt x="266394" y="91038"/>
                </a:lnTo>
                <a:lnTo>
                  <a:pt x="274185" y="74177"/>
                </a:lnTo>
                <a:lnTo>
                  <a:pt x="281449" y="57254"/>
                </a:lnTo>
                <a:lnTo>
                  <a:pt x="290142" y="35864"/>
                </a:lnTo>
                <a:close/>
              </a:path>
              <a:path w="295910" h="292735">
                <a:moveTo>
                  <a:pt x="168986" y="115989"/>
                </a:moveTo>
                <a:lnTo>
                  <a:pt x="0" y="115989"/>
                </a:lnTo>
                <a:lnTo>
                  <a:pt x="0" y="144360"/>
                </a:lnTo>
                <a:lnTo>
                  <a:pt x="168986" y="144360"/>
                </a:lnTo>
                <a:lnTo>
                  <a:pt x="168986" y="115989"/>
                </a:lnTo>
                <a:close/>
              </a:path>
              <a:path w="295910" h="292735">
                <a:moveTo>
                  <a:pt x="60172" y="54254"/>
                </a:moveTo>
                <a:lnTo>
                  <a:pt x="31178" y="54254"/>
                </a:lnTo>
                <a:lnTo>
                  <a:pt x="34254" y="67893"/>
                </a:lnTo>
                <a:lnTo>
                  <a:pt x="36831" y="83140"/>
                </a:lnTo>
                <a:lnTo>
                  <a:pt x="38757" y="99331"/>
                </a:lnTo>
                <a:lnTo>
                  <a:pt x="39903" y="115989"/>
                </a:lnTo>
                <a:lnTo>
                  <a:pt x="70154" y="115989"/>
                </a:lnTo>
                <a:lnTo>
                  <a:pt x="68377" y="99331"/>
                </a:lnTo>
                <a:lnTo>
                  <a:pt x="66220" y="84655"/>
                </a:lnTo>
                <a:lnTo>
                  <a:pt x="63536" y="70211"/>
                </a:lnTo>
                <a:lnTo>
                  <a:pt x="60172" y="54254"/>
                </a:lnTo>
                <a:close/>
              </a:path>
              <a:path w="295910" h="292735">
                <a:moveTo>
                  <a:pt x="143738" y="54254"/>
                </a:moveTo>
                <a:lnTo>
                  <a:pt x="113804" y="54254"/>
                </a:lnTo>
                <a:lnTo>
                  <a:pt x="112295" y="63637"/>
                </a:lnTo>
                <a:lnTo>
                  <a:pt x="109674" y="78811"/>
                </a:lnTo>
                <a:lnTo>
                  <a:pt x="106000" y="97140"/>
                </a:lnTo>
                <a:lnTo>
                  <a:pt x="101333" y="115989"/>
                </a:lnTo>
                <a:lnTo>
                  <a:pt x="130962" y="115989"/>
                </a:lnTo>
                <a:lnTo>
                  <a:pt x="134714" y="100906"/>
                </a:lnTo>
                <a:lnTo>
                  <a:pt x="138288" y="84655"/>
                </a:lnTo>
                <a:lnTo>
                  <a:pt x="141394" y="68636"/>
                </a:lnTo>
                <a:lnTo>
                  <a:pt x="143738" y="54254"/>
                </a:lnTo>
                <a:close/>
              </a:path>
              <a:path w="295910" h="292735">
                <a:moveTo>
                  <a:pt x="163385" y="25869"/>
                </a:moveTo>
                <a:lnTo>
                  <a:pt x="7797" y="25869"/>
                </a:lnTo>
                <a:lnTo>
                  <a:pt x="7797" y="54254"/>
                </a:lnTo>
                <a:lnTo>
                  <a:pt x="163385" y="54254"/>
                </a:lnTo>
                <a:lnTo>
                  <a:pt x="163385" y="25869"/>
                </a:lnTo>
                <a:close/>
              </a:path>
              <a:path w="295910" h="292735">
                <a:moveTo>
                  <a:pt x="101333" y="0"/>
                </a:moveTo>
                <a:lnTo>
                  <a:pt x="69850" y="0"/>
                </a:lnTo>
                <a:lnTo>
                  <a:pt x="69850" y="25869"/>
                </a:lnTo>
                <a:lnTo>
                  <a:pt x="101333" y="25869"/>
                </a:lnTo>
                <a:lnTo>
                  <a:pt x="101333" y="0"/>
                </a:lnTo>
                <a:close/>
              </a:path>
              <a:path w="295910" h="292735">
                <a:moveTo>
                  <a:pt x="158394" y="163690"/>
                </a:moveTo>
                <a:lnTo>
                  <a:pt x="12471" y="163690"/>
                </a:lnTo>
                <a:lnTo>
                  <a:pt x="12471" y="292150"/>
                </a:lnTo>
                <a:lnTo>
                  <a:pt x="43027" y="292150"/>
                </a:lnTo>
                <a:lnTo>
                  <a:pt x="43027" y="274066"/>
                </a:lnTo>
                <a:lnTo>
                  <a:pt x="158394" y="274066"/>
                </a:lnTo>
                <a:lnTo>
                  <a:pt x="158394" y="246341"/>
                </a:lnTo>
                <a:lnTo>
                  <a:pt x="43027" y="246341"/>
                </a:lnTo>
                <a:lnTo>
                  <a:pt x="43027" y="192074"/>
                </a:lnTo>
                <a:lnTo>
                  <a:pt x="158394" y="192074"/>
                </a:lnTo>
                <a:lnTo>
                  <a:pt x="158394" y="163690"/>
                </a:lnTo>
                <a:close/>
              </a:path>
              <a:path w="295910" h="292735">
                <a:moveTo>
                  <a:pt x="158394" y="192074"/>
                </a:moveTo>
                <a:lnTo>
                  <a:pt x="128143" y="192074"/>
                </a:lnTo>
                <a:lnTo>
                  <a:pt x="128143" y="246341"/>
                </a:lnTo>
                <a:lnTo>
                  <a:pt x="158394" y="246341"/>
                </a:lnTo>
                <a:lnTo>
                  <a:pt x="158394" y="19207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28074" y="2632850"/>
            <a:ext cx="297180" cy="294005"/>
          </a:xfrm>
          <a:custGeom>
            <a:avLst/>
            <a:gdLst/>
            <a:ahLst/>
            <a:cxnLst/>
            <a:rect l="l" t="t" r="r" b="b"/>
            <a:pathLst>
              <a:path w="297180" h="294005">
                <a:moveTo>
                  <a:pt x="254127" y="52095"/>
                </a:moveTo>
                <a:lnTo>
                  <a:pt x="38049" y="52095"/>
                </a:lnTo>
                <a:lnTo>
                  <a:pt x="38049" y="103543"/>
                </a:lnTo>
                <a:lnTo>
                  <a:pt x="254127" y="103543"/>
                </a:lnTo>
                <a:lnTo>
                  <a:pt x="254127" y="84836"/>
                </a:lnTo>
                <a:lnTo>
                  <a:pt x="69850" y="84836"/>
                </a:lnTo>
                <a:lnTo>
                  <a:pt x="69850" y="70802"/>
                </a:lnTo>
                <a:lnTo>
                  <a:pt x="254127" y="70802"/>
                </a:lnTo>
                <a:lnTo>
                  <a:pt x="254127" y="52095"/>
                </a:lnTo>
                <a:close/>
              </a:path>
              <a:path w="297180" h="294005">
                <a:moveTo>
                  <a:pt x="254127" y="70802"/>
                </a:moveTo>
                <a:lnTo>
                  <a:pt x="222948" y="70802"/>
                </a:lnTo>
                <a:lnTo>
                  <a:pt x="222948" y="84836"/>
                </a:lnTo>
                <a:lnTo>
                  <a:pt x="254127" y="84836"/>
                </a:lnTo>
                <a:lnTo>
                  <a:pt x="254127" y="70802"/>
                </a:lnTo>
                <a:close/>
              </a:path>
              <a:path w="297180" h="294005">
                <a:moveTo>
                  <a:pt x="182248" y="235127"/>
                </a:moveTo>
                <a:lnTo>
                  <a:pt x="154647" y="235127"/>
                </a:lnTo>
                <a:lnTo>
                  <a:pt x="154978" y="236664"/>
                </a:lnTo>
                <a:lnTo>
                  <a:pt x="155270" y="238848"/>
                </a:lnTo>
                <a:lnTo>
                  <a:pt x="155270" y="241033"/>
                </a:lnTo>
                <a:lnTo>
                  <a:pt x="153625" y="250658"/>
                </a:lnTo>
                <a:lnTo>
                  <a:pt x="148883" y="258151"/>
                </a:lnTo>
                <a:lnTo>
                  <a:pt x="141334" y="263012"/>
                </a:lnTo>
                <a:lnTo>
                  <a:pt x="131267" y="264744"/>
                </a:lnTo>
                <a:lnTo>
                  <a:pt x="107899" y="264744"/>
                </a:lnTo>
                <a:lnTo>
                  <a:pt x="113182" y="293420"/>
                </a:lnTo>
                <a:lnTo>
                  <a:pt x="139700" y="293420"/>
                </a:lnTo>
                <a:lnTo>
                  <a:pt x="144272" y="293060"/>
                </a:lnTo>
                <a:lnTo>
                  <a:pt x="177493" y="273116"/>
                </a:lnTo>
                <a:lnTo>
                  <a:pt x="183654" y="246659"/>
                </a:lnTo>
                <a:lnTo>
                  <a:pt x="182248" y="235127"/>
                </a:lnTo>
                <a:close/>
              </a:path>
              <a:path w="297180" h="294005">
                <a:moveTo>
                  <a:pt x="173735" y="205181"/>
                </a:moveTo>
                <a:lnTo>
                  <a:pt x="142189" y="205181"/>
                </a:lnTo>
                <a:lnTo>
                  <a:pt x="146240" y="211416"/>
                </a:lnTo>
                <a:lnTo>
                  <a:pt x="147167" y="212648"/>
                </a:lnTo>
                <a:lnTo>
                  <a:pt x="149047" y="217017"/>
                </a:lnTo>
                <a:lnTo>
                  <a:pt x="123604" y="231094"/>
                </a:lnTo>
                <a:lnTo>
                  <a:pt x="89134" y="245670"/>
                </a:lnTo>
                <a:lnTo>
                  <a:pt x="47359" y="258553"/>
                </a:lnTo>
                <a:lnTo>
                  <a:pt x="0" y="267550"/>
                </a:lnTo>
                <a:lnTo>
                  <a:pt x="11226" y="290931"/>
                </a:lnTo>
                <a:lnTo>
                  <a:pt x="54551" y="280456"/>
                </a:lnTo>
                <a:lnTo>
                  <a:pt x="93343" y="267234"/>
                </a:lnTo>
                <a:lnTo>
                  <a:pt x="126932" y="251910"/>
                </a:lnTo>
                <a:lnTo>
                  <a:pt x="154647" y="235127"/>
                </a:lnTo>
                <a:lnTo>
                  <a:pt x="182248" y="235127"/>
                </a:lnTo>
                <a:lnTo>
                  <a:pt x="181014" y="225001"/>
                </a:lnTo>
                <a:lnTo>
                  <a:pt x="173735" y="205181"/>
                </a:lnTo>
                <a:close/>
              </a:path>
              <a:path w="297180" h="294005">
                <a:moveTo>
                  <a:pt x="190525" y="167754"/>
                </a:moveTo>
                <a:lnTo>
                  <a:pt x="165887" y="167754"/>
                </a:lnTo>
                <a:lnTo>
                  <a:pt x="174367" y="193669"/>
                </a:lnTo>
                <a:lnTo>
                  <a:pt x="193082" y="225172"/>
                </a:lnTo>
                <a:lnTo>
                  <a:pt x="225977" y="258151"/>
                </a:lnTo>
                <a:lnTo>
                  <a:pt x="276885" y="288429"/>
                </a:lnTo>
                <a:lnTo>
                  <a:pt x="296837" y="261619"/>
                </a:lnTo>
                <a:lnTo>
                  <a:pt x="276643" y="253974"/>
                </a:lnTo>
                <a:lnTo>
                  <a:pt x="258090" y="244932"/>
                </a:lnTo>
                <a:lnTo>
                  <a:pt x="240360" y="233555"/>
                </a:lnTo>
                <a:lnTo>
                  <a:pt x="222631" y="218909"/>
                </a:lnTo>
                <a:lnTo>
                  <a:pt x="237929" y="211109"/>
                </a:lnTo>
                <a:lnTo>
                  <a:pt x="249487" y="204600"/>
                </a:lnTo>
                <a:lnTo>
                  <a:pt x="255248" y="200825"/>
                </a:lnTo>
                <a:lnTo>
                  <a:pt x="206730" y="200825"/>
                </a:lnTo>
                <a:lnTo>
                  <a:pt x="200426" y="190969"/>
                </a:lnTo>
                <a:lnTo>
                  <a:pt x="195818" y="182075"/>
                </a:lnTo>
                <a:lnTo>
                  <a:pt x="192614" y="174287"/>
                </a:lnTo>
                <a:lnTo>
                  <a:pt x="190525" y="167754"/>
                </a:lnTo>
                <a:close/>
              </a:path>
              <a:path w="297180" h="294005">
                <a:moveTo>
                  <a:pt x="159423" y="183984"/>
                </a:moveTo>
                <a:lnTo>
                  <a:pt x="122237" y="183984"/>
                </a:lnTo>
                <a:lnTo>
                  <a:pt x="126318" y="187444"/>
                </a:lnTo>
                <a:lnTo>
                  <a:pt x="130644" y="191769"/>
                </a:lnTo>
                <a:lnTo>
                  <a:pt x="108996" y="202107"/>
                </a:lnTo>
                <a:lnTo>
                  <a:pt x="80448" y="212739"/>
                </a:lnTo>
                <a:lnTo>
                  <a:pt x="45584" y="222554"/>
                </a:lnTo>
                <a:lnTo>
                  <a:pt x="4991" y="230441"/>
                </a:lnTo>
                <a:lnTo>
                  <a:pt x="13411" y="251650"/>
                </a:lnTo>
                <a:lnTo>
                  <a:pt x="48922" y="243246"/>
                </a:lnTo>
                <a:lnTo>
                  <a:pt x="83996" y="231921"/>
                </a:lnTo>
                <a:lnTo>
                  <a:pt x="115972" y="218842"/>
                </a:lnTo>
                <a:lnTo>
                  <a:pt x="142189" y="205181"/>
                </a:lnTo>
                <a:lnTo>
                  <a:pt x="173735" y="205181"/>
                </a:lnTo>
                <a:lnTo>
                  <a:pt x="173521" y="204600"/>
                </a:lnTo>
                <a:lnTo>
                  <a:pt x="161821" y="186366"/>
                </a:lnTo>
                <a:lnTo>
                  <a:pt x="159423" y="183984"/>
                </a:lnTo>
                <a:close/>
              </a:path>
              <a:path w="297180" h="294005">
                <a:moveTo>
                  <a:pt x="151853" y="167754"/>
                </a:moveTo>
                <a:lnTo>
                  <a:pt x="105079" y="167754"/>
                </a:lnTo>
                <a:lnTo>
                  <a:pt x="76547" y="179285"/>
                </a:lnTo>
                <a:lnTo>
                  <a:pt x="47750" y="186483"/>
                </a:lnTo>
                <a:lnTo>
                  <a:pt x="23217" y="190399"/>
                </a:lnTo>
                <a:lnTo>
                  <a:pt x="7480" y="192087"/>
                </a:lnTo>
                <a:lnTo>
                  <a:pt x="16522" y="215163"/>
                </a:lnTo>
                <a:lnTo>
                  <a:pt x="44090" y="209897"/>
                </a:lnTo>
                <a:lnTo>
                  <a:pt x="70546" y="203198"/>
                </a:lnTo>
                <a:lnTo>
                  <a:pt x="96420" y="194687"/>
                </a:lnTo>
                <a:lnTo>
                  <a:pt x="122237" y="183984"/>
                </a:lnTo>
                <a:lnTo>
                  <a:pt x="159423" y="183984"/>
                </a:lnTo>
                <a:lnTo>
                  <a:pt x="146557" y="171208"/>
                </a:lnTo>
                <a:lnTo>
                  <a:pt x="147802" y="170561"/>
                </a:lnTo>
                <a:lnTo>
                  <a:pt x="149987" y="169316"/>
                </a:lnTo>
                <a:lnTo>
                  <a:pt x="151853" y="167754"/>
                </a:lnTo>
                <a:close/>
              </a:path>
              <a:path w="297180" h="294005">
                <a:moveTo>
                  <a:pt x="251002" y="171500"/>
                </a:moveTo>
                <a:lnTo>
                  <a:pt x="241584" y="179192"/>
                </a:lnTo>
                <a:lnTo>
                  <a:pt x="229685" y="187444"/>
                </a:lnTo>
                <a:lnTo>
                  <a:pt x="217377" y="195055"/>
                </a:lnTo>
                <a:lnTo>
                  <a:pt x="206730" y="200825"/>
                </a:lnTo>
                <a:lnTo>
                  <a:pt x="255248" y="200825"/>
                </a:lnTo>
                <a:lnTo>
                  <a:pt x="259987" y="197719"/>
                </a:lnTo>
                <a:lnTo>
                  <a:pt x="272821" y="188340"/>
                </a:lnTo>
                <a:lnTo>
                  <a:pt x="251002" y="171500"/>
                </a:lnTo>
                <a:close/>
              </a:path>
              <a:path w="297180" h="294005">
                <a:moveTo>
                  <a:pt x="245389" y="149377"/>
                </a:moveTo>
                <a:lnTo>
                  <a:pt x="48018" y="149377"/>
                </a:lnTo>
                <a:lnTo>
                  <a:pt x="48018" y="167754"/>
                </a:lnTo>
                <a:lnTo>
                  <a:pt x="245389" y="167754"/>
                </a:lnTo>
                <a:lnTo>
                  <a:pt x="245389" y="149377"/>
                </a:lnTo>
                <a:close/>
              </a:path>
              <a:path w="297180" h="294005">
                <a:moveTo>
                  <a:pt x="287477" y="114134"/>
                </a:moveTo>
                <a:lnTo>
                  <a:pt x="7175" y="114134"/>
                </a:lnTo>
                <a:lnTo>
                  <a:pt x="7175" y="166192"/>
                </a:lnTo>
                <a:lnTo>
                  <a:pt x="38049" y="166192"/>
                </a:lnTo>
                <a:lnTo>
                  <a:pt x="38049" y="136283"/>
                </a:lnTo>
                <a:lnTo>
                  <a:pt x="287477" y="136283"/>
                </a:lnTo>
                <a:lnTo>
                  <a:pt x="287477" y="114134"/>
                </a:lnTo>
                <a:close/>
              </a:path>
              <a:path w="297180" h="294005">
                <a:moveTo>
                  <a:pt x="287477" y="136283"/>
                </a:moveTo>
                <a:lnTo>
                  <a:pt x="257556" y="136283"/>
                </a:lnTo>
                <a:lnTo>
                  <a:pt x="257556" y="166192"/>
                </a:lnTo>
                <a:lnTo>
                  <a:pt x="287477" y="166192"/>
                </a:lnTo>
                <a:lnTo>
                  <a:pt x="287477" y="136283"/>
                </a:lnTo>
                <a:close/>
              </a:path>
              <a:path w="297180" h="294005">
                <a:moveTo>
                  <a:pt x="294652" y="17792"/>
                </a:moveTo>
                <a:lnTo>
                  <a:pt x="1244" y="17792"/>
                </a:lnTo>
                <a:lnTo>
                  <a:pt x="1244" y="41478"/>
                </a:lnTo>
                <a:lnTo>
                  <a:pt x="294652" y="41478"/>
                </a:lnTo>
                <a:lnTo>
                  <a:pt x="294652" y="17792"/>
                </a:lnTo>
                <a:close/>
              </a:path>
              <a:path w="297180" h="294005">
                <a:moveTo>
                  <a:pt x="164007" y="0"/>
                </a:moveTo>
                <a:lnTo>
                  <a:pt x="131584" y="0"/>
                </a:lnTo>
                <a:lnTo>
                  <a:pt x="131584" y="17792"/>
                </a:lnTo>
                <a:lnTo>
                  <a:pt x="164007" y="17792"/>
                </a:lnTo>
                <a:lnTo>
                  <a:pt x="1640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43377" y="2644711"/>
            <a:ext cx="290195" cy="280035"/>
          </a:xfrm>
          <a:custGeom>
            <a:avLst/>
            <a:gdLst/>
            <a:ahLst/>
            <a:cxnLst/>
            <a:rect l="l" t="t" r="r" b="b"/>
            <a:pathLst>
              <a:path w="290194" h="280035">
                <a:moveTo>
                  <a:pt x="276885" y="60794"/>
                </a:moveTo>
                <a:lnTo>
                  <a:pt x="11849" y="60794"/>
                </a:lnTo>
                <a:lnTo>
                  <a:pt x="11849" y="279996"/>
                </a:lnTo>
                <a:lnTo>
                  <a:pt x="43662" y="279996"/>
                </a:lnTo>
                <a:lnTo>
                  <a:pt x="43662" y="89166"/>
                </a:lnTo>
                <a:lnTo>
                  <a:pt x="276885" y="89166"/>
                </a:lnTo>
                <a:lnTo>
                  <a:pt x="276885" y="60794"/>
                </a:lnTo>
                <a:close/>
              </a:path>
              <a:path w="290194" h="280035">
                <a:moveTo>
                  <a:pt x="276885" y="89166"/>
                </a:moveTo>
                <a:lnTo>
                  <a:pt x="244767" y="89166"/>
                </a:lnTo>
                <a:lnTo>
                  <a:pt x="244767" y="247573"/>
                </a:lnTo>
                <a:lnTo>
                  <a:pt x="194881" y="247573"/>
                </a:lnTo>
                <a:lnTo>
                  <a:pt x="199859" y="279996"/>
                </a:lnTo>
                <a:lnTo>
                  <a:pt x="246329" y="279996"/>
                </a:lnTo>
                <a:lnTo>
                  <a:pt x="259129" y="278395"/>
                </a:lnTo>
                <a:lnTo>
                  <a:pt x="268741" y="273491"/>
                </a:lnTo>
                <a:lnTo>
                  <a:pt x="274786" y="265134"/>
                </a:lnTo>
                <a:lnTo>
                  <a:pt x="276885" y="253174"/>
                </a:lnTo>
                <a:lnTo>
                  <a:pt x="276885" y="89166"/>
                </a:lnTo>
                <a:close/>
              </a:path>
              <a:path w="290194" h="280035">
                <a:moveTo>
                  <a:pt x="159639" y="89166"/>
                </a:moveTo>
                <a:lnTo>
                  <a:pt x="129095" y="89166"/>
                </a:lnTo>
                <a:lnTo>
                  <a:pt x="129095" y="277520"/>
                </a:lnTo>
                <a:lnTo>
                  <a:pt x="159639" y="277520"/>
                </a:lnTo>
                <a:lnTo>
                  <a:pt x="159639" y="89166"/>
                </a:lnTo>
                <a:close/>
              </a:path>
              <a:path w="290194" h="280035">
                <a:moveTo>
                  <a:pt x="72021" y="172440"/>
                </a:moveTo>
                <a:lnTo>
                  <a:pt x="52387" y="195808"/>
                </a:lnTo>
                <a:lnTo>
                  <a:pt x="67808" y="206857"/>
                </a:lnTo>
                <a:lnTo>
                  <a:pt x="82003" y="218727"/>
                </a:lnTo>
                <a:lnTo>
                  <a:pt x="93160" y="228960"/>
                </a:lnTo>
                <a:lnTo>
                  <a:pt x="99466" y="235102"/>
                </a:lnTo>
                <a:lnTo>
                  <a:pt x="118808" y="210464"/>
                </a:lnTo>
                <a:lnTo>
                  <a:pt x="110749" y="203199"/>
                </a:lnTo>
                <a:lnTo>
                  <a:pt x="99506" y="193543"/>
                </a:lnTo>
                <a:lnTo>
                  <a:pt x="86216" y="182841"/>
                </a:lnTo>
                <a:lnTo>
                  <a:pt x="72021" y="172440"/>
                </a:lnTo>
                <a:close/>
              </a:path>
              <a:path w="290194" h="280035">
                <a:moveTo>
                  <a:pt x="186474" y="169316"/>
                </a:moveTo>
                <a:lnTo>
                  <a:pt x="166497" y="192379"/>
                </a:lnTo>
                <a:lnTo>
                  <a:pt x="179108" y="201640"/>
                </a:lnTo>
                <a:lnTo>
                  <a:pt x="190903" y="211285"/>
                </a:lnTo>
                <a:lnTo>
                  <a:pt x="202112" y="221456"/>
                </a:lnTo>
                <a:lnTo>
                  <a:pt x="212966" y="232295"/>
                </a:lnTo>
                <a:lnTo>
                  <a:pt x="232918" y="207340"/>
                </a:lnTo>
                <a:lnTo>
                  <a:pt x="227066" y="201572"/>
                </a:lnTo>
                <a:lnTo>
                  <a:pt x="218349" y="193705"/>
                </a:lnTo>
                <a:lnTo>
                  <a:pt x="205305" y="183149"/>
                </a:lnTo>
                <a:lnTo>
                  <a:pt x="186474" y="169316"/>
                </a:lnTo>
                <a:close/>
              </a:path>
              <a:path w="290194" h="280035">
                <a:moveTo>
                  <a:pt x="72021" y="104774"/>
                </a:moveTo>
                <a:lnTo>
                  <a:pt x="53314" y="126276"/>
                </a:lnTo>
                <a:lnTo>
                  <a:pt x="70930" y="140631"/>
                </a:lnTo>
                <a:lnTo>
                  <a:pt x="83405" y="151774"/>
                </a:lnTo>
                <a:lnTo>
                  <a:pt x="91906" y="160226"/>
                </a:lnTo>
                <a:lnTo>
                  <a:pt x="97599" y="166509"/>
                </a:lnTo>
                <a:lnTo>
                  <a:pt x="117856" y="142798"/>
                </a:lnTo>
                <a:lnTo>
                  <a:pt x="112323" y="136771"/>
                </a:lnTo>
                <a:lnTo>
                  <a:pt x="104416" y="129397"/>
                </a:lnTo>
                <a:lnTo>
                  <a:pt x="91770" y="119217"/>
                </a:lnTo>
                <a:lnTo>
                  <a:pt x="72021" y="104774"/>
                </a:lnTo>
                <a:close/>
              </a:path>
              <a:path w="290194" h="280035">
                <a:moveTo>
                  <a:pt x="189572" y="102882"/>
                </a:moveTo>
                <a:lnTo>
                  <a:pt x="170561" y="124091"/>
                </a:lnTo>
                <a:lnTo>
                  <a:pt x="180342" y="131562"/>
                </a:lnTo>
                <a:lnTo>
                  <a:pt x="191327" y="141016"/>
                </a:lnTo>
                <a:lnTo>
                  <a:pt x="202609" y="151986"/>
                </a:lnTo>
                <a:lnTo>
                  <a:pt x="213283" y="164007"/>
                </a:lnTo>
                <a:lnTo>
                  <a:pt x="233845" y="140614"/>
                </a:lnTo>
                <a:lnTo>
                  <a:pt x="220701" y="127978"/>
                </a:lnTo>
                <a:lnTo>
                  <a:pt x="207032" y="116385"/>
                </a:lnTo>
                <a:lnTo>
                  <a:pt x="195701" y="107474"/>
                </a:lnTo>
                <a:lnTo>
                  <a:pt x="189572" y="102882"/>
                </a:lnTo>
                <a:close/>
              </a:path>
              <a:path w="290194" h="280035">
                <a:moveTo>
                  <a:pt x="159639" y="29616"/>
                </a:moveTo>
                <a:lnTo>
                  <a:pt x="129095" y="29616"/>
                </a:lnTo>
                <a:lnTo>
                  <a:pt x="129095" y="60794"/>
                </a:lnTo>
                <a:lnTo>
                  <a:pt x="159639" y="60794"/>
                </a:lnTo>
                <a:lnTo>
                  <a:pt x="159639" y="29616"/>
                </a:lnTo>
                <a:close/>
              </a:path>
              <a:path w="290194" h="280035">
                <a:moveTo>
                  <a:pt x="289674" y="0"/>
                </a:moveTo>
                <a:lnTo>
                  <a:pt x="0" y="0"/>
                </a:lnTo>
                <a:lnTo>
                  <a:pt x="0" y="29616"/>
                </a:lnTo>
                <a:lnTo>
                  <a:pt x="289674" y="29616"/>
                </a:lnTo>
                <a:lnTo>
                  <a:pt x="2896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51504" y="2631313"/>
            <a:ext cx="297180" cy="295910"/>
          </a:xfrm>
          <a:custGeom>
            <a:avLst/>
            <a:gdLst/>
            <a:ahLst/>
            <a:cxnLst/>
            <a:rect l="l" t="t" r="r" b="b"/>
            <a:pathLst>
              <a:path w="297179" h="295910">
                <a:moveTo>
                  <a:pt x="164007" y="123774"/>
                </a:moveTo>
                <a:lnTo>
                  <a:pt x="131572" y="123774"/>
                </a:lnTo>
                <a:lnTo>
                  <a:pt x="120914" y="182531"/>
                </a:lnTo>
                <a:lnTo>
                  <a:pt x="93431" y="221623"/>
                </a:lnTo>
                <a:lnTo>
                  <a:pt x="58120" y="245179"/>
                </a:lnTo>
                <a:lnTo>
                  <a:pt x="23977" y="257329"/>
                </a:lnTo>
                <a:lnTo>
                  <a:pt x="0" y="262204"/>
                </a:lnTo>
                <a:lnTo>
                  <a:pt x="16827" y="295897"/>
                </a:lnTo>
                <a:lnTo>
                  <a:pt x="58357" y="281277"/>
                </a:lnTo>
                <a:lnTo>
                  <a:pt x="96227" y="260080"/>
                </a:lnTo>
                <a:lnTo>
                  <a:pt x="127373" y="231925"/>
                </a:lnTo>
                <a:lnTo>
                  <a:pt x="148729" y="196430"/>
                </a:lnTo>
                <a:lnTo>
                  <a:pt x="183550" y="196430"/>
                </a:lnTo>
                <a:lnTo>
                  <a:pt x="173660" y="181365"/>
                </a:lnTo>
                <a:lnTo>
                  <a:pt x="164007" y="123774"/>
                </a:lnTo>
                <a:close/>
              </a:path>
              <a:path w="297179" h="295910">
                <a:moveTo>
                  <a:pt x="183550" y="196430"/>
                </a:moveTo>
                <a:lnTo>
                  <a:pt x="148729" y="196430"/>
                </a:lnTo>
                <a:lnTo>
                  <a:pt x="161963" y="221389"/>
                </a:lnTo>
                <a:lnTo>
                  <a:pt x="185164" y="248140"/>
                </a:lnTo>
                <a:lnTo>
                  <a:pt x="223040" y="273903"/>
                </a:lnTo>
                <a:lnTo>
                  <a:pt x="280301" y="295897"/>
                </a:lnTo>
                <a:lnTo>
                  <a:pt x="297141" y="262204"/>
                </a:lnTo>
                <a:lnTo>
                  <a:pt x="267877" y="256251"/>
                </a:lnTo>
                <a:lnTo>
                  <a:pt x="232764" y="243518"/>
                </a:lnTo>
                <a:lnTo>
                  <a:pt x="198969" y="219918"/>
                </a:lnTo>
                <a:lnTo>
                  <a:pt x="183550" y="196430"/>
                </a:lnTo>
                <a:close/>
              </a:path>
              <a:path w="297179" h="295910">
                <a:moveTo>
                  <a:pt x="40208" y="132181"/>
                </a:moveTo>
                <a:lnTo>
                  <a:pt x="14643" y="150583"/>
                </a:lnTo>
                <a:lnTo>
                  <a:pt x="30222" y="171647"/>
                </a:lnTo>
                <a:lnTo>
                  <a:pt x="41502" y="188358"/>
                </a:lnTo>
                <a:lnTo>
                  <a:pt x="49331" y="201152"/>
                </a:lnTo>
                <a:lnTo>
                  <a:pt x="54559" y="210464"/>
                </a:lnTo>
                <a:lnTo>
                  <a:pt x="82308" y="190500"/>
                </a:lnTo>
                <a:lnTo>
                  <a:pt x="74339" y="177530"/>
                </a:lnTo>
                <a:lnTo>
                  <a:pt x="62782" y="160874"/>
                </a:lnTo>
                <a:lnTo>
                  <a:pt x="50343" y="144279"/>
                </a:lnTo>
                <a:lnTo>
                  <a:pt x="40208" y="132181"/>
                </a:lnTo>
                <a:close/>
              </a:path>
              <a:path w="297179" h="295910">
                <a:moveTo>
                  <a:pt x="249123" y="132181"/>
                </a:moveTo>
                <a:lnTo>
                  <a:pt x="240706" y="146986"/>
                </a:lnTo>
                <a:lnTo>
                  <a:pt x="230449" y="162667"/>
                </a:lnTo>
                <a:lnTo>
                  <a:pt x="219785" y="177530"/>
                </a:lnTo>
                <a:lnTo>
                  <a:pt x="210146" y="189877"/>
                </a:lnTo>
                <a:lnTo>
                  <a:pt x="237286" y="208584"/>
                </a:lnTo>
                <a:lnTo>
                  <a:pt x="249899" y="192999"/>
                </a:lnTo>
                <a:lnTo>
                  <a:pt x="261553" y="176972"/>
                </a:lnTo>
                <a:lnTo>
                  <a:pt x="271516" y="161705"/>
                </a:lnTo>
                <a:lnTo>
                  <a:pt x="279057" y="148399"/>
                </a:lnTo>
                <a:lnTo>
                  <a:pt x="249123" y="132181"/>
                </a:lnTo>
                <a:close/>
              </a:path>
              <a:path w="297179" h="295910">
                <a:moveTo>
                  <a:pt x="256933" y="292"/>
                </a:moveTo>
                <a:lnTo>
                  <a:pt x="246577" y="13909"/>
                </a:lnTo>
                <a:lnTo>
                  <a:pt x="233768" y="29681"/>
                </a:lnTo>
                <a:lnTo>
                  <a:pt x="219174" y="46538"/>
                </a:lnTo>
                <a:lnTo>
                  <a:pt x="203593" y="63271"/>
                </a:lnTo>
                <a:lnTo>
                  <a:pt x="212060" y="71844"/>
                </a:lnTo>
                <a:lnTo>
                  <a:pt x="225701" y="86467"/>
                </a:lnTo>
                <a:lnTo>
                  <a:pt x="241623" y="105244"/>
                </a:lnTo>
                <a:lnTo>
                  <a:pt x="256933" y="126276"/>
                </a:lnTo>
                <a:lnTo>
                  <a:pt x="283425" y="103835"/>
                </a:lnTo>
                <a:lnTo>
                  <a:pt x="275677" y="94303"/>
                </a:lnTo>
                <a:lnTo>
                  <a:pt x="267054" y="84483"/>
                </a:lnTo>
                <a:lnTo>
                  <a:pt x="257027" y="73735"/>
                </a:lnTo>
                <a:lnTo>
                  <a:pt x="245071" y="61417"/>
                </a:lnTo>
                <a:lnTo>
                  <a:pt x="258325" y="48661"/>
                </a:lnTo>
                <a:lnTo>
                  <a:pt x="271111" y="35113"/>
                </a:lnTo>
                <a:lnTo>
                  <a:pt x="280856" y="24192"/>
                </a:lnTo>
                <a:lnTo>
                  <a:pt x="284988" y="19316"/>
                </a:lnTo>
                <a:lnTo>
                  <a:pt x="256933" y="292"/>
                </a:lnTo>
                <a:close/>
              </a:path>
              <a:path w="297179" h="295910">
                <a:moveTo>
                  <a:pt x="57378" y="1536"/>
                </a:moveTo>
                <a:lnTo>
                  <a:pt x="50363" y="10769"/>
                </a:lnTo>
                <a:lnTo>
                  <a:pt x="38935" y="25290"/>
                </a:lnTo>
                <a:lnTo>
                  <a:pt x="24178" y="42904"/>
                </a:lnTo>
                <a:lnTo>
                  <a:pt x="7175" y="61417"/>
                </a:lnTo>
                <a:lnTo>
                  <a:pt x="27380" y="83921"/>
                </a:lnTo>
                <a:lnTo>
                  <a:pt x="41625" y="101363"/>
                </a:lnTo>
                <a:lnTo>
                  <a:pt x="51197" y="114422"/>
                </a:lnTo>
                <a:lnTo>
                  <a:pt x="57378" y="123774"/>
                </a:lnTo>
                <a:lnTo>
                  <a:pt x="85432" y="103505"/>
                </a:lnTo>
                <a:lnTo>
                  <a:pt x="73314" y="88494"/>
                </a:lnTo>
                <a:lnTo>
                  <a:pt x="64733" y="78168"/>
                </a:lnTo>
                <a:lnTo>
                  <a:pt x="57145" y="69832"/>
                </a:lnTo>
                <a:lnTo>
                  <a:pt x="48006" y="60794"/>
                </a:lnTo>
                <a:lnTo>
                  <a:pt x="59647" y="48512"/>
                </a:lnTo>
                <a:lnTo>
                  <a:pt x="68129" y="39243"/>
                </a:lnTo>
                <a:lnTo>
                  <a:pt x="75905" y="30144"/>
                </a:lnTo>
                <a:lnTo>
                  <a:pt x="85432" y="18376"/>
                </a:lnTo>
                <a:lnTo>
                  <a:pt x="57378" y="1536"/>
                </a:lnTo>
                <a:close/>
              </a:path>
              <a:path w="297179" h="295910">
                <a:moveTo>
                  <a:pt x="154330" y="0"/>
                </a:moveTo>
                <a:lnTo>
                  <a:pt x="144577" y="13137"/>
                </a:lnTo>
                <a:lnTo>
                  <a:pt x="133831" y="26369"/>
                </a:lnTo>
                <a:lnTo>
                  <a:pt x="120395" y="41771"/>
                </a:lnTo>
                <a:lnTo>
                  <a:pt x="102577" y="61417"/>
                </a:lnTo>
                <a:lnTo>
                  <a:pt x="125503" y="82920"/>
                </a:lnTo>
                <a:lnTo>
                  <a:pt x="141438" y="99923"/>
                </a:lnTo>
                <a:lnTo>
                  <a:pt x="151817" y="112716"/>
                </a:lnTo>
                <a:lnTo>
                  <a:pt x="158076" y="121589"/>
                </a:lnTo>
                <a:lnTo>
                  <a:pt x="187083" y="100380"/>
                </a:lnTo>
                <a:lnTo>
                  <a:pt x="175818" y="87807"/>
                </a:lnTo>
                <a:lnTo>
                  <a:pt x="164120" y="76026"/>
                </a:lnTo>
                <a:lnTo>
                  <a:pt x="153534" y="66053"/>
                </a:lnTo>
                <a:lnTo>
                  <a:pt x="145605" y="58902"/>
                </a:lnTo>
                <a:lnTo>
                  <a:pt x="157938" y="46503"/>
                </a:lnTo>
                <a:lnTo>
                  <a:pt x="167747" y="35955"/>
                </a:lnTo>
                <a:lnTo>
                  <a:pt x="175952" y="26250"/>
                </a:lnTo>
                <a:lnTo>
                  <a:pt x="183337" y="16522"/>
                </a:lnTo>
                <a:lnTo>
                  <a:pt x="1543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97668" y="2913126"/>
            <a:ext cx="32384" cy="12700"/>
          </a:xfrm>
          <a:custGeom>
            <a:avLst/>
            <a:gdLst/>
            <a:ahLst/>
            <a:cxnLst/>
            <a:rect l="l" t="t" r="r" b="b"/>
            <a:pathLst>
              <a:path w="32385" h="12700">
                <a:moveTo>
                  <a:pt x="0" y="12700"/>
                </a:moveTo>
                <a:lnTo>
                  <a:pt x="32118" y="12700"/>
                </a:lnTo>
                <a:lnTo>
                  <a:pt x="3211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97668" y="290042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999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97668" y="2854706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5" h="33019">
                <a:moveTo>
                  <a:pt x="0" y="33019"/>
                </a:moveTo>
                <a:lnTo>
                  <a:pt x="32118" y="33019"/>
                </a:lnTo>
                <a:lnTo>
                  <a:pt x="32118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97668" y="284200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999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92232" y="2913177"/>
            <a:ext cx="33020" cy="13335"/>
          </a:xfrm>
          <a:custGeom>
            <a:avLst/>
            <a:gdLst/>
            <a:ahLst/>
            <a:cxnLst/>
            <a:rect l="l" t="t" r="r" b="b"/>
            <a:pathLst>
              <a:path w="33020" h="13335">
                <a:moveTo>
                  <a:pt x="32435" y="0"/>
                </a:moveTo>
                <a:lnTo>
                  <a:pt x="0" y="0"/>
                </a:lnTo>
                <a:lnTo>
                  <a:pt x="0" y="12788"/>
                </a:lnTo>
                <a:lnTo>
                  <a:pt x="32435" y="12788"/>
                </a:lnTo>
                <a:lnTo>
                  <a:pt x="324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92232" y="285517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32435" y="0"/>
                </a:moveTo>
                <a:lnTo>
                  <a:pt x="0" y="0"/>
                </a:lnTo>
                <a:lnTo>
                  <a:pt x="0" y="32423"/>
                </a:lnTo>
                <a:lnTo>
                  <a:pt x="32435" y="32423"/>
                </a:lnTo>
                <a:lnTo>
                  <a:pt x="324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64928" y="2800928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2785" y="0"/>
                </a:lnTo>
              </a:path>
            </a:pathLst>
          </a:custGeom>
          <a:ln w="2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95890" y="2770695"/>
            <a:ext cx="31750" cy="17145"/>
          </a:xfrm>
          <a:custGeom>
            <a:avLst/>
            <a:gdLst/>
            <a:ahLst/>
            <a:cxnLst/>
            <a:rect l="l" t="t" r="r" b="b"/>
            <a:pathLst>
              <a:path w="31750" h="17144">
                <a:moveTo>
                  <a:pt x="31178" y="0"/>
                </a:moveTo>
                <a:lnTo>
                  <a:pt x="0" y="0"/>
                </a:lnTo>
                <a:lnTo>
                  <a:pt x="0" y="17132"/>
                </a:lnTo>
                <a:lnTo>
                  <a:pt x="31178" y="17132"/>
                </a:lnTo>
                <a:lnTo>
                  <a:pt x="31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97668" y="275837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999" y="0"/>
                </a:lnTo>
              </a:path>
            </a:pathLst>
          </a:custGeom>
          <a:ln w="2463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95890" y="273046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178" y="0"/>
                </a:moveTo>
                <a:lnTo>
                  <a:pt x="0" y="0"/>
                </a:lnTo>
                <a:lnTo>
                  <a:pt x="0" y="15595"/>
                </a:lnTo>
                <a:lnTo>
                  <a:pt x="31178" y="15595"/>
                </a:lnTo>
                <a:lnTo>
                  <a:pt x="31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13886" y="2717984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186" y="0"/>
                </a:lnTo>
              </a:path>
            </a:pathLst>
          </a:custGeom>
          <a:ln w="249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73348" y="2685796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5" h="38100">
                <a:moveTo>
                  <a:pt x="0" y="38100"/>
                </a:moveTo>
                <a:lnTo>
                  <a:pt x="31800" y="38100"/>
                </a:lnTo>
                <a:lnTo>
                  <a:pt x="318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73348" y="267119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85" y="0"/>
                </a:lnTo>
              </a:path>
            </a:pathLst>
          </a:custGeom>
          <a:ln w="292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18737" y="2685237"/>
            <a:ext cx="31750" cy="39370"/>
          </a:xfrm>
          <a:custGeom>
            <a:avLst/>
            <a:gdLst/>
            <a:ahLst/>
            <a:cxnLst/>
            <a:rect l="l" t="t" r="r" b="b"/>
            <a:pathLst>
              <a:path w="31750" h="39369">
                <a:moveTo>
                  <a:pt x="31496" y="0"/>
                </a:moveTo>
                <a:lnTo>
                  <a:pt x="0" y="0"/>
                </a:lnTo>
                <a:lnTo>
                  <a:pt x="0" y="39001"/>
                </a:lnTo>
                <a:lnTo>
                  <a:pt x="31496" y="39001"/>
                </a:lnTo>
                <a:lnTo>
                  <a:pt x="314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95890" y="2691168"/>
            <a:ext cx="31750" cy="14604"/>
          </a:xfrm>
          <a:custGeom>
            <a:avLst/>
            <a:gdLst/>
            <a:ahLst/>
            <a:cxnLst/>
            <a:rect l="l" t="t" r="r" b="b"/>
            <a:pathLst>
              <a:path w="31750" h="14605">
                <a:moveTo>
                  <a:pt x="31178" y="0"/>
                </a:moveTo>
                <a:lnTo>
                  <a:pt x="0" y="0"/>
                </a:lnTo>
                <a:lnTo>
                  <a:pt x="0" y="14338"/>
                </a:lnTo>
                <a:lnTo>
                  <a:pt x="31178" y="14338"/>
                </a:lnTo>
                <a:lnTo>
                  <a:pt x="31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95268" y="2632850"/>
            <a:ext cx="33020" cy="24765"/>
          </a:xfrm>
          <a:custGeom>
            <a:avLst/>
            <a:gdLst/>
            <a:ahLst/>
            <a:cxnLst/>
            <a:rect l="l" t="t" r="r" b="b"/>
            <a:pathLst>
              <a:path w="33020" h="24764">
                <a:moveTo>
                  <a:pt x="32423" y="0"/>
                </a:moveTo>
                <a:lnTo>
                  <a:pt x="0" y="0"/>
                </a:lnTo>
                <a:lnTo>
                  <a:pt x="0" y="24333"/>
                </a:lnTo>
                <a:lnTo>
                  <a:pt x="32423" y="24333"/>
                </a:lnTo>
                <a:lnTo>
                  <a:pt x="324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2344" y="3136265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4" h="277495">
                <a:moveTo>
                  <a:pt x="138455" y="0"/>
                </a:moveTo>
                <a:lnTo>
                  <a:pt x="94961" y="6974"/>
                </a:lnTo>
                <a:lnTo>
                  <a:pt x="56987" y="26461"/>
                </a:lnTo>
                <a:lnTo>
                  <a:pt x="26915" y="56306"/>
                </a:lnTo>
                <a:lnTo>
                  <a:pt x="7125" y="94356"/>
                </a:lnTo>
                <a:lnTo>
                  <a:pt x="0" y="138455"/>
                </a:lnTo>
                <a:lnTo>
                  <a:pt x="7093" y="182303"/>
                </a:lnTo>
                <a:lnTo>
                  <a:pt x="26819" y="220315"/>
                </a:lnTo>
                <a:lnTo>
                  <a:pt x="56844" y="250246"/>
                </a:lnTo>
                <a:lnTo>
                  <a:pt x="94834" y="269851"/>
                </a:lnTo>
                <a:lnTo>
                  <a:pt x="138455" y="276885"/>
                </a:lnTo>
                <a:lnTo>
                  <a:pt x="182181" y="269820"/>
                </a:lnTo>
                <a:lnTo>
                  <a:pt x="220177" y="250154"/>
                </a:lnTo>
                <a:lnTo>
                  <a:pt x="250154" y="220177"/>
                </a:lnTo>
                <a:lnTo>
                  <a:pt x="269820" y="182181"/>
                </a:lnTo>
                <a:lnTo>
                  <a:pt x="276885" y="138455"/>
                </a:lnTo>
                <a:lnTo>
                  <a:pt x="269791" y="94483"/>
                </a:lnTo>
                <a:lnTo>
                  <a:pt x="250067" y="56449"/>
                </a:lnTo>
                <a:lnTo>
                  <a:pt x="220046" y="26556"/>
                </a:lnTo>
                <a:lnTo>
                  <a:pt x="182064" y="7006"/>
                </a:lnTo>
                <a:lnTo>
                  <a:pt x="1384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71524" y="3138144"/>
            <a:ext cx="290195" cy="280035"/>
          </a:xfrm>
          <a:custGeom>
            <a:avLst/>
            <a:gdLst/>
            <a:ahLst/>
            <a:cxnLst/>
            <a:rect l="l" t="t" r="r" b="b"/>
            <a:pathLst>
              <a:path w="290194" h="280035">
                <a:moveTo>
                  <a:pt x="277812" y="75463"/>
                </a:moveTo>
                <a:lnTo>
                  <a:pt x="12166" y="75463"/>
                </a:lnTo>
                <a:lnTo>
                  <a:pt x="12166" y="279679"/>
                </a:lnTo>
                <a:lnTo>
                  <a:pt x="43967" y="279679"/>
                </a:lnTo>
                <a:lnTo>
                  <a:pt x="43967" y="266280"/>
                </a:lnTo>
                <a:lnTo>
                  <a:pt x="277812" y="266280"/>
                </a:lnTo>
                <a:lnTo>
                  <a:pt x="277812" y="235724"/>
                </a:lnTo>
                <a:lnTo>
                  <a:pt x="43967" y="235724"/>
                </a:lnTo>
                <a:lnTo>
                  <a:pt x="43967" y="104749"/>
                </a:lnTo>
                <a:lnTo>
                  <a:pt x="277812" y="104749"/>
                </a:lnTo>
                <a:lnTo>
                  <a:pt x="277812" y="75463"/>
                </a:lnTo>
                <a:close/>
              </a:path>
              <a:path w="290194" h="280035">
                <a:moveTo>
                  <a:pt x="277812" y="266280"/>
                </a:moveTo>
                <a:lnTo>
                  <a:pt x="245706" y="266280"/>
                </a:lnTo>
                <a:lnTo>
                  <a:pt x="245706" y="279679"/>
                </a:lnTo>
                <a:lnTo>
                  <a:pt x="277812" y="279679"/>
                </a:lnTo>
                <a:lnTo>
                  <a:pt x="277812" y="266280"/>
                </a:lnTo>
                <a:close/>
              </a:path>
              <a:path w="290194" h="280035">
                <a:moveTo>
                  <a:pt x="277812" y="104749"/>
                </a:moveTo>
                <a:lnTo>
                  <a:pt x="245706" y="104749"/>
                </a:lnTo>
                <a:lnTo>
                  <a:pt x="245706" y="235724"/>
                </a:lnTo>
                <a:lnTo>
                  <a:pt x="277812" y="235724"/>
                </a:lnTo>
                <a:lnTo>
                  <a:pt x="277812" y="104749"/>
                </a:lnTo>
                <a:close/>
              </a:path>
              <a:path w="290194" h="280035">
                <a:moveTo>
                  <a:pt x="118173" y="104749"/>
                </a:moveTo>
                <a:lnTo>
                  <a:pt x="88557" y="104749"/>
                </a:lnTo>
                <a:lnTo>
                  <a:pt x="84602" y="128208"/>
                </a:lnTo>
                <a:lnTo>
                  <a:pt x="77723" y="148294"/>
                </a:lnTo>
                <a:lnTo>
                  <a:pt x="66282" y="167500"/>
                </a:lnTo>
                <a:lnTo>
                  <a:pt x="48640" y="188315"/>
                </a:lnTo>
                <a:lnTo>
                  <a:pt x="72034" y="212648"/>
                </a:lnTo>
                <a:lnTo>
                  <a:pt x="88012" y="193024"/>
                </a:lnTo>
                <a:lnTo>
                  <a:pt x="101885" y="169576"/>
                </a:lnTo>
                <a:lnTo>
                  <a:pt x="112368" y="140689"/>
                </a:lnTo>
                <a:lnTo>
                  <a:pt x="118173" y="104749"/>
                </a:lnTo>
                <a:close/>
              </a:path>
              <a:path w="290194" h="280035">
                <a:moveTo>
                  <a:pt x="185521" y="104749"/>
                </a:moveTo>
                <a:lnTo>
                  <a:pt x="154660" y="104749"/>
                </a:lnTo>
                <a:lnTo>
                  <a:pt x="154660" y="177406"/>
                </a:lnTo>
                <a:lnTo>
                  <a:pt x="157203" y="192002"/>
                </a:lnTo>
                <a:lnTo>
                  <a:pt x="164014" y="199497"/>
                </a:lnTo>
                <a:lnTo>
                  <a:pt x="173862" y="202259"/>
                </a:lnTo>
                <a:lnTo>
                  <a:pt x="185521" y="202653"/>
                </a:lnTo>
                <a:lnTo>
                  <a:pt x="221386" y="202653"/>
                </a:lnTo>
                <a:lnTo>
                  <a:pt x="227317" y="197675"/>
                </a:lnTo>
                <a:lnTo>
                  <a:pt x="231051" y="190207"/>
                </a:lnTo>
                <a:lnTo>
                  <a:pt x="233760" y="182679"/>
                </a:lnTo>
                <a:lnTo>
                  <a:pt x="235655" y="174599"/>
                </a:lnTo>
                <a:lnTo>
                  <a:pt x="185521" y="174599"/>
                </a:lnTo>
                <a:lnTo>
                  <a:pt x="185521" y="104749"/>
                </a:lnTo>
                <a:close/>
              </a:path>
              <a:path w="290194" h="280035">
                <a:moveTo>
                  <a:pt x="213271" y="137820"/>
                </a:moveTo>
                <a:lnTo>
                  <a:pt x="209854" y="174599"/>
                </a:lnTo>
                <a:lnTo>
                  <a:pt x="235655" y="174599"/>
                </a:lnTo>
                <a:lnTo>
                  <a:pt x="236354" y="171615"/>
                </a:lnTo>
                <a:lnTo>
                  <a:pt x="238246" y="158150"/>
                </a:lnTo>
                <a:lnTo>
                  <a:pt x="238848" y="143421"/>
                </a:lnTo>
                <a:lnTo>
                  <a:pt x="213271" y="137820"/>
                </a:lnTo>
                <a:close/>
              </a:path>
              <a:path w="290194" h="280035">
                <a:moveTo>
                  <a:pt x="118808" y="30568"/>
                </a:moveTo>
                <a:lnTo>
                  <a:pt x="88557" y="30568"/>
                </a:lnTo>
                <a:lnTo>
                  <a:pt x="88557" y="75463"/>
                </a:lnTo>
                <a:lnTo>
                  <a:pt x="118808" y="75463"/>
                </a:lnTo>
                <a:lnTo>
                  <a:pt x="118808" y="30568"/>
                </a:lnTo>
                <a:close/>
              </a:path>
              <a:path w="290194" h="280035">
                <a:moveTo>
                  <a:pt x="185521" y="30568"/>
                </a:moveTo>
                <a:lnTo>
                  <a:pt x="154660" y="30568"/>
                </a:lnTo>
                <a:lnTo>
                  <a:pt x="154660" y="75463"/>
                </a:lnTo>
                <a:lnTo>
                  <a:pt x="185521" y="75463"/>
                </a:lnTo>
                <a:lnTo>
                  <a:pt x="185521" y="30568"/>
                </a:lnTo>
                <a:close/>
              </a:path>
              <a:path w="290194" h="280035">
                <a:moveTo>
                  <a:pt x="289979" y="0"/>
                </a:moveTo>
                <a:lnTo>
                  <a:pt x="0" y="0"/>
                </a:lnTo>
                <a:lnTo>
                  <a:pt x="0" y="30568"/>
                </a:lnTo>
                <a:lnTo>
                  <a:pt x="289979" y="30568"/>
                </a:lnTo>
                <a:lnTo>
                  <a:pt x="2899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09585" y="3403346"/>
            <a:ext cx="34925" cy="16510"/>
          </a:xfrm>
          <a:custGeom>
            <a:avLst/>
            <a:gdLst/>
            <a:ahLst/>
            <a:cxnLst/>
            <a:rect l="l" t="t" r="r" b="b"/>
            <a:pathLst>
              <a:path w="34925" h="16510">
                <a:moveTo>
                  <a:pt x="0" y="16510"/>
                </a:moveTo>
                <a:lnTo>
                  <a:pt x="34302" y="16510"/>
                </a:lnTo>
                <a:lnTo>
                  <a:pt x="3430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09585" y="3387471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634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09585" y="3287776"/>
            <a:ext cx="34925" cy="83820"/>
          </a:xfrm>
          <a:custGeom>
            <a:avLst/>
            <a:gdLst/>
            <a:ahLst/>
            <a:cxnLst/>
            <a:rect l="l" t="t" r="r" b="b"/>
            <a:pathLst>
              <a:path w="34925" h="83820">
                <a:moveTo>
                  <a:pt x="0" y="83820"/>
                </a:moveTo>
                <a:lnTo>
                  <a:pt x="34302" y="83820"/>
                </a:lnTo>
                <a:lnTo>
                  <a:pt x="34302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09585" y="3271266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634" y="0"/>
                </a:lnTo>
              </a:path>
            </a:pathLst>
          </a:custGeom>
          <a:ln w="330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09585" y="3174746"/>
            <a:ext cx="34925" cy="80010"/>
          </a:xfrm>
          <a:custGeom>
            <a:avLst/>
            <a:gdLst/>
            <a:ahLst/>
            <a:cxnLst/>
            <a:rect l="l" t="t" r="r" b="b"/>
            <a:pathLst>
              <a:path w="34925" h="80010">
                <a:moveTo>
                  <a:pt x="0" y="80010"/>
                </a:moveTo>
                <a:lnTo>
                  <a:pt x="34302" y="80010"/>
                </a:lnTo>
                <a:lnTo>
                  <a:pt x="34302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09585" y="3158871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634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02600" y="3403181"/>
            <a:ext cx="34925" cy="16510"/>
          </a:xfrm>
          <a:custGeom>
            <a:avLst/>
            <a:gdLst/>
            <a:ahLst/>
            <a:cxnLst/>
            <a:rect l="l" t="t" r="r" b="b"/>
            <a:pathLst>
              <a:path w="34925" h="16510">
                <a:moveTo>
                  <a:pt x="34620" y="0"/>
                </a:moveTo>
                <a:lnTo>
                  <a:pt x="0" y="0"/>
                </a:lnTo>
                <a:lnTo>
                  <a:pt x="0" y="16205"/>
                </a:lnTo>
                <a:lnTo>
                  <a:pt x="34620" y="16205"/>
                </a:lnTo>
                <a:lnTo>
                  <a:pt x="346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02600" y="3287179"/>
            <a:ext cx="34925" cy="84455"/>
          </a:xfrm>
          <a:custGeom>
            <a:avLst/>
            <a:gdLst/>
            <a:ahLst/>
            <a:cxnLst/>
            <a:rect l="l" t="t" r="r" b="b"/>
            <a:pathLst>
              <a:path w="34925" h="84454">
                <a:moveTo>
                  <a:pt x="34620" y="0"/>
                </a:moveTo>
                <a:lnTo>
                  <a:pt x="0" y="0"/>
                </a:lnTo>
                <a:lnTo>
                  <a:pt x="0" y="83883"/>
                </a:lnTo>
                <a:lnTo>
                  <a:pt x="34620" y="83883"/>
                </a:lnTo>
                <a:lnTo>
                  <a:pt x="346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02600" y="3174606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34620" y="0"/>
                </a:moveTo>
                <a:lnTo>
                  <a:pt x="0" y="0"/>
                </a:lnTo>
                <a:lnTo>
                  <a:pt x="0" y="80759"/>
                </a:lnTo>
                <a:lnTo>
                  <a:pt x="34620" y="80759"/>
                </a:lnTo>
                <a:lnTo>
                  <a:pt x="346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80933" y="3127845"/>
            <a:ext cx="300990" cy="293370"/>
          </a:xfrm>
          <a:custGeom>
            <a:avLst/>
            <a:gdLst/>
            <a:ahLst/>
            <a:cxnLst/>
            <a:rect l="l" t="t" r="r" b="b"/>
            <a:pathLst>
              <a:path w="300989" h="293370">
                <a:moveTo>
                  <a:pt x="166509" y="241033"/>
                </a:moveTo>
                <a:lnTo>
                  <a:pt x="134391" y="241033"/>
                </a:lnTo>
                <a:lnTo>
                  <a:pt x="134391" y="293103"/>
                </a:lnTo>
                <a:lnTo>
                  <a:pt x="166509" y="293103"/>
                </a:lnTo>
                <a:lnTo>
                  <a:pt x="166509" y="241033"/>
                </a:lnTo>
                <a:close/>
              </a:path>
              <a:path w="300989" h="293370">
                <a:moveTo>
                  <a:pt x="180847" y="83870"/>
                </a:moveTo>
                <a:lnTo>
                  <a:pt x="120053" y="83870"/>
                </a:lnTo>
                <a:lnTo>
                  <a:pt x="97478" y="122374"/>
                </a:lnTo>
                <a:lnTo>
                  <a:pt x="70899" y="155203"/>
                </a:lnTo>
                <a:lnTo>
                  <a:pt x="38884" y="184636"/>
                </a:lnTo>
                <a:lnTo>
                  <a:pt x="0" y="212953"/>
                </a:lnTo>
                <a:lnTo>
                  <a:pt x="18707" y="244132"/>
                </a:lnTo>
                <a:lnTo>
                  <a:pt x="53095" y="217011"/>
                </a:lnTo>
                <a:lnTo>
                  <a:pt x="83797" y="186178"/>
                </a:lnTo>
                <a:lnTo>
                  <a:pt x="110875" y="150959"/>
                </a:lnTo>
                <a:lnTo>
                  <a:pt x="134391" y="110680"/>
                </a:lnTo>
                <a:lnTo>
                  <a:pt x="196909" y="110680"/>
                </a:lnTo>
                <a:lnTo>
                  <a:pt x="180847" y="83870"/>
                </a:lnTo>
                <a:close/>
              </a:path>
              <a:path w="300989" h="293370">
                <a:moveTo>
                  <a:pt x="196909" y="110680"/>
                </a:moveTo>
                <a:lnTo>
                  <a:pt x="166509" y="110680"/>
                </a:lnTo>
                <a:lnTo>
                  <a:pt x="195117" y="158153"/>
                </a:lnTo>
                <a:lnTo>
                  <a:pt x="225828" y="195303"/>
                </a:lnTo>
                <a:lnTo>
                  <a:pt x="255953" y="223505"/>
                </a:lnTo>
                <a:lnTo>
                  <a:pt x="282803" y="244132"/>
                </a:lnTo>
                <a:lnTo>
                  <a:pt x="300888" y="209232"/>
                </a:lnTo>
                <a:lnTo>
                  <a:pt x="266871" y="186789"/>
                </a:lnTo>
                <a:lnTo>
                  <a:pt x="234786" y="159291"/>
                </a:lnTo>
                <a:lnTo>
                  <a:pt x="205742" y="125423"/>
                </a:lnTo>
                <a:lnTo>
                  <a:pt x="196909" y="110680"/>
                </a:lnTo>
                <a:close/>
              </a:path>
              <a:path w="300989" h="293370">
                <a:moveTo>
                  <a:pt x="230733" y="209854"/>
                </a:moveTo>
                <a:lnTo>
                  <a:pt x="72034" y="209854"/>
                </a:lnTo>
                <a:lnTo>
                  <a:pt x="72034" y="241033"/>
                </a:lnTo>
                <a:lnTo>
                  <a:pt x="230733" y="241033"/>
                </a:lnTo>
                <a:lnTo>
                  <a:pt x="230733" y="209854"/>
                </a:lnTo>
                <a:close/>
              </a:path>
              <a:path w="300989" h="293370">
                <a:moveTo>
                  <a:pt x="166509" y="110680"/>
                </a:moveTo>
                <a:lnTo>
                  <a:pt x="134391" y="110680"/>
                </a:lnTo>
                <a:lnTo>
                  <a:pt x="134391" y="209854"/>
                </a:lnTo>
                <a:lnTo>
                  <a:pt x="166509" y="209854"/>
                </a:lnTo>
                <a:lnTo>
                  <a:pt x="166509" y="110680"/>
                </a:lnTo>
                <a:close/>
              </a:path>
              <a:path w="300989" h="293370">
                <a:moveTo>
                  <a:pt x="297154" y="52070"/>
                </a:moveTo>
                <a:lnTo>
                  <a:pt x="4051" y="52070"/>
                </a:lnTo>
                <a:lnTo>
                  <a:pt x="4051" y="83870"/>
                </a:lnTo>
                <a:lnTo>
                  <a:pt x="297154" y="83870"/>
                </a:lnTo>
                <a:lnTo>
                  <a:pt x="297154" y="52070"/>
                </a:lnTo>
                <a:close/>
              </a:path>
              <a:path w="300989" h="293370">
                <a:moveTo>
                  <a:pt x="166509" y="0"/>
                </a:moveTo>
                <a:lnTo>
                  <a:pt x="134391" y="0"/>
                </a:lnTo>
                <a:lnTo>
                  <a:pt x="134391" y="52070"/>
                </a:lnTo>
                <a:lnTo>
                  <a:pt x="166509" y="52070"/>
                </a:lnTo>
                <a:lnTo>
                  <a:pt x="166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95601" y="3128150"/>
            <a:ext cx="297180" cy="294005"/>
          </a:xfrm>
          <a:custGeom>
            <a:avLst/>
            <a:gdLst/>
            <a:ahLst/>
            <a:cxnLst/>
            <a:rect l="l" t="t" r="r" b="b"/>
            <a:pathLst>
              <a:path w="297180" h="294004">
                <a:moveTo>
                  <a:pt x="254127" y="52095"/>
                </a:moveTo>
                <a:lnTo>
                  <a:pt x="38049" y="52095"/>
                </a:lnTo>
                <a:lnTo>
                  <a:pt x="38049" y="103543"/>
                </a:lnTo>
                <a:lnTo>
                  <a:pt x="254127" y="103543"/>
                </a:lnTo>
                <a:lnTo>
                  <a:pt x="254127" y="84836"/>
                </a:lnTo>
                <a:lnTo>
                  <a:pt x="69850" y="84836"/>
                </a:lnTo>
                <a:lnTo>
                  <a:pt x="69850" y="70802"/>
                </a:lnTo>
                <a:lnTo>
                  <a:pt x="254127" y="70802"/>
                </a:lnTo>
                <a:lnTo>
                  <a:pt x="254127" y="52095"/>
                </a:lnTo>
                <a:close/>
              </a:path>
              <a:path w="297180" h="294004">
                <a:moveTo>
                  <a:pt x="254127" y="70802"/>
                </a:moveTo>
                <a:lnTo>
                  <a:pt x="222948" y="70802"/>
                </a:lnTo>
                <a:lnTo>
                  <a:pt x="222948" y="84836"/>
                </a:lnTo>
                <a:lnTo>
                  <a:pt x="254127" y="84836"/>
                </a:lnTo>
                <a:lnTo>
                  <a:pt x="254127" y="70802"/>
                </a:lnTo>
                <a:close/>
              </a:path>
              <a:path w="297180" h="294004">
                <a:moveTo>
                  <a:pt x="182248" y="235127"/>
                </a:moveTo>
                <a:lnTo>
                  <a:pt x="154660" y="235127"/>
                </a:lnTo>
                <a:lnTo>
                  <a:pt x="154978" y="236664"/>
                </a:lnTo>
                <a:lnTo>
                  <a:pt x="155270" y="238848"/>
                </a:lnTo>
                <a:lnTo>
                  <a:pt x="155270" y="241033"/>
                </a:lnTo>
                <a:lnTo>
                  <a:pt x="153625" y="250658"/>
                </a:lnTo>
                <a:lnTo>
                  <a:pt x="148885" y="258151"/>
                </a:lnTo>
                <a:lnTo>
                  <a:pt x="141339" y="263012"/>
                </a:lnTo>
                <a:lnTo>
                  <a:pt x="131279" y="264744"/>
                </a:lnTo>
                <a:lnTo>
                  <a:pt x="107899" y="264744"/>
                </a:lnTo>
                <a:lnTo>
                  <a:pt x="113182" y="293420"/>
                </a:lnTo>
                <a:lnTo>
                  <a:pt x="139700" y="293420"/>
                </a:lnTo>
                <a:lnTo>
                  <a:pt x="144272" y="293060"/>
                </a:lnTo>
                <a:lnTo>
                  <a:pt x="177498" y="273116"/>
                </a:lnTo>
                <a:lnTo>
                  <a:pt x="183654" y="246659"/>
                </a:lnTo>
                <a:lnTo>
                  <a:pt x="182248" y="235127"/>
                </a:lnTo>
                <a:close/>
              </a:path>
              <a:path w="297180" h="294004">
                <a:moveTo>
                  <a:pt x="173735" y="205181"/>
                </a:moveTo>
                <a:lnTo>
                  <a:pt x="142189" y="205181"/>
                </a:lnTo>
                <a:lnTo>
                  <a:pt x="146240" y="211416"/>
                </a:lnTo>
                <a:lnTo>
                  <a:pt x="147180" y="212648"/>
                </a:lnTo>
                <a:lnTo>
                  <a:pt x="149047" y="217017"/>
                </a:lnTo>
                <a:lnTo>
                  <a:pt x="123604" y="231094"/>
                </a:lnTo>
                <a:lnTo>
                  <a:pt x="89134" y="245670"/>
                </a:lnTo>
                <a:lnTo>
                  <a:pt x="47359" y="258553"/>
                </a:lnTo>
                <a:lnTo>
                  <a:pt x="0" y="267550"/>
                </a:lnTo>
                <a:lnTo>
                  <a:pt x="11239" y="290931"/>
                </a:lnTo>
                <a:lnTo>
                  <a:pt x="54557" y="280456"/>
                </a:lnTo>
                <a:lnTo>
                  <a:pt x="93346" y="267234"/>
                </a:lnTo>
                <a:lnTo>
                  <a:pt x="126937" y="251910"/>
                </a:lnTo>
                <a:lnTo>
                  <a:pt x="154660" y="235127"/>
                </a:lnTo>
                <a:lnTo>
                  <a:pt x="182248" y="235127"/>
                </a:lnTo>
                <a:lnTo>
                  <a:pt x="181014" y="225001"/>
                </a:lnTo>
                <a:lnTo>
                  <a:pt x="173735" y="205181"/>
                </a:lnTo>
                <a:close/>
              </a:path>
              <a:path w="297180" h="294004">
                <a:moveTo>
                  <a:pt x="190525" y="167754"/>
                </a:moveTo>
                <a:lnTo>
                  <a:pt x="165887" y="167754"/>
                </a:lnTo>
                <a:lnTo>
                  <a:pt x="174372" y="193669"/>
                </a:lnTo>
                <a:lnTo>
                  <a:pt x="193089" y="225172"/>
                </a:lnTo>
                <a:lnTo>
                  <a:pt x="225984" y="258151"/>
                </a:lnTo>
                <a:lnTo>
                  <a:pt x="276898" y="288429"/>
                </a:lnTo>
                <a:lnTo>
                  <a:pt x="296837" y="261619"/>
                </a:lnTo>
                <a:lnTo>
                  <a:pt x="276644" y="253974"/>
                </a:lnTo>
                <a:lnTo>
                  <a:pt x="258095" y="244932"/>
                </a:lnTo>
                <a:lnTo>
                  <a:pt x="240365" y="233555"/>
                </a:lnTo>
                <a:lnTo>
                  <a:pt x="222631" y="218909"/>
                </a:lnTo>
                <a:lnTo>
                  <a:pt x="237929" y="211109"/>
                </a:lnTo>
                <a:lnTo>
                  <a:pt x="249487" y="204600"/>
                </a:lnTo>
                <a:lnTo>
                  <a:pt x="255248" y="200825"/>
                </a:lnTo>
                <a:lnTo>
                  <a:pt x="206730" y="200825"/>
                </a:lnTo>
                <a:lnTo>
                  <a:pt x="200428" y="190969"/>
                </a:lnTo>
                <a:lnTo>
                  <a:pt x="195822" y="182075"/>
                </a:lnTo>
                <a:lnTo>
                  <a:pt x="192619" y="174287"/>
                </a:lnTo>
                <a:lnTo>
                  <a:pt x="190525" y="167754"/>
                </a:lnTo>
                <a:close/>
              </a:path>
              <a:path w="297180" h="294004">
                <a:moveTo>
                  <a:pt x="159423" y="183984"/>
                </a:moveTo>
                <a:lnTo>
                  <a:pt x="122237" y="183984"/>
                </a:lnTo>
                <a:lnTo>
                  <a:pt x="126318" y="187444"/>
                </a:lnTo>
                <a:lnTo>
                  <a:pt x="130644" y="191769"/>
                </a:lnTo>
                <a:lnTo>
                  <a:pt x="108996" y="202107"/>
                </a:lnTo>
                <a:lnTo>
                  <a:pt x="80448" y="212739"/>
                </a:lnTo>
                <a:lnTo>
                  <a:pt x="45584" y="222554"/>
                </a:lnTo>
                <a:lnTo>
                  <a:pt x="4991" y="230441"/>
                </a:lnTo>
                <a:lnTo>
                  <a:pt x="13411" y="251650"/>
                </a:lnTo>
                <a:lnTo>
                  <a:pt x="48929" y="243246"/>
                </a:lnTo>
                <a:lnTo>
                  <a:pt x="84005" y="231921"/>
                </a:lnTo>
                <a:lnTo>
                  <a:pt x="115979" y="218842"/>
                </a:lnTo>
                <a:lnTo>
                  <a:pt x="142189" y="205181"/>
                </a:lnTo>
                <a:lnTo>
                  <a:pt x="173735" y="205181"/>
                </a:lnTo>
                <a:lnTo>
                  <a:pt x="173521" y="204600"/>
                </a:lnTo>
                <a:lnTo>
                  <a:pt x="161821" y="186366"/>
                </a:lnTo>
                <a:lnTo>
                  <a:pt x="159423" y="183984"/>
                </a:lnTo>
                <a:close/>
              </a:path>
              <a:path w="297180" h="294004">
                <a:moveTo>
                  <a:pt x="151853" y="167754"/>
                </a:moveTo>
                <a:lnTo>
                  <a:pt x="105079" y="167754"/>
                </a:lnTo>
                <a:lnTo>
                  <a:pt x="76548" y="179285"/>
                </a:lnTo>
                <a:lnTo>
                  <a:pt x="47752" y="186483"/>
                </a:lnTo>
                <a:lnTo>
                  <a:pt x="23223" y="190399"/>
                </a:lnTo>
                <a:lnTo>
                  <a:pt x="7493" y="192087"/>
                </a:lnTo>
                <a:lnTo>
                  <a:pt x="16535" y="215163"/>
                </a:lnTo>
                <a:lnTo>
                  <a:pt x="44095" y="209897"/>
                </a:lnTo>
                <a:lnTo>
                  <a:pt x="70548" y="203198"/>
                </a:lnTo>
                <a:lnTo>
                  <a:pt x="96420" y="194687"/>
                </a:lnTo>
                <a:lnTo>
                  <a:pt x="122237" y="183984"/>
                </a:lnTo>
                <a:lnTo>
                  <a:pt x="159423" y="183984"/>
                </a:lnTo>
                <a:lnTo>
                  <a:pt x="146558" y="171208"/>
                </a:lnTo>
                <a:lnTo>
                  <a:pt x="147802" y="170561"/>
                </a:lnTo>
                <a:lnTo>
                  <a:pt x="149987" y="169316"/>
                </a:lnTo>
                <a:lnTo>
                  <a:pt x="151853" y="167754"/>
                </a:lnTo>
                <a:close/>
              </a:path>
              <a:path w="297180" h="294004">
                <a:moveTo>
                  <a:pt x="251002" y="171500"/>
                </a:moveTo>
                <a:lnTo>
                  <a:pt x="241584" y="179192"/>
                </a:lnTo>
                <a:lnTo>
                  <a:pt x="229685" y="187444"/>
                </a:lnTo>
                <a:lnTo>
                  <a:pt x="217377" y="195055"/>
                </a:lnTo>
                <a:lnTo>
                  <a:pt x="206730" y="200825"/>
                </a:lnTo>
                <a:lnTo>
                  <a:pt x="255248" y="200825"/>
                </a:lnTo>
                <a:lnTo>
                  <a:pt x="259987" y="197719"/>
                </a:lnTo>
                <a:lnTo>
                  <a:pt x="272821" y="188340"/>
                </a:lnTo>
                <a:lnTo>
                  <a:pt x="251002" y="171500"/>
                </a:lnTo>
                <a:close/>
              </a:path>
              <a:path w="297180" h="294004">
                <a:moveTo>
                  <a:pt x="245389" y="149377"/>
                </a:moveTo>
                <a:lnTo>
                  <a:pt x="48018" y="149377"/>
                </a:lnTo>
                <a:lnTo>
                  <a:pt x="48018" y="167754"/>
                </a:lnTo>
                <a:lnTo>
                  <a:pt x="245389" y="167754"/>
                </a:lnTo>
                <a:lnTo>
                  <a:pt x="245389" y="149377"/>
                </a:lnTo>
                <a:close/>
              </a:path>
              <a:path w="297180" h="294004">
                <a:moveTo>
                  <a:pt x="287489" y="114134"/>
                </a:moveTo>
                <a:lnTo>
                  <a:pt x="7175" y="114134"/>
                </a:lnTo>
                <a:lnTo>
                  <a:pt x="7175" y="166192"/>
                </a:lnTo>
                <a:lnTo>
                  <a:pt x="38049" y="166192"/>
                </a:lnTo>
                <a:lnTo>
                  <a:pt x="38049" y="136283"/>
                </a:lnTo>
                <a:lnTo>
                  <a:pt x="287489" y="136283"/>
                </a:lnTo>
                <a:lnTo>
                  <a:pt x="287489" y="114134"/>
                </a:lnTo>
                <a:close/>
              </a:path>
              <a:path w="297180" h="294004">
                <a:moveTo>
                  <a:pt x="287489" y="136283"/>
                </a:moveTo>
                <a:lnTo>
                  <a:pt x="257556" y="136283"/>
                </a:lnTo>
                <a:lnTo>
                  <a:pt x="257556" y="166192"/>
                </a:lnTo>
                <a:lnTo>
                  <a:pt x="287489" y="166192"/>
                </a:lnTo>
                <a:lnTo>
                  <a:pt x="287489" y="136283"/>
                </a:lnTo>
                <a:close/>
              </a:path>
              <a:path w="297180" h="294004">
                <a:moveTo>
                  <a:pt x="294652" y="17792"/>
                </a:moveTo>
                <a:lnTo>
                  <a:pt x="1244" y="17792"/>
                </a:lnTo>
                <a:lnTo>
                  <a:pt x="1244" y="41478"/>
                </a:lnTo>
                <a:lnTo>
                  <a:pt x="294652" y="41478"/>
                </a:lnTo>
                <a:lnTo>
                  <a:pt x="294652" y="17792"/>
                </a:lnTo>
                <a:close/>
              </a:path>
              <a:path w="297180" h="294004">
                <a:moveTo>
                  <a:pt x="164007" y="0"/>
                </a:moveTo>
                <a:lnTo>
                  <a:pt x="131584" y="0"/>
                </a:lnTo>
                <a:lnTo>
                  <a:pt x="131584" y="17792"/>
                </a:lnTo>
                <a:lnTo>
                  <a:pt x="164007" y="17792"/>
                </a:lnTo>
                <a:lnTo>
                  <a:pt x="1640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10904" y="3140011"/>
            <a:ext cx="290195" cy="280035"/>
          </a:xfrm>
          <a:custGeom>
            <a:avLst/>
            <a:gdLst/>
            <a:ahLst/>
            <a:cxnLst/>
            <a:rect l="l" t="t" r="r" b="b"/>
            <a:pathLst>
              <a:path w="290194" h="280035">
                <a:moveTo>
                  <a:pt x="276885" y="60794"/>
                </a:moveTo>
                <a:lnTo>
                  <a:pt x="11849" y="60794"/>
                </a:lnTo>
                <a:lnTo>
                  <a:pt x="11849" y="279996"/>
                </a:lnTo>
                <a:lnTo>
                  <a:pt x="43662" y="279996"/>
                </a:lnTo>
                <a:lnTo>
                  <a:pt x="43662" y="89166"/>
                </a:lnTo>
                <a:lnTo>
                  <a:pt x="276885" y="89166"/>
                </a:lnTo>
                <a:lnTo>
                  <a:pt x="276885" y="60794"/>
                </a:lnTo>
                <a:close/>
              </a:path>
              <a:path w="290194" h="280035">
                <a:moveTo>
                  <a:pt x="276885" y="89166"/>
                </a:moveTo>
                <a:lnTo>
                  <a:pt x="244767" y="89166"/>
                </a:lnTo>
                <a:lnTo>
                  <a:pt x="244767" y="247573"/>
                </a:lnTo>
                <a:lnTo>
                  <a:pt x="194881" y="247573"/>
                </a:lnTo>
                <a:lnTo>
                  <a:pt x="199859" y="279996"/>
                </a:lnTo>
                <a:lnTo>
                  <a:pt x="246329" y="279996"/>
                </a:lnTo>
                <a:lnTo>
                  <a:pt x="259129" y="278395"/>
                </a:lnTo>
                <a:lnTo>
                  <a:pt x="268741" y="273491"/>
                </a:lnTo>
                <a:lnTo>
                  <a:pt x="274786" y="265134"/>
                </a:lnTo>
                <a:lnTo>
                  <a:pt x="276885" y="253174"/>
                </a:lnTo>
                <a:lnTo>
                  <a:pt x="276885" y="89166"/>
                </a:lnTo>
                <a:close/>
              </a:path>
              <a:path w="290194" h="280035">
                <a:moveTo>
                  <a:pt x="159639" y="89166"/>
                </a:moveTo>
                <a:lnTo>
                  <a:pt x="129095" y="89166"/>
                </a:lnTo>
                <a:lnTo>
                  <a:pt x="129095" y="277520"/>
                </a:lnTo>
                <a:lnTo>
                  <a:pt x="159639" y="277520"/>
                </a:lnTo>
                <a:lnTo>
                  <a:pt x="159639" y="89166"/>
                </a:lnTo>
                <a:close/>
              </a:path>
              <a:path w="290194" h="280035">
                <a:moveTo>
                  <a:pt x="72021" y="172440"/>
                </a:moveTo>
                <a:lnTo>
                  <a:pt x="52387" y="195808"/>
                </a:lnTo>
                <a:lnTo>
                  <a:pt x="67808" y="206857"/>
                </a:lnTo>
                <a:lnTo>
                  <a:pt x="82003" y="218727"/>
                </a:lnTo>
                <a:lnTo>
                  <a:pt x="93160" y="228960"/>
                </a:lnTo>
                <a:lnTo>
                  <a:pt x="99466" y="235102"/>
                </a:lnTo>
                <a:lnTo>
                  <a:pt x="118808" y="210464"/>
                </a:lnTo>
                <a:lnTo>
                  <a:pt x="110749" y="203199"/>
                </a:lnTo>
                <a:lnTo>
                  <a:pt x="99506" y="193543"/>
                </a:lnTo>
                <a:lnTo>
                  <a:pt x="86216" y="182841"/>
                </a:lnTo>
                <a:lnTo>
                  <a:pt x="72021" y="172440"/>
                </a:lnTo>
                <a:close/>
              </a:path>
              <a:path w="290194" h="280035">
                <a:moveTo>
                  <a:pt x="186474" y="169316"/>
                </a:moveTo>
                <a:lnTo>
                  <a:pt x="166497" y="192379"/>
                </a:lnTo>
                <a:lnTo>
                  <a:pt x="179108" y="201640"/>
                </a:lnTo>
                <a:lnTo>
                  <a:pt x="190903" y="211285"/>
                </a:lnTo>
                <a:lnTo>
                  <a:pt x="202112" y="221456"/>
                </a:lnTo>
                <a:lnTo>
                  <a:pt x="212966" y="232295"/>
                </a:lnTo>
                <a:lnTo>
                  <a:pt x="232918" y="207340"/>
                </a:lnTo>
                <a:lnTo>
                  <a:pt x="227066" y="201572"/>
                </a:lnTo>
                <a:lnTo>
                  <a:pt x="218349" y="193705"/>
                </a:lnTo>
                <a:lnTo>
                  <a:pt x="205305" y="183149"/>
                </a:lnTo>
                <a:lnTo>
                  <a:pt x="186474" y="169316"/>
                </a:lnTo>
                <a:close/>
              </a:path>
              <a:path w="290194" h="280035">
                <a:moveTo>
                  <a:pt x="72021" y="104774"/>
                </a:moveTo>
                <a:lnTo>
                  <a:pt x="53314" y="126276"/>
                </a:lnTo>
                <a:lnTo>
                  <a:pt x="70930" y="140631"/>
                </a:lnTo>
                <a:lnTo>
                  <a:pt x="83405" y="151774"/>
                </a:lnTo>
                <a:lnTo>
                  <a:pt x="91906" y="160226"/>
                </a:lnTo>
                <a:lnTo>
                  <a:pt x="97599" y="166509"/>
                </a:lnTo>
                <a:lnTo>
                  <a:pt x="117856" y="142798"/>
                </a:lnTo>
                <a:lnTo>
                  <a:pt x="112323" y="136771"/>
                </a:lnTo>
                <a:lnTo>
                  <a:pt x="104416" y="129397"/>
                </a:lnTo>
                <a:lnTo>
                  <a:pt x="91770" y="119217"/>
                </a:lnTo>
                <a:lnTo>
                  <a:pt x="72021" y="104774"/>
                </a:lnTo>
                <a:close/>
              </a:path>
              <a:path w="290194" h="280035">
                <a:moveTo>
                  <a:pt x="189572" y="102882"/>
                </a:moveTo>
                <a:lnTo>
                  <a:pt x="170561" y="124091"/>
                </a:lnTo>
                <a:lnTo>
                  <a:pt x="180342" y="131562"/>
                </a:lnTo>
                <a:lnTo>
                  <a:pt x="191327" y="141016"/>
                </a:lnTo>
                <a:lnTo>
                  <a:pt x="202609" y="151986"/>
                </a:lnTo>
                <a:lnTo>
                  <a:pt x="213283" y="164007"/>
                </a:lnTo>
                <a:lnTo>
                  <a:pt x="233845" y="140614"/>
                </a:lnTo>
                <a:lnTo>
                  <a:pt x="220701" y="127978"/>
                </a:lnTo>
                <a:lnTo>
                  <a:pt x="207032" y="116385"/>
                </a:lnTo>
                <a:lnTo>
                  <a:pt x="195701" y="107474"/>
                </a:lnTo>
                <a:lnTo>
                  <a:pt x="189572" y="102882"/>
                </a:lnTo>
                <a:close/>
              </a:path>
              <a:path w="290194" h="280035">
                <a:moveTo>
                  <a:pt x="159639" y="29616"/>
                </a:moveTo>
                <a:lnTo>
                  <a:pt x="129095" y="29616"/>
                </a:lnTo>
                <a:lnTo>
                  <a:pt x="129095" y="60794"/>
                </a:lnTo>
                <a:lnTo>
                  <a:pt x="159639" y="60794"/>
                </a:lnTo>
                <a:lnTo>
                  <a:pt x="159639" y="29616"/>
                </a:lnTo>
                <a:close/>
              </a:path>
              <a:path w="290194" h="280035">
                <a:moveTo>
                  <a:pt x="289674" y="0"/>
                </a:moveTo>
                <a:lnTo>
                  <a:pt x="0" y="0"/>
                </a:lnTo>
                <a:lnTo>
                  <a:pt x="0" y="29616"/>
                </a:lnTo>
                <a:lnTo>
                  <a:pt x="289674" y="29616"/>
                </a:lnTo>
                <a:lnTo>
                  <a:pt x="2896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19032" y="3126613"/>
            <a:ext cx="297180" cy="295910"/>
          </a:xfrm>
          <a:custGeom>
            <a:avLst/>
            <a:gdLst/>
            <a:ahLst/>
            <a:cxnLst/>
            <a:rect l="l" t="t" r="r" b="b"/>
            <a:pathLst>
              <a:path w="297180" h="295910">
                <a:moveTo>
                  <a:pt x="164007" y="123774"/>
                </a:moveTo>
                <a:lnTo>
                  <a:pt x="131571" y="123774"/>
                </a:lnTo>
                <a:lnTo>
                  <a:pt x="120914" y="182531"/>
                </a:lnTo>
                <a:lnTo>
                  <a:pt x="93431" y="221623"/>
                </a:lnTo>
                <a:lnTo>
                  <a:pt x="58120" y="245179"/>
                </a:lnTo>
                <a:lnTo>
                  <a:pt x="23977" y="257329"/>
                </a:lnTo>
                <a:lnTo>
                  <a:pt x="0" y="262204"/>
                </a:lnTo>
                <a:lnTo>
                  <a:pt x="16827" y="295897"/>
                </a:lnTo>
                <a:lnTo>
                  <a:pt x="58357" y="281277"/>
                </a:lnTo>
                <a:lnTo>
                  <a:pt x="96227" y="260080"/>
                </a:lnTo>
                <a:lnTo>
                  <a:pt x="127373" y="231925"/>
                </a:lnTo>
                <a:lnTo>
                  <a:pt x="148729" y="196430"/>
                </a:lnTo>
                <a:lnTo>
                  <a:pt x="183550" y="196430"/>
                </a:lnTo>
                <a:lnTo>
                  <a:pt x="173660" y="181365"/>
                </a:lnTo>
                <a:lnTo>
                  <a:pt x="164007" y="123774"/>
                </a:lnTo>
                <a:close/>
              </a:path>
              <a:path w="297180" h="295910">
                <a:moveTo>
                  <a:pt x="183550" y="196430"/>
                </a:moveTo>
                <a:lnTo>
                  <a:pt x="148729" y="196430"/>
                </a:lnTo>
                <a:lnTo>
                  <a:pt x="161963" y="221389"/>
                </a:lnTo>
                <a:lnTo>
                  <a:pt x="185164" y="248140"/>
                </a:lnTo>
                <a:lnTo>
                  <a:pt x="223040" y="273903"/>
                </a:lnTo>
                <a:lnTo>
                  <a:pt x="280301" y="295897"/>
                </a:lnTo>
                <a:lnTo>
                  <a:pt x="297141" y="262204"/>
                </a:lnTo>
                <a:lnTo>
                  <a:pt x="267877" y="256251"/>
                </a:lnTo>
                <a:lnTo>
                  <a:pt x="232764" y="243518"/>
                </a:lnTo>
                <a:lnTo>
                  <a:pt x="198969" y="219918"/>
                </a:lnTo>
                <a:lnTo>
                  <a:pt x="183550" y="196430"/>
                </a:lnTo>
                <a:close/>
              </a:path>
              <a:path w="297180" h="295910">
                <a:moveTo>
                  <a:pt x="40208" y="132181"/>
                </a:moveTo>
                <a:lnTo>
                  <a:pt x="14643" y="150583"/>
                </a:lnTo>
                <a:lnTo>
                  <a:pt x="30222" y="171647"/>
                </a:lnTo>
                <a:lnTo>
                  <a:pt x="41502" y="188358"/>
                </a:lnTo>
                <a:lnTo>
                  <a:pt x="49331" y="201152"/>
                </a:lnTo>
                <a:lnTo>
                  <a:pt x="54559" y="210464"/>
                </a:lnTo>
                <a:lnTo>
                  <a:pt x="82308" y="190500"/>
                </a:lnTo>
                <a:lnTo>
                  <a:pt x="74339" y="177530"/>
                </a:lnTo>
                <a:lnTo>
                  <a:pt x="62782" y="160874"/>
                </a:lnTo>
                <a:lnTo>
                  <a:pt x="50343" y="144279"/>
                </a:lnTo>
                <a:lnTo>
                  <a:pt x="40208" y="132181"/>
                </a:lnTo>
                <a:close/>
              </a:path>
              <a:path w="297180" h="295910">
                <a:moveTo>
                  <a:pt x="249123" y="132181"/>
                </a:moveTo>
                <a:lnTo>
                  <a:pt x="240706" y="146986"/>
                </a:lnTo>
                <a:lnTo>
                  <a:pt x="230449" y="162667"/>
                </a:lnTo>
                <a:lnTo>
                  <a:pt x="219785" y="177530"/>
                </a:lnTo>
                <a:lnTo>
                  <a:pt x="210146" y="189877"/>
                </a:lnTo>
                <a:lnTo>
                  <a:pt x="237286" y="208584"/>
                </a:lnTo>
                <a:lnTo>
                  <a:pt x="249899" y="192999"/>
                </a:lnTo>
                <a:lnTo>
                  <a:pt x="261553" y="176972"/>
                </a:lnTo>
                <a:lnTo>
                  <a:pt x="271516" y="161705"/>
                </a:lnTo>
                <a:lnTo>
                  <a:pt x="279057" y="148399"/>
                </a:lnTo>
                <a:lnTo>
                  <a:pt x="249123" y="132181"/>
                </a:lnTo>
                <a:close/>
              </a:path>
              <a:path w="297180" h="295910">
                <a:moveTo>
                  <a:pt x="256933" y="292"/>
                </a:moveTo>
                <a:lnTo>
                  <a:pt x="246577" y="13909"/>
                </a:lnTo>
                <a:lnTo>
                  <a:pt x="233768" y="29681"/>
                </a:lnTo>
                <a:lnTo>
                  <a:pt x="219174" y="46538"/>
                </a:lnTo>
                <a:lnTo>
                  <a:pt x="203593" y="63271"/>
                </a:lnTo>
                <a:lnTo>
                  <a:pt x="212060" y="71844"/>
                </a:lnTo>
                <a:lnTo>
                  <a:pt x="225701" y="86467"/>
                </a:lnTo>
                <a:lnTo>
                  <a:pt x="241623" y="105244"/>
                </a:lnTo>
                <a:lnTo>
                  <a:pt x="256933" y="126276"/>
                </a:lnTo>
                <a:lnTo>
                  <a:pt x="283425" y="103835"/>
                </a:lnTo>
                <a:lnTo>
                  <a:pt x="275677" y="94303"/>
                </a:lnTo>
                <a:lnTo>
                  <a:pt x="267054" y="84483"/>
                </a:lnTo>
                <a:lnTo>
                  <a:pt x="257027" y="73735"/>
                </a:lnTo>
                <a:lnTo>
                  <a:pt x="245071" y="61417"/>
                </a:lnTo>
                <a:lnTo>
                  <a:pt x="258325" y="48661"/>
                </a:lnTo>
                <a:lnTo>
                  <a:pt x="271111" y="35113"/>
                </a:lnTo>
                <a:lnTo>
                  <a:pt x="280856" y="24192"/>
                </a:lnTo>
                <a:lnTo>
                  <a:pt x="284988" y="19316"/>
                </a:lnTo>
                <a:lnTo>
                  <a:pt x="256933" y="292"/>
                </a:lnTo>
                <a:close/>
              </a:path>
              <a:path w="297180" h="295910">
                <a:moveTo>
                  <a:pt x="57378" y="1536"/>
                </a:moveTo>
                <a:lnTo>
                  <a:pt x="50363" y="10769"/>
                </a:lnTo>
                <a:lnTo>
                  <a:pt x="38935" y="25290"/>
                </a:lnTo>
                <a:lnTo>
                  <a:pt x="24178" y="42904"/>
                </a:lnTo>
                <a:lnTo>
                  <a:pt x="7175" y="61417"/>
                </a:lnTo>
                <a:lnTo>
                  <a:pt x="27380" y="83921"/>
                </a:lnTo>
                <a:lnTo>
                  <a:pt x="41625" y="101363"/>
                </a:lnTo>
                <a:lnTo>
                  <a:pt x="51197" y="114422"/>
                </a:lnTo>
                <a:lnTo>
                  <a:pt x="57378" y="123774"/>
                </a:lnTo>
                <a:lnTo>
                  <a:pt x="85432" y="103505"/>
                </a:lnTo>
                <a:lnTo>
                  <a:pt x="73314" y="88494"/>
                </a:lnTo>
                <a:lnTo>
                  <a:pt x="64733" y="78168"/>
                </a:lnTo>
                <a:lnTo>
                  <a:pt x="57145" y="69832"/>
                </a:lnTo>
                <a:lnTo>
                  <a:pt x="48005" y="60794"/>
                </a:lnTo>
                <a:lnTo>
                  <a:pt x="59647" y="48512"/>
                </a:lnTo>
                <a:lnTo>
                  <a:pt x="68129" y="39243"/>
                </a:lnTo>
                <a:lnTo>
                  <a:pt x="75905" y="30144"/>
                </a:lnTo>
                <a:lnTo>
                  <a:pt x="85432" y="18376"/>
                </a:lnTo>
                <a:lnTo>
                  <a:pt x="57378" y="1536"/>
                </a:lnTo>
                <a:close/>
              </a:path>
              <a:path w="297180" h="295910">
                <a:moveTo>
                  <a:pt x="154330" y="0"/>
                </a:moveTo>
                <a:lnTo>
                  <a:pt x="144577" y="13137"/>
                </a:lnTo>
                <a:lnTo>
                  <a:pt x="133831" y="26369"/>
                </a:lnTo>
                <a:lnTo>
                  <a:pt x="120395" y="41771"/>
                </a:lnTo>
                <a:lnTo>
                  <a:pt x="102577" y="61417"/>
                </a:lnTo>
                <a:lnTo>
                  <a:pt x="125503" y="82920"/>
                </a:lnTo>
                <a:lnTo>
                  <a:pt x="141438" y="99923"/>
                </a:lnTo>
                <a:lnTo>
                  <a:pt x="151817" y="112716"/>
                </a:lnTo>
                <a:lnTo>
                  <a:pt x="158076" y="121589"/>
                </a:lnTo>
                <a:lnTo>
                  <a:pt x="187083" y="100380"/>
                </a:lnTo>
                <a:lnTo>
                  <a:pt x="175818" y="87807"/>
                </a:lnTo>
                <a:lnTo>
                  <a:pt x="164120" y="76026"/>
                </a:lnTo>
                <a:lnTo>
                  <a:pt x="153534" y="66053"/>
                </a:lnTo>
                <a:lnTo>
                  <a:pt x="145605" y="58902"/>
                </a:lnTo>
                <a:lnTo>
                  <a:pt x="157938" y="46503"/>
                </a:lnTo>
                <a:lnTo>
                  <a:pt x="167747" y="35955"/>
                </a:lnTo>
                <a:lnTo>
                  <a:pt x="175952" y="26250"/>
                </a:lnTo>
                <a:lnTo>
                  <a:pt x="183337" y="16522"/>
                </a:lnTo>
                <a:lnTo>
                  <a:pt x="1543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65195" y="3408426"/>
            <a:ext cx="32384" cy="12700"/>
          </a:xfrm>
          <a:custGeom>
            <a:avLst/>
            <a:gdLst/>
            <a:ahLst/>
            <a:cxnLst/>
            <a:rect l="l" t="t" r="r" b="b"/>
            <a:pathLst>
              <a:path w="32385" h="12700">
                <a:moveTo>
                  <a:pt x="0" y="12700"/>
                </a:moveTo>
                <a:lnTo>
                  <a:pt x="32118" y="12700"/>
                </a:lnTo>
                <a:lnTo>
                  <a:pt x="3211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65195" y="339572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>
                <a:moveTo>
                  <a:pt x="0" y="0"/>
                </a:moveTo>
                <a:lnTo>
                  <a:pt x="226999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65195" y="3350006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5" h="33020">
                <a:moveTo>
                  <a:pt x="0" y="33019"/>
                </a:moveTo>
                <a:lnTo>
                  <a:pt x="32118" y="33019"/>
                </a:lnTo>
                <a:lnTo>
                  <a:pt x="32118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65195" y="333730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>
                <a:moveTo>
                  <a:pt x="0" y="0"/>
                </a:moveTo>
                <a:lnTo>
                  <a:pt x="226999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59760" y="3408477"/>
            <a:ext cx="33020" cy="13335"/>
          </a:xfrm>
          <a:custGeom>
            <a:avLst/>
            <a:gdLst/>
            <a:ahLst/>
            <a:cxnLst/>
            <a:rect l="l" t="t" r="r" b="b"/>
            <a:pathLst>
              <a:path w="33019" h="13335">
                <a:moveTo>
                  <a:pt x="32435" y="0"/>
                </a:moveTo>
                <a:lnTo>
                  <a:pt x="0" y="0"/>
                </a:lnTo>
                <a:lnTo>
                  <a:pt x="0" y="12788"/>
                </a:lnTo>
                <a:lnTo>
                  <a:pt x="32435" y="12788"/>
                </a:lnTo>
                <a:lnTo>
                  <a:pt x="324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59760" y="335047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32435" y="0"/>
                </a:moveTo>
                <a:lnTo>
                  <a:pt x="0" y="0"/>
                </a:lnTo>
                <a:lnTo>
                  <a:pt x="0" y="32423"/>
                </a:lnTo>
                <a:lnTo>
                  <a:pt x="32435" y="32423"/>
                </a:lnTo>
                <a:lnTo>
                  <a:pt x="324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32455" y="3296228"/>
            <a:ext cx="293370" cy="0"/>
          </a:xfrm>
          <a:custGeom>
            <a:avLst/>
            <a:gdLst/>
            <a:ahLst/>
            <a:cxnLst/>
            <a:rect l="l" t="t" r="r" b="b"/>
            <a:pathLst>
              <a:path w="293369">
                <a:moveTo>
                  <a:pt x="0" y="0"/>
                </a:moveTo>
                <a:lnTo>
                  <a:pt x="292785" y="0"/>
                </a:lnTo>
              </a:path>
            </a:pathLst>
          </a:custGeom>
          <a:ln w="2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63417" y="3265995"/>
            <a:ext cx="31750" cy="17145"/>
          </a:xfrm>
          <a:custGeom>
            <a:avLst/>
            <a:gdLst/>
            <a:ahLst/>
            <a:cxnLst/>
            <a:rect l="l" t="t" r="r" b="b"/>
            <a:pathLst>
              <a:path w="31750" h="17145">
                <a:moveTo>
                  <a:pt x="31178" y="0"/>
                </a:moveTo>
                <a:lnTo>
                  <a:pt x="0" y="0"/>
                </a:lnTo>
                <a:lnTo>
                  <a:pt x="0" y="17132"/>
                </a:lnTo>
                <a:lnTo>
                  <a:pt x="31178" y="17132"/>
                </a:lnTo>
                <a:lnTo>
                  <a:pt x="31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65195" y="325367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>
                <a:moveTo>
                  <a:pt x="0" y="0"/>
                </a:moveTo>
                <a:lnTo>
                  <a:pt x="226999" y="0"/>
                </a:lnTo>
              </a:path>
            </a:pathLst>
          </a:custGeom>
          <a:ln w="2463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063417" y="322576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178" y="0"/>
                </a:moveTo>
                <a:lnTo>
                  <a:pt x="0" y="0"/>
                </a:lnTo>
                <a:lnTo>
                  <a:pt x="0" y="15595"/>
                </a:lnTo>
                <a:lnTo>
                  <a:pt x="31178" y="15595"/>
                </a:lnTo>
                <a:lnTo>
                  <a:pt x="31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81413" y="3213284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>
                <a:moveTo>
                  <a:pt x="0" y="0"/>
                </a:moveTo>
                <a:lnTo>
                  <a:pt x="195186" y="0"/>
                </a:lnTo>
              </a:path>
            </a:pathLst>
          </a:custGeom>
          <a:ln w="249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40875" y="3181096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5" h="38100">
                <a:moveTo>
                  <a:pt x="0" y="38100"/>
                </a:moveTo>
                <a:lnTo>
                  <a:pt x="31800" y="38100"/>
                </a:lnTo>
                <a:lnTo>
                  <a:pt x="318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40875" y="316649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6885" y="0"/>
                </a:lnTo>
              </a:path>
            </a:pathLst>
          </a:custGeom>
          <a:ln w="292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86277" y="3180537"/>
            <a:ext cx="31750" cy="39370"/>
          </a:xfrm>
          <a:custGeom>
            <a:avLst/>
            <a:gdLst/>
            <a:ahLst/>
            <a:cxnLst/>
            <a:rect l="l" t="t" r="r" b="b"/>
            <a:pathLst>
              <a:path w="31750" h="39369">
                <a:moveTo>
                  <a:pt x="31483" y="0"/>
                </a:moveTo>
                <a:lnTo>
                  <a:pt x="0" y="0"/>
                </a:lnTo>
                <a:lnTo>
                  <a:pt x="0" y="39001"/>
                </a:lnTo>
                <a:lnTo>
                  <a:pt x="31483" y="39001"/>
                </a:lnTo>
                <a:lnTo>
                  <a:pt x="314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63417" y="3186468"/>
            <a:ext cx="31750" cy="14604"/>
          </a:xfrm>
          <a:custGeom>
            <a:avLst/>
            <a:gdLst/>
            <a:ahLst/>
            <a:cxnLst/>
            <a:rect l="l" t="t" r="r" b="b"/>
            <a:pathLst>
              <a:path w="31750" h="14605">
                <a:moveTo>
                  <a:pt x="31178" y="0"/>
                </a:moveTo>
                <a:lnTo>
                  <a:pt x="0" y="0"/>
                </a:lnTo>
                <a:lnTo>
                  <a:pt x="0" y="14338"/>
                </a:lnTo>
                <a:lnTo>
                  <a:pt x="31178" y="14338"/>
                </a:lnTo>
                <a:lnTo>
                  <a:pt x="31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62795" y="3128150"/>
            <a:ext cx="33020" cy="24765"/>
          </a:xfrm>
          <a:custGeom>
            <a:avLst/>
            <a:gdLst/>
            <a:ahLst/>
            <a:cxnLst/>
            <a:rect l="l" t="t" r="r" b="b"/>
            <a:pathLst>
              <a:path w="33019" h="24764">
                <a:moveTo>
                  <a:pt x="32423" y="0"/>
                </a:moveTo>
                <a:lnTo>
                  <a:pt x="0" y="0"/>
                </a:lnTo>
                <a:lnTo>
                  <a:pt x="0" y="24333"/>
                </a:lnTo>
                <a:lnTo>
                  <a:pt x="32423" y="24333"/>
                </a:lnTo>
                <a:lnTo>
                  <a:pt x="324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73752" y="1736433"/>
            <a:ext cx="280670" cy="104775"/>
          </a:xfrm>
          <a:custGeom>
            <a:avLst/>
            <a:gdLst/>
            <a:ahLst/>
            <a:cxnLst/>
            <a:rect l="l" t="t" r="r" b="b"/>
            <a:pathLst>
              <a:path w="280670" h="104775">
                <a:moveTo>
                  <a:pt x="191757" y="0"/>
                </a:moveTo>
                <a:lnTo>
                  <a:pt x="191757" y="43014"/>
                </a:lnTo>
                <a:lnTo>
                  <a:pt x="0" y="43014"/>
                </a:lnTo>
                <a:lnTo>
                  <a:pt x="0" y="61734"/>
                </a:lnTo>
                <a:lnTo>
                  <a:pt x="191757" y="61734"/>
                </a:lnTo>
                <a:lnTo>
                  <a:pt x="191757" y="104749"/>
                </a:lnTo>
                <a:lnTo>
                  <a:pt x="280314" y="52387"/>
                </a:lnTo>
                <a:lnTo>
                  <a:pt x="1917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73752" y="2231733"/>
            <a:ext cx="280670" cy="104775"/>
          </a:xfrm>
          <a:custGeom>
            <a:avLst/>
            <a:gdLst/>
            <a:ahLst/>
            <a:cxnLst/>
            <a:rect l="l" t="t" r="r" b="b"/>
            <a:pathLst>
              <a:path w="280670" h="104775">
                <a:moveTo>
                  <a:pt x="191757" y="0"/>
                </a:moveTo>
                <a:lnTo>
                  <a:pt x="191757" y="43014"/>
                </a:lnTo>
                <a:lnTo>
                  <a:pt x="0" y="43014"/>
                </a:lnTo>
                <a:lnTo>
                  <a:pt x="0" y="61734"/>
                </a:lnTo>
                <a:lnTo>
                  <a:pt x="191757" y="61734"/>
                </a:lnTo>
                <a:lnTo>
                  <a:pt x="191757" y="104749"/>
                </a:lnTo>
                <a:lnTo>
                  <a:pt x="280314" y="52387"/>
                </a:lnTo>
                <a:lnTo>
                  <a:pt x="1917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73752" y="2727033"/>
            <a:ext cx="280670" cy="104775"/>
          </a:xfrm>
          <a:custGeom>
            <a:avLst/>
            <a:gdLst/>
            <a:ahLst/>
            <a:cxnLst/>
            <a:rect l="l" t="t" r="r" b="b"/>
            <a:pathLst>
              <a:path w="280670" h="104775">
                <a:moveTo>
                  <a:pt x="191757" y="0"/>
                </a:moveTo>
                <a:lnTo>
                  <a:pt x="191757" y="43014"/>
                </a:lnTo>
                <a:lnTo>
                  <a:pt x="0" y="43014"/>
                </a:lnTo>
                <a:lnTo>
                  <a:pt x="0" y="61734"/>
                </a:lnTo>
                <a:lnTo>
                  <a:pt x="191757" y="61734"/>
                </a:lnTo>
                <a:lnTo>
                  <a:pt x="191757" y="104749"/>
                </a:lnTo>
                <a:lnTo>
                  <a:pt x="280314" y="52387"/>
                </a:lnTo>
                <a:lnTo>
                  <a:pt x="1917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73752" y="3222333"/>
            <a:ext cx="280670" cy="104775"/>
          </a:xfrm>
          <a:custGeom>
            <a:avLst/>
            <a:gdLst/>
            <a:ahLst/>
            <a:cxnLst/>
            <a:rect l="l" t="t" r="r" b="b"/>
            <a:pathLst>
              <a:path w="280670" h="104775">
                <a:moveTo>
                  <a:pt x="191757" y="0"/>
                </a:moveTo>
                <a:lnTo>
                  <a:pt x="191757" y="43014"/>
                </a:lnTo>
                <a:lnTo>
                  <a:pt x="0" y="43014"/>
                </a:lnTo>
                <a:lnTo>
                  <a:pt x="0" y="61734"/>
                </a:lnTo>
                <a:lnTo>
                  <a:pt x="191757" y="61734"/>
                </a:lnTo>
                <a:lnTo>
                  <a:pt x="191757" y="104749"/>
                </a:lnTo>
                <a:lnTo>
                  <a:pt x="280314" y="52387"/>
                </a:lnTo>
                <a:lnTo>
                  <a:pt x="1917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50484" y="1659090"/>
            <a:ext cx="202374" cy="248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87517" y="1860207"/>
            <a:ext cx="46355" cy="84455"/>
          </a:xfrm>
          <a:custGeom>
            <a:avLst/>
            <a:gdLst/>
            <a:ahLst/>
            <a:cxnLst/>
            <a:rect l="l" t="t" r="r" b="b"/>
            <a:pathLst>
              <a:path w="46354" h="84455">
                <a:moveTo>
                  <a:pt x="45834" y="0"/>
                </a:moveTo>
                <a:lnTo>
                  <a:pt x="0" y="0"/>
                </a:lnTo>
                <a:lnTo>
                  <a:pt x="0" y="47078"/>
                </a:lnTo>
                <a:lnTo>
                  <a:pt x="20573" y="47078"/>
                </a:lnTo>
                <a:lnTo>
                  <a:pt x="20423" y="52451"/>
                </a:lnTo>
                <a:lnTo>
                  <a:pt x="18230" y="57335"/>
                </a:lnTo>
                <a:lnTo>
                  <a:pt x="12065" y="60993"/>
                </a:lnTo>
                <a:lnTo>
                  <a:pt x="0" y="62687"/>
                </a:lnTo>
                <a:lnTo>
                  <a:pt x="0" y="83883"/>
                </a:lnTo>
                <a:lnTo>
                  <a:pt x="15048" y="82425"/>
                </a:lnTo>
                <a:lnTo>
                  <a:pt x="29927" y="77638"/>
                </a:lnTo>
                <a:lnTo>
                  <a:pt x="41301" y="67474"/>
                </a:lnTo>
                <a:lnTo>
                  <a:pt x="45834" y="49885"/>
                </a:lnTo>
                <a:lnTo>
                  <a:pt x="458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78043" y="1700974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436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07570" y="1681289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303" y="0"/>
                </a:lnTo>
              </a:path>
            </a:pathLst>
          </a:custGeom>
          <a:ln w="393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03125" y="1659102"/>
            <a:ext cx="205460" cy="250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39815" y="1659102"/>
            <a:ext cx="205473" cy="250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3741" y="1650987"/>
            <a:ext cx="299720" cy="285115"/>
          </a:xfrm>
          <a:custGeom>
            <a:avLst/>
            <a:gdLst/>
            <a:ahLst/>
            <a:cxnLst/>
            <a:rect l="l" t="t" r="r" b="b"/>
            <a:pathLst>
              <a:path w="299720" h="285114">
                <a:moveTo>
                  <a:pt x="133451" y="38366"/>
                </a:moveTo>
                <a:lnTo>
                  <a:pt x="92595" y="38366"/>
                </a:lnTo>
                <a:lnTo>
                  <a:pt x="92595" y="69545"/>
                </a:lnTo>
                <a:lnTo>
                  <a:pt x="88561" y="129121"/>
                </a:lnTo>
                <a:lnTo>
                  <a:pt x="74120" y="175785"/>
                </a:lnTo>
                <a:lnTo>
                  <a:pt x="45768" y="214150"/>
                </a:lnTo>
                <a:lnTo>
                  <a:pt x="0" y="248831"/>
                </a:lnTo>
                <a:lnTo>
                  <a:pt x="27749" y="285000"/>
                </a:lnTo>
                <a:lnTo>
                  <a:pt x="61017" y="259873"/>
                </a:lnTo>
                <a:lnTo>
                  <a:pt x="91860" y="226452"/>
                </a:lnTo>
                <a:lnTo>
                  <a:pt x="116448" y="181693"/>
                </a:lnTo>
                <a:lnTo>
                  <a:pt x="130949" y="122554"/>
                </a:lnTo>
                <a:lnTo>
                  <a:pt x="271621" y="122554"/>
                </a:lnTo>
                <a:lnTo>
                  <a:pt x="271769" y="119317"/>
                </a:lnTo>
                <a:lnTo>
                  <a:pt x="272503" y="84823"/>
                </a:lnTo>
                <a:lnTo>
                  <a:pt x="133134" y="84823"/>
                </a:lnTo>
                <a:lnTo>
                  <a:pt x="133134" y="80467"/>
                </a:lnTo>
                <a:lnTo>
                  <a:pt x="133451" y="76098"/>
                </a:lnTo>
                <a:lnTo>
                  <a:pt x="133451" y="38366"/>
                </a:lnTo>
                <a:close/>
              </a:path>
              <a:path w="299720" h="285114">
                <a:moveTo>
                  <a:pt x="271621" y="122554"/>
                </a:moveTo>
                <a:lnTo>
                  <a:pt x="230416" y="122554"/>
                </a:lnTo>
                <a:lnTo>
                  <a:pt x="228488" y="170616"/>
                </a:lnTo>
                <a:lnTo>
                  <a:pt x="224807" y="203569"/>
                </a:lnTo>
                <a:lnTo>
                  <a:pt x="221123" y="222905"/>
                </a:lnTo>
                <a:lnTo>
                  <a:pt x="219189" y="230111"/>
                </a:lnTo>
                <a:lnTo>
                  <a:pt x="215455" y="241350"/>
                </a:lnTo>
                <a:lnTo>
                  <a:pt x="206730" y="243827"/>
                </a:lnTo>
                <a:lnTo>
                  <a:pt x="145605" y="243827"/>
                </a:lnTo>
                <a:lnTo>
                  <a:pt x="152780" y="284378"/>
                </a:lnTo>
                <a:lnTo>
                  <a:pt x="213271" y="284378"/>
                </a:lnTo>
                <a:lnTo>
                  <a:pt x="232710" y="280551"/>
                </a:lnTo>
                <a:lnTo>
                  <a:pt x="264794" y="214523"/>
                </a:lnTo>
                <a:lnTo>
                  <a:pt x="269625" y="166276"/>
                </a:lnTo>
                <a:lnTo>
                  <a:pt x="271621" y="122554"/>
                </a:lnTo>
                <a:close/>
              </a:path>
              <a:path w="299720" h="285114">
                <a:moveTo>
                  <a:pt x="299326" y="0"/>
                </a:moveTo>
                <a:lnTo>
                  <a:pt x="5918" y="0"/>
                </a:lnTo>
                <a:lnTo>
                  <a:pt x="5918" y="38366"/>
                </a:lnTo>
                <a:lnTo>
                  <a:pt x="299326" y="38366"/>
                </a:lnTo>
                <a:lnTo>
                  <a:pt x="2993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07721" y="1646936"/>
            <a:ext cx="199390" cy="279400"/>
          </a:xfrm>
          <a:custGeom>
            <a:avLst/>
            <a:gdLst/>
            <a:ahLst/>
            <a:cxnLst/>
            <a:rect l="l" t="t" r="r" b="b"/>
            <a:pathLst>
              <a:path w="199390" h="279400">
                <a:moveTo>
                  <a:pt x="44576" y="4368"/>
                </a:moveTo>
                <a:lnTo>
                  <a:pt x="0" y="4368"/>
                </a:lnTo>
                <a:lnTo>
                  <a:pt x="0" y="279374"/>
                </a:lnTo>
                <a:lnTo>
                  <a:pt x="44576" y="279374"/>
                </a:lnTo>
                <a:lnTo>
                  <a:pt x="44576" y="125666"/>
                </a:lnTo>
                <a:lnTo>
                  <a:pt x="152925" y="125666"/>
                </a:lnTo>
                <a:lnTo>
                  <a:pt x="124093" y="112375"/>
                </a:lnTo>
                <a:lnTo>
                  <a:pt x="84685" y="96202"/>
                </a:lnTo>
                <a:lnTo>
                  <a:pt x="44576" y="81686"/>
                </a:lnTo>
                <a:lnTo>
                  <a:pt x="44576" y="4368"/>
                </a:lnTo>
                <a:close/>
              </a:path>
              <a:path w="199390" h="279400">
                <a:moveTo>
                  <a:pt x="152925" y="125666"/>
                </a:moveTo>
                <a:lnTo>
                  <a:pt x="44576" y="125666"/>
                </a:lnTo>
                <a:lnTo>
                  <a:pt x="70503" y="135951"/>
                </a:lnTo>
                <a:lnTo>
                  <a:pt x="107248" y="153254"/>
                </a:lnTo>
                <a:lnTo>
                  <a:pt x="145864" y="173361"/>
                </a:lnTo>
                <a:lnTo>
                  <a:pt x="177406" y="192062"/>
                </a:lnTo>
                <a:lnTo>
                  <a:pt x="197980" y="148437"/>
                </a:lnTo>
                <a:lnTo>
                  <a:pt x="162093" y="129892"/>
                </a:lnTo>
                <a:lnTo>
                  <a:pt x="152925" y="125666"/>
                </a:lnTo>
                <a:close/>
              </a:path>
              <a:path w="199390" h="279400">
                <a:moveTo>
                  <a:pt x="129082" y="16230"/>
                </a:moveTo>
                <a:lnTo>
                  <a:pt x="104444" y="28384"/>
                </a:lnTo>
                <a:lnTo>
                  <a:pt x="115011" y="45005"/>
                </a:lnTo>
                <a:lnTo>
                  <a:pt x="122345" y="58115"/>
                </a:lnTo>
                <a:lnTo>
                  <a:pt x="127386" y="68321"/>
                </a:lnTo>
                <a:lnTo>
                  <a:pt x="130644" y="75463"/>
                </a:lnTo>
                <a:lnTo>
                  <a:pt x="155587" y="62356"/>
                </a:lnTo>
                <a:lnTo>
                  <a:pt x="152362" y="55412"/>
                </a:lnTo>
                <a:lnTo>
                  <a:pt x="147359" y="45604"/>
                </a:lnTo>
                <a:lnTo>
                  <a:pt x="139844" y="32640"/>
                </a:lnTo>
                <a:lnTo>
                  <a:pt x="129082" y="16230"/>
                </a:lnTo>
                <a:close/>
              </a:path>
              <a:path w="199390" h="279400">
                <a:moveTo>
                  <a:pt x="171500" y="0"/>
                </a:moveTo>
                <a:lnTo>
                  <a:pt x="147485" y="11861"/>
                </a:lnTo>
                <a:lnTo>
                  <a:pt x="154109" y="21855"/>
                </a:lnTo>
                <a:lnTo>
                  <a:pt x="161001" y="33137"/>
                </a:lnTo>
                <a:lnTo>
                  <a:pt x="167601" y="45005"/>
                </a:lnTo>
                <a:lnTo>
                  <a:pt x="173354" y="56756"/>
                </a:lnTo>
                <a:lnTo>
                  <a:pt x="198932" y="43332"/>
                </a:lnTo>
                <a:lnTo>
                  <a:pt x="192669" y="31750"/>
                </a:lnTo>
                <a:lnTo>
                  <a:pt x="186497" y="21447"/>
                </a:lnTo>
                <a:lnTo>
                  <a:pt x="179685" y="11253"/>
                </a:lnTo>
                <a:lnTo>
                  <a:pt x="1715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23253" y="1655673"/>
            <a:ext cx="296545" cy="275590"/>
          </a:xfrm>
          <a:custGeom>
            <a:avLst/>
            <a:gdLst/>
            <a:ahLst/>
            <a:cxnLst/>
            <a:rect l="l" t="t" r="r" b="b"/>
            <a:pathLst>
              <a:path w="296545" h="275589">
                <a:moveTo>
                  <a:pt x="176783" y="0"/>
                </a:moveTo>
                <a:lnTo>
                  <a:pt x="135305" y="0"/>
                </a:lnTo>
                <a:lnTo>
                  <a:pt x="135305" y="265036"/>
                </a:lnTo>
                <a:lnTo>
                  <a:pt x="183529" y="257465"/>
                </a:lnTo>
                <a:lnTo>
                  <a:pt x="224225" y="237313"/>
                </a:lnTo>
                <a:lnTo>
                  <a:pt x="247451" y="215150"/>
                </a:lnTo>
                <a:lnTo>
                  <a:pt x="176783" y="215150"/>
                </a:lnTo>
                <a:lnTo>
                  <a:pt x="176783" y="0"/>
                </a:lnTo>
                <a:close/>
              </a:path>
              <a:path w="296545" h="275589">
                <a:moveTo>
                  <a:pt x="257543" y="100406"/>
                </a:moveTo>
                <a:lnTo>
                  <a:pt x="245505" y="144473"/>
                </a:lnTo>
                <a:lnTo>
                  <a:pt x="219148" y="188079"/>
                </a:lnTo>
                <a:lnTo>
                  <a:pt x="176783" y="215150"/>
                </a:lnTo>
                <a:lnTo>
                  <a:pt x="247451" y="215150"/>
                </a:lnTo>
                <a:lnTo>
                  <a:pt x="256898" y="206136"/>
                </a:lnTo>
                <a:lnTo>
                  <a:pt x="281055" y="165489"/>
                </a:lnTo>
                <a:lnTo>
                  <a:pt x="296202" y="116928"/>
                </a:lnTo>
                <a:lnTo>
                  <a:pt x="257543" y="100406"/>
                </a:lnTo>
                <a:close/>
              </a:path>
              <a:path w="296545" h="275589">
                <a:moveTo>
                  <a:pt x="91973" y="9664"/>
                </a:moveTo>
                <a:lnTo>
                  <a:pt x="49568" y="9664"/>
                </a:lnTo>
                <a:lnTo>
                  <a:pt x="49568" y="92595"/>
                </a:lnTo>
                <a:lnTo>
                  <a:pt x="44234" y="158652"/>
                </a:lnTo>
                <a:lnTo>
                  <a:pt x="31213" y="202466"/>
                </a:lnTo>
                <a:lnTo>
                  <a:pt x="14978" y="229616"/>
                </a:lnTo>
                <a:lnTo>
                  <a:pt x="0" y="245681"/>
                </a:lnTo>
                <a:lnTo>
                  <a:pt x="33654" y="275005"/>
                </a:lnTo>
                <a:lnTo>
                  <a:pt x="64149" y="235559"/>
                </a:lnTo>
                <a:lnTo>
                  <a:pt x="82003" y="185826"/>
                </a:lnTo>
                <a:lnTo>
                  <a:pt x="89446" y="138322"/>
                </a:lnTo>
                <a:lnTo>
                  <a:pt x="91973" y="86359"/>
                </a:lnTo>
                <a:lnTo>
                  <a:pt x="91973" y="96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67032" y="2154390"/>
            <a:ext cx="204254" cy="250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04675" y="2154390"/>
            <a:ext cx="202374" cy="248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41707" y="2156904"/>
            <a:ext cx="202044" cy="248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63741" y="2146287"/>
            <a:ext cx="299720" cy="285115"/>
          </a:xfrm>
          <a:custGeom>
            <a:avLst/>
            <a:gdLst/>
            <a:ahLst/>
            <a:cxnLst/>
            <a:rect l="l" t="t" r="r" b="b"/>
            <a:pathLst>
              <a:path w="299720" h="285114">
                <a:moveTo>
                  <a:pt x="133451" y="38366"/>
                </a:moveTo>
                <a:lnTo>
                  <a:pt x="92595" y="38366"/>
                </a:lnTo>
                <a:lnTo>
                  <a:pt x="92595" y="69545"/>
                </a:lnTo>
                <a:lnTo>
                  <a:pt x="88562" y="129121"/>
                </a:lnTo>
                <a:lnTo>
                  <a:pt x="74125" y="175785"/>
                </a:lnTo>
                <a:lnTo>
                  <a:pt x="45773" y="214150"/>
                </a:lnTo>
                <a:lnTo>
                  <a:pt x="0" y="248831"/>
                </a:lnTo>
                <a:lnTo>
                  <a:pt x="27762" y="285000"/>
                </a:lnTo>
                <a:lnTo>
                  <a:pt x="61025" y="259873"/>
                </a:lnTo>
                <a:lnTo>
                  <a:pt x="91868" y="226452"/>
                </a:lnTo>
                <a:lnTo>
                  <a:pt x="116459" y="181693"/>
                </a:lnTo>
                <a:lnTo>
                  <a:pt x="130962" y="122554"/>
                </a:lnTo>
                <a:lnTo>
                  <a:pt x="271628" y="122554"/>
                </a:lnTo>
                <a:lnTo>
                  <a:pt x="271776" y="119317"/>
                </a:lnTo>
                <a:lnTo>
                  <a:pt x="272516" y="84823"/>
                </a:lnTo>
                <a:lnTo>
                  <a:pt x="133146" y="84823"/>
                </a:lnTo>
                <a:lnTo>
                  <a:pt x="133146" y="80467"/>
                </a:lnTo>
                <a:lnTo>
                  <a:pt x="133451" y="76098"/>
                </a:lnTo>
                <a:lnTo>
                  <a:pt x="133451" y="38366"/>
                </a:lnTo>
                <a:close/>
              </a:path>
              <a:path w="299720" h="285114">
                <a:moveTo>
                  <a:pt x="271628" y="122554"/>
                </a:moveTo>
                <a:lnTo>
                  <a:pt x="230416" y="122554"/>
                </a:lnTo>
                <a:lnTo>
                  <a:pt x="228488" y="170616"/>
                </a:lnTo>
                <a:lnTo>
                  <a:pt x="224809" y="203569"/>
                </a:lnTo>
                <a:lnTo>
                  <a:pt x="221129" y="222905"/>
                </a:lnTo>
                <a:lnTo>
                  <a:pt x="219202" y="230111"/>
                </a:lnTo>
                <a:lnTo>
                  <a:pt x="215455" y="241350"/>
                </a:lnTo>
                <a:lnTo>
                  <a:pt x="206730" y="243827"/>
                </a:lnTo>
                <a:lnTo>
                  <a:pt x="145605" y="243827"/>
                </a:lnTo>
                <a:lnTo>
                  <a:pt x="152781" y="284378"/>
                </a:lnTo>
                <a:lnTo>
                  <a:pt x="213271" y="284378"/>
                </a:lnTo>
                <a:lnTo>
                  <a:pt x="232710" y="280551"/>
                </a:lnTo>
                <a:lnTo>
                  <a:pt x="264799" y="214523"/>
                </a:lnTo>
                <a:lnTo>
                  <a:pt x="269632" y="166276"/>
                </a:lnTo>
                <a:lnTo>
                  <a:pt x="271628" y="122554"/>
                </a:lnTo>
                <a:close/>
              </a:path>
              <a:path w="299720" h="285114">
                <a:moveTo>
                  <a:pt x="299339" y="0"/>
                </a:moveTo>
                <a:lnTo>
                  <a:pt x="5930" y="0"/>
                </a:lnTo>
                <a:lnTo>
                  <a:pt x="5930" y="38366"/>
                </a:lnTo>
                <a:lnTo>
                  <a:pt x="299339" y="38366"/>
                </a:lnTo>
                <a:lnTo>
                  <a:pt x="2993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07733" y="2142236"/>
            <a:ext cx="199390" cy="279400"/>
          </a:xfrm>
          <a:custGeom>
            <a:avLst/>
            <a:gdLst/>
            <a:ahLst/>
            <a:cxnLst/>
            <a:rect l="l" t="t" r="r" b="b"/>
            <a:pathLst>
              <a:path w="199390" h="279400">
                <a:moveTo>
                  <a:pt x="44576" y="4368"/>
                </a:moveTo>
                <a:lnTo>
                  <a:pt x="0" y="4368"/>
                </a:lnTo>
                <a:lnTo>
                  <a:pt x="0" y="279374"/>
                </a:lnTo>
                <a:lnTo>
                  <a:pt x="44576" y="279374"/>
                </a:lnTo>
                <a:lnTo>
                  <a:pt x="44576" y="125666"/>
                </a:lnTo>
                <a:lnTo>
                  <a:pt x="152920" y="125666"/>
                </a:lnTo>
                <a:lnTo>
                  <a:pt x="124088" y="112375"/>
                </a:lnTo>
                <a:lnTo>
                  <a:pt x="84683" y="96202"/>
                </a:lnTo>
                <a:lnTo>
                  <a:pt x="44576" y="81686"/>
                </a:lnTo>
                <a:lnTo>
                  <a:pt x="44576" y="4368"/>
                </a:lnTo>
                <a:close/>
              </a:path>
              <a:path w="199390" h="279400">
                <a:moveTo>
                  <a:pt x="152920" y="125666"/>
                </a:moveTo>
                <a:lnTo>
                  <a:pt x="44576" y="125666"/>
                </a:lnTo>
                <a:lnTo>
                  <a:pt x="70509" y="135951"/>
                </a:lnTo>
                <a:lnTo>
                  <a:pt x="107253" y="153254"/>
                </a:lnTo>
                <a:lnTo>
                  <a:pt x="145866" y="173361"/>
                </a:lnTo>
                <a:lnTo>
                  <a:pt x="177406" y="192062"/>
                </a:lnTo>
                <a:lnTo>
                  <a:pt x="197980" y="148437"/>
                </a:lnTo>
                <a:lnTo>
                  <a:pt x="162088" y="129892"/>
                </a:lnTo>
                <a:lnTo>
                  <a:pt x="152920" y="125666"/>
                </a:lnTo>
                <a:close/>
              </a:path>
              <a:path w="199390" h="279400">
                <a:moveTo>
                  <a:pt x="129082" y="16230"/>
                </a:moveTo>
                <a:lnTo>
                  <a:pt x="104444" y="28384"/>
                </a:lnTo>
                <a:lnTo>
                  <a:pt x="115003" y="45005"/>
                </a:lnTo>
                <a:lnTo>
                  <a:pt x="122335" y="58115"/>
                </a:lnTo>
                <a:lnTo>
                  <a:pt x="127379" y="68321"/>
                </a:lnTo>
                <a:lnTo>
                  <a:pt x="130644" y="75463"/>
                </a:lnTo>
                <a:lnTo>
                  <a:pt x="155587" y="62356"/>
                </a:lnTo>
                <a:lnTo>
                  <a:pt x="152367" y="55412"/>
                </a:lnTo>
                <a:lnTo>
                  <a:pt x="147364" y="45604"/>
                </a:lnTo>
                <a:lnTo>
                  <a:pt x="139846" y="32640"/>
                </a:lnTo>
                <a:lnTo>
                  <a:pt x="129082" y="16230"/>
                </a:lnTo>
                <a:close/>
              </a:path>
              <a:path w="199390" h="279400">
                <a:moveTo>
                  <a:pt x="171488" y="0"/>
                </a:moveTo>
                <a:lnTo>
                  <a:pt x="147472" y="11861"/>
                </a:lnTo>
                <a:lnTo>
                  <a:pt x="154109" y="21855"/>
                </a:lnTo>
                <a:lnTo>
                  <a:pt x="161004" y="33137"/>
                </a:lnTo>
                <a:lnTo>
                  <a:pt x="167603" y="45005"/>
                </a:lnTo>
                <a:lnTo>
                  <a:pt x="173354" y="56756"/>
                </a:lnTo>
                <a:lnTo>
                  <a:pt x="198920" y="43332"/>
                </a:lnTo>
                <a:lnTo>
                  <a:pt x="192658" y="31750"/>
                </a:lnTo>
                <a:lnTo>
                  <a:pt x="186489" y="21447"/>
                </a:lnTo>
                <a:lnTo>
                  <a:pt x="179678" y="11253"/>
                </a:lnTo>
                <a:lnTo>
                  <a:pt x="1714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723240" y="2150973"/>
            <a:ext cx="296545" cy="275590"/>
          </a:xfrm>
          <a:custGeom>
            <a:avLst/>
            <a:gdLst/>
            <a:ahLst/>
            <a:cxnLst/>
            <a:rect l="l" t="t" r="r" b="b"/>
            <a:pathLst>
              <a:path w="296545" h="275589">
                <a:moveTo>
                  <a:pt x="176796" y="0"/>
                </a:moveTo>
                <a:lnTo>
                  <a:pt x="135331" y="0"/>
                </a:lnTo>
                <a:lnTo>
                  <a:pt x="135331" y="265036"/>
                </a:lnTo>
                <a:lnTo>
                  <a:pt x="183553" y="257465"/>
                </a:lnTo>
                <a:lnTo>
                  <a:pt x="224246" y="237313"/>
                </a:lnTo>
                <a:lnTo>
                  <a:pt x="247469" y="215150"/>
                </a:lnTo>
                <a:lnTo>
                  <a:pt x="176796" y="215150"/>
                </a:lnTo>
                <a:lnTo>
                  <a:pt x="176796" y="0"/>
                </a:lnTo>
                <a:close/>
              </a:path>
              <a:path w="296545" h="275589">
                <a:moveTo>
                  <a:pt x="257543" y="100406"/>
                </a:moveTo>
                <a:lnTo>
                  <a:pt x="245510" y="144473"/>
                </a:lnTo>
                <a:lnTo>
                  <a:pt x="219151" y="188079"/>
                </a:lnTo>
                <a:lnTo>
                  <a:pt x="176796" y="215150"/>
                </a:lnTo>
                <a:lnTo>
                  <a:pt x="247469" y="215150"/>
                </a:lnTo>
                <a:lnTo>
                  <a:pt x="256915" y="206136"/>
                </a:lnTo>
                <a:lnTo>
                  <a:pt x="281069" y="165489"/>
                </a:lnTo>
                <a:lnTo>
                  <a:pt x="296214" y="116928"/>
                </a:lnTo>
                <a:lnTo>
                  <a:pt x="257543" y="100406"/>
                </a:lnTo>
                <a:close/>
              </a:path>
              <a:path w="296545" h="275589">
                <a:moveTo>
                  <a:pt x="91986" y="9664"/>
                </a:moveTo>
                <a:lnTo>
                  <a:pt x="49580" y="9664"/>
                </a:lnTo>
                <a:lnTo>
                  <a:pt x="49580" y="92595"/>
                </a:lnTo>
                <a:lnTo>
                  <a:pt x="44246" y="158652"/>
                </a:lnTo>
                <a:lnTo>
                  <a:pt x="31224" y="202466"/>
                </a:lnTo>
                <a:lnTo>
                  <a:pt x="14985" y="229616"/>
                </a:lnTo>
                <a:lnTo>
                  <a:pt x="0" y="245681"/>
                </a:lnTo>
                <a:lnTo>
                  <a:pt x="33680" y="275005"/>
                </a:lnTo>
                <a:lnTo>
                  <a:pt x="64161" y="235559"/>
                </a:lnTo>
                <a:lnTo>
                  <a:pt x="82003" y="185826"/>
                </a:lnTo>
                <a:lnTo>
                  <a:pt x="89452" y="138322"/>
                </a:lnTo>
                <a:lnTo>
                  <a:pt x="91986" y="86359"/>
                </a:lnTo>
                <a:lnTo>
                  <a:pt x="91986" y="96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814745" y="2691574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436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44273" y="2671889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303" y="0"/>
                </a:lnTo>
              </a:path>
            </a:pathLst>
          </a:custGeom>
          <a:ln w="393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39828" y="2649702"/>
            <a:ext cx="205460" cy="250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63741" y="2641587"/>
            <a:ext cx="299720" cy="285115"/>
          </a:xfrm>
          <a:custGeom>
            <a:avLst/>
            <a:gdLst/>
            <a:ahLst/>
            <a:cxnLst/>
            <a:rect l="l" t="t" r="r" b="b"/>
            <a:pathLst>
              <a:path w="299720" h="285114">
                <a:moveTo>
                  <a:pt x="133451" y="38366"/>
                </a:moveTo>
                <a:lnTo>
                  <a:pt x="92595" y="38366"/>
                </a:lnTo>
                <a:lnTo>
                  <a:pt x="92595" y="69545"/>
                </a:lnTo>
                <a:lnTo>
                  <a:pt x="88562" y="129121"/>
                </a:lnTo>
                <a:lnTo>
                  <a:pt x="74125" y="175785"/>
                </a:lnTo>
                <a:lnTo>
                  <a:pt x="45773" y="214150"/>
                </a:lnTo>
                <a:lnTo>
                  <a:pt x="0" y="248831"/>
                </a:lnTo>
                <a:lnTo>
                  <a:pt x="27762" y="285000"/>
                </a:lnTo>
                <a:lnTo>
                  <a:pt x="61025" y="259873"/>
                </a:lnTo>
                <a:lnTo>
                  <a:pt x="91868" y="226452"/>
                </a:lnTo>
                <a:lnTo>
                  <a:pt x="116459" y="181693"/>
                </a:lnTo>
                <a:lnTo>
                  <a:pt x="130962" y="122554"/>
                </a:lnTo>
                <a:lnTo>
                  <a:pt x="271628" y="122554"/>
                </a:lnTo>
                <a:lnTo>
                  <a:pt x="271776" y="119317"/>
                </a:lnTo>
                <a:lnTo>
                  <a:pt x="272516" y="84823"/>
                </a:lnTo>
                <a:lnTo>
                  <a:pt x="133146" y="84823"/>
                </a:lnTo>
                <a:lnTo>
                  <a:pt x="133146" y="80467"/>
                </a:lnTo>
                <a:lnTo>
                  <a:pt x="133451" y="76098"/>
                </a:lnTo>
                <a:lnTo>
                  <a:pt x="133451" y="38366"/>
                </a:lnTo>
                <a:close/>
              </a:path>
              <a:path w="299720" h="285114">
                <a:moveTo>
                  <a:pt x="271628" y="122554"/>
                </a:moveTo>
                <a:lnTo>
                  <a:pt x="230416" y="122554"/>
                </a:lnTo>
                <a:lnTo>
                  <a:pt x="228488" y="170616"/>
                </a:lnTo>
                <a:lnTo>
                  <a:pt x="224809" y="203569"/>
                </a:lnTo>
                <a:lnTo>
                  <a:pt x="221129" y="222905"/>
                </a:lnTo>
                <a:lnTo>
                  <a:pt x="219202" y="230111"/>
                </a:lnTo>
                <a:lnTo>
                  <a:pt x="215455" y="241350"/>
                </a:lnTo>
                <a:lnTo>
                  <a:pt x="206730" y="243827"/>
                </a:lnTo>
                <a:lnTo>
                  <a:pt x="145605" y="243827"/>
                </a:lnTo>
                <a:lnTo>
                  <a:pt x="152781" y="284378"/>
                </a:lnTo>
                <a:lnTo>
                  <a:pt x="213271" y="284378"/>
                </a:lnTo>
                <a:lnTo>
                  <a:pt x="232710" y="280551"/>
                </a:lnTo>
                <a:lnTo>
                  <a:pt x="264799" y="214523"/>
                </a:lnTo>
                <a:lnTo>
                  <a:pt x="269632" y="166276"/>
                </a:lnTo>
                <a:lnTo>
                  <a:pt x="271628" y="122554"/>
                </a:lnTo>
                <a:close/>
              </a:path>
              <a:path w="299720" h="285114">
                <a:moveTo>
                  <a:pt x="299339" y="0"/>
                </a:moveTo>
                <a:lnTo>
                  <a:pt x="5930" y="0"/>
                </a:lnTo>
                <a:lnTo>
                  <a:pt x="5930" y="38366"/>
                </a:lnTo>
                <a:lnTo>
                  <a:pt x="299339" y="38366"/>
                </a:lnTo>
                <a:lnTo>
                  <a:pt x="2993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07733" y="2637536"/>
            <a:ext cx="199390" cy="279400"/>
          </a:xfrm>
          <a:custGeom>
            <a:avLst/>
            <a:gdLst/>
            <a:ahLst/>
            <a:cxnLst/>
            <a:rect l="l" t="t" r="r" b="b"/>
            <a:pathLst>
              <a:path w="199390" h="279400">
                <a:moveTo>
                  <a:pt x="44576" y="4368"/>
                </a:moveTo>
                <a:lnTo>
                  <a:pt x="0" y="4368"/>
                </a:lnTo>
                <a:lnTo>
                  <a:pt x="0" y="279374"/>
                </a:lnTo>
                <a:lnTo>
                  <a:pt x="44576" y="279374"/>
                </a:lnTo>
                <a:lnTo>
                  <a:pt x="44576" y="125666"/>
                </a:lnTo>
                <a:lnTo>
                  <a:pt x="152920" y="125666"/>
                </a:lnTo>
                <a:lnTo>
                  <a:pt x="124088" y="112375"/>
                </a:lnTo>
                <a:lnTo>
                  <a:pt x="84683" y="96202"/>
                </a:lnTo>
                <a:lnTo>
                  <a:pt x="44576" y="81686"/>
                </a:lnTo>
                <a:lnTo>
                  <a:pt x="44576" y="4368"/>
                </a:lnTo>
                <a:close/>
              </a:path>
              <a:path w="199390" h="279400">
                <a:moveTo>
                  <a:pt x="152920" y="125666"/>
                </a:moveTo>
                <a:lnTo>
                  <a:pt x="44576" y="125666"/>
                </a:lnTo>
                <a:lnTo>
                  <a:pt x="70509" y="135951"/>
                </a:lnTo>
                <a:lnTo>
                  <a:pt x="107253" y="153254"/>
                </a:lnTo>
                <a:lnTo>
                  <a:pt x="145866" y="173361"/>
                </a:lnTo>
                <a:lnTo>
                  <a:pt x="177406" y="192062"/>
                </a:lnTo>
                <a:lnTo>
                  <a:pt x="197980" y="148437"/>
                </a:lnTo>
                <a:lnTo>
                  <a:pt x="162088" y="129892"/>
                </a:lnTo>
                <a:lnTo>
                  <a:pt x="152920" y="125666"/>
                </a:lnTo>
                <a:close/>
              </a:path>
              <a:path w="199390" h="279400">
                <a:moveTo>
                  <a:pt x="129082" y="16230"/>
                </a:moveTo>
                <a:lnTo>
                  <a:pt x="104444" y="28384"/>
                </a:lnTo>
                <a:lnTo>
                  <a:pt x="115003" y="45005"/>
                </a:lnTo>
                <a:lnTo>
                  <a:pt x="122335" y="58115"/>
                </a:lnTo>
                <a:lnTo>
                  <a:pt x="127379" y="68321"/>
                </a:lnTo>
                <a:lnTo>
                  <a:pt x="130644" y="75463"/>
                </a:lnTo>
                <a:lnTo>
                  <a:pt x="155587" y="62356"/>
                </a:lnTo>
                <a:lnTo>
                  <a:pt x="152367" y="55412"/>
                </a:lnTo>
                <a:lnTo>
                  <a:pt x="147364" y="45604"/>
                </a:lnTo>
                <a:lnTo>
                  <a:pt x="139846" y="32640"/>
                </a:lnTo>
                <a:lnTo>
                  <a:pt x="129082" y="16230"/>
                </a:lnTo>
                <a:close/>
              </a:path>
              <a:path w="199390" h="279400">
                <a:moveTo>
                  <a:pt x="171488" y="0"/>
                </a:moveTo>
                <a:lnTo>
                  <a:pt x="147472" y="11861"/>
                </a:lnTo>
                <a:lnTo>
                  <a:pt x="154109" y="21855"/>
                </a:lnTo>
                <a:lnTo>
                  <a:pt x="161004" y="33137"/>
                </a:lnTo>
                <a:lnTo>
                  <a:pt x="167603" y="45005"/>
                </a:lnTo>
                <a:lnTo>
                  <a:pt x="173354" y="56756"/>
                </a:lnTo>
                <a:lnTo>
                  <a:pt x="198920" y="43332"/>
                </a:lnTo>
                <a:lnTo>
                  <a:pt x="192658" y="31750"/>
                </a:lnTo>
                <a:lnTo>
                  <a:pt x="186489" y="21447"/>
                </a:lnTo>
                <a:lnTo>
                  <a:pt x="179678" y="11253"/>
                </a:lnTo>
                <a:lnTo>
                  <a:pt x="1714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23240" y="2646273"/>
            <a:ext cx="296545" cy="275590"/>
          </a:xfrm>
          <a:custGeom>
            <a:avLst/>
            <a:gdLst/>
            <a:ahLst/>
            <a:cxnLst/>
            <a:rect l="l" t="t" r="r" b="b"/>
            <a:pathLst>
              <a:path w="296545" h="275589">
                <a:moveTo>
                  <a:pt x="176796" y="0"/>
                </a:moveTo>
                <a:lnTo>
                  <a:pt x="135331" y="0"/>
                </a:lnTo>
                <a:lnTo>
                  <a:pt x="135331" y="265036"/>
                </a:lnTo>
                <a:lnTo>
                  <a:pt x="183553" y="257465"/>
                </a:lnTo>
                <a:lnTo>
                  <a:pt x="224246" y="237313"/>
                </a:lnTo>
                <a:lnTo>
                  <a:pt x="247469" y="215150"/>
                </a:lnTo>
                <a:lnTo>
                  <a:pt x="176796" y="215150"/>
                </a:lnTo>
                <a:lnTo>
                  <a:pt x="176796" y="0"/>
                </a:lnTo>
                <a:close/>
              </a:path>
              <a:path w="296545" h="275589">
                <a:moveTo>
                  <a:pt x="257543" y="100406"/>
                </a:moveTo>
                <a:lnTo>
                  <a:pt x="245510" y="144473"/>
                </a:lnTo>
                <a:lnTo>
                  <a:pt x="219151" y="188079"/>
                </a:lnTo>
                <a:lnTo>
                  <a:pt x="176796" y="215150"/>
                </a:lnTo>
                <a:lnTo>
                  <a:pt x="247469" y="215150"/>
                </a:lnTo>
                <a:lnTo>
                  <a:pt x="256915" y="206136"/>
                </a:lnTo>
                <a:lnTo>
                  <a:pt x="281069" y="165489"/>
                </a:lnTo>
                <a:lnTo>
                  <a:pt x="296214" y="116928"/>
                </a:lnTo>
                <a:lnTo>
                  <a:pt x="257543" y="100406"/>
                </a:lnTo>
                <a:close/>
              </a:path>
              <a:path w="296545" h="275589">
                <a:moveTo>
                  <a:pt x="91986" y="9664"/>
                </a:moveTo>
                <a:lnTo>
                  <a:pt x="49580" y="9664"/>
                </a:lnTo>
                <a:lnTo>
                  <a:pt x="49580" y="92595"/>
                </a:lnTo>
                <a:lnTo>
                  <a:pt x="44246" y="158652"/>
                </a:lnTo>
                <a:lnTo>
                  <a:pt x="31224" y="202466"/>
                </a:lnTo>
                <a:lnTo>
                  <a:pt x="14985" y="229616"/>
                </a:lnTo>
                <a:lnTo>
                  <a:pt x="0" y="245681"/>
                </a:lnTo>
                <a:lnTo>
                  <a:pt x="33680" y="275005"/>
                </a:lnTo>
                <a:lnTo>
                  <a:pt x="64161" y="235559"/>
                </a:lnTo>
                <a:lnTo>
                  <a:pt x="82003" y="185826"/>
                </a:lnTo>
                <a:lnTo>
                  <a:pt x="89452" y="138322"/>
                </a:lnTo>
                <a:lnTo>
                  <a:pt x="91986" y="86359"/>
                </a:lnTo>
                <a:lnTo>
                  <a:pt x="91986" y="96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03747" y="3144990"/>
            <a:ext cx="204241" cy="2506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39828" y="3145002"/>
            <a:ext cx="205460" cy="250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63741" y="3136887"/>
            <a:ext cx="299720" cy="285115"/>
          </a:xfrm>
          <a:custGeom>
            <a:avLst/>
            <a:gdLst/>
            <a:ahLst/>
            <a:cxnLst/>
            <a:rect l="l" t="t" r="r" b="b"/>
            <a:pathLst>
              <a:path w="299720" h="285114">
                <a:moveTo>
                  <a:pt x="133451" y="38366"/>
                </a:moveTo>
                <a:lnTo>
                  <a:pt x="92595" y="38366"/>
                </a:lnTo>
                <a:lnTo>
                  <a:pt x="92595" y="69545"/>
                </a:lnTo>
                <a:lnTo>
                  <a:pt x="88562" y="129121"/>
                </a:lnTo>
                <a:lnTo>
                  <a:pt x="74125" y="175785"/>
                </a:lnTo>
                <a:lnTo>
                  <a:pt x="45773" y="214150"/>
                </a:lnTo>
                <a:lnTo>
                  <a:pt x="0" y="248831"/>
                </a:lnTo>
                <a:lnTo>
                  <a:pt x="27762" y="285000"/>
                </a:lnTo>
                <a:lnTo>
                  <a:pt x="61025" y="259873"/>
                </a:lnTo>
                <a:lnTo>
                  <a:pt x="91868" y="226452"/>
                </a:lnTo>
                <a:lnTo>
                  <a:pt x="116459" y="181693"/>
                </a:lnTo>
                <a:lnTo>
                  <a:pt x="130962" y="122554"/>
                </a:lnTo>
                <a:lnTo>
                  <a:pt x="271628" y="122554"/>
                </a:lnTo>
                <a:lnTo>
                  <a:pt x="271776" y="119317"/>
                </a:lnTo>
                <a:lnTo>
                  <a:pt x="272516" y="84823"/>
                </a:lnTo>
                <a:lnTo>
                  <a:pt x="133146" y="84823"/>
                </a:lnTo>
                <a:lnTo>
                  <a:pt x="133146" y="80467"/>
                </a:lnTo>
                <a:lnTo>
                  <a:pt x="133451" y="76098"/>
                </a:lnTo>
                <a:lnTo>
                  <a:pt x="133451" y="38366"/>
                </a:lnTo>
                <a:close/>
              </a:path>
              <a:path w="299720" h="285114">
                <a:moveTo>
                  <a:pt x="271628" y="122554"/>
                </a:moveTo>
                <a:lnTo>
                  <a:pt x="230416" y="122554"/>
                </a:lnTo>
                <a:lnTo>
                  <a:pt x="228488" y="170616"/>
                </a:lnTo>
                <a:lnTo>
                  <a:pt x="224809" y="203569"/>
                </a:lnTo>
                <a:lnTo>
                  <a:pt x="221129" y="222905"/>
                </a:lnTo>
                <a:lnTo>
                  <a:pt x="219202" y="230111"/>
                </a:lnTo>
                <a:lnTo>
                  <a:pt x="215455" y="241350"/>
                </a:lnTo>
                <a:lnTo>
                  <a:pt x="206730" y="243827"/>
                </a:lnTo>
                <a:lnTo>
                  <a:pt x="145605" y="243827"/>
                </a:lnTo>
                <a:lnTo>
                  <a:pt x="152781" y="284378"/>
                </a:lnTo>
                <a:lnTo>
                  <a:pt x="213271" y="284378"/>
                </a:lnTo>
                <a:lnTo>
                  <a:pt x="232710" y="280551"/>
                </a:lnTo>
                <a:lnTo>
                  <a:pt x="264799" y="214523"/>
                </a:lnTo>
                <a:lnTo>
                  <a:pt x="269632" y="166276"/>
                </a:lnTo>
                <a:lnTo>
                  <a:pt x="271628" y="122554"/>
                </a:lnTo>
                <a:close/>
              </a:path>
              <a:path w="299720" h="285114">
                <a:moveTo>
                  <a:pt x="299339" y="0"/>
                </a:moveTo>
                <a:lnTo>
                  <a:pt x="5930" y="0"/>
                </a:lnTo>
                <a:lnTo>
                  <a:pt x="5930" y="38366"/>
                </a:lnTo>
                <a:lnTo>
                  <a:pt x="299339" y="38366"/>
                </a:lnTo>
                <a:lnTo>
                  <a:pt x="2993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507733" y="3132836"/>
            <a:ext cx="199390" cy="279400"/>
          </a:xfrm>
          <a:custGeom>
            <a:avLst/>
            <a:gdLst/>
            <a:ahLst/>
            <a:cxnLst/>
            <a:rect l="l" t="t" r="r" b="b"/>
            <a:pathLst>
              <a:path w="199390" h="279400">
                <a:moveTo>
                  <a:pt x="44576" y="4368"/>
                </a:moveTo>
                <a:lnTo>
                  <a:pt x="0" y="4368"/>
                </a:lnTo>
                <a:lnTo>
                  <a:pt x="0" y="279374"/>
                </a:lnTo>
                <a:lnTo>
                  <a:pt x="44576" y="279374"/>
                </a:lnTo>
                <a:lnTo>
                  <a:pt x="44576" y="125666"/>
                </a:lnTo>
                <a:lnTo>
                  <a:pt x="152920" y="125666"/>
                </a:lnTo>
                <a:lnTo>
                  <a:pt x="124088" y="112375"/>
                </a:lnTo>
                <a:lnTo>
                  <a:pt x="84683" y="96202"/>
                </a:lnTo>
                <a:lnTo>
                  <a:pt x="44576" y="81686"/>
                </a:lnTo>
                <a:lnTo>
                  <a:pt x="44576" y="4368"/>
                </a:lnTo>
                <a:close/>
              </a:path>
              <a:path w="199390" h="279400">
                <a:moveTo>
                  <a:pt x="152920" y="125666"/>
                </a:moveTo>
                <a:lnTo>
                  <a:pt x="44576" y="125666"/>
                </a:lnTo>
                <a:lnTo>
                  <a:pt x="70509" y="135951"/>
                </a:lnTo>
                <a:lnTo>
                  <a:pt x="107253" y="153254"/>
                </a:lnTo>
                <a:lnTo>
                  <a:pt x="145866" y="173361"/>
                </a:lnTo>
                <a:lnTo>
                  <a:pt x="177406" y="192062"/>
                </a:lnTo>
                <a:lnTo>
                  <a:pt x="197980" y="148437"/>
                </a:lnTo>
                <a:lnTo>
                  <a:pt x="162088" y="129892"/>
                </a:lnTo>
                <a:lnTo>
                  <a:pt x="152920" y="125666"/>
                </a:lnTo>
                <a:close/>
              </a:path>
              <a:path w="199390" h="279400">
                <a:moveTo>
                  <a:pt x="129082" y="16230"/>
                </a:moveTo>
                <a:lnTo>
                  <a:pt x="104444" y="28384"/>
                </a:lnTo>
                <a:lnTo>
                  <a:pt x="115003" y="45005"/>
                </a:lnTo>
                <a:lnTo>
                  <a:pt x="122335" y="58115"/>
                </a:lnTo>
                <a:lnTo>
                  <a:pt x="127379" y="68321"/>
                </a:lnTo>
                <a:lnTo>
                  <a:pt x="130644" y="75463"/>
                </a:lnTo>
                <a:lnTo>
                  <a:pt x="155587" y="62356"/>
                </a:lnTo>
                <a:lnTo>
                  <a:pt x="152367" y="55412"/>
                </a:lnTo>
                <a:lnTo>
                  <a:pt x="147364" y="45604"/>
                </a:lnTo>
                <a:lnTo>
                  <a:pt x="139846" y="32640"/>
                </a:lnTo>
                <a:lnTo>
                  <a:pt x="129082" y="16230"/>
                </a:lnTo>
                <a:close/>
              </a:path>
              <a:path w="199390" h="279400">
                <a:moveTo>
                  <a:pt x="171488" y="0"/>
                </a:moveTo>
                <a:lnTo>
                  <a:pt x="147472" y="11861"/>
                </a:lnTo>
                <a:lnTo>
                  <a:pt x="154109" y="21855"/>
                </a:lnTo>
                <a:lnTo>
                  <a:pt x="161004" y="33137"/>
                </a:lnTo>
                <a:lnTo>
                  <a:pt x="167603" y="45005"/>
                </a:lnTo>
                <a:lnTo>
                  <a:pt x="173354" y="56756"/>
                </a:lnTo>
                <a:lnTo>
                  <a:pt x="198920" y="43332"/>
                </a:lnTo>
                <a:lnTo>
                  <a:pt x="192658" y="31750"/>
                </a:lnTo>
                <a:lnTo>
                  <a:pt x="186489" y="21447"/>
                </a:lnTo>
                <a:lnTo>
                  <a:pt x="179678" y="11253"/>
                </a:lnTo>
                <a:lnTo>
                  <a:pt x="1714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23240" y="3141573"/>
            <a:ext cx="296545" cy="275590"/>
          </a:xfrm>
          <a:custGeom>
            <a:avLst/>
            <a:gdLst/>
            <a:ahLst/>
            <a:cxnLst/>
            <a:rect l="l" t="t" r="r" b="b"/>
            <a:pathLst>
              <a:path w="296545" h="275589">
                <a:moveTo>
                  <a:pt x="176796" y="0"/>
                </a:moveTo>
                <a:lnTo>
                  <a:pt x="135331" y="0"/>
                </a:lnTo>
                <a:lnTo>
                  <a:pt x="135331" y="265036"/>
                </a:lnTo>
                <a:lnTo>
                  <a:pt x="183553" y="257465"/>
                </a:lnTo>
                <a:lnTo>
                  <a:pt x="224246" y="237313"/>
                </a:lnTo>
                <a:lnTo>
                  <a:pt x="247469" y="215150"/>
                </a:lnTo>
                <a:lnTo>
                  <a:pt x="176796" y="215150"/>
                </a:lnTo>
                <a:lnTo>
                  <a:pt x="176796" y="0"/>
                </a:lnTo>
                <a:close/>
              </a:path>
              <a:path w="296545" h="275589">
                <a:moveTo>
                  <a:pt x="257543" y="100406"/>
                </a:moveTo>
                <a:lnTo>
                  <a:pt x="245510" y="144473"/>
                </a:lnTo>
                <a:lnTo>
                  <a:pt x="219151" y="188079"/>
                </a:lnTo>
                <a:lnTo>
                  <a:pt x="176796" y="215150"/>
                </a:lnTo>
                <a:lnTo>
                  <a:pt x="247469" y="215150"/>
                </a:lnTo>
                <a:lnTo>
                  <a:pt x="256915" y="206136"/>
                </a:lnTo>
                <a:lnTo>
                  <a:pt x="281069" y="165489"/>
                </a:lnTo>
                <a:lnTo>
                  <a:pt x="296214" y="116928"/>
                </a:lnTo>
                <a:lnTo>
                  <a:pt x="257543" y="100406"/>
                </a:lnTo>
                <a:close/>
              </a:path>
              <a:path w="296545" h="275589">
                <a:moveTo>
                  <a:pt x="91986" y="9664"/>
                </a:moveTo>
                <a:lnTo>
                  <a:pt x="49580" y="9664"/>
                </a:lnTo>
                <a:lnTo>
                  <a:pt x="49580" y="92595"/>
                </a:lnTo>
                <a:lnTo>
                  <a:pt x="44246" y="158652"/>
                </a:lnTo>
                <a:lnTo>
                  <a:pt x="31224" y="202466"/>
                </a:lnTo>
                <a:lnTo>
                  <a:pt x="14985" y="229616"/>
                </a:lnTo>
                <a:lnTo>
                  <a:pt x="0" y="245681"/>
                </a:lnTo>
                <a:lnTo>
                  <a:pt x="33680" y="275005"/>
                </a:lnTo>
                <a:lnTo>
                  <a:pt x="64161" y="235559"/>
                </a:lnTo>
                <a:lnTo>
                  <a:pt x="82003" y="185826"/>
                </a:lnTo>
                <a:lnTo>
                  <a:pt x="89452" y="138322"/>
                </a:lnTo>
                <a:lnTo>
                  <a:pt x="91986" y="86359"/>
                </a:lnTo>
                <a:lnTo>
                  <a:pt x="91986" y="96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49081" y="1641018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107569" y="0"/>
                </a:moveTo>
                <a:lnTo>
                  <a:pt x="66090" y="0"/>
                </a:lnTo>
                <a:lnTo>
                  <a:pt x="48793" y="18052"/>
                </a:lnTo>
                <a:lnTo>
                  <a:pt x="26849" y="48533"/>
                </a:lnTo>
                <a:lnTo>
                  <a:pt x="8003" y="91700"/>
                </a:lnTo>
                <a:lnTo>
                  <a:pt x="0" y="147815"/>
                </a:lnTo>
                <a:lnTo>
                  <a:pt x="8090" y="203956"/>
                </a:lnTo>
                <a:lnTo>
                  <a:pt x="27082" y="247183"/>
                </a:lnTo>
                <a:lnTo>
                  <a:pt x="49056" y="277670"/>
                </a:lnTo>
                <a:lnTo>
                  <a:pt x="66090" y="295592"/>
                </a:lnTo>
                <a:lnTo>
                  <a:pt x="107569" y="295592"/>
                </a:lnTo>
                <a:lnTo>
                  <a:pt x="83677" y="271887"/>
                </a:lnTo>
                <a:lnTo>
                  <a:pt x="61218" y="240639"/>
                </a:lnTo>
                <a:lnTo>
                  <a:pt x="44548" y="199923"/>
                </a:lnTo>
                <a:lnTo>
                  <a:pt x="38023" y="147815"/>
                </a:lnTo>
                <a:lnTo>
                  <a:pt x="44548" y="95685"/>
                </a:lnTo>
                <a:lnTo>
                  <a:pt x="61218" y="54957"/>
                </a:lnTo>
                <a:lnTo>
                  <a:pt x="83677" y="23705"/>
                </a:lnTo>
                <a:lnTo>
                  <a:pt x="1075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374481" y="1640383"/>
            <a:ext cx="287655" cy="295275"/>
          </a:xfrm>
          <a:custGeom>
            <a:avLst/>
            <a:gdLst/>
            <a:ahLst/>
            <a:cxnLst/>
            <a:rect l="l" t="t" r="r" b="b"/>
            <a:pathLst>
              <a:path w="287654" h="295275">
                <a:moveTo>
                  <a:pt x="85432" y="165874"/>
                </a:moveTo>
                <a:lnTo>
                  <a:pt x="50507" y="165874"/>
                </a:lnTo>
                <a:lnTo>
                  <a:pt x="50507" y="295274"/>
                </a:lnTo>
                <a:lnTo>
                  <a:pt x="85432" y="295274"/>
                </a:lnTo>
                <a:lnTo>
                  <a:pt x="85432" y="165874"/>
                </a:lnTo>
                <a:close/>
              </a:path>
              <a:path w="287654" h="295275">
                <a:moveTo>
                  <a:pt x="286826" y="79209"/>
                </a:moveTo>
                <a:lnTo>
                  <a:pt x="247878" y="79209"/>
                </a:lnTo>
                <a:lnTo>
                  <a:pt x="246983" y="144645"/>
                </a:lnTo>
                <a:lnTo>
                  <a:pt x="244921" y="196521"/>
                </a:lnTo>
                <a:lnTo>
                  <a:pt x="242622" y="231444"/>
                </a:lnTo>
                <a:lnTo>
                  <a:pt x="241020" y="246024"/>
                </a:lnTo>
                <a:lnTo>
                  <a:pt x="238531" y="255066"/>
                </a:lnTo>
                <a:lnTo>
                  <a:pt x="234162" y="255993"/>
                </a:lnTo>
                <a:lnTo>
                  <a:pt x="169938" y="255993"/>
                </a:lnTo>
                <a:lnTo>
                  <a:pt x="177419" y="295274"/>
                </a:lnTo>
                <a:lnTo>
                  <a:pt x="246011" y="295274"/>
                </a:lnTo>
                <a:lnTo>
                  <a:pt x="258525" y="292520"/>
                </a:lnTo>
                <a:lnTo>
                  <a:pt x="279542" y="254122"/>
                </a:lnTo>
                <a:lnTo>
                  <a:pt x="284619" y="178833"/>
                </a:lnTo>
                <a:lnTo>
                  <a:pt x="286061" y="120718"/>
                </a:lnTo>
                <a:lnTo>
                  <a:pt x="286826" y="79209"/>
                </a:lnTo>
                <a:close/>
              </a:path>
              <a:path w="287654" h="295275">
                <a:moveTo>
                  <a:pt x="11544" y="182714"/>
                </a:moveTo>
                <a:lnTo>
                  <a:pt x="10658" y="202004"/>
                </a:lnTo>
                <a:lnTo>
                  <a:pt x="8458" y="222634"/>
                </a:lnTo>
                <a:lnTo>
                  <a:pt x="4914" y="243497"/>
                </a:lnTo>
                <a:lnTo>
                  <a:pt x="0" y="263486"/>
                </a:lnTo>
                <a:lnTo>
                  <a:pt x="29921" y="278142"/>
                </a:lnTo>
                <a:lnTo>
                  <a:pt x="34760" y="256454"/>
                </a:lnTo>
                <a:lnTo>
                  <a:pt x="38195" y="233075"/>
                </a:lnTo>
                <a:lnTo>
                  <a:pt x="40458" y="209464"/>
                </a:lnTo>
                <a:lnTo>
                  <a:pt x="41783" y="187083"/>
                </a:lnTo>
                <a:lnTo>
                  <a:pt x="11544" y="182714"/>
                </a:lnTo>
                <a:close/>
              </a:path>
              <a:path w="287654" h="295275">
                <a:moveTo>
                  <a:pt x="121907" y="180238"/>
                </a:moveTo>
                <a:lnTo>
                  <a:pt x="93230" y="185521"/>
                </a:lnTo>
                <a:lnTo>
                  <a:pt x="96344" y="202740"/>
                </a:lnTo>
                <a:lnTo>
                  <a:pt x="99000" y="223241"/>
                </a:lnTo>
                <a:lnTo>
                  <a:pt x="100942" y="242787"/>
                </a:lnTo>
                <a:lnTo>
                  <a:pt x="101955" y="257555"/>
                </a:lnTo>
                <a:lnTo>
                  <a:pt x="134696" y="252247"/>
                </a:lnTo>
                <a:lnTo>
                  <a:pt x="133712" y="241874"/>
                </a:lnTo>
                <a:lnTo>
                  <a:pt x="131464" y="224891"/>
                </a:lnTo>
                <a:lnTo>
                  <a:pt x="127634" y="203584"/>
                </a:lnTo>
                <a:lnTo>
                  <a:pt x="121907" y="180238"/>
                </a:lnTo>
                <a:close/>
              </a:path>
              <a:path w="287654" h="295275">
                <a:moveTo>
                  <a:pt x="183032" y="118795"/>
                </a:moveTo>
                <a:lnTo>
                  <a:pt x="149656" y="135013"/>
                </a:lnTo>
                <a:lnTo>
                  <a:pt x="161694" y="154320"/>
                </a:lnTo>
                <a:lnTo>
                  <a:pt x="172272" y="174853"/>
                </a:lnTo>
                <a:lnTo>
                  <a:pt x="180978" y="194567"/>
                </a:lnTo>
                <a:lnTo>
                  <a:pt x="187401" y="211416"/>
                </a:lnTo>
                <a:lnTo>
                  <a:pt x="221691" y="193332"/>
                </a:lnTo>
                <a:lnTo>
                  <a:pt x="213723" y="172216"/>
                </a:lnTo>
                <a:lnTo>
                  <a:pt x="204233" y="152558"/>
                </a:lnTo>
                <a:lnTo>
                  <a:pt x="193807" y="134653"/>
                </a:lnTo>
                <a:lnTo>
                  <a:pt x="183032" y="118795"/>
                </a:lnTo>
                <a:close/>
              </a:path>
              <a:path w="287654" h="295275">
                <a:moveTo>
                  <a:pt x="139320" y="159651"/>
                </a:moveTo>
                <a:lnTo>
                  <a:pt x="104457" y="159651"/>
                </a:lnTo>
                <a:lnTo>
                  <a:pt x="105397" y="163398"/>
                </a:lnTo>
                <a:lnTo>
                  <a:pt x="106019" y="166192"/>
                </a:lnTo>
                <a:lnTo>
                  <a:pt x="107581" y="172427"/>
                </a:lnTo>
                <a:lnTo>
                  <a:pt x="140004" y="161836"/>
                </a:lnTo>
                <a:lnTo>
                  <a:pt x="139320" y="159651"/>
                </a:lnTo>
                <a:close/>
              </a:path>
              <a:path w="287654" h="295275">
                <a:moveTo>
                  <a:pt x="18719" y="41160"/>
                </a:moveTo>
                <a:lnTo>
                  <a:pt x="304" y="71424"/>
                </a:lnTo>
                <a:lnTo>
                  <a:pt x="11656" y="80882"/>
                </a:lnTo>
                <a:lnTo>
                  <a:pt x="22301" y="90985"/>
                </a:lnTo>
                <a:lnTo>
                  <a:pt x="32240" y="101675"/>
                </a:lnTo>
                <a:lnTo>
                  <a:pt x="41478" y="112890"/>
                </a:lnTo>
                <a:lnTo>
                  <a:pt x="36933" y="119219"/>
                </a:lnTo>
                <a:lnTo>
                  <a:pt x="33835" y="123440"/>
                </a:lnTo>
                <a:lnTo>
                  <a:pt x="29548" y="129142"/>
                </a:lnTo>
                <a:lnTo>
                  <a:pt x="25260" y="134696"/>
                </a:lnTo>
                <a:lnTo>
                  <a:pt x="19329" y="135013"/>
                </a:lnTo>
                <a:lnTo>
                  <a:pt x="1866" y="135013"/>
                </a:lnTo>
                <a:lnTo>
                  <a:pt x="2819" y="169938"/>
                </a:lnTo>
                <a:lnTo>
                  <a:pt x="35516" y="167299"/>
                </a:lnTo>
                <a:lnTo>
                  <a:pt x="50507" y="165874"/>
                </a:lnTo>
                <a:lnTo>
                  <a:pt x="85432" y="165874"/>
                </a:lnTo>
                <a:lnTo>
                  <a:pt x="85432" y="162153"/>
                </a:lnTo>
                <a:lnTo>
                  <a:pt x="89179" y="161836"/>
                </a:lnTo>
                <a:lnTo>
                  <a:pt x="104457" y="159651"/>
                </a:lnTo>
                <a:lnTo>
                  <a:pt x="139320" y="159651"/>
                </a:lnTo>
                <a:lnTo>
                  <a:pt x="132650" y="138367"/>
                </a:lnTo>
                <a:lnTo>
                  <a:pt x="130517" y="132829"/>
                </a:lnTo>
                <a:lnTo>
                  <a:pt x="63919" y="132829"/>
                </a:lnTo>
                <a:lnTo>
                  <a:pt x="86888" y="103358"/>
                </a:lnTo>
                <a:lnTo>
                  <a:pt x="101699" y="82956"/>
                </a:lnTo>
                <a:lnTo>
                  <a:pt x="62369" y="82956"/>
                </a:lnTo>
                <a:lnTo>
                  <a:pt x="56756" y="76085"/>
                </a:lnTo>
                <a:lnTo>
                  <a:pt x="53644" y="72656"/>
                </a:lnTo>
                <a:lnTo>
                  <a:pt x="50203" y="69240"/>
                </a:lnTo>
                <a:lnTo>
                  <a:pt x="56789" y="59962"/>
                </a:lnTo>
                <a:lnTo>
                  <a:pt x="65115" y="47091"/>
                </a:lnTo>
                <a:lnTo>
                  <a:pt x="26822" y="47091"/>
                </a:lnTo>
                <a:lnTo>
                  <a:pt x="24320" y="45516"/>
                </a:lnTo>
                <a:lnTo>
                  <a:pt x="23075" y="44284"/>
                </a:lnTo>
                <a:lnTo>
                  <a:pt x="18719" y="41160"/>
                </a:lnTo>
                <a:close/>
              </a:path>
              <a:path w="287654" h="295275">
                <a:moveTo>
                  <a:pt x="115671" y="99479"/>
                </a:moveTo>
                <a:lnTo>
                  <a:pt x="87617" y="109143"/>
                </a:lnTo>
                <a:lnTo>
                  <a:pt x="90424" y="115074"/>
                </a:lnTo>
                <a:lnTo>
                  <a:pt x="92290" y="119113"/>
                </a:lnTo>
                <a:lnTo>
                  <a:pt x="63919" y="132829"/>
                </a:lnTo>
                <a:lnTo>
                  <a:pt x="130517" y="132829"/>
                </a:lnTo>
                <a:lnTo>
                  <a:pt x="125852" y="120718"/>
                </a:lnTo>
                <a:lnTo>
                  <a:pt x="120046" y="108038"/>
                </a:lnTo>
                <a:lnTo>
                  <a:pt x="115671" y="99479"/>
                </a:lnTo>
                <a:close/>
              </a:path>
              <a:path w="287654" h="295275">
                <a:moveTo>
                  <a:pt x="167119" y="952"/>
                </a:moveTo>
                <a:lnTo>
                  <a:pt x="158757" y="30347"/>
                </a:lnTo>
                <a:lnTo>
                  <a:pt x="147442" y="56057"/>
                </a:lnTo>
                <a:lnTo>
                  <a:pt x="134195" y="77672"/>
                </a:lnTo>
                <a:lnTo>
                  <a:pt x="120040" y="94780"/>
                </a:lnTo>
                <a:lnTo>
                  <a:pt x="146850" y="125666"/>
                </a:lnTo>
                <a:lnTo>
                  <a:pt x="153150" y="118709"/>
                </a:lnTo>
                <a:lnTo>
                  <a:pt x="160734" y="109329"/>
                </a:lnTo>
                <a:lnTo>
                  <a:pt x="169485" y="96503"/>
                </a:lnTo>
                <a:lnTo>
                  <a:pt x="179285" y="79209"/>
                </a:lnTo>
                <a:lnTo>
                  <a:pt x="286826" y="79209"/>
                </a:lnTo>
                <a:lnTo>
                  <a:pt x="287489" y="42722"/>
                </a:lnTo>
                <a:lnTo>
                  <a:pt x="195199" y="42722"/>
                </a:lnTo>
                <a:lnTo>
                  <a:pt x="199221" y="30852"/>
                </a:lnTo>
                <a:lnTo>
                  <a:pt x="202166" y="20705"/>
                </a:lnTo>
                <a:lnTo>
                  <a:pt x="204360" y="11861"/>
                </a:lnTo>
                <a:lnTo>
                  <a:pt x="206095" y="4051"/>
                </a:lnTo>
                <a:lnTo>
                  <a:pt x="167119" y="952"/>
                </a:lnTo>
                <a:close/>
              </a:path>
              <a:path w="287654" h="295275">
                <a:moveTo>
                  <a:pt x="92608" y="32130"/>
                </a:moveTo>
                <a:lnTo>
                  <a:pt x="87809" y="41160"/>
                </a:lnTo>
                <a:lnTo>
                  <a:pt x="81694" y="52157"/>
                </a:lnTo>
                <a:lnTo>
                  <a:pt x="73404" y="65976"/>
                </a:lnTo>
                <a:lnTo>
                  <a:pt x="62369" y="82956"/>
                </a:lnTo>
                <a:lnTo>
                  <a:pt x="101699" y="82956"/>
                </a:lnTo>
                <a:lnTo>
                  <a:pt x="103401" y="80611"/>
                </a:lnTo>
                <a:lnTo>
                  <a:pt x="115530" y="62072"/>
                </a:lnTo>
                <a:lnTo>
                  <a:pt x="125349" y="45224"/>
                </a:lnTo>
                <a:lnTo>
                  <a:pt x="92608" y="32130"/>
                </a:lnTo>
                <a:close/>
              </a:path>
              <a:path w="287654" h="295275">
                <a:moveTo>
                  <a:pt x="52692" y="0"/>
                </a:moveTo>
                <a:lnTo>
                  <a:pt x="48389" y="8718"/>
                </a:lnTo>
                <a:lnTo>
                  <a:pt x="42795" y="19688"/>
                </a:lnTo>
                <a:lnTo>
                  <a:pt x="35683" y="32586"/>
                </a:lnTo>
                <a:lnTo>
                  <a:pt x="26822" y="47091"/>
                </a:lnTo>
                <a:lnTo>
                  <a:pt x="65115" y="47091"/>
                </a:lnTo>
                <a:lnTo>
                  <a:pt x="65947" y="45804"/>
                </a:lnTo>
                <a:lnTo>
                  <a:pt x="75806" y="29019"/>
                </a:lnTo>
                <a:lnTo>
                  <a:pt x="84493" y="11861"/>
                </a:lnTo>
                <a:lnTo>
                  <a:pt x="526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696337" y="1659090"/>
            <a:ext cx="202361" cy="2481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932100" y="1659090"/>
            <a:ext cx="204241" cy="2506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157906" y="1641335"/>
            <a:ext cx="300355" cy="295275"/>
          </a:xfrm>
          <a:custGeom>
            <a:avLst/>
            <a:gdLst/>
            <a:ahLst/>
            <a:cxnLst/>
            <a:rect l="l" t="t" r="r" b="b"/>
            <a:pathLst>
              <a:path w="300354" h="295275">
                <a:moveTo>
                  <a:pt x="67017" y="153720"/>
                </a:moveTo>
                <a:lnTo>
                  <a:pt x="30238" y="153720"/>
                </a:lnTo>
                <a:lnTo>
                  <a:pt x="30238" y="294665"/>
                </a:lnTo>
                <a:lnTo>
                  <a:pt x="67017" y="294665"/>
                </a:lnTo>
                <a:lnTo>
                  <a:pt x="67017" y="153720"/>
                </a:lnTo>
                <a:close/>
              </a:path>
              <a:path w="300354" h="295275">
                <a:moveTo>
                  <a:pt x="191439" y="204838"/>
                </a:moveTo>
                <a:lnTo>
                  <a:pt x="170560" y="204838"/>
                </a:lnTo>
                <a:lnTo>
                  <a:pt x="159321" y="222948"/>
                </a:lnTo>
                <a:lnTo>
                  <a:pt x="130327" y="222948"/>
                </a:lnTo>
                <a:lnTo>
                  <a:pt x="130419" y="269709"/>
                </a:lnTo>
                <a:lnTo>
                  <a:pt x="153390" y="291210"/>
                </a:lnTo>
                <a:lnTo>
                  <a:pt x="217309" y="291210"/>
                </a:lnTo>
                <a:lnTo>
                  <a:pt x="228317" y="290103"/>
                </a:lnTo>
                <a:lnTo>
                  <a:pt x="235905" y="284672"/>
                </a:lnTo>
                <a:lnTo>
                  <a:pt x="241212" y="271756"/>
                </a:lnTo>
                <a:lnTo>
                  <a:pt x="243228" y="260349"/>
                </a:lnTo>
                <a:lnTo>
                  <a:pt x="165252" y="260349"/>
                </a:lnTo>
                <a:lnTo>
                  <a:pt x="163067" y="260032"/>
                </a:lnTo>
                <a:lnTo>
                  <a:pt x="163067" y="224815"/>
                </a:lnTo>
                <a:lnTo>
                  <a:pt x="217278" y="224815"/>
                </a:lnTo>
                <a:lnTo>
                  <a:pt x="219824" y="221068"/>
                </a:lnTo>
                <a:lnTo>
                  <a:pt x="212013" y="215857"/>
                </a:lnTo>
                <a:lnTo>
                  <a:pt x="205279" y="211667"/>
                </a:lnTo>
                <a:lnTo>
                  <a:pt x="198721" y="208120"/>
                </a:lnTo>
                <a:lnTo>
                  <a:pt x="191439" y="204838"/>
                </a:lnTo>
                <a:close/>
              </a:path>
              <a:path w="300354" h="295275">
                <a:moveTo>
                  <a:pt x="94475" y="217322"/>
                </a:moveTo>
                <a:lnTo>
                  <a:pt x="89677" y="232222"/>
                </a:lnTo>
                <a:lnTo>
                  <a:pt x="84413" y="244409"/>
                </a:lnTo>
                <a:lnTo>
                  <a:pt x="77630" y="255603"/>
                </a:lnTo>
                <a:lnTo>
                  <a:pt x="68275" y="267525"/>
                </a:lnTo>
                <a:lnTo>
                  <a:pt x="97586" y="289026"/>
                </a:lnTo>
                <a:lnTo>
                  <a:pt x="109686" y="269951"/>
                </a:lnTo>
                <a:lnTo>
                  <a:pt x="117895" y="251661"/>
                </a:lnTo>
                <a:lnTo>
                  <a:pt x="122888" y="236464"/>
                </a:lnTo>
                <a:lnTo>
                  <a:pt x="125336" y="226669"/>
                </a:lnTo>
                <a:lnTo>
                  <a:pt x="94475" y="217322"/>
                </a:lnTo>
                <a:close/>
              </a:path>
              <a:path w="300354" h="295275">
                <a:moveTo>
                  <a:pt x="267830" y="211391"/>
                </a:moveTo>
                <a:lnTo>
                  <a:pt x="237286" y="224485"/>
                </a:lnTo>
                <a:lnTo>
                  <a:pt x="245253" y="236643"/>
                </a:lnTo>
                <a:lnTo>
                  <a:pt x="251934" y="249005"/>
                </a:lnTo>
                <a:lnTo>
                  <a:pt x="258851" y="264697"/>
                </a:lnTo>
                <a:lnTo>
                  <a:pt x="267525" y="286842"/>
                </a:lnTo>
                <a:lnTo>
                  <a:pt x="300266" y="269709"/>
                </a:lnTo>
                <a:lnTo>
                  <a:pt x="293267" y="253537"/>
                </a:lnTo>
                <a:lnTo>
                  <a:pt x="285919" y="239031"/>
                </a:lnTo>
                <a:lnTo>
                  <a:pt x="277636" y="225284"/>
                </a:lnTo>
                <a:lnTo>
                  <a:pt x="267830" y="211391"/>
                </a:lnTo>
                <a:close/>
              </a:path>
              <a:path w="300354" h="295275">
                <a:moveTo>
                  <a:pt x="213893" y="239471"/>
                </a:moveTo>
                <a:lnTo>
                  <a:pt x="212648" y="254431"/>
                </a:lnTo>
                <a:lnTo>
                  <a:pt x="212331" y="260349"/>
                </a:lnTo>
                <a:lnTo>
                  <a:pt x="243228" y="260349"/>
                </a:lnTo>
                <a:lnTo>
                  <a:pt x="245376" y="248196"/>
                </a:lnTo>
                <a:lnTo>
                  <a:pt x="213893" y="239471"/>
                </a:lnTo>
                <a:close/>
              </a:path>
              <a:path w="300354" h="295275">
                <a:moveTo>
                  <a:pt x="217278" y="224815"/>
                </a:moveTo>
                <a:lnTo>
                  <a:pt x="163067" y="224815"/>
                </a:lnTo>
                <a:lnTo>
                  <a:pt x="170647" y="228236"/>
                </a:lnTo>
                <a:lnTo>
                  <a:pt x="179982" y="232997"/>
                </a:lnTo>
                <a:lnTo>
                  <a:pt x="190601" y="239277"/>
                </a:lnTo>
                <a:lnTo>
                  <a:pt x="202031" y="247256"/>
                </a:lnTo>
                <a:lnTo>
                  <a:pt x="217278" y="224815"/>
                </a:lnTo>
                <a:close/>
              </a:path>
              <a:path w="300354" h="295275">
                <a:moveTo>
                  <a:pt x="278434" y="110680"/>
                </a:moveTo>
                <a:lnTo>
                  <a:pt x="95719" y="110680"/>
                </a:lnTo>
                <a:lnTo>
                  <a:pt x="95719" y="204838"/>
                </a:lnTo>
                <a:lnTo>
                  <a:pt x="278434" y="204838"/>
                </a:lnTo>
                <a:lnTo>
                  <a:pt x="278434" y="181482"/>
                </a:lnTo>
                <a:lnTo>
                  <a:pt x="131889" y="181482"/>
                </a:lnTo>
                <a:lnTo>
                  <a:pt x="131889" y="166827"/>
                </a:lnTo>
                <a:lnTo>
                  <a:pt x="278434" y="166827"/>
                </a:lnTo>
                <a:lnTo>
                  <a:pt x="278434" y="147497"/>
                </a:lnTo>
                <a:lnTo>
                  <a:pt x="131889" y="147497"/>
                </a:lnTo>
                <a:lnTo>
                  <a:pt x="131889" y="133464"/>
                </a:lnTo>
                <a:lnTo>
                  <a:pt x="278434" y="133464"/>
                </a:lnTo>
                <a:lnTo>
                  <a:pt x="278434" y="110680"/>
                </a:lnTo>
                <a:close/>
              </a:path>
              <a:path w="300354" h="295275">
                <a:moveTo>
                  <a:pt x="278434" y="166827"/>
                </a:moveTo>
                <a:lnTo>
                  <a:pt x="241947" y="166827"/>
                </a:lnTo>
                <a:lnTo>
                  <a:pt x="241947" y="181482"/>
                </a:lnTo>
                <a:lnTo>
                  <a:pt x="278434" y="181482"/>
                </a:lnTo>
                <a:lnTo>
                  <a:pt x="278434" y="166827"/>
                </a:lnTo>
                <a:close/>
              </a:path>
              <a:path w="300354" h="295275">
                <a:moveTo>
                  <a:pt x="45516" y="0"/>
                </a:moveTo>
                <a:lnTo>
                  <a:pt x="40030" y="32982"/>
                </a:lnTo>
                <a:lnTo>
                  <a:pt x="30826" y="65055"/>
                </a:lnTo>
                <a:lnTo>
                  <a:pt x="17588" y="95547"/>
                </a:lnTo>
                <a:lnTo>
                  <a:pt x="0" y="123786"/>
                </a:lnTo>
                <a:lnTo>
                  <a:pt x="14960" y="173989"/>
                </a:lnTo>
                <a:lnTo>
                  <a:pt x="23075" y="164020"/>
                </a:lnTo>
                <a:lnTo>
                  <a:pt x="26187" y="159943"/>
                </a:lnTo>
                <a:lnTo>
                  <a:pt x="30238" y="153720"/>
                </a:lnTo>
                <a:lnTo>
                  <a:pt x="67017" y="153720"/>
                </a:lnTo>
                <a:lnTo>
                  <a:pt x="67017" y="77317"/>
                </a:lnTo>
                <a:lnTo>
                  <a:pt x="73366" y="55193"/>
                </a:lnTo>
                <a:lnTo>
                  <a:pt x="77750" y="35429"/>
                </a:lnTo>
                <a:lnTo>
                  <a:pt x="80671" y="18528"/>
                </a:lnTo>
                <a:lnTo>
                  <a:pt x="82626" y="4991"/>
                </a:lnTo>
                <a:lnTo>
                  <a:pt x="45516" y="0"/>
                </a:lnTo>
                <a:close/>
              </a:path>
              <a:path w="300354" h="295275">
                <a:moveTo>
                  <a:pt x="278434" y="133464"/>
                </a:moveTo>
                <a:lnTo>
                  <a:pt x="241947" y="133464"/>
                </a:lnTo>
                <a:lnTo>
                  <a:pt x="241947" y="147497"/>
                </a:lnTo>
                <a:lnTo>
                  <a:pt x="278434" y="147497"/>
                </a:lnTo>
                <a:lnTo>
                  <a:pt x="278434" y="133464"/>
                </a:lnTo>
                <a:close/>
              </a:path>
              <a:path w="300354" h="295275">
                <a:moveTo>
                  <a:pt x="297141" y="70154"/>
                </a:moveTo>
                <a:lnTo>
                  <a:pt x="80759" y="70154"/>
                </a:lnTo>
                <a:lnTo>
                  <a:pt x="80759" y="98856"/>
                </a:lnTo>
                <a:lnTo>
                  <a:pt x="297141" y="98856"/>
                </a:lnTo>
                <a:lnTo>
                  <a:pt x="297141" y="70154"/>
                </a:lnTo>
                <a:close/>
              </a:path>
              <a:path w="300354" h="295275">
                <a:moveTo>
                  <a:pt x="158076" y="50507"/>
                </a:moveTo>
                <a:lnTo>
                  <a:pt x="124104" y="50507"/>
                </a:lnTo>
                <a:lnTo>
                  <a:pt x="125336" y="55816"/>
                </a:lnTo>
                <a:lnTo>
                  <a:pt x="126276" y="61125"/>
                </a:lnTo>
                <a:lnTo>
                  <a:pt x="127520" y="70154"/>
                </a:lnTo>
                <a:lnTo>
                  <a:pt x="161823" y="70154"/>
                </a:lnTo>
                <a:lnTo>
                  <a:pt x="160261" y="62039"/>
                </a:lnTo>
                <a:lnTo>
                  <a:pt x="159943" y="58292"/>
                </a:lnTo>
                <a:lnTo>
                  <a:pt x="158076" y="50507"/>
                </a:lnTo>
                <a:close/>
              </a:path>
              <a:path w="300354" h="295275">
                <a:moveTo>
                  <a:pt x="254419" y="50507"/>
                </a:moveTo>
                <a:lnTo>
                  <a:pt x="219824" y="50507"/>
                </a:lnTo>
                <a:lnTo>
                  <a:pt x="218262" y="59245"/>
                </a:lnTo>
                <a:lnTo>
                  <a:pt x="216077" y="67678"/>
                </a:lnTo>
                <a:lnTo>
                  <a:pt x="215455" y="70154"/>
                </a:lnTo>
                <a:lnTo>
                  <a:pt x="249440" y="70154"/>
                </a:lnTo>
                <a:lnTo>
                  <a:pt x="251002" y="64541"/>
                </a:lnTo>
                <a:lnTo>
                  <a:pt x="253187" y="56438"/>
                </a:lnTo>
                <a:lnTo>
                  <a:pt x="254419" y="50507"/>
                </a:lnTo>
                <a:close/>
              </a:path>
              <a:path w="300354" h="295275">
                <a:moveTo>
                  <a:pt x="286550" y="21208"/>
                </a:moveTo>
                <a:lnTo>
                  <a:pt x="89484" y="21208"/>
                </a:lnTo>
                <a:lnTo>
                  <a:pt x="89484" y="50507"/>
                </a:lnTo>
                <a:lnTo>
                  <a:pt x="286550" y="50507"/>
                </a:lnTo>
                <a:lnTo>
                  <a:pt x="286550" y="21208"/>
                </a:lnTo>
                <a:close/>
              </a:path>
              <a:path w="300354" h="295275">
                <a:moveTo>
                  <a:pt x="206108" y="304"/>
                </a:moveTo>
                <a:lnTo>
                  <a:pt x="168376" y="304"/>
                </a:lnTo>
                <a:lnTo>
                  <a:pt x="168376" y="21208"/>
                </a:lnTo>
                <a:lnTo>
                  <a:pt x="206108" y="21208"/>
                </a:lnTo>
                <a:lnTo>
                  <a:pt x="206108" y="3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85668" y="1650987"/>
            <a:ext cx="269875" cy="285115"/>
          </a:xfrm>
          <a:custGeom>
            <a:avLst/>
            <a:gdLst/>
            <a:ahLst/>
            <a:cxnLst/>
            <a:rect l="l" t="t" r="r" b="b"/>
            <a:pathLst>
              <a:path w="269875" h="285114">
                <a:moveTo>
                  <a:pt x="269392" y="0"/>
                </a:moveTo>
                <a:lnTo>
                  <a:pt x="0" y="0"/>
                </a:lnTo>
                <a:lnTo>
                  <a:pt x="0" y="284683"/>
                </a:lnTo>
                <a:lnTo>
                  <a:pt x="39916" y="284683"/>
                </a:lnTo>
                <a:lnTo>
                  <a:pt x="39916" y="166827"/>
                </a:lnTo>
                <a:lnTo>
                  <a:pt x="269392" y="166827"/>
                </a:lnTo>
                <a:lnTo>
                  <a:pt x="269392" y="130962"/>
                </a:lnTo>
                <a:lnTo>
                  <a:pt x="39916" y="130962"/>
                </a:lnTo>
                <a:lnTo>
                  <a:pt x="39916" y="37096"/>
                </a:lnTo>
                <a:lnTo>
                  <a:pt x="269392" y="37096"/>
                </a:lnTo>
                <a:lnTo>
                  <a:pt x="269392" y="0"/>
                </a:lnTo>
                <a:close/>
              </a:path>
              <a:path w="269875" h="285114">
                <a:moveTo>
                  <a:pt x="269392" y="166827"/>
                </a:moveTo>
                <a:lnTo>
                  <a:pt x="229793" y="166827"/>
                </a:lnTo>
                <a:lnTo>
                  <a:pt x="229793" y="241350"/>
                </a:lnTo>
                <a:lnTo>
                  <a:pt x="228231" y="245389"/>
                </a:lnTo>
                <a:lnTo>
                  <a:pt x="173672" y="245389"/>
                </a:lnTo>
                <a:lnTo>
                  <a:pt x="180530" y="284683"/>
                </a:lnTo>
                <a:lnTo>
                  <a:pt x="239471" y="284683"/>
                </a:lnTo>
                <a:lnTo>
                  <a:pt x="250982" y="282721"/>
                </a:lnTo>
                <a:lnTo>
                  <a:pt x="260508" y="276931"/>
                </a:lnTo>
                <a:lnTo>
                  <a:pt x="266996" y="267457"/>
                </a:lnTo>
                <a:lnTo>
                  <a:pt x="269392" y="254444"/>
                </a:lnTo>
                <a:lnTo>
                  <a:pt x="269392" y="166827"/>
                </a:lnTo>
                <a:close/>
              </a:path>
              <a:path w="269875" h="285114">
                <a:moveTo>
                  <a:pt x="154025" y="37096"/>
                </a:moveTo>
                <a:lnTo>
                  <a:pt x="115049" y="37096"/>
                </a:lnTo>
                <a:lnTo>
                  <a:pt x="115049" y="130962"/>
                </a:lnTo>
                <a:lnTo>
                  <a:pt x="154025" y="130962"/>
                </a:lnTo>
                <a:lnTo>
                  <a:pt x="154025" y="37096"/>
                </a:lnTo>
                <a:close/>
              </a:path>
              <a:path w="269875" h="285114">
                <a:moveTo>
                  <a:pt x="269392" y="37096"/>
                </a:moveTo>
                <a:lnTo>
                  <a:pt x="229793" y="37096"/>
                </a:lnTo>
                <a:lnTo>
                  <a:pt x="229793" y="130962"/>
                </a:lnTo>
                <a:lnTo>
                  <a:pt x="269392" y="130962"/>
                </a:lnTo>
                <a:lnTo>
                  <a:pt x="269392" y="370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786937" y="1641018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41465" y="0"/>
                </a:moveTo>
                <a:lnTo>
                  <a:pt x="0" y="0"/>
                </a:lnTo>
                <a:lnTo>
                  <a:pt x="23889" y="23704"/>
                </a:lnTo>
                <a:lnTo>
                  <a:pt x="46343" y="54956"/>
                </a:lnTo>
                <a:lnTo>
                  <a:pt x="63009" y="95679"/>
                </a:lnTo>
                <a:lnTo>
                  <a:pt x="69532" y="147802"/>
                </a:lnTo>
                <a:lnTo>
                  <a:pt x="63009" y="199918"/>
                </a:lnTo>
                <a:lnTo>
                  <a:pt x="46343" y="240638"/>
                </a:lnTo>
                <a:lnTo>
                  <a:pt x="23889" y="271887"/>
                </a:lnTo>
                <a:lnTo>
                  <a:pt x="0" y="295592"/>
                </a:lnTo>
                <a:lnTo>
                  <a:pt x="41465" y="295592"/>
                </a:lnTo>
                <a:lnTo>
                  <a:pt x="58764" y="277540"/>
                </a:lnTo>
                <a:lnTo>
                  <a:pt x="80713" y="247062"/>
                </a:lnTo>
                <a:lnTo>
                  <a:pt x="99563" y="203902"/>
                </a:lnTo>
                <a:lnTo>
                  <a:pt x="107569" y="147802"/>
                </a:lnTo>
                <a:lnTo>
                  <a:pt x="99476" y="91647"/>
                </a:lnTo>
                <a:lnTo>
                  <a:pt x="80479" y="48412"/>
                </a:lnTo>
                <a:lnTo>
                  <a:pt x="58502" y="17922"/>
                </a:lnTo>
                <a:lnTo>
                  <a:pt x="414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146315" y="2136318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107569" y="0"/>
                </a:moveTo>
                <a:lnTo>
                  <a:pt x="66090" y="0"/>
                </a:lnTo>
                <a:lnTo>
                  <a:pt x="48793" y="18052"/>
                </a:lnTo>
                <a:lnTo>
                  <a:pt x="26849" y="48533"/>
                </a:lnTo>
                <a:lnTo>
                  <a:pt x="8003" y="91700"/>
                </a:lnTo>
                <a:lnTo>
                  <a:pt x="0" y="147815"/>
                </a:lnTo>
                <a:lnTo>
                  <a:pt x="8090" y="203956"/>
                </a:lnTo>
                <a:lnTo>
                  <a:pt x="27082" y="247183"/>
                </a:lnTo>
                <a:lnTo>
                  <a:pt x="49056" y="277670"/>
                </a:lnTo>
                <a:lnTo>
                  <a:pt x="66090" y="295592"/>
                </a:lnTo>
                <a:lnTo>
                  <a:pt x="107569" y="295592"/>
                </a:lnTo>
                <a:lnTo>
                  <a:pt x="83677" y="271887"/>
                </a:lnTo>
                <a:lnTo>
                  <a:pt x="61218" y="240639"/>
                </a:lnTo>
                <a:lnTo>
                  <a:pt x="44548" y="199923"/>
                </a:lnTo>
                <a:lnTo>
                  <a:pt x="38023" y="147815"/>
                </a:lnTo>
                <a:lnTo>
                  <a:pt x="44548" y="95685"/>
                </a:lnTo>
                <a:lnTo>
                  <a:pt x="61218" y="54957"/>
                </a:lnTo>
                <a:lnTo>
                  <a:pt x="83677" y="23705"/>
                </a:lnTo>
                <a:lnTo>
                  <a:pt x="1075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71715" y="2135683"/>
            <a:ext cx="287655" cy="295275"/>
          </a:xfrm>
          <a:custGeom>
            <a:avLst/>
            <a:gdLst/>
            <a:ahLst/>
            <a:cxnLst/>
            <a:rect l="l" t="t" r="r" b="b"/>
            <a:pathLst>
              <a:path w="287654" h="295275">
                <a:moveTo>
                  <a:pt x="85432" y="165874"/>
                </a:moveTo>
                <a:lnTo>
                  <a:pt x="50507" y="165874"/>
                </a:lnTo>
                <a:lnTo>
                  <a:pt x="50507" y="295274"/>
                </a:lnTo>
                <a:lnTo>
                  <a:pt x="85432" y="295274"/>
                </a:lnTo>
                <a:lnTo>
                  <a:pt x="85432" y="165874"/>
                </a:lnTo>
                <a:close/>
              </a:path>
              <a:path w="287654" h="295275">
                <a:moveTo>
                  <a:pt x="286826" y="79209"/>
                </a:moveTo>
                <a:lnTo>
                  <a:pt x="247878" y="79209"/>
                </a:lnTo>
                <a:lnTo>
                  <a:pt x="246983" y="144645"/>
                </a:lnTo>
                <a:lnTo>
                  <a:pt x="244921" y="196521"/>
                </a:lnTo>
                <a:lnTo>
                  <a:pt x="242622" y="231444"/>
                </a:lnTo>
                <a:lnTo>
                  <a:pt x="241020" y="246024"/>
                </a:lnTo>
                <a:lnTo>
                  <a:pt x="238531" y="255066"/>
                </a:lnTo>
                <a:lnTo>
                  <a:pt x="234162" y="255993"/>
                </a:lnTo>
                <a:lnTo>
                  <a:pt x="169938" y="255993"/>
                </a:lnTo>
                <a:lnTo>
                  <a:pt x="177419" y="295274"/>
                </a:lnTo>
                <a:lnTo>
                  <a:pt x="246011" y="295274"/>
                </a:lnTo>
                <a:lnTo>
                  <a:pt x="258525" y="292520"/>
                </a:lnTo>
                <a:lnTo>
                  <a:pt x="279542" y="254122"/>
                </a:lnTo>
                <a:lnTo>
                  <a:pt x="284619" y="178833"/>
                </a:lnTo>
                <a:lnTo>
                  <a:pt x="286061" y="120718"/>
                </a:lnTo>
                <a:lnTo>
                  <a:pt x="286826" y="79209"/>
                </a:lnTo>
                <a:close/>
              </a:path>
              <a:path w="287654" h="295275">
                <a:moveTo>
                  <a:pt x="11544" y="182714"/>
                </a:moveTo>
                <a:lnTo>
                  <a:pt x="10658" y="202004"/>
                </a:lnTo>
                <a:lnTo>
                  <a:pt x="8458" y="222634"/>
                </a:lnTo>
                <a:lnTo>
                  <a:pt x="4914" y="243497"/>
                </a:lnTo>
                <a:lnTo>
                  <a:pt x="0" y="263486"/>
                </a:lnTo>
                <a:lnTo>
                  <a:pt x="29921" y="278142"/>
                </a:lnTo>
                <a:lnTo>
                  <a:pt x="34760" y="256454"/>
                </a:lnTo>
                <a:lnTo>
                  <a:pt x="38195" y="233075"/>
                </a:lnTo>
                <a:lnTo>
                  <a:pt x="40458" y="209464"/>
                </a:lnTo>
                <a:lnTo>
                  <a:pt x="41783" y="187083"/>
                </a:lnTo>
                <a:lnTo>
                  <a:pt x="11544" y="182714"/>
                </a:lnTo>
                <a:close/>
              </a:path>
              <a:path w="287654" h="295275">
                <a:moveTo>
                  <a:pt x="121907" y="180238"/>
                </a:moveTo>
                <a:lnTo>
                  <a:pt x="93230" y="185521"/>
                </a:lnTo>
                <a:lnTo>
                  <a:pt x="96344" y="202740"/>
                </a:lnTo>
                <a:lnTo>
                  <a:pt x="99000" y="223241"/>
                </a:lnTo>
                <a:lnTo>
                  <a:pt x="100942" y="242787"/>
                </a:lnTo>
                <a:lnTo>
                  <a:pt x="101955" y="257555"/>
                </a:lnTo>
                <a:lnTo>
                  <a:pt x="134696" y="252247"/>
                </a:lnTo>
                <a:lnTo>
                  <a:pt x="133712" y="241874"/>
                </a:lnTo>
                <a:lnTo>
                  <a:pt x="131464" y="224891"/>
                </a:lnTo>
                <a:lnTo>
                  <a:pt x="127634" y="203584"/>
                </a:lnTo>
                <a:lnTo>
                  <a:pt x="121907" y="180238"/>
                </a:lnTo>
                <a:close/>
              </a:path>
              <a:path w="287654" h="295275">
                <a:moveTo>
                  <a:pt x="183032" y="118795"/>
                </a:moveTo>
                <a:lnTo>
                  <a:pt x="149656" y="135013"/>
                </a:lnTo>
                <a:lnTo>
                  <a:pt x="161694" y="154320"/>
                </a:lnTo>
                <a:lnTo>
                  <a:pt x="172272" y="174853"/>
                </a:lnTo>
                <a:lnTo>
                  <a:pt x="180978" y="194567"/>
                </a:lnTo>
                <a:lnTo>
                  <a:pt x="187401" y="211416"/>
                </a:lnTo>
                <a:lnTo>
                  <a:pt x="221691" y="193332"/>
                </a:lnTo>
                <a:lnTo>
                  <a:pt x="213723" y="172216"/>
                </a:lnTo>
                <a:lnTo>
                  <a:pt x="204233" y="152558"/>
                </a:lnTo>
                <a:lnTo>
                  <a:pt x="193807" y="134653"/>
                </a:lnTo>
                <a:lnTo>
                  <a:pt x="183032" y="118795"/>
                </a:lnTo>
                <a:close/>
              </a:path>
              <a:path w="287654" h="295275">
                <a:moveTo>
                  <a:pt x="139320" y="159651"/>
                </a:moveTo>
                <a:lnTo>
                  <a:pt x="104457" y="159651"/>
                </a:lnTo>
                <a:lnTo>
                  <a:pt x="105397" y="163398"/>
                </a:lnTo>
                <a:lnTo>
                  <a:pt x="106019" y="166192"/>
                </a:lnTo>
                <a:lnTo>
                  <a:pt x="107581" y="172427"/>
                </a:lnTo>
                <a:lnTo>
                  <a:pt x="140004" y="161836"/>
                </a:lnTo>
                <a:lnTo>
                  <a:pt x="139320" y="159651"/>
                </a:lnTo>
                <a:close/>
              </a:path>
              <a:path w="287654" h="295275">
                <a:moveTo>
                  <a:pt x="18719" y="41160"/>
                </a:moveTo>
                <a:lnTo>
                  <a:pt x="304" y="71424"/>
                </a:lnTo>
                <a:lnTo>
                  <a:pt x="11656" y="80882"/>
                </a:lnTo>
                <a:lnTo>
                  <a:pt x="22301" y="90985"/>
                </a:lnTo>
                <a:lnTo>
                  <a:pt x="32240" y="101675"/>
                </a:lnTo>
                <a:lnTo>
                  <a:pt x="41478" y="112890"/>
                </a:lnTo>
                <a:lnTo>
                  <a:pt x="36933" y="119219"/>
                </a:lnTo>
                <a:lnTo>
                  <a:pt x="33835" y="123440"/>
                </a:lnTo>
                <a:lnTo>
                  <a:pt x="29548" y="129142"/>
                </a:lnTo>
                <a:lnTo>
                  <a:pt x="25260" y="134696"/>
                </a:lnTo>
                <a:lnTo>
                  <a:pt x="19329" y="135013"/>
                </a:lnTo>
                <a:lnTo>
                  <a:pt x="1866" y="135013"/>
                </a:lnTo>
                <a:lnTo>
                  <a:pt x="2819" y="169938"/>
                </a:lnTo>
                <a:lnTo>
                  <a:pt x="35516" y="167299"/>
                </a:lnTo>
                <a:lnTo>
                  <a:pt x="50507" y="165874"/>
                </a:lnTo>
                <a:lnTo>
                  <a:pt x="85432" y="165874"/>
                </a:lnTo>
                <a:lnTo>
                  <a:pt x="85432" y="162153"/>
                </a:lnTo>
                <a:lnTo>
                  <a:pt x="89179" y="161836"/>
                </a:lnTo>
                <a:lnTo>
                  <a:pt x="104457" y="159651"/>
                </a:lnTo>
                <a:lnTo>
                  <a:pt x="139320" y="159651"/>
                </a:lnTo>
                <a:lnTo>
                  <a:pt x="132650" y="138367"/>
                </a:lnTo>
                <a:lnTo>
                  <a:pt x="130517" y="132829"/>
                </a:lnTo>
                <a:lnTo>
                  <a:pt x="63919" y="132829"/>
                </a:lnTo>
                <a:lnTo>
                  <a:pt x="86888" y="103358"/>
                </a:lnTo>
                <a:lnTo>
                  <a:pt x="101699" y="82956"/>
                </a:lnTo>
                <a:lnTo>
                  <a:pt x="62369" y="82956"/>
                </a:lnTo>
                <a:lnTo>
                  <a:pt x="56756" y="76085"/>
                </a:lnTo>
                <a:lnTo>
                  <a:pt x="53644" y="72656"/>
                </a:lnTo>
                <a:lnTo>
                  <a:pt x="50203" y="69240"/>
                </a:lnTo>
                <a:lnTo>
                  <a:pt x="56789" y="59962"/>
                </a:lnTo>
                <a:lnTo>
                  <a:pt x="65115" y="47091"/>
                </a:lnTo>
                <a:lnTo>
                  <a:pt x="26822" y="47091"/>
                </a:lnTo>
                <a:lnTo>
                  <a:pt x="24320" y="45516"/>
                </a:lnTo>
                <a:lnTo>
                  <a:pt x="23075" y="44284"/>
                </a:lnTo>
                <a:lnTo>
                  <a:pt x="18719" y="41160"/>
                </a:lnTo>
                <a:close/>
              </a:path>
              <a:path w="287654" h="295275">
                <a:moveTo>
                  <a:pt x="115671" y="99479"/>
                </a:moveTo>
                <a:lnTo>
                  <a:pt x="87617" y="109143"/>
                </a:lnTo>
                <a:lnTo>
                  <a:pt x="90424" y="115074"/>
                </a:lnTo>
                <a:lnTo>
                  <a:pt x="92290" y="119113"/>
                </a:lnTo>
                <a:lnTo>
                  <a:pt x="63919" y="132829"/>
                </a:lnTo>
                <a:lnTo>
                  <a:pt x="130517" y="132829"/>
                </a:lnTo>
                <a:lnTo>
                  <a:pt x="125852" y="120718"/>
                </a:lnTo>
                <a:lnTo>
                  <a:pt x="120046" y="108038"/>
                </a:lnTo>
                <a:lnTo>
                  <a:pt x="115671" y="99479"/>
                </a:lnTo>
                <a:close/>
              </a:path>
              <a:path w="287654" h="295275">
                <a:moveTo>
                  <a:pt x="167119" y="952"/>
                </a:moveTo>
                <a:lnTo>
                  <a:pt x="158757" y="30347"/>
                </a:lnTo>
                <a:lnTo>
                  <a:pt x="147442" y="56057"/>
                </a:lnTo>
                <a:lnTo>
                  <a:pt x="134195" y="77672"/>
                </a:lnTo>
                <a:lnTo>
                  <a:pt x="120040" y="94780"/>
                </a:lnTo>
                <a:lnTo>
                  <a:pt x="146850" y="125666"/>
                </a:lnTo>
                <a:lnTo>
                  <a:pt x="153150" y="118709"/>
                </a:lnTo>
                <a:lnTo>
                  <a:pt x="160734" y="109329"/>
                </a:lnTo>
                <a:lnTo>
                  <a:pt x="169485" y="96503"/>
                </a:lnTo>
                <a:lnTo>
                  <a:pt x="179285" y="79209"/>
                </a:lnTo>
                <a:lnTo>
                  <a:pt x="286826" y="79209"/>
                </a:lnTo>
                <a:lnTo>
                  <a:pt x="287489" y="42722"/>
                </a:lnTo>
                <a:lnTo>
                  <a:pt x="195199" y="42722"/>
                </a:lnTo>
                <a:lnTo>
                  <a:pt x="199221" y="30852"/>
                </a:lnTo>
                <a:lnTo>
                  <a:pt x="202166" y="20705"/>
                </a:lnTo>
                <a:lnTo>
                  <a:pt x="204360" y="11861"/>
                </a:lnTo>
                <a:lnTo>
                  <a:pt x="206095" y="4051"/>
                </a:lnTo>
                <a:lnTo>
                  <a:pt x="167119" y="952"/>
                </a:lnTo>
                <a:close/>
              </a:path>
              <a:path w="287654" h="295275">
                <a:moveTo>
                  <a:pt x="92608" y="32130"/>
                </a:moveTo>
                <a:lnTo>
                  <a:pt x="87809" y="41160"/>
                </a:lnTo>
                <a:lnTo>
                  <a:pt x="81694" y="52157"/>
                </a:lnTo>
                <a:lnTo>
                  <a:pt x="73404" y="65976"/>
                </a:lnTo>
                <a:lnTo>
                  <a:pt x="62369" y="82956"/>
                </a:lnTo>
                <a:lnTo>
                  <a:pt x="101699" y="82956"/>
                </a:lnTo>
                <a:lnTo>
                  <a:pt x="103401" y="80611"/>
                </a:lnTo>
                <a:lnTo>
                  <a:pt x="115530" y="62072"/>
                </a:lnTo>
                <a:lnTo>
                  <a:pt x="125349" y="45224"/>
                </a:lnTo>
                <a:lnTo>
                  <a:pt x="92608" y="32130"/>
                </a:lnTo>
                <a:close/>
              </a:path>
              <a:path w="287654" h="295275">
                <a:moveTo>
                  <a:pt x="52692" y="0"/>
                </a:moveTo>
                <a:lnTo>
                  <a:pt x="48389" y="8718"/>
                </a:lnTo>
                <a:lnTo>
                  <a:pt x="42795" y="19688"/>
                </a:lnTo>
                <a:lnTo>
                  <a:pt x="35683" y="32586"/>
                </a:lnTo>
                <a:lnTo>
                  <a:pt x="26822" y="47091"/>
                </a:lnTo>
                <a:lnTo>
                  <a:pt x="65115" y="47091"/>
                </a:lnTo>
                <a:lnTo>
                  <a:pt x="65947" y="45804"/>
                </a:lnTo>
                <a:lnTo>
                  <a:pt x="75806" y="29019"/>
                </a:lnTo>
                <a:lnTo>
                  <a:pt x="84493" y="11861"/>
                </a:lnTo>
                <a:lnTo>
                  <a:pt x="526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592618" y="2154390"/>
            <a:ext cx="204254" cy="250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18425" y="2136635"/>
            <a:ext cx="300355" cy="295275"/>
          </a:xfrm>
          <a:custGeom>
            <a:avLst/>
            <a:gdLst/>
            <a:ahLst/>
            <a:cxnLst/>
            <a:rect l="l" t="t" r="r" b="b"/>
            <a:pathLst>
              <a:path w="300354" h="295275">
                <a:moveTo>
                  <a:pt x="67030" y="153720"/>
                </a:moveTo>
                <a:lnTo>
                  <a:pt x="30238" y="153720"/>
                </a:lnTo>
                <a:lnTo>
                  <a:pt x="30238" y="294665"/>
                </a:lnTo>
                <a:lnTo>
                  <a:pt x="67030" y="294665"/>
                </a:lnTo>
                <a:lnTo>
                  <a:pt x="67030" y="153720"/>
                </a:lnTo>
                <a:close/>
              </a:path>
              <a:path w="300354" h="295275">
                <a:moveTo>
                  <a:pt x="191439" y="204838"/>
                </a:moveTo>
                <a:lnTo>
                  <a:pt x="170561" y="204838"/>
                </a:lnTo>
                <a:lnTo>
                  <a:pt x="159334" y="222948"/>
                </a:lnTo>
                <a:lnTo>
                  <a:pt x="130327" y="222948"/>
                </a:lnTo>
                <a:lnTo>
                  <a:pt x="130419" y="269709"/>
                </a:lnTo>
                <a:lnTo>
                  <a:pt x="153403" y="291210"/>
                </a:lnTo>
                <a:lnTo>
                  <a:pt x="217322" y="291210"/>
                </a:lnTo>
                <a:lnTo>
                  <a:pt x="228328" y="290103"/>
                </a:lnTo>
                <a:lnTo>
                  <a:pt x="235913" y="284672"/>
                </a:lnTo>
                <a:lnTo>
                  <a:pt x="241220" y="271756"/>
                </a:lnTo>
                <a:lnTo>
                  <a:pt x="243238" y="260349"/>
                </a:lnTo>
                <a:lnTo>
                  <a:pt x="165252" y="260349"/>
                </a:lnTo>
                <a:lnTo>
                  <a:pt x="163068" y="260032"/>
                </a:lnTo>
                <a:lnTo>
                  <a:pt x="163068" y="224815"/>
                </a:lnTo>
                <a:lnTo>
                  <a:pt x="217280" y="224815"/>
                </a:lnTo>
                <a:lnTo>
                  <a:pt x="219824" y="221068"/>
                </a:lnTo>
                <a:lnTo>
                  <a:pt x="212015" y="215857"/>
                </a:lnTo>
                <a:lnTo>
                  <a:pt x="205284" y="211667"/>
                </a:lnTo>
                <a:lnTo>
                  <a:pt x="198727" y="208120"/>
                </a:lnTo>
                <a:lnTo>
                  <a:pt x="191439" y="204838"/>
                </a:lnTo>
                <a:close/>
              </a:path>
              <a:path w="300354" h="295275">
                <a:moveTo>
                  <a:pt x="94488" y="217322"/>
                </a:moveTo>
                <a:lnTo>
                  <a:pt x="89690" y="232222"/>
                </a:lnTo>
                <a:lnTo>
                  <a:pt x="84426" y="244409"/>
                </a:lnTo>
                <a:lnTo>
                  <a:pt x="77643" y="255603"/>
                </a:lnTo>
                <a:lnTo>
                  <a:pt x="68287" y="267525"/>
                </a:lnTo>
                <a:lnTo>
                  <a:pt x="97599" y="289026"/>
                </a:lnTo>
                <a:lnTo>
                  <a:pt x="109693" y="269951"/>
                </a:lnTo>
                <a:lnTo>
                  <a:pt x="117902" y="251661"/>
                </a:lnTo>
                <a:lnTo>
                  <a:pt x="122893" y="236464"/>
                </a:lnTo>
                <a:lnTo>
                  <a:pt x="125336" y="226669"/>
                </a:lnTo>
                <a:lnTo>
                  <a:pt x="94488" y="217322"/>
                </a:lnTo>
                <a:close/>
              </a:path>
              <a:path w="300354" h="295275">
                <a:moveTo>
                  <a:pt x="267843" y="211391"/>
                </a:moveTo>
                <a:lnTo>
                  <a:pt x="237286" y="224485"/>
                </a:lnTo>
                <a:lnTo>
                  <a:pt x="245254" y="236643"/>
                </a:lnTo>
                <a:lnTo>
                  <a:pt x="251939" y="249005"/>
                </a:lnTo>
                <a:lnTo>
                  <a:pt x="258857" y="264697"/>
                </a:lnTo>
                <a:lnTo>
                  <a:pt x="267525" y="286842"/>
                </a:lnTo>
                <a:lnTo>
                  <a:pt x="300266" y="269709"/>
                </a:lnTo>
                <a:lnTo>
                  <a:pt x="293267" y="253537"/>
                </a:lnTo>
                <a:lnTo>
                  <a:pt x="285921" y="239031"/>
                </a:lnTo>
                <a:lnTo>
                  <a:pt x="277641" y="225284"/>
                </a:lnTo>
                <a:lnTo>
                  <a:pt x="267843" y="211391"/>
                </a:lnTo>
                <a:close/>
              </a:path>
              <a:path w="300354" h="295275">
                <a:moveTo>
                  <a:pt x="213893" y="239471"/>
                </a:moveTo>
                <a:lnTo>
                  <a:pt x="212648" y="254431"/>
                </a:lnTo>
                <a:lnTo>
                  <a:pt x="212331" y="260349"/>
                </a:lnTo>
                <a:lnTo>
                  <a:pt x="243238" y="260349"/>
                </a:lnTo>
                <a:lnTo>
                  <a:pt x="245389" y="248196"/>
                </a:lnTo>
                <a:lnTo>
                  <a:pt x="213893" y="239471"/>
                </a:lnTo>
                <a:close/>
              </a:path>
              <a:path w="300354" h="295275">
                <a:moveTo>
                  <a:pt x="217280" y="224815"/>
                </a:moveTo>
                <a:lnTo>
                  <a:pt x="163068" y="224815"/>
                </a:lnTo>
                <a:lnTo>
                  <a:pt x="170647" y="228236"/>
                </a:lnTo>
                <a:lnTo>
                  <a:pt x="179984" y="232997"/>
                </a:lnTo>
                <a:lnTo>
                  <a:pt x="190607" y="239277"/>
                </a:lnTo>
                <a:lnTo>
                  <a:pt x="202044" y="247256"/>
                </a:lnTo>
                <a:lnTo>
                  <a:pt x="217280" y="224815"/>
                </a:lnTo>
                <a:close/>
              </a:path>
              <a:path w="300354" h="295275">
                <a:moveTo>
                  <a:pt x="278434" y="110680"/>
                </a:moveTo>
                <a:lnTo>
                  <a:pt x="95719" y="110680"/>
                </a:lnTo>
                <a:lnTo>
                  <a:pt x="95719" y="204838"/>
                </a:lnTo>
                <a:lnTo>
                  <a:pt x="278434" y="204838"/>
                </a:lnTo>
                <a:lnTo>
                  <a:pt x="278434" y="181482"/>
                </a:lnTo>
                <a:lnTo>
                  <a:pt x="131889" y="181482"/>
                </a:lnTo>
                <a:lnTo>
                  <a:pt x="131889" y="166827"/>
                </a:lnTo>
                <a:lnTo>
                  <a:pt x="278434" y="166827"/>
                </a:lnTo>
                <a:lnTo>
                  <a:pt x="278434" y="147497"/>
                </a:lnTo>
                <a:lnTo>
                  <a:pt x="131889" y="147497"/>
                </a:lnTo>
                <a:lnTo>
                  <a:pt x="131889" y="133464"/>
                </a:lnTo>
                <a:lnTo>
                  <a:pt x="278434" y="133464"/>
                </a:lnTo>
                <a:lnTo>
                  <a:pt x="278434" y="110680"/>
                </a:lnTo>
                <a:close/>
              </a:path>
              <a:path w="300354" h="295275">
                <a:moveTo>
                  <a:pt x="278434" y="166827"/>
                </a:moveTo>
                <a:lnTo>
                  <a:pt x="241960" y="166827"/>
                </a:lnTo>
                <a:lnTo>
                  <a:pt x="241960" y="181482"/>
                </a:lnTo>
                <a:lnTo>
                  <a:pt x="278434" y="181482"/>
                </a:lnTo>
                <a:lnTo>
                  <a:pt x="278434" y="166827"/>
                </a:lnTo>
                <a:close/>
              </a:path>
              <a:path w="300354" h="295275">
                <a:moveTo>
                  <a:pt x="45516" y="0"/>
                </a:moveTo>
                <a:lnTo>
                  <a:pt x="40031" y="32982"/>
                </a:lnTo>
                <a:lnTo>
                  <a:pt x="30830" y="65055"/>
                </a:lnTo>
                <a:lnTo>
                  <a:pt x="17593" y="95547"/>
                </a:lnTo>
                <a:lnTo>
                  <a:pt x="0" y="123786"/>
                </a:lnTo>
                <a:lnTo>
                  <a:pt x="14960" y="173989"/>
                </a:lnTo>
                <a:lnTo>
                  <a:pt x="23075" y="164020"/>
                </a:lnTo>
                <a:lnTo>
                  <a:pt x="26200" y="159943"/>
                </a:lnTo>
                <a:lnTo>
                  <a:pt x="30238" y="153720"/>
                </a:lnTo>
                <a:lnTo>
                  <a:pt x="67030" y="153720"/>
                </a:lnTo>
                <a:lnTo>
                  <a:pt x="67030" y="77317"/>
                </a:lnTo>
                <a:lnTo>
                  <a:pt x="73376" y="55193"/>
                </a:lnTo>
                <a:lnTo>
                  <a:pt x="77757" y="35429"/>
                </a:lnTo>
                <a:lnTo>
                  <a:pt x="80673" y="18528"/>
                </a:lnTo>
                <a:lnTo>
                  <a:pt x="82626" y="4991"/>
                </a:lnTo>
                <a:lnTo>
                  <a:pt x="45516" y="0"/>
                </a:lnTo>
                <a:close/>
              </a:path>
              <a:path w="300354" h="295275">
                <a:moveTo>
                  <a:pt x="278434" y="133464"/>
                </a:moveTo>
                <a:lnTo>
                  <a:pt x="241960" y="133464"/>
                </a:lnTo>
                <a:lnTo>
                  <a:pt x="241960" y="147497"/>
                </a:lnTo>
                <a:lnTo>
                  <a:pt x="278434" y="147497"/>
                </a:lnTo>
                <a:lnTo>
                  <a:pt x="278434" y="133464"/>
                </a:lnTo>
                <a:close/>
              </a:path>
              <a:path w="300354" h="295275">
                <a:moveTo>
                  <a:pt x="297154" y="70154"/>
                </a:moveTo>
                <a:lnTo>
                  <a:pt x="80772" y="70154"/>
                </a:lnTo>
                <a:lnTo>
                  <a:pt x="80772" y="98856"/>
                </a:lnTo>
                <a:lnTo>
                  <a:pt x="297154" y="98856"/>
                </a:lnTo>
                <a:lnTo>
                  <a:pt x="297154" y="70154"/>
                </a:lnTo>
                <a:close/>
              </a:path>
              <a:path w="300354" h="295275">
                <a:moveTo>
                  <a:pt x="158076" y="50507"/>
                </a:moveTo>
                <a:lnTo>
                  <a:pt x="124104" y="50507"/>
                </a:lnTo>
                <a:lnTo>
                  <a:pt x="125336" y="55816"/>
                </a:lnTo>
                <a:lnTo>
                  <a:pt x="126288" y="61125"/>
                </a:lnTo>
                <a:lnTo>
                  <a:pt x="127520" y="70154"/>
                </a:lnTo>
                <a:lnTo>
                  <a:pt x="161823" y="70154"/>
                </a:lnTo>
                <a:lnTo>
                  <a:pt x="160261" y="62039"/>
                </a:lnTo>
                <a:lnTo>
                  <a:pt x="159956" y="58292"/>
                </a:lnTo>
                <a:lnTo>
                  <a:pt x="158076" y="50507"/>
                </a:lnTo>
                <a:close/>
              </a:path>
              <a:path w="300354" h="295275">
                <a:moveTo>
                  <a:pt x="254419" y="50507"/>
                </a:moveTo>
                <a:lnTo>
                  <a:pt x="219824" y="50507"/>
                </a:lnTo>
                <a:lnTo>
                  <a:pt x="218262" y="59245"/>
                </a:lnTo>
                <a:lnTo>
                  <a:pt x="216077" y="67678"/>
                </a:lnTo>
                <a:lnTo>
                  <a:pt x="215455" y="70154"/>
                </a:lnTo>
                <a:lnTo>
                  <a:pt x="249440" y="70154"/>
                </a:lnTo>
                <a:lnTo>
                  <a:pt x="251002" y="64541"/>
                </a:lnTo>
                <a:lnTo>
                  <a:pt x="253187" y="56438"/>
                </a:lnTo>
                <a:lnTo>
                  <a:pt x="254419" y="50507"/>
                </a:lnTo>
                <a:close/>
              </a:path>
              <a:path w="300354" h="295275">
                <a:moveTo>
                  <a:pt x="286550" y="21208"/>
                </a:moveTo>
                <a:lnTo>
                  <a:pt x="89484" y="21208"/>
                </a:lnTo>
                <a:lnTo>
                  <a:pt x="89484" y="50507"/>
                </a:lnTo>
                <a:lnTo>
                  <a:pt x="286550" y="50507"/>
                </a:lnTo>
                <a:lnTo>
                  <a:pt x="286550" y="21208"/>
                </a:lnTo>
                <a:close/>
              </a:path>
              <a:path w="300354" h="295275">
                <a:moveTo>
                  <a:pt x="206108" y="304"/>
                </a:moveTo>
                <a:lnTo>
                  <a:pt x="168376" y="304"/>
                </a:lnTo>
                <a:lnTo>
                  <a:pt x="168376" y="21208"/>
                </a:lnTo>
                <a:lnTo>
                  <a:pt x="206108" y="21208"/>
                </a:lnTo>
                <a:lnTo>
                  <a:pt x="206108" y="3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46198" y="2146287"/>
            <a:ext cx="269875" cy="285115"/>
          </a:xfrm>
          <a:custGeom>
            <a:avLst/>
            <a:gdLst/>
            <a:ahLst/>
            <a:cxnLst/>
            <a:rect l="l" t="t" r="r" b="b"/>
            <a:pathLst>
              <a:path w="269875" h="285114">
                <a:moveTo>
                  <a:pt x="269405" y="0"/>
                </a:moveTo>
                <a:lnTo>
                  <a:pt x="0" y="0"/>
                </a:lnTo>
                <a:lnTo>
                  <a:pt x="0" y="284683"/>
                </a:lnTo>
                <a:lnTo>
                  <a:pt x="39903" y="284683"/>
                </a:lnTo>
                <a:lnTo>
                  <a:pt x="39903" y="166827"/>
                </a:lnTo>
                <a:lnTo>
                  <a:pt x="269405" y="166827"/>
                </a:lnTo>
                <a:lnTo>
                  <a:pt x="269405" y="130962"/>
                </a:lnTo>
                <a:lnTo>
                  <a:pt x="39903" y="130962"/>
                </a:lnTo>
                <a:lnTo>
                  <a:pt x="39903" y="37096"/>
                </a:lnTo>
                <a:lnTo>
                  <a:pt x="269405" y="37096"/>
                </a:lnTo>
                <a:lnTo>
                  <a:pt x="269405" y="0"/>
                </a:lnTo>
                <a:close/>
              </a:path>
              <a:path w="269875" h="285114">
                <a:moveTo>
                  <a:pt x="269405" y="166827"/>
                </a:moveTo>
                <a:lnTo>
                  <a:pt x="229793" y="166827"/>
                </a:lnTo>
                <a:lnTo>
                  <a:pt x="229793" y="241350"/>
                </a:lnTo>
                <a:lnTo>
                  <a:pt x="228244" y="245389"/>
                </a:lnTo>
                <a:lnTo>
                  <a:pt x="173672" y="245389"/>
                </a:lnTo>
                <a:lnTo>
                  <a:pt x="180530" y="284683"/>
                </a:lnTo>
                <a:lnTo>
                  <a:pt x="239458" y="284683"/>
                </a:lnTo>
                <a:lnTo>
                  <a:pt x="250979" y="282721"/>
                </a:lnTo>
                <a:lnTo>
                  <a:pt x="260513" y="276931"/>
                </a:lnTo>
                <a:lnTo>
                  <a:pt x="267006" y="267457"/>
                </a:lnTo>
                <a:lnTo>
                  <a:pt x="269405" y="254444"/>
                </a:lnTo>
                <a:lnTo>
                  <a:pt x="269405" y="166827"/>
                </a:lnTo>
                <a:close/>
              </a:path>
              <a:path w="269875" h="285114">
                <a:moveTo>
                  <a:pt x="154038" y="37096"/>
                </a:moveTo>
                <a:lnTo>
                  <a:pt x="115062" y="37096"/>
                </a:lnTo>
                <a:lnTo>
                  <a:pt x="115062" y="130962"/>
                </a:lnTo>
                <a:lnTo>
                  <a:pt x="154038" y="130962"/>
                </a:lnTo>
                <a:lnTo>
                  <a:pt x="154038" y="37096"/>
                </a:lnTo>
                <a:close/>
              </a:path>
              <a:path w="269875" h="285114">
                <a:moveTo>
                  <a:pt x="269405" y="37096"/>
                </a:moveTo>
                <a:lnTo>
                  <a:pt x="229806" y="37096"/>
                </a:lnTo>
                <a:lnTo>
                  <a:pt x="229806" y="130962"/>
                </a:lnTo>
                <a:lnTo>
                  <a:pt x="269405" y="130962"/>
                </a:lnTo>
                <a:lnTo>
                  <a:pt x="269405" y="370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454326" y="2156904"/>
            <a:ext cx="202044" cy="248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691029" y="2355507"/>
            <a:ext cx="46355" cy="84455"/>
          </a:xfrm>
          <a:custGeom>
            <a:avLst/>
            <a:gdLst/>
            <a:ahLst/>
            <a:cxnLst/>
            <a:rect l="l" t="t" r="r" b="b"/>
            <a:pathLst>
              <a:path w="46354" h="84455">
                <a:moveTo>
                  <a:pt x="45834" y="0"/>
                </a:moveTo>
                <a:lnTo>
                  <a:pt x="0" y="0"/>
                </a:lnTo>
                <a:lnTo>
                  <a:pt x="0" y="47078"/>
                </a:lnTo>
                <a:lnTo>
                  <a:pt x="20586" y="47078"/>
                </a:lnTo>
                <a:lnTo>
                  <a:pt x="20436" y="52451"/>
                </a:lnTo>
                <a:lnTo>
                  <a:pt x="18241" y="57335"/>
                </a:lnTo>
                <a:lnTo>
                  <a:pt x="12073" y="60993"/>
                </a:lnTo>
                <a:lnTo>
                  <a:pt x="0" y="62687"/>
                </a:lnTo>
                <a:lnTo>
                  <a:pt x="0" y="83883"/>
                </a:lnTo>
                <a:lnTo>
                  <a:pt x="15053" y="82425"/>
                </a:lnTo>
                <a:lnTo>
                  <a:pt x="29932" y="77638"/>
                </a:lnTo>
                <a:lnTo>
                  <a:pt x="41303" y="67474"/>
                </a:lnTo>
                <a:lnTo>
                  <a:pt x="45834" y="49885"/>
                </a:lnTo>
                <a:lnTo>
                  <a:pt x="458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771178" y="2156904"/>
            <a:ext cx="202984" cy="245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006649" y="2154402"/>
            <a:ext cx="205460" cy="2506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243339" y="2154402"/>
            <a:ext cx="205460" cy="250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467265" y="2146287"/>
            <a:ext cx="299720" cy="285115"/>
          </a:xfrm>
          <a:custGeom>
            <a:avLst/>
            <a:gdLst/>
            <a:ahLst/>
            <a:cxnLst/>
            <a:rect l="l" t="t" r="r" b="b"/>
            <a:pathLst>
              <a:path w="299720" h="285114">
                <a:moveTo>
                  <a:pt x="133451" y="38366"/>
                </a:moveTo>
                <a:lnTo>
                  <a:pt x="92595" y="38366"/>
                </a:lnTo>
                <a:lnTo>
                  <a:pt x="92595" y="69545"/>
                </a:lnTo>
                <a:lnTo>
                  <a:pt x="88562" y="129121"/>
                </a:lnTo>
                <a:lnTo>
                  <a:pt x="74125" y="175785"/>
                </a:lnTo>
                <a:lnTo>
                  <a:pt x="45773" y="214150"/>
                </a:lnTo>
                <a:lnTo>
                  <a:pt x="0" y="248831"/>
                </a:lnTo>
                <a:lnTo>
                  <a:pt x="27762" y="285000"/>
                </a:lnTo>
                <a:lnTo>
                  <a:pt x="61025" y="259873"/>
                </a:lnTo>
                <a:lnTo>
                  <a:pt x="91868" y="226452"/>
                </a:lnTo>
                <a:lnTo>
                  <a:pt x="116459" y="181693"/>
                </a:lnTo>
                <a:lnTo>
                  <a:pt x="130962" y="122554"/>
                </a:lnTo>
                <a:lnTo>
                  <a:pt x="271628" y="122554"/>
                </a:lnTo>
                <a:lnTo>
                  <a:pt x="271776" y="119317"/>
                </a:lnTo>
                <a:lnTo>
                  <a:pt x="272516" y="84823"/>
                </a:lnTo>
                <a:lnTo>
                  <a:pt x="133146" y="84823"/>
                </a:lnTo>
                <a:lnTo>
                  <a:pt x="133146" y="80467"/>
                </a:lnTo>
                <a:lnTo>
                  <a:pt x="133451" y="76098"/>
                </a:lnTo>
                <a:lnTo>
                  <a:pt x="133451" y="38366"/>
                </a:lnTo>
                <a:close/>
              </a:path>
              <a:path w="299720" h="285114">
                <a:moveTo>
                  <a:pt x="271628" y="122554"/>
                </a:moveTo>
                <a:lnTo>
                  <a:pt x="230416" y="122554"/>
                </a:lnTo>
                <a:lnTo>
                  <a:pt x="228488" y="170616"/>
                </a:lnTo>
                <a:lnTo>
                  <a:pt x="224809" y="203569"/>
                </a:lnTo>
                <a:lnTo>
                  <a:pt x="221129" y="222905"/>
                </a:lnTo>
                <a:lnTo>
                  <a:pt x="219202" y="230111"/>
                </a:lnTo>
                <a:lnTo>
                  <a:pt x="215455" y="241350"/>
                </a:lnTo>
                <a:lnTo>
                  <a:pt x="206730" y="243827"/>
                </a:lnTo>
                <a:lnTo>
                  <a:pt x="145605" y="243827"/>
                </a:lnTo>
                <a:lnTo>
                  <a:pt x="152781" y="284378"/>
                </a:lnTo>
                <a:lnTo>
                  <a:pt x="213271" y="284378"/>
                </a:lnTo>
                <a:lnTo>
                  <a:pt x="232710" y="280551"/>
                </a:lnTo>
                <a:lnTo>
                  <a:pt x="264799" y="214523"/>
                </a:lnTo>
                <a:lnTo>
                  <a:pt x="269632" y="166276"/>
                </a:lnTo>
                <a:lnTo>
                  <a:pt x="271628" y="122554"/>
                </a:lnTo>
                <a:close/>
              </a:path>
              <a:path w="299720" h="285114">
                <a:moveTo>
                  <a:pt x="299339" y="0"/>
                </a:moveTo>
                <a:lnTo>
                  <a:pt x="5930" y="0"/>
                </a:lnTo>
                <a:lnTo>
                  <a:pt x="5930" y="38366"/>
                </a:lnTo>
                <a:lnTo>
                  <a:pt x="299339" y="38366"/>
                </a:lnTo>
                <a:lnTo>
                  <a:pt x="2993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786937" y="2136318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41465" y="0"/>
                </a:moveTo>
                <a:lnTo>
                  <a:pt x="0" y="0"/>
                </a:lnTo>
                <a:lnTo>
                  <a:pt x="23889" y="23704"/>
                </a:lnTo>
                <a:lnTo>
                  <a:pt x="46343" y="54956"/>
                </a:lnTo>
                <a:lnTo>
                  <a:pt x="63009" y="95679"/>
                </a:lnTo>
                <a:lnTo>
                  <a:pt x="69532" y="147802"/>
                </a:lnTo>
                <a:lnTo>
                  <a:pt x="63009" y="199918"/>
                </a:lnTo>
                <a:lnTo>
                  <a:pt x="46343" y="240638"/>
                </a:lnTo>
                <a:lnTo>
                  <a:pt x="23889" y="271887"/>
                </a:lnTo>
                <a:lnTo>
                  <a:pt x="0" y="295592"/>
                </a:lnTo>
                <a:lnTo>
                  <a:pt x="41465" y="295592"/>
                </a:lnTo>
                <a:lnTo>
                  <a:pt x="58764" y="277540"/>
                </a:lnTo>
                <a:lnTo>
                  <a:pt x="80713" y="247062"/>
                </a:lnTo>
                <a:lnTo>
                  <a:pt x="99563" y="203902"/>
                </a:lnTo>
                <a:lnTo>
                  <a:pt x="107569" y="147802"/>
                </a:lnTo>
                <a:lnTo>
                  <a:pt x="99476" y="91647"/>
                </a:lnTo>
                <a:lnTo>
                  <a:pt x="80479" y="48412"/>
                </a:lnTo>
                <a:lnTo>
                  <a:pt x="58502" y="17922"/>
                </a:lnTo>
                <a:lnTo>
                  <a:pt x="414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94891" y="2631618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107569" y="0"/>
                </a:moveTo>
                <a:lnTo>
                  <a:pt x="66090" y="0"/>
                </a:lnTo>
                <a:lnTo>
                  <a:pt x="48793" y="18052"/>
                </a:lnTo>
                <a:lnTo>
                  <a:pt x="26849" y="48533"/>
                </a:lnTo>
                <a:lnTo>
                  <a:pt x="8003" y="91700"/>
                </a:lnTo>
                <a:lnTo>
                  <a:pt x="0" y="147815"/>
                </a:lnTo>
                <a:lnTo>
                  <a:pt x="8090" y="203956"/>
                </a:lnTo>
                <a:lnTo>
                  <a:pt x="27082" y="247183"/>
                </a:lnTo>
                <a:lnTo>
                  <a:pt x="49056" y="277670"/>
                </a:lnTo>
                <a:lnTo>
                  <a:pt x="66090" y="295592"/>
                </a:lnTo>
                <a:lnTo>
                  <a:pt x="107569" y="295592"/>
                </a:lnTo>
                <a:lnTo>
                  <a:pt x="83677" y="271887"/>
                </a:lnTo>
                <a:lnTo>
                  <a:pt x="61218" y="240639"/>
                </a:lnTo>
                <a:lnTo>
                  <a:pt x="44548" y="199923"/>
                </a:lnTo>
                <a:lnTo>
                  <a:pt x="38023" y="147815"/>
                </a:lnTo>
                <a:lnTo>
                  <a:pt x="44548" y="95685"/>
                </a:lnTo>
                <a:lnTo>
                  <a:pt x="61218" y="54957"/>
                </a:lnTo>
                <a:lnTo>
                  <a:pt x="83677" y="23705"/>
                </a:lnTo>
                <a:lnTo>
                  <a:pt x="1075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820304" y="2630983"/>
            <a:ext cx="287655" cy="295275"/>
          </a:xfrm>
          <a:custGeom>
            <a:avLst/>
            <a:gdLst/>
            <a:ahLst/>
            <a:cxnLst/>
            <a:rect l="l" t="t" r="r" b="b"/>
            <a:pathLst>
              <a:path w="287654" h="295275">
                <a:moveTo>
                  <a:pt x="85432" y="165874"/>
                </a:moveTo>
                <a:lnTo>
                  <a:pt x="50507" y="165874"/>
                </a:lnTo>
                <a:lnTo>
                  <a:pt x="50507" y="295274"/>
                </a:lnTo>
                <a:lnTo>
                  <a:pt x="85432" y="295274"/>
                </a:lnTo>
                <a:lnTo>
                  <a:pt x="85432" y="165874"/>
                </a:lnTo>
                <a:close/>
              </a:path>
              <a:path w="287654" h="295275">
                <a:moveTo>
                  <a:pt x="286826" y="79209"/>
                </a:moveTo>
                <a:lnTo>
                  <a:pt x="247878" y="79209"/>
                </a:lnTo>
                <a:lnTo>
                  <a:pt x="246983" y="144645"/>
                </a:lnTo>
                <a:lnTo>
                  <a:pt x="244921" y="196521"/>
                </a:lnTo>
                <a:lnTo>
                  <a:pt x="242622" y="231444"/>
                </a:lnTo>
                <a:lnTo>
                  <a:pt x="241020" y="246024"/>
                </a:lnTo>
                <a:lnTo>
                  <a:pt x="238531" y="255066"/>
                </a:lnTo>
                <a:lnTo>
                  <a:pt x="234162" y="255993"/>
                </a:lnTo>
                <a:lnTo>
                  <a:pt x="169938" y="255993"/>
                </a:lnTo>
                <a:lnTo>
                  <a:pt x="177419" y="295274"/>
                </a:lnTo>
                <a:lnTo>
                  <a:pt x="246011" y="295274"/>
                </a:lnTo>
                <a:lnTo>
                  <a:pt x="258525" y="292520"/>
                </a:lnTo>
                <a:lnTo>
                  <a:pt x="279542" y="254122"/>
                </a:lnTo>
                <a:lnTo>
                  <a:pt x="284619" y="178833"/>
                </a:lnTo>
                <a:lnTo>
                  <a:pt x="286061" y="120718"/>
                </a:lnTo>
                <a:lnTo>
                  <a:pt x="286826" y="79209"/>
                </a:lnTo>
                <a:close/>
              </a:path>
              <a:path w="287654" h="295275">
                <a:moveTo>
                  <a:pt x="11544" y="182714"/>
                </a:moveTo>
                <a:lnTo>
                  <a:pt x="10658" y="202004"/>
                </a:lnTo>
                <a:lnTo>
                  <a:pt x="8458" y="222634"/>
                </a:lnTo>
                <a:lnTo>
                  <a:pt x="4914" y="243497"/>
                </a:lnTo>
                <a:lnTo>
                  <a:pt x="0" y="263486"/>
                </a:lnTo>
                <a:lnTo>
                  <a:pt x="29921" y="278142"/>
                </a:lnTo>
                <a:lnTo>
                  <a:pt x="34760" y="256454"/>
                </a:lnTo>
                <a:lnTo>
                  <a:pt x="38195" y="233075"/>
                </a:lnTo>
                <a:lnTo>
                  <a:pt x="40458" y="209464"/>
                </a:lnTo>
                <a:lnTo>
                  <a:pt x="41783" y="187083"/>
                </a:lnTo>
                <a:lnTo>
                  <a:pt x="11544" y="182714"/>
                </a:lnTo>
                <a:close/>
              </a:path>
              <a:path w="287654" h="295275">
                <a:moveTo>
                  <a:pt x="121907" y="180238"/>
                </a:moveTo>
                <a:lnTo>
                  <a:pt x="93230" y="185521"/>
                </a:lnTo>
                <a:lnTo>
                  <a:pt x="96344" y="202740"/>
                </a:lnTo>
                <a:lnTo>
                  <a:pt x="99000" y="223241"/>
                </a:lnTo>
                <a:lnTo>
                  <a:pt x="100942" y="242787"/>
                </a:lnTo>
                <a:lnTo>
                  <a:pt x="101955" y="257555"/>
                </a:lnTo>
                <a:lnTo>
                  <a:pt x="134696" y="252247"/>
                </a:lnTo>
                <a:lnTo>
                  <a:pt x="133712" y="241874"/>
                </a:lnTo>
                <a:lnTo>
                  <a:pt x="131464" y="224891"/>
                </a:lnTo>
                <a:lnTo>
                  <a:pt x="127634" y="203584"/>
                </a:lnTo>
                <a:lnTo>
                  <a:pt x="121907" y="180238"/>
                </a:lnTo>
                <a:close/>
              </a:path>
              <a:path w="287654" h="295275">
                <a:moveTo>
                  <a:pt x="183032" y="118795"/>
                </a:moveTo>
                <a:lnTo>
                  <a:pt x="149656" y="135013"/>
                </a:lnTo>
                <a:lnTo>
                  <a:pt x="161694" y="154320"/>
                </a:lnTo>
                <a:lnTo>
                  <a:pt x="172272" y="174853"/>
                </a:lnTo>
                <a:lnTo>
                  <a:pt x="180978" y="194567"/>
                </a:lnTo>
                <a:lnTo>
                  <a:pt x="187401" y="211416"/>
                </a:lnTo>
                <a:lnTo>
                  <a:pt x="221691" y="193332"/>
                </a:lnTo>
                <a:lnTo>
                  <a:pt x="213723" y="172216"/>
                </a:lnTo>
                <a:lnTo>
                  <a:pt x="204233" y="152558"/>
                </a:lnTo>
                <a:lnTo>
                  <a:pt x="193807" y="134653"/>
                </a:lnTo>
                <a:lnTo>
                  <a:pt x="183032" y="118795"/>
                </a:lnTo>
                <a:close/>
              </a:path>
              <a:path w="287654" h="295275">
                <a:moveTo>
                  <a:pt x="139320" y="159651"/>
                </a:moveTo>
                <a:lnTo>
                  <a:pt x="104457" y="159651"/>
                </a:lnTo>
                <a:lnTo>
                  <a:pt x="105397" y="163398"/>
                </a:lnTo>
                <a:lnTo>
                  <a:pt x="106019" y="166192"/>
                </a:lnTo>
                <a:lnTo>
                  <a:pt x="107581" y="172427"/>
                </a:lnTo>
                <a:lnTo>
                  <a:pt x="140004" y="161836"/>
                </a:lnTo>
                <a:lnTo>
                  <a:pt x="139320" y="159651"/>
                </a:lnTo>
                <a:close/>
              </a:path>
              <a:path w="287654" h="295275">
                <a:moveTo>
                  <a:pt x="18719" y="41160"/>
                </a:moveTo>
                <a:lnTo>
                  <a:pt x="304" y="71424"/>
                </a:lnTo>
                <a:lnTo>
                  <a:pt x="11656" y="80882"/>
                </a:lnTo>
                <a:lnTo>
                  <a:pt x="22301" y="90985"/>
                </a:lnTo>
                <a:lnTo>
                  <a:pt x="32240" y="101675"/>
                </a:lnTo>
                <a:lnTo>
                  <a:pt x="41478" y="112890"/>
                </a:lnTo>
                <a:lnTo>
                  <a:pt x="36933" y="119219"/>
                </a:lnTo>
                <a:lnTo>
                  <a:pt x="33835" y="123440"/>
                </a:lnTo>
                <a:lnTo>
                  <a:pt x="29548" y="129142"/>
                </a:lnTo>
                <a:lnTo>
                  <a:pt x="25260" y="134696"/>
                </a:lnTo>
                <a:lnTo>
                  <a:pt x="19329" y="135013"/>
                </a:lnTo>
                <a:lnTo>
                  <a:pt x="1866" y="135013"/>
                </a:lnTo>
                <a:lnTo>
                  <a:pt x="2819" y="169938"/>
                </a:lnTo>
                <a:lnTo>
                  <a:pt x="35516" y="167299"/>
                </a:lnTo>
                <a:lnTo>
                  <a:pt x="50507" y="165874"/>
                </a:lnTo>
                <a:lnTo>
                  <a:pt x="85432" y="165874"/>
                </a:lnTo>
                <a:lnTo>
                  <a:pt x="85432" y="162153"/>
                </a:lnTo>
                <a:lnTo>
                  <a:pt x="89179" y="161836"/>
                </a:lnTo>
                <a:lnTo>
                  <a:pt x="104457" y="159651"/>
                </a:lnTo>
                <a:lnTo>
                  <a:pt x="139320" y="159651"/>
                </a:lnTo>
                <a:lnTo>
                  <a:pt x="132650" y="138367"/>
                </a:lnTo>
                <a:lnTo>
                  <a:pt x="130517" y="132829"/>
                </a:lnTo>
                <a:lnTo>
                  <a:pt x="63919" y="132829"/>
                </a:lnTo>
                <a:lnTo>
                  <a:pt x="86888" y="103358"/>
                </a:lnTo>
                <a:lnTo>
                  <a:pt x="101699" y="82956"/>
                </a:lnTo>
                <a:lnTo>
                  <a:pt x="62369" y="82956"/>
                </a:lnTo>
                <a:lnTo>
                  <a:pt x="56756" y="76085"/>
                </a:lnTo>
                <a:lnTo>
                  <a:pt x="53644" y="72656"/>
                </a:lnTo>
                <a:lnTo>
                  <a:pt x="50203" y="69240"/>
                </a:lnTo>
                <a:lnTo>
                  <a:pt x="56789" y="59962"/>
                </a:lnTo>
                <a:lnTo>
                  <a:pt x="65115" y="47091"/>
                </a:lnTo>
                <a:lnTo>
                  <a:pt x="26822" y="47091"/>
                </a:lnTo>
                <a:lnTo>
                  <a:pt x="24320" y="45516"/>
                </a:lnTo>
                <a:lnTo>
                  <a:pt x="23075" y="44284"/>
                </a:lnTo>
                <a:lnTo>
                  <a:pt x="18719" y="41160"/>
                </a:lnTo>
                <a:close/>
              </a:path>
              <a:path w="287654" h="295275">
                <a:moveTo>
                  <a:pt x="115671" y="99479"/>
                </a:moveTo>
                <a:lnTo>
                  <a:pt x="87617" y="109143"/>
                </a:lnTo>
                <a:lnTo>
                  <a:pt x="90424" y="115074"/>
                </a:lnTo>
                <a:lnTo>
                  <a:pt x="92290" y="119113"/>
                </a:lnTo>
                <a:lnTo>
                  <a:pt x="63919" y="132829"/>
                </a:lnTo>
                <a:lnTo>
                  <a:pt x="130517" y="132829"/>
                </a:lnTo>
                <a:lnTo>
                  <a:pt x="125852" y="120718"/>
                </a:lnTo>
                <a:lnTo>
                  <a:pt x="120046" y="108038"/>
                </a:lnTo>
                <a:lnTo>
                  <a:pt x="115671" y="99479"/>
                </a:lnTo>
                <a:close/>
              </a:path>
              <a:path w="287654" h="295275">
                <a:moveTo>
                  <a:pt x="167119" y="952"/>
                </a:moveTo>
                <a:lnTo>
                  <a:pt x="158757" y="30347"/>
                </a:lnTo>
                <a:lnTo>
                  <a:pt x="147442" y="56057"/>
                </a:lnTo>
                <a:lnTo>
                  <a:pt x="134195" y="77672"/>
                </a:lnTo>
                <a:lnTo>
                  <a:pt x="120040" y="94780"/>
                </a:lnTo>
                <a:lnTo>
                  <a:pt x="146850" y="125666"/>
                </a:lnTo>
                <a:lnTo>
                  <a:pt x="153150" y="118709"/>
                </a:lnTo>
                <a:lnTo>
                  <a:pt x="160734" y="109329"/>
                </a:lnTo>
                <a:lnTo>
                  <a:pt x="169485" y="96503"/>
                </a:lnTo>
                <a:lnTo>
                  <a:pt x="179285" y="79209"/>
                </a:lnTo>
                <a:lnTo>
                  <a:pt x="286826" y="79209"/>
                </a:lnTo>
                <a:lnTo>
                  <a:pt x="287489" y="42722"/>
                </a:lnTo>
                <a:lnTo>
                  <a:pt x="195199" y="42722"/>
                </a:lnTo>
                <a:lnTo>
                  <a:pt x="199221" y="30852"/>
                </a:lnTo>
                <a:lnTo>
                  <a:pt x="202166" y="20705"/>
                </a:lnTo>
                <a:lnTo>
                  <a:pt x="204360" y="11861"/>
                </a:lnTo>
                <a:lnTo>
                  <a:pt x="206095" y="4051"/>
                </a:lnTo>
                <a:lnTo>
                  <a:pt x="167119" y="952"/>
                </a:lnTo>
                <a:close/>
              </a:path>
              <a:path w="287654" h="295275">
                <a:moveTo>
                  <a:pt x="92608" y="32130"/>
                </a:moveTo>
                <a:lnTo>
                  <a:pt x="87809" y="41160"/>
                </a:lnTo>
                <a:lnTo>
                  <a:pt x="81694" y="52157"/>
                </a:lnTo>
                <a:lnTo>
                  <a:pt x="73404" y="65976"/>
                </a:lnTo>
                <a:lnTo>
                  <a:pt x="62369" y="82956"/>
                </a:lnTo>
                <a:lnTo>
                  <a:pt x="101699" y="82956"/>
                </a:lnTo>
                <a:lnTo>
                  <a:pt x="103401" y="80611"/>
                </a:lnTo>
                <a:lnTo>
                  <a:pt x="115530" y="62072"/>
                </a:lnTo>
                <a:lnTo>
                  <a:pt x="125349" y="45224"/>
                </a:lnTo>
                <a:lnTo>
                  <a:pt x="92608" y="32130"/>
                </a:lnTo>
                <a:close/>
              </a:path>
              <a:path w="287654" h="295275">
                <a:moveTo>
                  <a:pt x="52692" y="0"/>
                </a:moveTo>
                <a:lnTo>
                  <a:pt x="48389" y="8718"/>
                </a:lnTo>
                <a:lnTo>
                  <a:pt x="42795" y="19688"/>
                </a:lnTo>
                <a:lnTo>
                  <a:pt x="35683" y="32586"/>
                </a:lnTo>
                <a:lnTo>
                  <a:pt x="26822" y="47091"/>
                </a:lnTo>
                <a:lnTo>
                  <a:pt x="65115" y="47091"/>
                </a:lnTo>
                <a:lnTo>
                  <a:pt x="65947" y="45804"/>
                </a:lnTo>
                <a:lnTo>
                  <a:pt x="75806" y="29019"/>
                </a:lnTo>
                <a:lnTo>
                  <a:pt x="84493" y="11861"/>
                </a:lnTo>
                <a:lnTo>
                  <a:pt x="526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252206" y="2691574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436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181733" y="2671889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303" y="0"/>
                </a:lnTo>
              </a:path>
            </a:pathLst>
          </a:custGeom>
          <a:ln w="393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379167" y="2850807"/>
            <a:ext cx="46355" cy="84455"/>
          </a:xfrm>
          <a:custGeom>
            <a:avLst/>
            <a:gdLst/>
            <a:ahLst/>
            <a:cxnLst/>
            <a:rect l="l" t="t" r="r" b="b"/>
            <a:pathLst>
              <a:path w="46354" h="84455">
                <a:moveTo>
                  <a:pt x="45834" y="0"/>
                </a:moveTo>
                <a:lnTo>
                  <a:pt x="0" y="0"/>
                </a:lnTo>
                <a:lnTo>
                  <a:pt x="0" y="47078"/>
                </a:lnTo>
                <a:lnTo>
                  <a:pt x="20586" y="47078"/>
                </a:lnTo>
                <a:lnTo>
                  <a:pt x="20436" y="52451"/>
                </a:lnTo>
                <a:lnTo>
                  <a:pt x="18241" y="57335"/>
                </a:lnTo>
                <a:lnTo>
                  <a:pt x="12073" y="60993"/>
                </a:lnTo>
                <a:lnTo>
                  <a:pt x="0" y="62687"/>
                </a:lnTo>
                <a:lnTo>
                  <a:pt x="0" y="83883"/>
                </a:lnTo>
                <a:lnTo>
                  <a:pt x="15053" y="82425"/>
                </a:lnTo>
                <a:lnTo>
                  <a:pt x="29932" y="77638"/>
                </a:lnTo>
                <a:lnTo>
                  <a:pt x="41303" y="67474"/>
                </a:lnTo>
                <a:lnTo>
                  <a:pt x="45834" y="49885"/>
                </a:lnTo>
                <a:lnTo>
                  <a:pt x="458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69680" y="2691574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436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499208" y="2671889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303" y="0"/>
                </a:lnTo>
              </a:path>
            </a:pathLst>
          </a:custGeom>
          <a:ln w="393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94775" y="2649702"/>
            <a:ext cx="205460" cy="2506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931478" y="2649702"/>
            <a:ext cx="205460" cy="2506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155391" y="2641587"/>
            <a:ext cx="299720" cy="285115"/>
          </a:xfrm>
          <a:custGeom>
            <a:avLst/>
            <a:gdLst/>
            <a:ahLst/>
            <a:cxnLst/>
            <a:rect l="l" t="t" r="r" b="b"/>
            <a:pathLst>
              <a:path w="299720" h="285114">
                <a:moveTo>
                  <a:pt x="133451" y="38366"/>
                </a:moveTo>
                <a:lnTo>
                  <a:pt x="92595" y="38366"/>
                </a:lnTo>
                <a:lnTo>
                  <a:pt x="92595" y="69545"/>
                </a:lnTo>
                <a:lnTo>
                  <a:pt x="88562" y="129121"/>
                </a:lnTo>
                <a:lnTo>
                  <a:pt x="74125" y="175785"/>
                </a:lnTo>
                <a:lnTo>
                  <a:pt x="45773" y="214150"/>
                </a:lnTo>
                <a:lnTo>
                  <a:pt x="0" y="248831"/>
                </a:lnTo>
                <a:lnTo>
                  <a:pt x="27762" y="285000"/>
                </a:lnTo>
                <a:lnTo>
                  <a:pt x="61025" y="259873"/>
                </a:lnTo>
                <a:lnTo>
                  <a:pt x="91868" y="226452"/>
                </a:lnTo>
                <a:lnTo>
                  <a:pt x="116459" y="181693"/>
                </a:lnTo>
                <a:lnTo>
                  <a:pt x="130962" y="122554"/>
                </a:lnTo>
                <a:lnTo>
                  <a:pt x="271628" y="122554"/>
                </a:lnTo>
                <a:lnTo>
                  <a:pt x="271776" y="119317"/>
                </a:lnTo>
                <a:lnTo>
                  <a:pt x="272516" y="84823"/>
                </a:lnTo>
                <a:lnTo>
                  <a:pt x="133146" y="84823"/>
                </a:lnTo>
                <a:lnTo>
                  <a:pt x="133146" y="80467"/>
                </a:lnTo>
                <a:lnTo>
                  <a:pt x="133451" y="76098"/>
                </a:lnTo>
                <a:lnTo>
                  <a:pt x="133451" y="38366"/>
                </a:lnTo>
                <a:close/>
              </a:path>
              <a:path w="299720" h="285114">
                <a:moveTo>
                  <a:pt x="271628" y="122554"/>
                </a:moveTo>
                <a:lnTo>
                  <a:pt x="230416" y="122554"/>
                </a:lnTo>
                <a:lnTo>
                  <a:pt x="228488" y="170616"/>
                </a:lnTo>
                <a:lnTo>
                  <a:pt x="224809" y="203569"/>
                </a:lnTo>
                <a:lnTo>
                  <a:pt x="221129" y="222905"/>
                </a:lnTo>
                <a:lnTo>
                  <a:pt x="219202" y="230111"/>
                </a:lnTo>
                <a:lnTo>
                  <a:pt x="215455" y="241350"/>
                </a:lnTo>
                <a:lnTo>
                  <a:pt x="206730" y="243827"/>
                </a:lnTo>
                <a:lnTo>
                  <a:pt x="145605" y="243827"/>
                </a:lnTo>
                <a:lnTo>
                  <a:pt x="152781" y="284378"/>
                </a:lnTo>
                <a:lnTo>
                  <a:pt x="213271" y="284378"/>
                </a:lnTo>
                <a:lnTo>
                  <a:pt x="232710" y="280551"/>
                </a:lnTo>
                <a:lnTo>
                  <a:pt x="264799" y="214523"/>
                </a:lnTo>
                <a:lnTo>
                  <a:pt x="269632" y="166276"/>
                </a:lnTo>
                <a:lnTo>
                  <a:pt x="271628" y="122554"/>
                </a:lnTo>
                <a:close/>
              </a:path>
              <a:path w="299720" h="285114">
                <a:moveTo>
                  <a:pt x="299339" y="0"/>
                </a:moveTo>
                <a:lnTo>
                  <a:pt x="5930" y="0"/>
                </a:lnTo>
                <a:lnTo>
                  <a:pt x="5930" y="38366"/>
                </a:lnTo>
                <a:lnTo>
                  <a:pt x="299339" y="38366"/>
                </a:lnTo>
                <a:lnTo>
                  <a:pt x="2993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85668" y="2641587"/>
            <a:ext cx="269875" cy="285115"/>
          </a:xfrm>
          <a:custGeom>
            <a:avLst/>
            <a:gdLst/>
            <a:ahLst/>
            <a:cxnLst/>
            <a:rect l="l" t="t" r="r" b="b"/>
            <a:pathLst>
              <a:path w="269875" h="285114">
                <a:moveTo>
                  <a:pt x="269392" y="0"/>
                </a:moveTo>
                <a:lnTo>
                  <a:pt x="0" y="0"/>
                </a:lnTo>
                <a:lnTo>
                  <a:pt x="0" y="284683"/>
                </a:lnTo>
                <a:lnTo>
                  <a:pt x="39916" y="284683"/>
                </a:lnTo>
                <a:lnTo>
                  <a:pt x="39916" y="166827"/>
                </a:lnTo>
                <a:lnTo>
                  <a:pt x="269392" y="166827"/>
                </a:lnTo>
                <a:lnTo>
                  <a:pt x="269392" y="130962"/>
                </a:lnTo>
                <a:lnTo>
                  <a:pt x="39916" y="130962"/>
                </a:lnTo>
                <a:lnTo>
                  <a:pt x="39916" y="37096"/>
                </a:lnTo>
                <a:lnTo>
                  <a:pt x="269392" y="37096"/>
                </a:lnTo>
                <a:lnTo>
                  <a:pt x="269392" y="0"/>
                </a:lnTo>
                <a:close/>
              </a:path>
              <a:path w="269875" h="285114">
                <a:moveTo>
                  <a:pt x="269392" y="166827"/>
                </a:moveTo>
                <a:lnTo>
                  <a:pt x="229793" y="166827"/>
                </a:lnTo>
                <a:lnTo>
                  <a:pt x="229793" y="241350"/>
                </a:lnTo>
                <a:lnTo>
                  <a:pt x="228231" y="245389"/>
                </a:lnTo>
                <a:lnTo>
                  <a:pt x="173672" y="245389"/>
                </a:lnTo>
                <a:lnTo>
                  <a:pt x="180530" y="284683"/>
                </a:lnTo>
                <a:lnTo>
                  <a:pt x="239471" y="284683"/>
                </a:lnTo>
                <a:lnTo>
                  <a:pt x="250982" y="282721"/>
                </a:lnTo>
                <a:lnTo>
                  <a:pt x="260508" y="276931"/>
                </a:lnTo>
                <a:lnTo>
                  <a:pt x="266996" y="267457"/>
                </a:lnTo>
                <a:lnTo>
                  <a:pt x="269392" y="254444"/>
                </a:lnTo>
                <a:lnTo>
                  <a:pt x="269392" y="166827"/>
                </a:lnTo>
                <a:close/>
              </a:path>
              <a:path w="269875" h="285114">
                <a:moveTo>
                  <a:pt x="154025" y="37096"/>
                </a:moveTo>
                <a:lnTo>
                  <a:pt x="115049" y="37096"/>
                </a:lnTo>
                <a:lnTo>
                  <a:pt x="115049" y="130962"/>
                </a:lnTo>
                <a:lnTo>
                  <a:pt x="154025" y="130962"/>
                </a:lnTo>
                <a:lnTo>
                  <a:pt x="154025" y="37096"/>
                </a:lnTo>
                <a:close/>
              </a:path>
              <a:path w="269875" h="285114">
                <a:moveTo>
                  <a:pt x="269392" y="37096"/>
                </a:moveTo>
                <a:lnTo>
                  <a:pt x="229793" y="37096"/>
                </a:lnTo>
                <a:lnTo>
                  <a:pt x="229793" y="130962"/>
                </a:lnTo>
                <a:lnTo>
                  <a:pt x="269392" y="130962"/>
                </a:lnTo>
                <a:lnTo>
                  <a:pt x="269392" y="370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786937" y="2631618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41465" y="0"/>
                </a:moveTo>
                <a:lnTo>
                  <a:pt x="0" y="0"/>
                </a:lnTo>
                <a:lnTo>
                  <a:pt x="23889" y="23704"/>
                </a:lnTo>
                <a:lnTo>
                  <a:pt x="46343" y="54956"/>
                </a:lnTo>
                <a:lnTo>
                  <a:pt x="63009" y="95679"/>
                </a:lnTo>
                <a:lnTo>
                  <a:pt x="69532" y="147802"/>
                </a:lnTo>
                <a:lnTo>
                  <a:pt x="63009" y="199918"/>
                </a:lnTo>
                <a:lnTo>
                  <a:pt x="46343" y="240638"/>
                </a:lnTo>
                <a:lnTo>
                  <a:pt x="23889" y="271887"/>
                </a:lnTo>
                <a:lnTo>
                  <a:pt x="0" y="295592"/>
                </a:lnTo>
                <a:lnTo>
                  <a:pt x="41465" y="295592"/>
                </a:lnTo>
                <a:lnTo>
                  <a:pt x="58764" y="277540"/>
                </a:lnTo>
                <a:lnTo>
                  <a:pt x="80713" y="247062"/>
                </a:lnTo>
                <a:lnTo>
                  <a:pt x="99563" y="203902"/>
                </a:lnTo>
                <a:lnTo>
                  <a:pt x="107569" y="147802"/>
                </a:lnTo>
                <a:lnTo>
                  <a:pt x="99476" y="91647"/>
                </a:lnTo>
                <a:lnTo>
                  <a:pt x="80479" y="48412"/>
                </a:lnTo>
                <a:lnTo>
                  <a:pt x="58502" y="17922"/>
                </a:lnTo>
                <a:lnTo>
                  <a:pt x="414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94891" y="3126918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107569" y="0"/>
                </a:moveTo>
                <a:lnTo>
                  <a:pt x="66090" y="0"/>
                </a:lnTo>
                <a:lnTo>
                  <a:pt x="48793" y="18052"/>
                </a:lnTo>
                <a:lnTo>
                  <a:pt x="26849" y="48533"/>
                </a:lnTo>
                <a:lnTo>
                  <a:pt x="8003" y="91700"/>
                </a:lnTo>
                <a:lnTo>
                  <a:pt x="0" y="147815"/>
                </a:lnTo>
                <a:lnTo>
                  <a:pt x="8090" y="203956"/>
                </a:lnTo>
                <a:lnTo>
                  <a:pt x="27082" y="247183"/>
                </a:lnTo>
                <a:lnTo>
                  <a:pt x="49056" y="277670"/>
                </a:lnTo>
                <a:lnTo>
                  <a:pt x="66090" y="295592"/>
                </a:lnTo>
                <a:lnTo>
                  <a:pt x="107569" y="295592"/>
                </a:lnTo>
                <a:lnTo>
                  <a:pt x="83677" y="271887"/>
                </a:lnTo>
                <a:lnTo>
                  <a:pt x="61218" y="240639"/>
                </a:lnTo>
                <a:lnTo>
                  <a:pt x="44548" y="199923"/>
                </a:lnTo>
                <a:lnTo>
                  <a:pt x="38023" y="147815"/>
                </a:lnTo>
                <a:lnTo>
                  <a:pt x="44548" y="95685"/>
                </a:lnTo>
                <a:lnTo>
                  <a:pt x="61218" y="54957"/>
                </a:lnTo>
                <a:lnTo>
                  <a:pt x="83677" y="23705"/>
                </a:lnTo>
                <a:lnTo>
                  <a:pt x="1075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820304" y="3126283"/>
            <a:ext cx="287655" cy="295275"/>
          </a:xfrm>
          <a:custGeom>
            <a:avLst/>
            <a:gdLst/>
            <a:ahLst/>
            <a:cxnLst/>
            <a:rect l="l" t="t" r="r" b="b"/>
            <a:pathLst>
              <a:path w="287654" h="295275">
                <a:moveTo>
                  <a:pt x="85432" y="165874"/>
                </a:moveTo>
                <a:lnTo>
                  <a:pt x="50507" y="165874"/>
                </a:lnTo>
                <a:lnTo>
                  <a:pt x="50507" y="295274"/>
                </a:lnTo>
                <a:lnTo>
                  <a:pt x="85432" y="295274"/>
                </a:lnTo>
                <a:lnTo>
                  <a:pt x="85432" y="165874"/>
                </a:lnTo>
                <a:close/>
              </a:path>
              <a:path w="287654" h="295275">
                <a:moveTo>
                  <a:pt x="286826" y="79209"/>
                </a:moveTo>
                <a:lnTo>
                  <a:pt x="247878" y="79209"/>
                </a:lnTo>
                <a:lnTo>
                  <a:pt x="246983" y="144645"/>
                </a:lnTo>
                <a:lnTo>
                  <a:pt x="244921" y="196521"/>
                </a:lnTo>
                <a:lnTo>
                  <a:pt x="242622" y="231444"/>
                </a:lnTo>
                <a:lnTo>
                  <a:pt x="241020" y="246024"/>
                </a:lnTo>
                <a:lnTo>
                  <a:pt x="238531" y="255066"/>
                </a:lnTo>
                <a:lnTo>
                  <a:pt x="234162" y="255993"/>
                </a:lnTo>
                <a:lnTo>
                  <a:pt x="169938" y="255993"/>
                </a:lnTo>
                <a:lnTo>
                  <a:pt x="177419" y="295274"/>
                </a:lnTo>
                <a:lnTo>
                  <a:pt x="246011" y="295274"/>
                </a:lnTo>
                <a:lnTo>
                  <a:pt x="258525" y="292520"/>
                </a:lnTo>
                <a:lnTo>
                  <a:pt x="279542" y="254122"/>
                </a:lnTo>
                <a:lnTo>
                  <a:pt x="284619" y="178833"/>
                </a:lnTo>
                <a:lnTo>
                  <a:pt x="286061" y="120718"/>
                </a:lnTo>
                <a:lnTo>
                  <a:pt x="286826" y="79209"/>
                </a:lnTo>
                <a:close/>
              </a:path>
              <a:path w="287654" h="295275">
                <a:moveTo>
                  <a:pt x="11544" y="182714"/>
                </a:moveTo>
                <a:lnTo>
                  <a:pt x="10658" y="202004"/>
                </a:lnTo>
                <a:lnTo>
                  <a:pt x="8458" y="222634"/>
                </a:lnTo>
                <a:lnTo>
                  <a:pt x="4914" y="243497"/>
                </a:lnTo>
                <a:lnTo>
                  <a:pt x="0" y="263486"/>
                </a:lnTo>
                <a:lnTo>
                  <a:pt x="29921" y="278142"/>
                </a:lnTo>
                <a:lnTo>
                  <a:pt x="34760" y="256454"/>
                </a:lnTo>
                <a:lnTo>
                  <a:pt x="38195" y="233075"/>
                </a:lnTo>
                <a:lnTo>
                  <a:pt x="40458" y="209464"/>
                </a:lnTo>
                <a:lnTo>
                  <a:pt x="41783" y="187083"/>
                </a:lnTo>
                <a:lnTo>
                  <a:pt x="11544" y="182714"/>
                </a:lnTo>
                <a:close/>
              </a:path>
              <a:path w="287654" h="295275">
                <a:moveTo>
                  <a:pt x="121907" y="180238"/>
                </a:moveTo>
                <a:lnTo>
                  <a:pt x="93230" y="185521"/>
                </a:lnTo>
                <a:lnTo>
                  <a:pt x="96344" y="202740"/>
                </a:lnTo>
                <a:lnTo>
                  <a:pt x="99000" y="223241"/>
                </a:lnTo>
                <a:lnTo>
                  <a:pt x="100942" y="242787"/>
                </a:lnTo>
                <a:lnTo>
                  <a:pt x="101955" y="257555"/>
                </a:lnTo>
                <a:lnTo>
                  <a:pt x="134696" y="252247"/>
                </a:lnTo>
                <a:lnTo>
                  <a:pt x="133712" y="241874"/>
                </a:lnTo>
                <a:lnTo>
                  <a:pt x="131464" y="224891"/>
                </a:lnTo>
                <a:lnTo>
                  <a:pt x="127634" y="203584"/>
                </a:lnTo>
                <a:lnTo>
                  <a:pt x="121907" y="180238"/>
                </a:lnTo>
                <a:close/>
              </a:path>
              <a:path w="287654" h="295275">
                <a:moveTo>
                  <a:pt x="183032" y="118795"/>
                </a:moveTo>
                <a:lnTo>
                  <a:pt x="149656" y="135013"/>
                </a:lnTo>
                <a:lnTo>
                  <a:pt x="161694" y="154320"/>
                </a:lnTo>
                <a:lnTo>
                  <a:pt x="172272" y="174853"/>
                </a:lnTo>
                <a:lnTo>
                  <a:pt x="180978" y="194567"/>
                </a:lnTo>
                <a:lnTo>
                  <a:pt x="187401" y="211416"/>
                </a:lnTo>
                <a:lnTo>
                  <a:pt x="221691" y="193332"/>
                </a:lnTo>
                <a:lnTo>
                  <a:pt x="213723" y="172216"/>
                </a:lnTo>
                <a:lnTo>
                  <a:pt x="204233" y="152558"/>
                </a:lnTo>
                <a:lnTo>
                  <a:pt x="193807" y="134653"/>
                </a:lnTo>
                <a:lnTo>
                  <a:pt x="183032" y="118795"/>
                </a:lnTo>
                <a:close/>
              </a:path>
              <a:path w="287654" h="295275">
                <a:moveTo>
                  <a:pt x="139320" y="159651"/>
                </a:moveTo>
                <a:lnTo>
                  <a:pt x="104457" y="159651"/>
                </a:lnTo>
                <a:lnTo>
                  <a:pt x="105397" y="163398"/>
                </a:lnTo>
                <a:lnTo>
                  <a:pt x="106019" y="166192"/>
                </a:lnTo>
                <a:lnTo>
                  <a:pt x="107581" y="172427"/>
                </a:lnTo>
                <a:lnTo>
                  <a:pt x="140004" y="161836"/>
                </a:lnTo>
                <a:lnTo>
                  <a:pt x="139320" y="159651"/>
                </a:lnTo>
                <a:close/>
              </a:path>
              <a:path w="287654" h="295275">
                <a:moveTo>
                  <a:pt x="18719" y="41160"/>
                </a:moveTo>
                <a:lnTo>
                  <a:pt x="304" y="71424"/>
                </a:lnTo>
                <a:lnTo>
                  <a:pt x="11656" y="80882"/>
                </a:lnTo>
                <a:lnTo>
                  <a:pt x="22301" y="90985"/>
                </a:lnTo>
                <a:lnTo>
                  <a:pt x="32240" y="101675"/>
                </a:lnTo>
                <a:lnTo>
                  <a:pt x="41478" y="112890"/>
                </a:lnTo>
                <a:lnTo>
                  <a:pt x="36933" y="119219"/>
                </a:lnTo>
                <a:lnTo>
                  <a:pt x="33835" y="123440"/>
                </a:lnTo>
                <a:lnTo>
                  <a:pt x="29548" y="129142"/>
                </a:lnTo>
                <a:lnTo>
                  <a:pt x="25260" y="134696"/>
                </a:lnTo>
                <a:lnTo>
                  <a:pt x="19329" y="135013"/>
                </a:lnTo>
                <a:lnTo>
                  <a:pt x="1866" y="135013"/>
                </a:lnTo>
                <a:lnTo>
                  <a:pt x="2819" y="169938"/>
                </a:lnTo>
                <a:lnTo>
                  <a:pt x="35516" y="167299"/>
                </a:lnTo>
                <a:lnTo>
                  <a:pt x="50507" y="165874"/>
                </a:lnTo>
                <a:lnTo>
                  <a:pt x="85432" y="165874"/>
                </a:lnTo>
                <a:lnTo>
                  <a:pt x="85432" y="162153"/>
                </a:lnTo>
                <a:lnTo>
                  <a:pt x="89179" y="161836"/>
                </a:lnTo>
                <a:lnTo>
                  <a:pt x="104457" y="159651"/>
                </a:lnTo>
                <a:lnTo>
                  <a:pt x="139320" y="159651"/>
                </a:lnTo>
                <a:lnTo>
                  <a:pt x="132650" y="138367"/>
                </a:lnTo>
                <a:lnTo>
                  <a:pt x="130517" y="132829"/>
                </a:lnTo>
                <a:lnTo>
                  <a:pt x="63919" y="132829"/>
                </a:lnTo>
                <a:lnTo>
                  <a:pt x="86888" y="103358"/>
                </a:lnTo>
                <a:lnTo>
                  <a:pt x="101699" y="82956"/>
                </a:lnTo>
                <a:lnTo>
                  <a:pt x="62369" y="82956"/>
                </a:lnTo>
                <a:lnTo>
                  <a:pt x="56756" y="76085"/>
                </a:lnTo>
                <a:lnTo>
                  <a:pt x="53644" y="72656"/>
                </a:lnTo>
                <a:lnTo>
                  <a:pt x="50203" y="69240"/>
                </a:lnTo>
                <a:lnTo>
                  <a:pt x="56789" y="59962"/>
                </a:lnTo>
                <a:lnTo>
                  <a:pt x="65115" y="47091"/>
                </a:lnTo>
                <a:lnTo>
                  <a:pt x="26822" y="47091"/>
                </a:lnTo>
                <a:lnTo>
                  <a:pt x="24320" y="45516"/>
                </a:lnTo>
                <a:lnTo>
                  <a:pt x="23075" y="44284"/>
                </a:lnTo>
                <a:lnTo>
                  <a:pt x="18719" y="41160"/>
                </a:lnTo>
                <a:close/>
              </a:path>
              <a:path w="287654" h="295275">
                <a:moveTo>
                  <a:pt x="115671" y="99479"/>
                </a:moveTo>
                <a:lnTo>
                  <a:pt x="87617" y="109143"/>
                </a:lnTo>
                <a:lnTo>
                  <a:pt x="90424" y="115074"/>
                </a:lnTo>
                <a:lnTo>
                  <a:pt x="92290" y="119113"/>
                </a:lnTo>
                <a:lnTo>
                  <a:pt x="63919" y="132829"/>
                </a:lnTo>
                <a:lnTo>
                  <a:pt x="130517" y="132829"/>
                </a:lnTo>
                <a:lnTo>
                  <a:pt x="125852" y="120718"/>
                </a:lnTo>
                <a:lnTo>
                  <a:pt x="120046" y="108038"/>
                </a:lnTo>
                <a:lnTo>
                  <a:pt x="115671" y="99479"/>
                </a:lnTo>
                <a:close/>
              </a:path>
              <a:path w="287654" h="295275">
                <a:moveTo>
                  <a:pt x="167119" y="952"/>
                </a:moveTo>
                <a:lnTo>
                  <a:pt x="158757" y="30347"/>
                </a:lnTo>
                <a:lnTo>
                  <a:pt x="147442" y="56057"/>
                </a:lnTo>
                <a:lnTo>
                  <a:pt x="134195" y="77672"/>
                </a:lnTo>
                <a:lnTo>
                  <a:pt x="120040" y="94780"/>
                </a:lnTo>
                <a:lnTo>
                  <a:pt x="146850" y="125666"/>
                </a:lnTo>
                <a:lnTo>
                  <a:pt x="153150" y="118709"/>
                </a:lnTo>
                <a:lnTo>
                  <a:pt x="160734" y="109329"/>
                </a:lnTo>
                <a:lnTo>
                  <a:pt x="169485" y="96503"/>
                </a:lnTo>
                <a:lnTo>
                  <a:pt x="179285" y="79209"/>
                </a:lnTo>
                <a:lnTo>
                  <a:pt x="286826" y="79209"/>
                </a:lnTo>
                <a:lnTo>
                  <a:pt x="287489" y="42722"/>
                </a:lnTo>
                <a:lnTo>
                  <a:pt x="195199" y="42722"/>
                </a:lnTo>
                <a:lnTo>
                  <a:pt x="199221" y="30852"/>
                </a:lnTo>
                <a:lnTo>
                  <a:pt x="202166" y="20705"/>
                </a:lnTo>
                <a:lnTo>
                  <a:pt x="204360" y="11861"/>
                </a:lnTo>
                <a:lnTo>
                  <a:pt x="206095" y="4051"/>
                </a:lnTo>
                <a:lnTo>
                  <a:pt x="167119" y="952"/>
                </a:lnTo>
                <a:close/>
              </a:path>
              <a:path w="287654" h="295275">
                <a:moveTo>
                  <a:pt x="92608" y="32130"/>
                </a:moveTo>
                <a:lnTo>
                  <a:pt x="87809" y="41160"/>
                </a:lnTo>
                <a:lnTo>
                  <a:pt x="81694" y="52157"/>
                </a:lnTo>
                <a:lnTo>
                  <a:pt x="73404" y="65976"/>
                </a:lnTo>
                <a:lnTo>
                  <a:pt x="62369" y="82956"/>
                </a:lnTo>
                <a:lnTo>
                  <a:pt x="101699" y="82956"/>
                </a:lnTo>
                <a:lnTo>
                  <a:pt x="103401" y="80611"/>
                </a:lnTo>
                <a:lnTo>
                  <a:pt x="115530" y="62072"/>
                </a:lnTo>
                <a:lnTo>
                  <a:pt x="125349" y="45224"/>
                </a:lnTo>
                <a:lnTo>
                  <a:pt x="92608" y="32130"/>
                </a:lnTo>
                <a:close/>
              </a:path>
              <a:path w="287654" h="295275">
                <a:moveTo>
                  <a:pt x="52692" y="0"/>
                </a:moveTo>
                <a:lnTo>
                  <a:pt x="48389" y="8718"/>
                </a:lnTo>
                <a:lnTo>
                  <a:pt x="42795" y="19688"/>
                </a:lnTo>
                <a:lnTo>
                  <a:pt x="35683" y="32586"/>
                </a:lnTo>
                <a:lnTo>
                  <a:pt x="26822" y="47091"/>
                </a:lnTo>
                <a:lnTo>
                  <a:pt x="65115" y="47091"/>
                </a:lnTo>
                <a:lnTo>
                  <a:pt x="65947" y="45804"/>
                </a:lnTo>
                <a:lnTo>
                  <a:pt x="75806" y="29019"/>
                </a:lnTo>
                <a:lnTo>
                  <a:pt x="84493" y="11861"/>
                </a:lnTo>
                <a:lnTo>
                  <a:pt x="526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141195" y="3144990"/>
            <a:ext cx="204254" cy="250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379167" y="3346107"/>
            <a:ext cx="46355" cy="84455"/>
          </a:xfrm>
          <a:custGeom>
            <a:avLst/>
            <a:gdLst/>
            <a:ahLst/>
            <a:cxnLst/>
            <a:rect l="l" t="t" r="r" b="b"/>
            <a:pathLst>
              <a:path w="46354" h="84454">
                <a:moveTo>
                  <a:pt x="45834" y="0"/>
                </a:moveTo>
                <a:lnTo>
                  <a:pt x="0" y="0"/>
                </a:lnTo>
                <a:lnTo>
                  <a:pt x="0" y="47078"/>
                </a:lnTo>
                <a:lnTo>
                  <a:pt x="20586" y="47078"/>
                </a:lnTo>
                <a:lnTo>
                  <a:pt x="20436" y="52451"/>
                </a:lnTo>
                <a:lnTo>
                  <a:pt x="18241" y="57335"/>
                </a:lnTo>
                <a:lnTo>
                  <a:pt x="12073" y="60993"/>
                </a:lnTo>
                <a:lnTo>
                  <a:pt x="0" y="62687"/>
                </a:lnTo>
                <a:lnTo>
                  <a:pt x="0" y="83883"/>
                </a:lnTo>
                <a:lnTo>
                  <a:pt x="15053" y="82425"/>
                </a:lnTo>
                <a:lnTo>
                  <a:pt x="29932" y="77638"/>
                </a:lnTo>
                <a:lnTo>
                  <a:pt x="41303" y="67474"/>
                </a:lnTo>
                <a:lnTo>
                  <a:pt x="45834" y="49885"/>
                </a:lnTo>
                <a:lnTo>
                  <a:pt x="458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58682" y="3144990"/>
            <a:ext cx="204254" cy="250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694775" y="3145002"/>
            <a:ext cx="205460" cy="2506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931478" y="3145002"/>
            <a:ext cx="205460" cy="2506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155391" y="3136887"/>
            <a:ext cx="299720" cy="285115"/>
          </a:xfrm>
          <a:custGeom>
            <a:avLst/>
            <a:gdLst/>
            <a:ahLst/>
            <a:cxnLst/>
            <a:rect l="l" t="t" r="r" b="b"/>
            <a:pathLst>
              <a:path w="299720" h="285114">
                <a:moveTo>
                  <a:pt x="133451" y="38366"/>
                </a:moveTo>
                <a:lnTo>
                  <a:pt x="92595" y="38366"/>
                </a:lnTo>
                <a:lnTo>
                  <a:pt x="92595" y="69545"/>
                </a:lnTo>
                <a:lnTo>
                  <a:pt x="88562" y="129121"/>
                </a:lnTo>
                <a:lnTo>
                  <a:pt x="74125" y="175785"/>
                </a:lnTo>
                <a:lnTo>
                  <a:pt x="45773" y="214150"/>
                </a:lnTo>
                <a:lnTo>
                  <a:pt x="0" y="248831"/>
                </a:lnTo>
                <a:lnTo>
                  <a:pt x="27762" y="285000"/>
                </a:lnTo>
                <a:lnTo>
                  <a:pt x="61025" y="259873"/>
                </a:lnTo>
                <a:lnTo>
                  <a:pt x="91868" y="226452"/>
                </a:lnTo>
                <a:lnTo>
                  <a:pt x="116459" y="181693"/>
                </a:lnTo>
                <a:lnTo>
                  <a:pt x="130962" y="122554"/>
                </a:lnTo>
                <a:lnTo>
                  <a:pt x="271628" y="122554"/>
                </a:lnTo>
                <a:lnTo>
                  <a:pt x="271776" y="119317"/>
                </a:lnTo>
                <a:lnTo>
                  <a:pt x="272516" y="84823"/>
                </a:lnTo>
                <a:lnTo>
                  <a:pt x="133146" y="84823"/>
                </a:lnTo>
                <a:lnTo>
                  <a:pt x="133146" y="80467"/>
                </a:lnTo>
                <a:lnTo>
                  <a:pt x="133451" y="76098"/>
                </a:lnTo>
                <a:lnTo>
                  <a:pt x="133451" y="38366"/>
                </a:lnTo>
                <a:close/>
              </a:path>
              <a:path w="299720" h="285114">
                <a:moveTo>
                  <a:pt x="271628" y="122554"/>
                </a:moveTo>
                <a:lnTo>
                  <a:pt x="230416" y="122554"/>
                </a:lnTo>
                <a:lnTo>
                  <a:pt x="228488" y="170616"/>
                </a:lnTo>
                <a:lnTo>
                  <a:pt x="224809" y="203569"/>
                </a:lnTo>
                <a:lnTo>
                  <a:pt x="221129" y="222905"/>
                </a:lnTo>
                <a:lnTo>
                  <a:pt x="219202" y="230111"/>
                </a:lnTo>
                <a:lnTo>
                  <a:pt x="215455" y="241350"/>
                </a:lnTo>
                <a:lnTo>
                  <a:pt x="206730" y="243827"/>
                </a:lnTo>
                <a:lnTo>
                  <a:pt x="145605" y="243827"/>
                </a:lnTo>
                <a:lnTo>
                  <a:pt x="152781" y="284378"/>
                </a:lnTo>
                <a:lnTo>
                  <a:pt x="213271" y="284378"/>
                </a:lnTo>
                <a:lnTo>
                  <a:pt x="232710" y="280551"/>
                </a:lnTo>
                <a:lnTo>
                  <a:pt x="264799" y="214523"/>
                </a:lnTo>
                <a:lnTo>
                  <a:pt x="269632" y="166276"/>
                </a:lnTo>
                <a:lnTo>
                  <a:pt x="271628" y="122554"/>
                </a:lnTo>
                <a:close/>
              </a:path>
              <a:path w="299720" h="285114">
                <a:moveTo>
                  <a:pt x="299339" y="0"/>
                </a:moveTo>
                <a:lnTo>
                  <a:pt x="5930" y="0"/>
                </a:lnTo>
                <a:lnTo>
                  <a:pt x="5930" y="38366"/>
                </a:lnTo>
                <a:lnTo>
                  <a:pt x="299339" y="38366"/>
                </a:lnTo>
                <a:lnTo>
                  <a:pt x="2993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485668" y="3136887"/>
            <a:ext cx="269875" cy="285115"/>
          </a:xfrm>
          <a:custGeom>
            <a:avLst/>
            <a:gdLst/>
            <a:ahLst/>
            <a:cxnLst/>
            <a:rect l="l" t="t" r="r" b="b"/>
            <a:pathLst>
              <a:path w="269875" h="285114">
                <a:moveTo>
                  <a:pt x="269392" y="0"/>
                </a:moveTo>
                <a:lnTo>
                  <a:pt x="0" y="0"/>
                </a:lnTo>
                <a:lnTo>
                  <a:pt x="0" y="284683"/>
                </a:lnTo>
                <a:lnTo>
                  <a:pt x="39916" y="284683"/>
                </a:lnTo>
                <a:lnTo>
                  <a:pt x="39916" y="166827"/>
                </a:lnTo>
                <a:lnTo>
                  <a:pt x="269392" y="166827"/>
                </a:lnTo>
                <a:lnTo>
                  <a:pt x="269392" y="130962"/>
                </a:lnTo>
                <a:lnTo>
                  <a:pt x="39916" y="130962"/>
                </a:lnTo>
                <a:lnTo>
                  <a:pt x="39916" y="37096"/>
                </a:lnTo>
                <a:lnTo>
                  <a:pt x="269392" y="37096"/>
                </a:lnTo>
                <a:lnTo>
                  <a:pt x="269392" y="0"/>
                </a:lnTo>
                <a:close/>
              </a:path>
              <a:path w="269875" h="285114">
                <a:moveTo>
                  <a:pt x="269392" y="166827"/>
                </a:moveTo>
                <a:lnTo>
                  <a:pt x="229793" y="166827"/>
                </a:lnTo>
                <a:lnTo>
                  <a:pt x="229793" y="241350"/>
                </a:lnTo>
                <a:lnTo>
                  <a:pt x="228231" y="245389"/>
                </a:lnTo>
                <a:lnTo>
                  <a:pt x="173672" y="245389"/>
                </a:lnTo>
                <a:lnTo>
                  <a:pt x="180530" y="284683"/>
                </a:lnTo>
                <a:lnTo>
                  <a:pt x="239471" y="284683"/>
                </a:lnTo>
                <a:lnTo>
                  <a:pt x="250982" y="282721"/>
                </a:lnTo>
                <a:lnTo>
                  <a:pt x="260508" y="276931"/>
                </a:lnTo>
                <a:lnTo>
                  <a:pt x="266996" y="267457"/>
                </a:lnTo>
                <a:lnTo>
                  <a:pt x="269392" y="254444"/>
                </a:lnTo>
                <a:lnTo>
                  <a:pt x="269392" y="166827"/>
                </a:lnTo>
                <a:close/>
              </a:path>
              <a:path w="269875" h="285114">
                <a:moveTo>
                  <a:pt x="154025" y="37096"/>
                </a:moveTo>
                <a:lnTo>
                  <a:pt x="115049" y="37096"/>
                </a:lnTo>
                <a:lnTo>
                  <a:pt x="115049" y="130962"/>
                </a:lnTo>
                <a:lnTo>
                  <a:pt x="154025" y="130962"/>
                </a:lnTo>
                <a:lnTo>
                  <a:pt x="154025" y="37096"/>
                </a:lnTo>
                <a:close/>
              </a:path>
              <a:path w="269875" h="285114">
                <a:moveTo>
                  <a:pt x="269392" y="37096"/>
                </a:moveTo>
                <a:lnTo>
                  <a:pt x="229793" y="37096"/>
                </a:lnTo>
                <a:lnTo>
                  <a:pt x="229793" y="130962"/>
                </a:lnTo>
                <a:lnTo>
                  <a:pt x="269392" y="130962"/>
                </a:lnTo>
                <a:lnTo>
                  <a:pt x="269392" y="370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786937" y="3126918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41465" y="0"/>
                </a:moveTo>
                <a:lnTo>
                  <a:pt x="0" y="0"/>
                </a:lnTo>
                <a:lnTo>
                  <a:pt x="23889" y="23704"/>
                </a:lnTo>
                <a:lnTo>
                  <a:pt x="46343" y="54956"/>
                </a:lnTo>
                <a:lnTo>
                  <a:pt x="63009" y="95679"/>
                </a:lnTo>
                <a:lnTo>
                  <a:pt x="69532" y="147802"/>
                </a:lnTo>
                <a:lnTo>
                  <a:pt x="63009" y="199918"/>
                </a:lnTo>
                <a:lnTo>
                  <a:pt x="46343" y="240638"/>
                </a:lnTo>
                <a:lnTo>
                  <a:pt x="23889" y="271887"/>
                </a:lnTo>
                <a:lnTo>
                  <a:pt x="0" y="295592"/>
                </a:lnTo>
                <a:lnTo>
                  <a:pt x="41465" y="295592"/>
                </a:lnTo>
                <a:lnTo>
                  <a:pt x="58764" y="277540"/>
                </a:lnTo>
                <a:lnTo>
                  <a:pt x="80713" y="247062"/>
                </a:lnTo>
                <a:lnTo>
                  <a:pt x="99563" y="203902"/>
                </a:lnTo>
                <a:lnTo>
                  <a:pt x="107569" y="147802"/>
                </a:lnTo>
                <a:lnTo>
                  <a:pt x="99476" y="91647"/>
                </a:lnTo>
                <a:lnTo>
                  <a:pt x="80479" y="48412"/>
                </a:lnTo>
                <a:lnTo>
                  <a:pt x="58502" y="17922"/>
                </a:lnTo>
                <a:lnTo>
                  <a:pt x="414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304800"/>
            <a:ext cx="10691990" cy="10660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7166013"/>
            <a:ext cx="10691990" cy="1907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350794" y="6356832"/>
            <a:ext cx="1116837" cy="6991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573564" y="6481813"/>
            <a:ext cx="465239" cy="4902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636836" y="6504661"/>
            <a:ext cx="412241" cy="2138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573539" y="6528041"/>
            <a:ext cx="103212" cy="2043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474197" y="7017916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95" y="292"/>
                </a:moveTo>
                <a:lnTo>
                  <a:pt x="11163" y="292"/>
                </a:lnTo>
                <a:lnTo>
                  <a:pt x="11163" y="14681"/>
                </a:lnTo>
                <a:lnTo>
                  <a:pt x="12750" y="14681"/>
                </a:lnTo>
                <a:lnTo>
                  <a:pt x="12750" y="990"/>
                </a:lnTo>
                <a:lnTo>
                  <a:pt x="14170" y="990"/>
                </a:lnTo>
                <a:lnTo>
                  <a:pt x="13995" y="292"/>
                </a:lnTo>
                <a:close/>
              </a:path>
              <a:path w="23495" h="15240">
                <a:moveTo>
                  <a:pt x="14170" y="990"/>
                </a:moveTo>
                <a:lnTo>
                  <a:pt x="12750" y="990"/>
                </a:lnTo>
                <a:lnTo>
                  <a:pt x="13074" y="2374"/>
                </a:lnTo>
                <a:lnTo>
                  <a:pt x="13195" y="2755"/>
                </a:lnTo>
                <a:lnTo>
                  <a:pt x="16192" y="14681"/>
                </a:lnTo>
                <a:lnTo>
                  <a:pt x="18110" y="14681"/>
                </a:lnTo>
                <a:lnTo>
                  <a:pt x="18374" y="13639"/>
                </a:lnTo>
                <a:lnTo>
                  <a:pt x="17119" y="13639"/>
                </a:lnTo>
                <a:lnTo>
                  <a:pt x="17043" y="12750"/>
                </a:lnTo>
                <a:lnTo>
                  <a:pt x="16967" y="12153"/>
                </a:lnTo>
                <a:lnTo>
                  <a:pt x="14170" y="990"/>
                </a:lnTo>
                <a:close/>
              </a:path>
              <a:path w="23495" h="15240">
                <a:moveTo>
                  <a:pt x="23164" y="990"/>
                </a:moveTo>
                <a:lnTo>
                  <a:pt x="21602" y="990"/>
                </a:lnTo>
                <a:lnTo>
                  <a:pt x="21602" y="14681"/>
                </a:lnTo>
                <a:lnTo>
                  <a:pt x="23164" y="14681"/>
                </a:lnTo>
                <a:lnTo>
                  <a:pt x="23164" y="990"/>
                </a:lnTo>
                <a:close/>
              </a:path>
              <a:path w="23495" h="15240">
                <a:moveTo>
                  <a:pt x="23164" y="292"/>
                </a:moveTo>
                <a:lnTo>
                  <a:pt x="20396" y="292"/>
                </a:lnTo>
                <a:lnTo>
                  <a:pt x="17354" y="12153"/>
                </a:lnTo>
                <a:lnTo>
                  <a:pt x="17145" y="13639"/>
                </a:lnTo>
                <a:lnTo>
                  <a:pt x="18374" y="13639"/>
                </a:lnTo>
                <a:lnTo>
                  <a:pt x="21429" y="1612"/>
                </a:lnTo>
                <a:lnTo>
                  <a:pt x="21551" y="990"/>
                </a:lnTo>
                <a:lnTo>
                  <a:pt x="23164" y="990"/>
                </a:lnTo>
                <a:lnTo>
                  <a:pt x="23164" y="292"/>
                </a:lnTo>
                <a:close/>
              </a:path>
              <a:path w="23495" h="15240">
                <a:moveTo>
                  <a:pt x="1587" y="10121"/>
                </a:moveTo>
                <a:lnTo>
                  <a:pt x="0" y="10121"/>
                </a:lnTo>
                <a:lnTo>
                  <a:pt x="100" y="12255"/>
                </a:lnTo>
                <a:lnTo>
                  <a:pt x="1143" y="14630"/>
                </a:lnTo>
                <a:lnTo>
                  <a:pt x="2832" y="15024"/>
                </a:lnTo>
                <a:lnTo>
                  <a:pt x="7023" y="15024"/>
                </a:lnTo>
                <a:lnTo>
                  <a:pt x="8550" y="13589"/>
                </a:lnTo>
                <a:lnTo>
                  <a:pt x="1905" y="13589"/>
                </a:lnTo>
                <a:lnTo>
                  <a:pt x="1536" y="12255"/>
                </a:lnTo>
                <a:lnTo>
                  <a:pt x="1587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66" y="0"/>
                </a:lnTo>
                <a:lnTo>
                  <a:pt x="287" y="1460"/>
                </a:lnTo>
                <a:lnTo>
                  <a:pt x="262" y="5626"/>
                </a:lnTo>
                <a:lnTo>
                  <a:pt x="546" y="6515"/>
                </a:lnTo>
                <a:lnTo>
                  <a:pt x="2654" y="7607"/>
                </a:lnTo>
                <a:lnTo>
                  <a:pt x="3949" y="7988"/>
                </a:lnTo>
                <a:lnTo>
                  <a:pt x="6172" y="8877"/>
                </a:lnTo>
                <a:lnTo>
                  <a:pt x="7073" y="8877"/>
                </a:lnTo>
                <a:lnTo>
                  <a:pt x="7073" y="12776"/>
                </a:lnTo>
                <a:lnTo>
                  <a:pt x="5930" y="13589"/>
                </a:lnTo>
                <a:lnTo>
                  <a:pt x="8550" y="13589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2286" y="5626"/>
                </a:lnTo>
                <a:lnTo>
                  <a:pt x="1841" y="5003"/>
                </a:lnTo>
                <a:lnTo>
                  <a:pt x="1894" y="2578"/>
                </a:lnTo>
                <a:lnTo>
                  <a:pt x="2082" y="1460"/>
                </a:lnTo>
                <a:lnTo>
                  <a:pt x="8451" y="1460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60"/>
                </a:moveTo>
                <a:lnTo>
                  <a:pt x="6007" y="1460"/>
                </a:lnTo>
                <a:lnTo>
                  <a:pt x="6819" y="2578"/>
                </a:lnTo>
                <a:lnTo>
                  <a:pt x="6718" y="4064"/>
                </a:lnTo>
                <a:lnTo>
                  <a:pt x="8280" y="4064"/>
                </a:lnTo>
                <a:lnTo>
                  <a:pt x="8451" y="1460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915513" y="1034796"/>
            <a:ext cx="54610" cy="20320"/>
          </a:xfrm>
          <a:custGeom>
            <a:avLst/>
            <a:gdLst/>
            <a:ahLst/>
            <a:cxnLst/>
            <a:rect l="l" t="t" r="r" b="b"/>
            <a:pathLst>
              <a:path w="54610" h="20319">
                <a:moveTo>
                  <a:pt x="0" y="20320"/>
                </a:moveTo>
                <a:lnTo>
                  <a:pt x="54228" y="20320"/>
                </a:lnTo>
                <a:lnTo>
                  <a:pt x="54228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915513" y="1010031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451" y="0"/>
                </a:lnTo>
              </a:path>
            </a:pathLst>
          </a:custGeom>
          <a:ln w="495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942628" y="881126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542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915513" y="856996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451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942628" y="735076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542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915513" y="709676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451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71736" y="1035405"/>
            <a:ext cx="54610" cy="19685"/>
          </a:xfrm>
          <a:custGeom>
            <a:avLst/>
            <a:gdLst/>
            <a:ahLst/>
            <a:cxnLst/>
            <a:rect l="l" t="t" r="r" b="b"/>
            <a:pathLst>
              <a:path w="54610" h="19684">
                <a:moveTo>
                  <a:pt x="54229" y="0"/>
                </a:moveTo>
                <a:lnTo>
                  <a:pt x="0" y="0"/>
                </a:lnTo>
                <a:lnTo>
                  <a:pt x="0" y="19456"/>
                </a:lnTo>
                <a:lnTo>
                  <a:pt x="54229" y="19456"/>
                </a:lnTo>
                <a:lnTo>
                  <a:pt x="54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198850" y="881431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5">
                <a:moveTo>
                  <a:pt x="0" y="0"/>
                </a:moveTo>
                <a:lnTo>
                  <a:pt x="0" y="103466"/>
                </a:lnTo>
              </a:path>
            </a:pathLst>
          </a:custGeom>
          <a:ln w="54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198850" y="735330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675"/>
                </a:lnTo>
              </a:path>
            </a:pathLst>
          </a:custGeom>
          <a:ln w="54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278466" y="666597"/>
            <a:ext cx="400685" cy="391795"/>
          </a:xfrm>
          <a:custGeom>
            <a:avLst/>
            <a:gdLst/>
            <a:ahLst/>
            <a:cxnLst/>
            <a:rect l="l" t="t" r="r" b="b"/>
            <a:pathLst>
              <a:path w="400685" h="391794">
                <a:moveTo>
                  <a:pt x="224751" y="322440"/>
                </a:moveTo>
                <a:lnTo>
                  <a:pt x="174256" y="322440"/>
                </a:lnTo>
                <a:lnTo>
                  <a:pt x="174256" y="391579"/>
                </a:lnTo>
                <a:lnTo>
                  <a:pt x="224751" y="391579"/>
                </a:lnTo>
                <a:lnTo>
                  <a:pt x="224751" y="322440"/>
                </a:lnTo>
                <a:close/>
              </a:path>
              <a:path w="400685" h="391794">
                <a:moveTo>
                  <a:pt x="246697" y="115074"/>
                </a:moveTo>
                <a:lnTo>
                  <a:pt x="152323" y="115074"/>
                </a:lnTo>
                <a:lnTo>
                  <a:pt x="133535" y="149055"/>
                </a:lnTo>
                <a:lnTo>
                  <a:pt x="110439" y="182226"/>
                </a:lnTo>
                <a:lnTo>
                  <a:pt x="81505" y="214964"/>
                </a:lnTo>
                <a:lnTo>
                  <a:pt x="45202" y="247645"/>
                </a:lnTo>
                <a:lnTo>
                  <a:pt x="0" y="280644"/>
                </a:lnTo>
                <a:lnTo>
                  <a:pt x="29794" y="331546"/>
                </a:lnTo>
                <a:lnTo>
                  <a:pt x="65350" y="303477"/>
                </a:lnTo>
                <a:lnTo>
                  <a:pt x="103425" y="266207"/>
                </a:lnTo>
                <a:lnTo>
                  <a:pt x="140800" y="219389"/>
                </a:lnTo>
                <a:lnTo>
                  <a:pt x="174256" y="162674"/>
                </a:lnTo>
                <a:lnTo>
                  <a:pt x="275512" y="162674"/>
                </a:lnTo>
                <a:lnTo>
                  <a:pt x="268670" y="153691"/>
                </a:lnTo>
                <a:lnTo>
                  <a:pt x="246697" y="115074"/>
                </a:lnTo>
                <a:close/>
              </a:path>
              <a:path w="400685" h="391794">
                <a:moveTo>
                  <a:pt x="395877" y="275678"/>
                </a:moveTo>
                <a:lnTo>
                  <a:pt x="305066" y="275678"/>
                </a:lnTo>
                <a:lnTo>
                  <a:pt x="327045" y="296629"/>
                </a:lnTo>
                <a:lnTo>
                  <a:pt x="345263" y="312304"/>
                </a:lnTo>
                <a:lnTo>
                  <a:pt x="359836" y="323633"/>
                </a:lnTo>
                <a:lnTo>
                  <a:pt x="370878" y="331546"/>
                </a:lnTo>
                <a:lnTo>
                  <a:pt x="400265" y="278561"/>
                </a:lnTo>
                <a:lnTo>
                  <a:pt x="395877" y="275678"/>
                </a:lnTo>
                <a:close/>
              </a:path>
              <a:path w="400685" h="391794">
                <a:moveTo>
                  <a:pt x="275512" y="162674"/>
                </a:moveTo>
                <a:lnTo>
                  <a:pt x="224751" y="162674"/>
                </a:lnTo>
                <a:lnTo>
                  <a:pt x="239262" y="189271"/>
                </a:lnTo>
                <a:lnTo>
                  <a:pt x="256062" y="215911"/>
                </a:lnTo>
                <a:lnTo>
                  <a:pt x="276974" y="243871"/>
                </a:lnTo>
                <a:lnTo>
                  <a:pt x="303822" y="274434"/>
                </a:lnTo>
                <a:lnTo>
                  <a:pt x="96024" y="274434"/>
                </a:lnTo>
                <a:lnTo>
                  <a:pt x="96024" y="322440"/>
                </a:lnTo>
                <a:lnTo>
                  <a:pt x="305066" y="322440"/>
                </a:lnTo>
                <a:lnTo>
                  <a:pt x="305066" y="275678"/>
                </a:lnTo>
                <a:lnTo>
                  <a:pt x="395877" y="275678"/>
                </a:lnTo>
                <a:lnTo>
                  <a:pt x="365381" y="255642"/>
                </a:lnTo>
                <a:lnTo>
                  <a:pt x="330297" y="225904"/>
                </a:lnTo>
                <a:lnTo>
                  <a:pt x="297298" y="191277"/>
                </a:lnTo>
                <a:lnTo>
                  <a:pt x="275512" y="162674"/>
                </a:lnTo>
                <a:close/>
              </a:path>
              <a:path w="400685" h="391794">
                <a:moveTo>
                  <a:pt x="224751" y="162674"/>
                </a:moveTo>
                <a:lnTo>
                  <a:pt x="174256" y="162674"/>
                </a:lnTo>
                <a:lnTo>
                  <a:pt x="174256" y="274434"/>
                </a:lnTo>
                <a:lnTo>
                  <a:pt x="224751" y="274434"/>
                </a:lnTo>
                <a:lnTo>
                  <a:pt x="224751" y="162674"/>
                </a:lnTo>
                <a:close/>
              </a:path>
              <a:path w="400685" h="391794">
                <a:moveTo>
                  <a:pt x="394881" y="64147"/>
                </a:moveTo>
                <a:lnTo>
                  <a:pt x="5791" y="64147"/>
                </a:lnTo>
                <a:lnTo>
                  <a:pt x="5791" y="115074"/>
                </a:lnTo>
                <a:lnTo>
                  <a:pt x="394881" y="115074"/>
                </a:lnTo>
                <a:lnTo>
                  <a:pt x="394881" y="64147"/>
                </a:lnTo>
                <a:close/>
              </a:path>
              <a:path w="400685" h="391794">
                <a:moveTo>
                  <a:pt x="225590" y="0"/>
                </a:moveTo>
                <a:lnTo>
                  <a:pt x="174256" y="0"/>
                </a:lnTo>
                <a:lnTo>
                  <a:pt x="174256" y="64147"/>
                </a:lnTo>
                <a:lnTo>
                  <a:pt x="225590" y="64147"/>
                </a:lnTo>
                <a:lnTo>
                  <a:pt x="225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698138" y="748144"/>
            <a:ext cx="392430" cy="236220"/>
          </a:xfrm>
          <a:custGeom>
            <a:avLst/>
            <a:gdLst/>
            <a:ahLst/>
            <a:cxnLst/>
            <a:rect l="l" t="t" r="r" b="b"/>
            <a:pathLst>
              <a:path w="392429" h="236219">
                <a:moveTo>
                  <a:pt x="234052" y="56286"/>
                </a:moveTo>
                <a:lnTo>
                  <a:pt x="141960" y="56286"/>
                </a:lnTo>
                <a:lnTo>
                  <a:pt x="147691" y="57135"/>
                </a:lnTo>
                <a:lnTo>
                  <a:pt x="153657" y="59966"/>
                </a:lnTo>
                <a:lnTo>
                  <a:pt x="160709" y="65201"/>
                </a:lnTo>
                <a:lnTo>
                  <a:pt x="169697" y="73266"/>
                </a:lnTo>
                <a:lnTo>
                  <a:pt x="201445" y="102623"/>
                </a:lnTo>
                <a:lnTo>
                  <a:pt x="240881" y="138338"/>
                </a:lnTo>
                <a:lnTo>
                  <a:pt x="283278" y="175641"/>
                </a:lnTo>
                <a:lnTo>
                  <a:pt x="323907" y="209765"/>
                </a:lnTo>
                <a:lnTo>
                  <a:pt x="358038" y="235940"/>
                </a:lnTo>
                <a:lnTo>
                  <a:pt x="392391" y="181292"/>
                </a:lnTo>
                <a:lnTo>
                  <a:pt x="350107" y="150685"/>
                </a:lnTo>
                <a:lnTo>
                  <a:pt x="309919" y="120192"/>
                </a:lnTo>
                <a:lnTo>
                  <a:pt x="266781" y="84966"/>
                </a:lnTo>
                <a:lnTo>
                  <a:pt x="234052" y="56286"/>
                </a:lnTo>
                <a:close/>
              </a:path>
              <a:path w="392429" h="236219">
                <a:moveTo>
                  <a:pt x="144030" y="0"/>
                </a:moveTo>
                <a:lnTo>
                  <a:pt x="96594" y="19213"/>
                </a:lnTo>
                <a:lnTo>
                  <a:pt x="30629" y="84385"/>
                </a:lnTo>
                <a:lnTo>
                  <a:pt x="12946" y="102215"/>
                </a:lnTo>
                <a:lnTo>
                  <a:pt x="0" y="114655"/>
                </a:lnTo>
                <a:lnTo>
                  <a:pt x="37236" y="164744"/>
                </a:lnTo>
                <a:lnTo>
                  <a:pt x="104826" y="86041"/>
                </a:lnTo>
                <a:lnTo>
                  <a:pt x="116713" y="72428"/>
                </a:lnTo>
                <a:lnTo>
                  <a:pt x="122879" y="65892"/>
                </a:lnTo>
                <a:lnTo>
                  <a:pt x="128727" y="60790"/>
                </a:lnTo>
                <a:lnTo>
                  <a:pt x="134879" y="57470"/>
                </a:lnTo>
                <a:lnTo>
                  <a:pt x="141960" y="56286"/>
                </a:lnTo>
                <a:lnTo>
                  <a:pt x="234052" y="56286"/>
                </a:lnTo>
                <a:lnTo>
                  <a:pt x="215646" y="40157"/>
                </a:lnTo>
                <a:lnTo>
                  <a:pt x="197235" y="23751"/>
                </a:lnTo>
                <a:lnTo>
                  <a:pt x="180147" y="11072"/>
                </a:lnTo>
                <a:lnTo>
                  <a:pt x="162905" y="2897"/>
                </a:lnTo>
                <a:lnTo>
                  <a:pt x="1440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22330" y="697230"/>
            <a:ext cx="368935" cy="341630"/>
          </a:xfrm>
          <a:custGeom>
            <a:avLst/>
            <a:gdLst/>
            <a:ahLst/>
            <a:cxnLst/>
            <a:rect l="l" t="t" r="r" b="b"/>
            <a:pathLst>
              <a:path w="368935" h="341630">
                <a:moveTo>
                  <a:pt x="328141" y="51333"/>
                </a:moveTo>
                <a:lnTo>
                  <a:pt x="211531" y="51333"/>
                </a:lnTo>
                <a:lnTo>
                  <a:pt x="260841" y="64767"/>
                </a:lnTo>
                <a:lnTo>
                  <a:pt x="290634" y="91786"/>
                </a:lnTo>
                <a:lnTo>
                  <a:pt x="305294" y="126410"/>
                </a:lnTo>
                <a:lnTo>
                  <a:pt x="309206" y="162661"/>
                </a:lnTo>
                <a:lnTo>
                  <a:pt x="301425" y="214377"/>
                </a:lnTo>
                <a:lnTo>
                  <a:pt x="280132" y="249818"/>
                </a:lnTo>
                <a:lnTo>
                  <a:pt x="248409" y="271986"/>
                </a:lnTo>
                <a:lnTo>
                  <a:pt x="209334" y="283881"/>
                </a:lnTo>
                <a:lnTo>
                  <a:pt x="165988" y="288505"/>
                </a:lnTo>
                <a:lnTo>
                  <a:pt x="183375" y="341490"/>
                </a:lnTo>
                <a:lnTo>
                  <a:pt x="234766" y="334378"/>
                </a:lnTo>
                <a:lnTo>
                  <a:pt x="279651" y="319793"/>
                </a:lnTo>
                <a:lnTo>
                  <a:pt x="316764" y="296678"/>
                </a:lnTo>
                <a:lnTo>
                  <a:pt x="344841" y="263974"/>
                </a:lnTo>
                <a:lnTo>
                  <a:pt x="362614" y="220623"/>
                </a:lnTo>
                <a:lnTo>
                  <a:pt x="368820" y="165569"/>
                </a:lnTo>
                <a:lnTo>
                  <a:pt x="363418" y="117229"/>
                </a:lnTo>
                <a:lnTo>
                  <a:pt x="347678" y="76467"/>
                </a:lnTo>
                <a:lnTo>
                  <a:pt x="328141" y="51333"/>
                </a:lnTo>
                <a:close/>
              </a:path>
              <a:path w="368935" h="341630">
                <a:moveTo>
                  <a:pt x="195376" y="0"/>
                </a:moveTo>
                <a:lnTo>
                  <a:pt x="147800" y="4603"/>
                </a:lnTo>
                <a:lnTo>
                  <a:pt x="105596" y="17875"/>
                </a:lnTo>
                <a:lnTo>
                  <a:pt x="69474" y="39002"/>
                </a:lnTo>
                <a:lnTo>
                  <a:pt x="40144" y="67175"/>
                </a:lnTo>
                <a:lnTo>
                  <a:pt x="18315" y="101581"/>
                </a:lnTo>
                <a:lnTo>
                  <a:pt x="4697" y="141410"/>
                </a:lnTo>
                <a:lnTo>
                  <a:pt x="0" y="185851"/>
                </a:lnTo>
                <a:lnTo>
                  <a:pt x="5270" y="230316"/>
                </a:lnTo>
                <a:lnTo>
                  <a:pt x="21058" y="269617"/>
                </a:lnTo>
                <a:lnTo>
                  <a:pt x="47325" y="297665"/>
                </a:lnTo>
                <a:lnTo>
                  <a:pt x="84035" y="308368"/>
                </a:lnTo>
                <a:lnTo>
                  <a:pt x="115803" y="301390"/>
                </a:lnTo>
                <a:lnTo>
                  <a:pt x="156212" y="266636"/>
                </a:lnTo>
                <a:lnTo>
                  <a:pt x="87337" y="252069"/>
                </a:lnTo>
                <a:lnTo>
                  <a:pt x="77974" y="249766"/>
                </a:lnTo>
                <a:lnTo>
                  <a:pt x="67059" y="240790"/>
                </a:lnTo>
                <a:lnTo>
                  <a:pt x="58005" y="222039"/>
                </a:lnTo>
                <a:lnTo>
                  <a:pt x="54228" y="190411"/>
                </a:lnTo>
                <a:lnTo>
                  <a:pt x="59144" y="147996"/>
                </a:lnTo>
                <a:lnTo>
                  <a:pt x="75858" y="107832"/>
                </a:lnTo>
                <a:lnTo>
                  <a:pt x="107319" y="74807"/>
                </a:lnTo>
                <a:lnTo>
                  <a:pt x="156476" y="53809"/>
                </a:lnTo>
                <a:lnTo>
                  <a:pt x="211298" y="53809"/>
                </a:lnTo>
                <a:lnTo>
                  <a:pt x="211531" y="51333"/>
                </a:lnTo>
                <a:lnTo>
                  <a:pt x="328141" y="51333"/>
                </a:lnTo>
                <a:lnTo>
                  <a:pt x="322303" y="43822"/>
                </a:lnTo>
                <a:lnTo>
                  <a:pt x="287994" y="19836"/>
                </a:lnTo>
                <a:lnTo>
                  <a:pt x="245451" y="5049"/>
                </a:lnTo>
                <a:lnTo>
                  <a:pt x="195376" y="0"/>
                </a:lnTo>
                <a:close/>
              </a:path>
              <a:path w="368935" h="341630">
                <a:moveTo>
                  <a:pt x="211298" y="53809"/>
                </a:moveTo>
                <a:lnTo>
                  <a:pt x="156476" y="53809"/>
                </a:lnTo>
                <a:lnTo>
                  <a:pt x="148570" y="124016"/>
                </a:lnTo>
                <a:lnTo>
                  <a:pt x="136850" y="179383"/>
                </a:lnTo>
                <a:lnTo>
                  <a:pt x="122170" y="219472"/>
                </a:lnTo>
                <a:lnTo>
                  <a:pt x="105381" y="243847"/>
                </a:lnTo>
                <a:lnTo>
                  <a:pt x="87337" y="252069"/>
                </a:lnTo>
                <a:lnTo>
                  <a:pt x="165525" y="252069"/>
                </a:lnTo>
                <a:lnTo>
                  <a:pt x="186319" y="203941"/>
                </a:lnTo>
                <a:lnTo>
                  <a:pt x="199677" y="149005"/>
                </a:lnTo>
                <a:lnTo>
                  <a:pt x="207370" y="95627"/>
                </a:lnTo>
                <a:lnTo>
                  <a:pt x="211298" y="53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20895" y="666597"/>
            <a:ext cx="402590" cy="390525"/>
          </a:xfrm>
          <a:custGeom>
            <a:avLst/>
            <a:gdLst/>
            <a:ahLst/>
            <a:cxnLst/>
            <a:rect l="l" t="t" r="r" b="b"/>
            <a:pathLst>
              <a:path w="402589" h="390525">
                <a:moveTo>
                  <a:pt x="254464" y="213575"/>
                </a:moveTo>
                <a:lnTo>
                  <a:pt x="201168" y="213575"/>
                </a:lnTo>
                <a:lnTo>
                  <a:pt x="229108" y="275552"/>
                </a:lnTo>
                <a:lnTo>
                  <a:pt x="265234" y="321930"/>
                </a:lnTo>
                <a:lnTo>
                  <a:pt x="304320" y="354995"/>
                </a:lnTo>
                <a:lnTo>
                  <a:pt x="341141" y="377034"/>
                </a:lnTo>
                <a:lnTo>
                  <a:pt x="370471" y="390334"/>
                </a:lnTo>
                <a:lnTo>
                  <a:pt x="402348" y="336930"/>
                </a:lnTo>
                <a:lnTo>
                  <a:pt x="363177" y="320047"/>
                </a:lnTo>
                <a:lnTo>
                  <a:pt x="327295" y="299140"/>
                </a:lnTo>
                <a:lnTo>
                  <a:pt x="295440" y="272875"/>
                </a:lnTo>
                <a:lnTo>
                  <a:pt x="268346" y="239919"/>
                </a:lnTo>
                <a:lnTo>
                  <a:pt x="254464" y="213575"/>
                </a:lnTo>
                <a:close/>
              </a:path>
              <a:path w="402589" h="390525">
                <a:moveTo>
                  <a:pt x="231394" y="148602"/>
                </a:moveTo>
                <a:lnTo>
                  <a:pt x="165163" y="148602"/>
                </a:lnTo>
                <a:lnTo>
                  <a:pt x="146401" y="208648"/>
                </a:lnTo>
                <a:lnTo>
                  <a:pt x="118016" y="254669"/>
                </a:lnTo>
                <a:lnTo>
                  <a:pt x="84596" y="288504"/>
                </a:lnTo>
                <a:lnTo>
                  <a:pt x="50728" y="311991"/>
                </a:lnTo>
                <a:lnTo>
                  <a:pt x="20999" y="326970"/>
                </a:lnTo>
                <a:lnTo>
                  <a:pt x="0" y="335279"/>
                </a:lnTo>
                <a:lnTo>
                  <a:pt x="32702" y="388264"/>
                </a:lnTo>
                <a:lnTo>
                  <a:pt x="92479" y="356515"/>
                </a:lnTo>
                <a:lnTo>
                  <a:pt x="131561" y="324301"/>
                </a:lnTo>
                <a:lnTo>
                  <a:pt x="169586" y="277562"/>
                </a:lnTo>
                <a:lnTo>
                  <a:pt x="201168" y="213575"/>
                </a:lnTo>
                <a:lnTo>
                  <a:pt x="254464" y="213575"/>
                </a:lnTo>
                <a:lnTo>
                  <a:pt x="246752" y="198940"/>
                </a:lnTo>
                <a:lnTo>
                  <a:pt x="231394" y="148602"/>
                </a:lnTo>
                <a:close/>
              </a:path>
              <a:path w="402589" h="390525">
                <a:moveTo>
                  <a:pt x="393230" y="95618"/>
                </a:moveTo>
                <a:lnTo>
                  <a:pt x="5803" y="95618"/>
                </a:lnTo>
                <a:lnTo>
                  <a:pt x="5803" y="148602"/>
                </a:lnTo>
                <a:lnTo>
                  <a:pt x="393230" y="148602"/>
                </a:lnTo>
                <a:lnTo>
                  <a:pt x="393230" y="95618"/>
                </a:lnTo>
                <a:close/>
              </a:path>
              <a:path w="402589" h="390525">
                <a:moveTo>
                  <a:pt x="224358" y="0"/>
                </a:moveTo>
                <a:lnTo>
                  <a:pt x="168884" y="0"/>
                </a:lnTo>
                <a:lnTo>
                  <a:pt x="168884" y="95618"/>
                </a:lnTo>
                <a:lnTo>
                  <a:pt x="223939" y="95618"/>
                </a:lnTo>
                <a:lnTo>
                  <a:pt x="223939" y="93548"/>
                </a:lnTo>
                <a:lnTo>
                  <a:pt x="224358" y="88582"/>
                </a:lnTo>
                <a:lnTo>
                  <a:pt x="224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933518" y="667423"/>
            <a:ext cx="396240" cy="391160"/>
          </a:xfrm>
          <a:custGeom>
            <a:avLst/>
            <a:gdLst/>
            <a:ahLst/>
            <a:cxnLst/>
            <a:rect l="l" t="t" r="r" b="b"/>
            <a:pathLst>
              <a:path w="396239" h="391159">
                <a:moveTo>
                  <a:pt x="120865" y="208622"/>
                </a:moveTo>
                <a:lnTo>
                  <a:pt x="64566" y="208622"/>
                </a:lnTo>
                <a:lnTo>
                  <a:pt x="59196" y="243986"/>
                </a:lnTo>
                <a:lnTo>
                  <a:pt x="48275" y="278885"/>
                </a:lnTo>
                <a:lnTo>
                  <a:pt x="29358" y="313632"/>
                </a:lnTo>
                <a:lnTo>
                  <a:pt x="0" y="348538"/>
                </a:lnTo>
                <a:lnTo>
                  <a:pt x="33108" y="391159"/>
                </a:lnTo>
                <a:lnTo>
                  <a:pt x="48760" y="375627"/>
                </a:lnTo>
                <a:lnTo>
                  <a:pt x="67984" y="351323"/>
                </a:lnTo>
                <a:lnTo>
                  <a:pt x="87363" y="316307"/>
                </a:lnTo>
                <a:lnTo>
                  <a:pt x="103479" y="268643"/>
                </a:lnTo>
                <a:lnTo>
                  <a:pt x="156163" y="268643"/>
                </a:lnTo>
                <a:lnTo>
                  <a:pt x="154909" y="267088"/>
                </a:lnTo>
                <a:lnTo>
                  <a:pt x="139206" y="243055"/>
                </a:lnTo>
                <a:lnTo>
                  <a:pt x="120865" y="208622"/>
                </a:lnTo>
                <a:close/>
              </a:path>
              <a:path w="396239" h="391159">
                <a:moveTo>
                  <a:pt x="263245" y="252488"/>
                </a:moveTo>
                <a:lnTo>
                  <a:pt x="218973" y="252488"/>
                </a:lnTo>
                <a:lnTo>
                  <a:pt x="208514" y="284884"/>
                </a:lnTo>
                <a:lnTo>
                  <a:pt x="188745" y="311688"/>
                </a:lnTo>
                <a:lnTo>
                  <a:pt x="161221" y="332593"/>
                </a:lnTo>
                <a:lnTo>
                  <a:pt x="127495" y="347294"/>
                </a:lnTo>
                <a:lnTo>
                  <a:pt x="158534" y="390334"/>
                </a:lnTo>
                <a:lnTo>
                  <a:pt x="200566" y="366469"/>
                </a:lnTo>
                <a:lnTo>
                  <a:pt x="232159" y="335075"/>
                </a:lnTo>
                <a:lnTo>
                  <a:pt x="253117" y="296849"/>
                </a:lnTo>
                <a:lnTo>
                  <a:pt x="263245" y="252488"/>
                </a:lnTo>
                <a:close/>
              </a:path>
              <a:path w="396239" h="391159">
                <a:moveTo>
                  <a:pt x="329895" y="252488"/>
                </a:moveTo>
                <a:lnTo>
                  <a:pt x="282295" y="252488"/>
                </a:lnTo>
                <a:lnTo>
                  <a:pt x="282295" y="351840"/>
                </a:lnTo>
                <a:lnTo>
                  <a:pt x="284546" y="368339"/>
                </a:lnTo>
                <a:lnTo>
                  <a:pt x="290988" y="379214"/>
                </a:lnTo>
                <a:lnTo>
                  <a:pt x="301155" y="385200"/>
                </a:lnTo>
                <a:lnTo>
                  <a:pt x="314578" y="387032"/>
                </a:lnTo>
                <a:lnTo>
                  <a:pt x="358876" y="387032"/>
                </a:lnTo>
                <a:lnTo>
                  <a:pt x="377265" y="382394"/>
                </a:lnTo>
                <a:lnTo>
                  <a:pt x="388007" y="367628"/>
                </a:lnTo>
                <a:lnTo>
                  <a:pt x="393391" y="341453"/>
                </a:lnTo>
                <a:lnTo>
                  <a:pt x="393487" y="339839"/>
                </a:lnTo>
                <a:lnTo>
                  <a:pt x="331558" y="339839"/>
                </a:lnTo>
                <a:lnTo>
                  <a:pt x="329895" y="336105"/>
                </a:lnTo>
                <a:lnTo>
                  <a:pt x="329895" y="252488"/>
                </a:lnTo>
                <a:close/>
              </a:path>
              <a:path w="396239" h="391159">
                <a:moveTo>
                  <a:pt x="353910" y="293484"/>
                </a:moveTo>
                <a:lnTo>
                  <a:pt x="350596" y="335699"/>
                </a:lnTo>
                <a:lnTo>
                  <a:pt x="348526" y="339839"/>
                </a:lnTo>
                <a:lnTo>
                  <a:pt x="393487" y="339839"/>
                </a:lnTo>
                <a:lnTo>
                  <a:pt x="395706" y="302590"/>
                </a:lnTo>
                <a:lnTo>
                  <a:pt x="353910" y="293484"/>
                </a:lnTo>
                <a:close/>
              </a:path>
              <a:path w="396239" h="391159">
                <a:moveTo>
                  <a:pt x="156163" y="268643"/>
                </a:moveTo>
                <a:lnTo>
                  <a:pt x="103479" y="268643"/>
                </a:lnTo>
                <a:lnTo>
                  <a:pt x="107507" y="277152"/>
                </a:lnTo>
                <a:lnTo>
                  <a:pt x="115179" y="291409"/>
                </a:lnTo>
                <a:lnTo>
                  <a:pt x="126418" y="309392"/>
                </a:lnTo>
                <a:lnTo>
                  <a:pt x="141147" y="329082"/>
                </a:lnTo>
                <a:lnTo>
                  <a:pt x="177152" y="292646"/>
                </a:lnTo>
                <a:lnTo>
                  <a:pt x="167662" y="282894"/>
                </a:lnTo>
                <a:lnTo>
                  <a:pt x="156163" y="268643"/>
                </a:lnTo>
                <a:close/>
              </a:path>
              <a:path w="396239" h="391159">
                <a:moveTo>
                  <a:pt x="379577" y="13665"/>
                </a:moveTo>
                <a:lnTo>
                  <a:pt x="183781" y="13665"/>
                </a:lnTo>
                <a:lnTo>
                  <a:pt x="183781" y="252488"/>
                </a:lnTo>
                <a:lnTo>
                  <a:pt x="379577" y="252488"/>
                </a:lnTo>
                <a:lnTo>
                  <a:pt x="379577" y="210693"/>
                </a:lnTo>
                <a:lnTo>
                  <a:pt x="231800" y="210693"/>
                </a:lnTo>
                <a:lnTo>
                  <a:pt x="231800" y="182130"/>
                </a:lnTo>
                <a:lnTo>
                  <a:pt x="379577" y="182130"/>
                </a:lnTo>
                <a:lnTo>
                  <a:pt x="379577" y="145287"/>
                </a:lnTo>
                <a:lnTo>
                  <a:pt x="231800" y="145287"/>
                </a:lnTo>
                <a:lnTo>
                  <a:pt x="231800" y="118389"/>
                </a:lnTo>
                <a:lnTo>
                  <a:pt x="379577" y="118389"/>
                </a:lnTo>
                <a:lnTo>
                  <a:pt x="379577" y="81546"/>
                </a:lnTo>
                <a:lnTo>
                  <a:pt x="231800" y="81546"/>
                </a:lnTo>
                <a:lnTo>
                  <a:pt x="231800" y="55879"/>
                </a:lnTo>
                <a:lnTo>
                  <a:pt x="379577" y="55879"/>
                </a:lnTo>
                <a:lnTo>
                  <a:pt x="379577" y="13665"/>
                </a:lnTo>
                <a:close/>
              </a:path>
              <a:path w="396239" h="391159">
                <a:moveTo>
                  <a:pt x="379577" y="182130"/>
                </a:moveTo>
                <a:lnTo>
                  <a:pt x="331139" y="182130"/>
                </a:lnTo>
                <a:lnTo>
                  <a:pt x="331139" y="210693"/>
                </a:lnTo>
                <a:lnTo>
                  <a:pt x="379577" y="210693"/>
                </a:lnTo>
                <a:lnTo>
                  <a:pt x="379577" y="182130"/>
                </a:lnTo>
                <a:close/>
              </a:path>
              <a:path w="396239" h="391159">
                <a:moveTo>
                  <a:pt x="171780" y="160616"/>
                </a:moveTo>
                <a:lnTo>
                  <a:pt x="5803" y="160616"/>
                </a:lnTo>
                <a:lnTo>
                  <a:pt x="5803" y="208622"/>
                </a:lnTo>
                <a:lnTo>
                  <a:pt x="171780" y="208622"/>
                </a:lnTo>
                <a:lnTo>
                  <a:pt x="171780" y="160616"/>
                </a:lnTo>
                <a:close/>
              </a:path>
              <a:path w="396239" h="391159">
                <a:moveTo>
                  <a:pt x="117970" y="105143"/>
                </a:moveTo>
                <a:lnTo>
                  <a:pt x="67894" y="105143"/>
                </a:lnTo>
                <a:lnTo>
                  <a:pt x="67894" y="160616"/>
                </a:lnTo>
                <a:lnTo>
                  <a:pt x="117551" y="160616"/>
                </a:lnTo>
                <a:lnTo>
                  <a:pt x="117793" y="150266"/>
                </a:lnTo>
                <a:lnTo>
                  <a:pt x="117917" y="138718"/>
                </a:lnTo>
                <a:lnTo>
                  <a:pt x="117970" y="105143"/>
                </a:lnTo>
                <a:close/>
              </a:path>
              <a:path w="396239" h="391159">
                <a:moveTo>
                  <a:pt x="379577" y="118389"/>
                </a:moveTo>
                <a:lnTo>
                  <a:pt x="331139" y="118389"/>
                </a:lnTo>
                <a:lnTo>
                  <a:pt x="331139" y="145287"/>
                </a:lnTo>
                <a:lnTo>
                  <a:pt x="379577" y="145287"/>
                </a:lnTo>
                <a:lnTo>
                  <a:pt x="379577" y="118389"/>
                </a:lnTo>
                <a:close/>
              </a:path>
              <a:path w="396239" h="391159">
                <a:moveTo>
                  <a:pt x="166814" y="55473"/>
                </a:moveTo>
                <a:lnTo>
                  <a:pt x="12839" y="55473"/>
                </a:lnTo>
                <a:lnTo>
                  <a:pt x="12839" y="105143"/>
                </a:lnTo>
                <a:lnTo>
                  <a:pt x="166814" y="105143"/>
                </a:lnTo>
                <a:lnTo>
                  <a:pt x="166814" y="55473"/>
                </a:lnTo>
                <a:close/>
              </a:path>
              <a:path w="396239" h="391159">
                <a:moveTo>
                  <a:pt x="379577" y="55879"/>
                </a:moveTo>
                <a:lnTo>
                  <a:pt x="331139" y="55879"/>
                </a:lnTo>
                <a:lnTo>
                  <a:pt x="331139" y="81546"/>
                </a:lnTo>
                <a:lnTo>
                  <a:pt x="379577" y="81546"/>
                </a:lnTo>
                <a:lnTo>
                  <a:pt x="379577" y="55879"/>
                </a:lnTo>
                <a:close/>
              </a:path>
              <a:path w="396239" h="391159">
                <a:moveTo>
                  <a:pt x="117970" y="0"/>
                </a:moveTo>
                <a:lnTo>
                  <a:pt x="67894" y="0"/>
                </a:lnTo>
                <a:lnTo>
                  <a:pt x="67894" y="55473"/>
                </a:lnTo>
                <a:lnTo>
                  <a:pt x="117970" y="55473"/>
                </a:lnTo>
                <a:lnTo>
                  <a:pt x="117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346560" y="667423"/>
            <a:ext cx="404495" cy="393700"/>
          </a:xfrm>
          <a:custGeom>
            <a:avLst/>
            <a:gdLst/>
            <a:ahLst/>
            <a:cxnLst/>
            <a:rect l="l" t="t" r="r" b="b"/>
            <a:pathLst>
              <a:path w="404495" h="393700">
                <a:moveTo>
                  <a:pt x="313753" y="301345"/>
                </a:moveTo>
                <a:lnTo>
                  <a:pt x="214820" y="301345"/>
                </a:lnTo>
                <a:lnTo>
                  <a:pt x="190862" y="322018"/>
                </a:lnTo>
                <a:lnTo>
                  <a:pt x="164068" y="335435"/>
                </a:lnTo>
                <a:lnTo>
                  <a:pt x="139678" y="343190"/>
                </a:lnTo>
                <a:lnTo>
                  <a:pt x="122936" y="346875"/>
                </a:lnTo>
                <a:lnTo>
                  <a:pt x="144449" y="393230"/>
                </a:lnTo>
                <a:lnTo>
                  <a:pt x="197964" y="372485"/>
                </a:lnTo>
                <a:lnTo>
                  <a:pt x="233816" y="347392"/>
                </a:lnTo>
                <a:lnTo>
                  <a:pt x="254995" y="324314"/>
                </a:lnTo>
                <a:lnTo>
                  <a:pt x="264490" y="309613"/>
                </a:lnTo>
                <a:lnTo>
                  <a:pt x="321466" y="309613"/>
                </a:lnTo>
                <a:lnTo>
                  <a:pt x="313753" y="301345"/>
                </a:lnTo>
                <a:close/>
              </a:path>
              <a:path w="404495" h="393700">
                <a:moveTo>
                  <a:pt x="321466" y="309613"/>
                </a:moveTo>
                <a:lnTo>
                  <a:pt x="264490" y="309613"/>
                </a:lnTo>
                <a:lnTo>
                  <a:pt x="285616" y="337970"/>
                </a:lnTo>
                <a:lnTo>
                  <a:pt x="312096" y="360740"/>
                </a:lnTo>
                <a:lnTo>
                  <a:pt x="344471" y="378543"/>
                </a:lnTo>
                <a:lnTo>
                  <a:pt x="383286" y="391998"/>
                </a:lnTo>
                <a:lnTo>
                  <a:pt x="403999" y="346049"/>
                </a:lnTo>
                <a:lnTo>
                  <a:pt x="365095" y="335340"/>
                </a:lnTo>
                <a:lnTo>
                  <a:pt x="339312" y="323388"/>
                </a:lnTo>
                <a:lnTo>
                  <a:pt x="323311" y="311589"/>
                </a:lnTo>
                <a:lnTo>
                  <a:pt x="321466" y="309613"/>
                </a:lnTo>
                <a:close/>
              </a:path>
              <a:path w="404495" h="393700">
                <a:moveTo>
                  <a:pt x="103060" y="230974"/>
                </a:moveTo>
                <a:lnTo>
                  <a:pt x="54229" y="230974"/>
                </a:lnTo>
                <a:lnTo>
                  <a:pt x="54229" y="389928"/>
                </a:lnTo>
                <a:lnTo>
                  <a:pt x="103060" y="389928"/>
                </a:lnTo>
                <a:lnTo>
                  <a:pt x="103060" y="230974"/>
                </a:lnTo>
                <a:close/>
              </a:path>
              <a:path w="404495" h="393700">
                <a:moveTo>
                  <a:pt x="103060" y="120040"/>
                </a:moveTo>
                <a:lnTo>
                  <a:pt x="52146" y="120040"/>
                </a:lnTo>
                <a:lnTo>
                  <a:pt x="38181" y="168168"/>
                </a:lnTo>
                <a:lnTo>
                  <a:pt x="24525" y="202055"/>
                </a:lnTo>
                <a:lnTo>
                  <a:pt x="11642" y="225462"/>
                </a:lnTo>
                <a:lnTo>
                  <a:pt x="0" y="242150"/>
                </a:lnTo>
                <a:lnTo>
                  <a:pt x="16141" y="310451"/>
                </a:lnTo>
                <a:lnTo>
                  <a:pt x="23135" y="298847"/>
                </a:lnTo>
                <a:lnTo>
                  <a:pt x="33004" y="280647"/>
                </a:lnTo>
                <a:lnTo>
                  <a:pt x="43963" y="257480"/>
                </a:lnTo>
                <a:lnTo>
                  <a:pt x="54229" y="230974"/>
                </a:lnTo>
                <a:lnTo>
                  <a:pt x="103060" y="230974"/>
                </a:lnTo>
                <a:lnTo>
                  <a:pt x="103060" y="212344"/>
                </a:lnTo>
                <a:lnTo>
                  <a:pt x="143939" y="212344"/>
                </a:lnTo>
                <a:lnTo>
                  <a:pt x="148590" y="201587"/>
                </a:lnTo>
                <a:lnTo>
                  <a:pt x="139615" y="192078"/>
                </a:lnTo>
                <a:lnTo>
                  <a:pt x="128311" y="178922"/>
                </a:lnTo>
                <a:lnTo>
                  <a:pt x="115764" y="161887"/>
                </a:lnTo>
                <a:lnTo>
                  <a:pt x="103060" y="140741"/>
                </a:lnTo>
                <a:lnTo>
                  <a:pt x="103060" y="120040"/>
                </a:lnTo>
                <a:close/>
              </a:path>
              <a:path w="404495" h="393700">
                <a:moveTo>
                  <a:pt x="396951" y="258711"/>
                </a:moveTo>
                <a:lnTo>
                  <a:pt x="137833" y="258711"/>
                </a:lnTo>
                <a:lnTo>
                  <a:pt x="137833" y="301345"/>
                </a:lnTo>
                <a:lnTo>
                  <a:pt x="396951" y="301345"/>
                </a:lnTo>
                <a:lnTo>
                  <a:pt x="396951" y="258711"/>
                </a:lnTo>
                <a:close/>
              </a:path>
              <a:path w="404495" h="393700">
                <a:moveTo>
                  <a:pt x="286029" y="240906"/>
                </a:moveTo>
                <a:lnTo>
                  <a:pt x="236766" y="240906"/>
                </a:lnTo>
                <a:lnTo>
                  <a:pt x="235825" y="249199"/>
                </a:lnTo>
                <a:lnTo>
                  <a:pt x="235521" y="251675"/>
                </a:lnTo>
                <a:lnTo>
                  <a:pt x="234289" y="258711"/>
                </a:lnTo>
                <a:lnTo>
                  <a:pt x="283527" y="258711"/>
                </a:lnTo>
                <a:lnTo>
                  <a:pt x="284784" y="252907"/>
                </a:lnTo>
                <a:lnTo>
                  <a:pt x="285359" y="247535"/>
                </a:lnTo>
                <a:lnTo>
                  <a:pt x="286029" y="240906"/>
                </a:lnTo>
                <a:close/>
              </a:path>
              <a:path w="404495" h="393700">
                <a:moveTo>
                  <a:pt x="143939" y="212344"/>
                </a:moveTo>
                <a:lnTo>
                  <a:pt x="103060" y="212344"/>
                </a:lnTo>
                <a:lnTo>
                  <a:pt x="110274" y="224422"/>
                </a:lnTo>
                <a:lnTo>
                  <a:pt x="117294" y="234130"/>
                </a:lnTo>
                <a:lnTo>
                  <a:pt x="123613" y="241744"/>
                </a:lnTo>
                <a:lnTo>
                  <a:pt x="128727" y="247535"/>
                </a:lnTo>
                <a:lnTo>
                  <a:pt x="143939" y="212344"/>
                </a:lnTo>
                <a:close/>
              </a:path>
              <a:path w="404495" h="393700">
                <a:moveTo>
                  <a:pt x="382041" y="94792"/>
                </a:moveTo>
                <a:lnTo>
                  <a:pt x="156044" y="94792"/>
                </a:lnTo>
                <a:lnTo>
                  <a:pt x="156044" y="240906"/>
                </a:lnTo>
                <a:lnTo>
                  <a:pt x="382041" y="240906"/>
                </a:lnTo>
                <a:lnTo>
                  <a:pt x="382041" y="204482"/>
                </a:lnTo>
                <a:lnTo>
                  <a:pt x="204470" y="204482"/>
                </a:lnTo>
                <a:lnTo>
                  <a:pt x="204470" y="182537"/>
                </a:lnTo>
                <a:lnTo>
                  <a:pt x="382041" y="182537"/>
                </a:lnTo>
                <a:lnTo>
                  <a:pt x="382041" y="152742"/>
                </a:lnTo>
                <a:lnTo>
                  <a:pt x="204470" y="152742"/>
                </a:lnTo>
                <a:lnTo>
                  <a:pt x="204470" y="131229"/>
                </a:lnTo>
                <a:lnTo>
                  <a:pt x="382041" y="131229"/>
                </a:lnTo>
                <a:lnTo>
                  <a:pt x="382041" y="94792"/>
                </a:lnTo>
                <a:close/>
              </a:path>
              <a:path w="404495" h="393700">
                <a:moveTo>
                  <a:pt x="382041" y="182537"/>
                </a:moveTo>
                <a:lnTo>
                  <a:pt x="334035" y="182537"/>
                </a:lnTo>
                <a:lnTo>
                  <a:pt x="334035" y="204482"/>
                </a:lnTo>
                <a:lnTo>
                  <a:pt x="382041" y="204482"/>
                </a:lnTo>
                <a:lnTo>
                  <a:pt x="382041" y="182537"/>
                </a:lnTo>
                <a:close/>
              </a:path>
              <a:path w="404495" h="393700">
                <a:moveTo>
                  <a:pt x="382041" y="131229"/>
                </a:moveTo>
                <a:lnTo>
                  <a:pt x="334035" y="131229"/>
                </a:lnTo>
                <a:lnTo>
                  <a:pt x="334035" y="152742"/>
                </a:lnTo>
                <a:lnTo>
                  <a:pt x="382041" y="152742"/>
                </a:lnTo>
                <a:lnTo>
                  <a:pt x="382041" y="131229"/>
                </a:lnTo>
                <a:close/>
              </a:path>
              <a:path w="404495" h="393700">
                <a:moveTo>
                  <a:pt x="143217" y="72859"/>
                </a:moveTo>
                <a:lnTo>
                  <a:pt x="6629" y="72859"/>
                </a:lnTo>
                <a:lnTo>
                  <a:pt x="6629" y="120040"/>
                </a:lnTo>
                <a:lnTo>
                  <a:pt x="143217" y="120040"/>
                </a:lnTo>
                <a:lnTo>
                  <a:pt x="143217" y="72859"/>
                </a:lnTo>
                <a:close/>
              </a:path>
              <a:path w="404495" h="393700">
                <a:moveTo>
                  <a:pt x="240474" y="69545"/>
                </a:moveTo>
                <a:lnTo>
                  <a:pt x="192481" y="69545"/>
                </a:lnTo>
                <a:lnTo>
                  <a:pt x="192481" y="94792"/>
                </a:lnTo>
                <a:lnTo>
                  <a:pt x="240474" y="94792"/>
                </a:lnTo>
                <a:lnTo>
                  <a:pt x="240474" y="69545"/>
                </a:lnTo>
                <a:close/>
              </a:path>
              <a:path w="404495" h="393700">
                <a:moveTo>
                  <a:pt x="349351" y="69545"/>
                </a:moveTo>
                <a:lnTo>
                  <a:pt x="300507" y="69545"/>
                </a:lnTo>
                <a:lnTo>
                  <a:pt x="300507" y="94792"/>
                </a:lnTo>
                <a:lnTo>
                  <a:pt x="349351" y="94792"/>
                </a:lnTo>
                <a:lnTo>
                  <a:pt x="349351" y="69545"/>
                </a:lnTo>
                <a:close/>
              </a:path>
              <a:path w="404495" h="393700">
                <a:moveTo>
                  <a:pt x="103060" y="0"/>
                </a:moveTo>
                <a:lnTo>
                  <a:pt x="54229" y="0"/>
                </a:lnTo>
                <a:lnTo>
                  <a:pt x="54229" y="72859"/>
                </a:lnTo>
                <a:lnTo>
                  <a:pt x="103060" y="72859"/>
                </a:lnTo>
                <a:lnTo>
                  <a:pt x="103060" y="0"/>
                </a:lnTo>
                <a:close/>
              </a:path>
              <a:path w="404495" h="393700">
                <a:moveTo>
                  <a:pt x="396951" y="26911"/>
                </a:moveTo>
                <a:lnTo>
                  <a:pt x="143217" y="26911"/>
                </a:lnTo>
                <a:lnTo>
                  <a:pt x="143217" y="69545"/>
                </a:lnTo>
                <a:lnTo>
                  <a:pt x="396951" y="69545"/>
                </a:lnTo>
                <a:lnTo>
                  <a:pt x="396951" y="26911"/>
                </a:lnTo>
                <a:close/>
              </a:path>
              <a:path w="404495" h="393700">
                <a:moveTo>
                  <a:pt x="240487" y="0"/>
                </a:moveTo>
                <a:lnTo>
                  <a:pt x="192481" y="0"/>
                </a:lnTo>
                <a:lnTo>
                  <a:pt x="192481" y="26911"/>
                </a:lnTo>
                <a:lnTo>
                  <a:pt x="240487" y="26911"/>
                </a:lnTo>
                <a:lnTo>
                  <a:pt x="240487" y="0"/>
                </a:lnTo>
                <a:close/>
              </a:path>
              <a:path w="404495" h="393700">
                <a:moveTo>
                  <a:pt x="349351" y="0"/>
                </a:moveTo>
                <a:lnTo>
                  <a:pt x="300507" y="0"/>
                </a:lnTo>
                <a:lnTo>
                  <a:pt x="300507" y="26911"/>
                </a:lnTo>
                <a:lnTo>
                  <a:pt x="349351" y="26911"/>
                </a:lnTo>
                <a:lnTo>
                  <a:pt x="349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763729" y="664527"/>
            <a:ext cx="396240" cy="394970"/>
          </a:xfrm>
          <a:custGeom>
            <a:avLst/>
            <a:gdLst/>
            <a:ahLst/>
            <a:cxnLst/>
            <a:rect l="l" t="t" r="r" b="b"/>
            <a:pathLst>
              <a:path w="396239" h="394969">
                <a:moveTo>
                  <a:pt x="252621" y="269887"/>
                </a:moveTo>
                <a:lnTo>
                  <a:pt x="198272" y="269887"/>
                </a:lnTo>
                <a:lnTo>
                  <a:pt x="212849" y="297430"/>
                </a:lnTo>
                <a:lnTo>
                  <a:pt x="234598" y="324736"/>
                </a:lnTo>
                <a:lnTo>
                  <a:pt x="266319" y="350770"/>
                </a:lnTo>
                <a:lnTo>
                  <a:pt x="310812" y="374501"/>
                </a:lnTo>
                <a:lnTo>
                  <a:pt x="370878" y="394893"/>
                </a:lnTo>
                <a:lnTo>
                  <a:pt x="396138" y="341909"/>
                </a:lnTo>
                <a:lnTo>
                  <a:pt x="352795" y="332776"/>
                </a:lnTo>
                <a:lnTo>
                  <a:pt x="312109" y="318389"/>
                </a:lnTo>
                <a:lnTo>
                  <a:pt x="276459" y="296529"/>
                </a:lnTo>
                <a:lnTo>
                  <a:pt x="252621" y="269887"/>
                </a:lnTo>
                <a:close/>
              </a:path>
              <a:path w="396239" h="394969">
                <a:moveTo>
                  <a:pt x="223532" y="163918"/>
                </a:moveTo>
                <a:lnTo>
                  <a:pt x="171792" y="163918"/>
                </a:lnTo>
                <a:lnTo>
                  <a:pt x="164666" y="224415"/>
                </a:lnTo>
                <a:lnTo>
                  <a:pt x="144080" y="268998"/>
                </a:lnTo>
                <a:lnTo>
                  <a:pt x="113676" y="300310"/>
                </a:lnTo>
                <a:lnTo>
                  <a:pt x="77098" y="320997"/>
                </a:lnTo>
                <a:lnTo>
                  <a:pt x="37992" y="333702"/>
                </a:lnTo>
                <a:lnTo>
                  <a:pt x="0" y="341071"/>
                </a:lnTo>
                <a:lnTo>
                  <a:pt x="24841" y="394461"/>
                </a:lnTo>
                <a:lnTo>
                  <a:pt x="66958" y="381351"/>
                </a:lnTo>
                <a:lnTo>
                  <a:pt x="107765" y="363250"/>
                </a:lnTo>
                <a:lnTo>
                  <a:pt x="144856" y="339247"/>
                </a:lnTo>
                <a:lnTo>
                  <a:pt x="175826" y="308430"/>
                </a:lnTo>
                <a:lnTo>
                  <a:pt x="198272" y="269887"/>
                </a:lnTo>
                <a:lnTo>
                  <a:pt x="252621" y="269887"/>
                </a:lnTo>
                <a:lnTo>
                  <a:pt x="248227" y="264976"/>
                </a:lnTo>
                <a:lnTo>
                  <a:pt x="229791" y="221512"/>
                </a:lnTo>
                <a:lnTo>
                  <a:pt x="223532" y="163918"/>
                </a:lnTo>
                <a:close/>
              </a:path>
              <a:path w="396239" h="394969">
                <a:moveTo>
                  <a:pt x="61683" y="175501"/>
                </a:moveTo>
                <a:lnTo>
                  <a:pt x="19050" y="201993"/>
                </a:lnTo>
                <a:lnTo>
                  <a:pt x="40549" y="230315"/>
                </a:lnTo>
                <a:lnTo>
                  <a:pt x="55715" y="252907"/>
                </a:lnTo>
                <a:lnTo>
                  <a:pt x="65850" y="270039"/>
                </a:lnTo>
                <a:lnTo>
                  <a:pt x="72440" y="282295"/>
                </a:lnTo>
                <a:lnTo>
                  <a:pt x="117157" y="253733"/>
                </a:lnTo>
                <a:lnTo>
                  <a:pt x="104528" y="231560"/>
                </a:lnTo>
                <a:lnTo>
                  <a:pt x="91592" y="211983"/>
                </a:lnTo>
                <a:lnTo>
                  <a:pt x="77570" y="193724"/>
                </a:lnTo>
                <a:lnTo>
                  <a:pt x="61683" y="175501"/>
                </a:lnTo>
                <a:close/>
              </a:path>
              <a:path w="396239" h="394969">
                <a:moveTo>
                  <a:pt x="326593" y="175907"/>
                </a:moveTo>
                <a:lnTo>
                  <a:pt x="315372" y="196790"/>
                </a:lnTo>
                <a:lnTo>
                  <a:pt x="303880" y="215341"/>
                </a:lnTo>
                <a:lnTo>
                  <a:pt x="290915" y="233425"/>
                </a:lnTo>
                <a:lnTo>
                  <a:pt x="275272" y="252907"/>
                </a:lnTo>
                <a:lnTo>
                  <a:pt x="319138" y="280225"/>
                </a:lnTo>
                <a:lnTo>
                  <a:pt x="340570" y="254278"/>
                </a:lnTo>
                <a:lnTo>
                  <a:pt x="357381" y="230038"/>
                </a:lnTo>
                <a:lnTo>
                  <a:pt x="369148" y="210613"/>
                </a:lnTo>
                <a:lnTo>
                  <a:pt x="375450" y="199110"/>
                </a:lnTo>
                <a:lnTo>
                  <a:pt x="326593" y="175907"/>
                </a:lnTo>
                <a:close/>
              </a:path>
              <a:path w="396239" h="394969">
                <a:moveTo>
                  <a:pt x="334048" y="419"/>
                </a:moveTo>
                <a:lnTo>
                  <a:pt x="317290" y="24948"/>
                </a:lnTo>
                <a:lnTo>
                  <a:pt x="303676" y="43308"/>
                </a:lnTo>
                <a:lnTo>
                  <a:pt x="288585" y="61128"/>
                </a:lnTo>
                <a:lnTo>
                  <a:pt x="267398" y="84035"/>
                </a:lnTo>
                <a:lnTo>
                  <a:pt x="286824" y="103836"/>
                </a:lnTo>
                <a:lnTo>
                  <a:pt x="304814" y="124806"/>
                </a:lnTo>
                <a:lnTo>
                  <a:pt x="321482" y="147018"/>
                </a:lnTo>
                <a:lnTo>
                  <a:pt x="336943" y="170548"/>
                </a:lnTo>
                <a:lnTo>
                  <a:pt x="381647" y="138264"/>
                </a:lnTo>
                <a:lnTo>
                  <a:pt x="367997" y="121432"/>
                </a:lnTo>
                <a:lnTo>
                  <a:pt x="354383" y="106122"/>
                </a:lnTo>
                <a:lnTo>
                  <a:pt x="341774" y="92911"/>
                </a:lnTo>
                <a:lnTo>
                  <a:pt x="331139" y="82372"/>
                </a:lnTo>
                <a:lnTo>
                  <a:pt x="344983" y="68813"/>
                </a:lnTo>
                <a:lnTo>
                  <a:pt x="358936" y="53970"/>
                </a:lnTo>
                <a:lnTo>
                  <a:pt x="371723" y="39357"/>
                </a:lnTo>
                <a:lnTo>
                  <a:pt x="382066" y="26492"/>
                </a:lnTo>
                <a:lnTo>
                  <a:pt x="334048" y="419"/>
                </a:lnTo>
                <a:close/>
              </a:path>
              <a:path w="396239" h="394969">
                <a:moveTo>
                  <a:pt x="75755" y="1663"/>
                </a:moveTo>
                <a:lnTo>
                  <a:pt x="62131" y="23291"/>
                </a:lnTo>
                <a:lnTo>
                  <a:pt x="49009" y="40927"/>
                </a:lnTo>
                <a:lnTo>
                  <a:pt x="33325" y="59108"/>
                </a:lnTo>
                <a:lnTo>
                  <a:pt x="12014" y="82372"/>
                </a:lnTo>
                <a:lnTo>
                  <a:pt x="34788" y="107848"/>
                </a:lnTo>
                <a:lnTo>
                  <a:pt x="52674" y="130646"/>
                </a:lnTo>
                <a:lnTo>
                  <a:pt x="66372" y="150418"/>
                </a:lnTo>
                <a:lnTo>
                  <a:pt x="76581" y="166814"/>
                </a:lnTo>
                <a:lnTo>
                  <a:pt x="123774" y="137020"/>
                </a:lnTo>
                <a:lnTo>
                  <a:pt x="110043" y="119334"/>
                </a:lnTo>
                <a:lnTo>
                  <a:pt x="99922" y="107005"/>
                </a:lnTo>
                <a:lnTo>
                  <a:pt x="89721" y="95916"/>
                </a:lnTo>
                <a:lnTo>
                  <a:pt x="75755" y="81953"/>
                </a:lnTo>
                <a:lnTo>
                  <a:pt x="91873" y="64427"/>
                </a:lnTo>
                <a:lnTo>
                  <a:pt x="103803" y="50971"/>
                </a:lnTo>
                <a:lnTo>
                  <a:pt x="113713" y="38829"/>
                </a:lnTo>
                <a:lnTo>
                  <a:pt x="123774" y="25247"/>
                </a:lnTo>
                <a:lnTo>
                  <a:pt x="75755" y="1663"/>
                </a:lnTo>
                <a:close/>
              </a:path>
              <a:path w="396239" h="394969">
                <a:moveTo>
                  <a:pt x="202425" y="0"/>
                </a:moveTo>
                <a:lnTo>
                  <a:pt x="185265" y="25261"/>
                </a:lnTo>
                <a:lnTo>
                  <a:pt x="165119" y="49936"/>
                </a:lnTo>
                <a:lnTo>
                  <a:pt x="147068" y="70030"/>
                </a:lnTo>
                <a:lnTo>
                  <a:pt x="136194" y="81546"/>
                </a:lnTo>
                <a:lnTo>
                  <a:pt x="153409" y="98128"/>
                </a:lnTo>
                <a:lnTo>
                  <a:pt x="171531" y="117725"/>
                </a:lnTo>
                <a:lnTo>
                  <a:pt x="189396" y="139525"/>
                </a:lnTo>
                <a:lnTo>
                  <a:pt x="206146" y="163093"/>
                </a:lnTo>
                <a:lnTo>
                  <a:pt x="254990" y="133692"/>
                </a:lnTo>
                <a:lnTo>
                  <a:pt x="241067" y="117662"/>
                </a:lnTo>
                <a:lnTo>
                  <a:pt x="226683" y="102765"/>
                </a:lnTo>
                <a:lnTo>
                  <a:pt x="213251" y="89819"/>
                </a:lnTo>
                <a:lnTo>
                  <a:pt x="202425" y="79895"/>
                </a:lnTo>
                <a:lnTo>
                  <a:pt x="213710" y="68009"/>
                </a:lnTo>
                <a:lnTo>
                  <a:pt x="225032" y="55265"/>
                </a:lnTo>
                <a:lnTo>
                  <a:pt x="237052" y="40656"/>
                </a:lnTo>
                <a:lnTo>
                  <a:pt x="250431" y="23177"/>
                </a:lnTo>
                <a:lnTo>
                  <a:pt x="202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21895" y="1042416"/>
            <a:ext cx="52705" cy="15240"/>
          </a:xfrm>
          <a:custGeom>
            <a:avLst/>
            <a:gdLst/>
            <a:ahLst/>
            <a:cxnLst/>
            <a:rect l="l" t="t" r="r" b="b"/>
            <a:pathLst>
              <a:path w="52704" h="15240">
                <a:moveTo>
                  <a:pt x="0" y="15240"/>
                </a:moveTo>
                <a:lnTo>
                  <a:pt x="52565" y="15240"/>
                </a:lnTo>
                <a:lnTo>
                  <a:pt x="5256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21895" y="1021461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949" y="0"/>
                </a:lnTo>
              </a:path>
            </a:pathLst>
          </a:custGeom>
          <a:ln w="419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21895" y="964946"/>
            <a:ext cx="52705" cy="35560"/>
          </a:xfrm>
          <a:custGeom>
            <a:avLst/>
            <a:gdLst/>
            <a:ahLst/>
            <a:cxnLst/>
            <a:rect l="l" t="t" r="r" b="b"/>
            <a:pathLst>
              <a:path w="52704" h="35559">
                <a:moveTo>
                  <a:pt x="0" y="35560"/>
                </a:moveTo>
                <a:lnTo>
                  <a:pt x="52565" y="35560"/>
                </a:lnTo>
                <a:lnTo>
                  <a:pt x="52565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21895" y="945261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949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477698" y="1042035"/>
            <a:ext cx="52705" cy="15875"/>
          </a:xfrm>
          <a:custGeom>
            <a:avLst/>
            <a:gdLst/>
            <a:ahLst/>
            <a:cxnLst/>
            <a:rect l="l" t="t" r="r" b="b"/>
            <a:pathLst>
              <a:path w="52704" h="15875">
                <a:moveTo>
                  <a:pt x="52146" y="0"/>
                </a:moveTo>
                <a:lnTo>
                  <a:pt x="0" y="0"/>
                </a:lnTo>
                <a:lnTo>
                  <a:pt x="0" y="15722"/>
                </a:lnTo>
                <a:lnTo>
                  <a:pt x="52146" y="15722"/>
                </a:lnTo>
                <a:lnTo>
                  <a:pt x="52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477698" y="965035"/>
            <a:ext cx="52705" cy="36195"/>
          </a:xfrm>
          <a:custGeom>
            <a:avLst/>
            <a:gdLst/>
            <a:ahLst/>
            <a:cxnLst/>
            <a:rect l="l" t="t" r="r" b="b"/>
            <a:pathLst>
              <a:path w="52704" h="36194">
                <a:moveTo>
                  <a:pt x="52146" y="0"/>
                </a:moveTo>
                <a:lnTo>
                  <a:pt x="0" y="0"/>
                </a:lnTo>
                <a:lnTo>
                  <a:pt x="0" y="36017"/>
                </a:lnTo>
                <a:lnTo>
                  <a:pt x="52146" y="36017"/>
                </a:lnTo>
                <a:lnTo>
                  <a:pt x="52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179667" y="886180"/>
            <a:ext cx="391795" cy="0"/>
          </a:xfrm>
          <a:custGeom>
            <a:avLst/>
            <a:gdLst/>
            <a:ahLst/>
            <a:cxnLst/>
            <a:rect l="l" t="t" r="r" b="b"/>
            <a:pathLst>
              <a:path w="391795">
                <a:moveTo>
                  <a:pt x="0" y="0"/>
                </a:moveTo>
                <a:lnTo>
                  <a:pt x="391579" y="0"/>
                </a:lnTo>
              </a:path>
            </a:pathLst>
          </a:custGeom>
          <a:ln w="40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350622" y="846252"/>
            <a:ext cx="50800" cy="19685"/>
          </a:xfrm>
          <a:custGeom>
            <a:avLst/>
            <a:gdLst/>
            <a:ahLst/>
            <a:cxnLst/>
            <a:rect l="l" t="t" r="r" b="b"/>
            <a:pathLst>
              <a:path w="50800" h="19684">
                <a:moveTo>
                  <a:pt x="50495" y="0"/>
                </a:moveTo>
                <a:lnTo>
                  <a:pt x="0" y="0"/>
                </a:lnTo>
                <a:lnTo>
                  <a:pt x="0" y="19443"/>
                </a:lnTo>
                <a:lnTo>
                  <a:pt x="50495" y="19443"/>
                </a:lnTo>
                <a:lnTo>
                  <a:pt x="50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21895" y="829894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949" y="0"/>
                </a:lnTo>
              </a:path>
            </a:pathLst>
          </a:custGeom>
          <a:ln w="32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50622" y="794918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50495" y="0"/>
                </a:moveTo>
                <a:lnTo>
                  <a:pt x="0" y="0"/>
                </a:lnTo>
                <a:lnTo>
                  <a:pt x="0" y="18618"/>
                </a:lnTo>
                <a:lnTo>
                  <a:pt x="50495" y="18618"/>
                </a:lnTo>
                <a:lnTo>
                  <a:pt x="50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38036" y="789330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085" y="0"/>
                </a:lnTo>
              </a:path>
            </a:pathLst>
          </a:custGeom>
          <a:ln w="11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190018" y="771271"/>
            <a:ext cx="372110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0" y="0"/>
                </a:moveTo>
                <a:lnTo>
                  <a:pt x="371703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190018" y="736346"/>
            <a:ext cx="51435" cy="22860"/>
          </a:xfrm>
          <a:custGeom>
            <a:avLst/>
            <a:gdLst/>
            <a:ahLst/>
            <a:cxnLst/>
            <a:rect l="l" t="t" r="r" b="b"/>
            <a:pathLst>
              <a:path w="51435" h="22859">
                <a:moveTo>
                  <a:pt x="0" y="22860"/>
                </a:moveTo>
                <a:lnTo>
                  <a:pt x="50914" y="22860"/>
                </a:lnTo>
                <a:lnTo>
                  <a:pt x="50914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190018" y="714756"/>
            <a:ext cx="372110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0" y="0"/>
                </a:moveTo>
                <a:lnTo>
                  <a:pt x="371703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50622" y="742353"/>
            <a:ext cx="50800" cy="17780"/>
          </a:xfrm>
          <a:custGeom>
            <a:avLst/>
            <a:gdLst/>
            <a:ahLst/>
            <a:cxnLst/>
            <a:rect l="l" t="t" r="r" b="b"/>
            <a:pathLst>
              <a:path w="50800" h="17779">
                <a:moveTo>
                  <a:pt x="50495" y="0"/>
                </a:moveTo>
                <a:lnTo>
                  <a:pt x="0" y="0"/>
                </a:lnTo>
                <a:lnTo>
                  <a:pt x="0" y="17373"/>
                </a:lnTo>
                <a:lnTo>
                  <a:pt x="50495" y="17373"/>
                </a:lnTo>
                <a:lnTo>
                  <a:pt x="50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10401" y="735724"/>
            <a:ext cx="51435" cy="24130"/>
          </a:xfrm>
          <a:custGeom>
            <a:avLst/>
            <a:gdLst/>
            <a:ahLst/>
            <a:cxnLst/>
            <a:rect l="l" t="t" r="r" b="b"/>
            <a:pathLst>
              <a:path w="51434" h="24129">
                <a:moveTo>
                  <a:pt x="51320" y="0"/>
                </a:moveTo>
                <a:lnTo>
                  <a:pt x="0" y="0"/>
                </a:lnTo>
                <a:lnTo>
                  <a:pt x="0" y="24003"/>
                </a:lnTo>
                <a:lnTo>
                  <a:pt x="51320" y="24003"/>
                </a:lnTo>
                <a:lnTo>
                  <a:pt x="51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48971" y="666597"/>
            <a:ext cx="53975" cy="26670"/>
          </a:xfrm>
          <a:custGeom>
            <a:avLst/>
            <a:gdLst/>
            <a:ahLst/>
            <a:cxnLst/>
            <a:rect l="l" t="t" r="r" b="b"/>
            <a:pathLst>
              <a:path w="53975" h="26670">
                <a:moveTo>
                  <a:pt x="53390" y="0"/>
                </a:moveTo>
                <a:lnTo>
                  <a:pt x="0" y="0"/>
                </a:lnTo>
                <a:lnTo>
                  <a:pt x="0" y="26085"/>
                </a:lnTo>
                <a:lnTo>
                  <a:pt x="53390" y="26085"/>
                </a:lnTo>
                <a:lnTo>
                  <a:pt x="53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593535" y="666191"/>
            <a:ext cx="393065" cy="392430"/>
          </a:xfrm>
          <a:custGeom>
            <a:avLst/>
            <a:gdLst/>
            <a:ahLst/>
            <a:cxnLst/>
            <a:rect l="l" t="t" r="r" b="b"/>
            <a:pathLst>
              <a:path w="393065" h="392430">
                <a:moveTo>
                  <a:pt x="118376" y="190398"/>
                </a:moveTo>
                <a:lnTo>
                  <a:pt x="74104" y="216484"/>
                </a:lnTo>
                <a:lnTo>
                  <a:pt x="84634" y="232216"/>
                </a:lnTo>
                <a:lnTo>
                  <a:pt x="99394" y="252023"/>
                </a:lnTo>
                <a:lnTo>
                  <a:pt x="119201" y="274857"/>
                </a:lnTo>
                <a:lnTo>
                  <a:pt x="144868" y="299669"/>
                </a:lnTo>
                <a:lnTo>
                  <a:pt x="98949" y="316725"/>
                </a:lnTo>
                <a:lnTo>
                  <a:pt x="58151" y="327412"/>
                </a:lnTo>
                <a:lnTo>
                  <a:pt x="24494" y="333441"/>
                </a:lnTo>
                <a:lnTo>
                  <a:pt x="0" y="336524"/>
                </a:lnTo>
                <a:lnTo>
                  <a:pt x="22352" y="391985"/>
                </a:lnTo>
                <a:lnTo>
                  <a:pt x="49413" y="386951"/>
                </a:lnTo>
                <a:lnTo>
                  <a:pt x="87960" y="377142"/>
                </a:lnTo>
                <a:lnTo>
                  <a:pt x="136441" y="360270"/>
                </a:lnTo>
                <a:lnTo>
                  <a:pt x="193306" y="334048"/>
                </a:lnTo>
                <a:lnTo>
                  <a:pt x="392811" y="334048"/>
                </a:lnTo>
                <a:lnTo>
                  <a:pt x="355653" y="329099"/>
                </a:lnTo>
                <a:lnTo>
                  <a:pt x="318103" y="322445"/>
                </a:lnTo>
                <a:lnTo>
                  <a:pt x="281172" y="313311"/>
                </a:lnTo>
                <a:lnTo>
                  <a:pt x="245872" y="300926"/>
                </a:lnTo>
                <a:lnTo>
                  <a:pt x="268826" y="281730"/>
                </a:lnTo>
                <a:lnTo>
                  <a:pt x="277338" y="273189"/>
                </a:lnTo>
                <a:lnTo>
                  <a:pt x="195795" y="273189"/>
                </a:lnTo>
                <a:lnTo>
                  <a:pt x="169727" y="251927"/>
                </a:lnTo>
                <a:lnTo>
                  <a:pt x="148394" y="229774"/>
                </a:lnTo>
                <a:lnTo>
                  <a:pt x="131407" y="208631"/>
                </a:lnTo>
                <a:lnTo>
                  <a:pt x="118376" y="190398"/>
                </a:lnTo>
                <a:close/>
              </a:path>
              <a:path w="393065" h="392430">
                <a:moveTo>
                  <a:pt x="392811" y="334048"/>
                </a:moveTo>
                <a:lnTo>
                  <a:pt x="193306" y="334048"/>
                </a:lnTo>
                <a:lnTo>
                  <a:pt x="217238" y="346505"/>
                </a:lnTo>
                <a:lnTo>
                  <a:pt x="254363" y="361718"/>
                </a:lnTo>
                <a:lnTo>
                  <a:pt x="305768" y="377164"/>
                </a:lnTo>
                <a:lnTo>
                  <a:pt x="372541" y="390321"/>
                </a:lnTo>
                <a:lnTo>
                  <a:pt x="392811" y="334048"/>
                </a:lnTo>
                <a:close/>
              </a:path>
              <a:path w="393065" h="392430">
                <a:moveTo>
                  <a:pt x="336524" y="139484"/>
                </a:moveTo>
                <a:lnTo>
                  <a:pt x="31038" y="139484"/>
                </a:lnTo>
                <a:lnTo>
                  <a:pt x="31038" y="189153"/>
                </a:lnTo>
                <a:lnTo>
                  <a:pt x="273189" y="189153"/>
                </a:lnTo>
                <a:lnTo>
                  <a:pt x="265165" y="203856"/>
                </a:lnTo>
                <a:lnTo>
                  <a:pt x="251247" y="223875"/>
                </a:lnTo>
                <a:lnTo>
                  <a:pt x="228952" y="247543"/>
                </a:lnTo>
                <a:lnTo>
                  <a:pt x="195795" y="273189"/>
                </a:lnTo>
                <a:lnTo>
                  <a:pt x="277338" y="273189"/>
                </a:lnTo>
                <a:lnTo>
                  <a:pt x="293836" y="256636"/>
                </a:lnTo>
                <a:lnTo>
                  <a:pt x="317527" y="225954"/>
                </a:lnTo>
                <a:lnTo>
                  <a:pt x="336524" y="189991"/>
                </a:lnTo>
                <a:lnTo>
                  <a:pt x="336524" y="139484"/>
                </a:lnTo>
                <a:close/>
              </a:path>
              <a:path w="393065" h="392430">
                <a:moveTo>
                  <a:pt x="221856" y="92722"/>
                </a:moveTo>
                <a:lnTo>
                  <a:pt x="169303" y="92722"/>
                </a:lnTo>
                <a:lnTo>
                  <a:pt x="169303" y="139484"/>
                </a:lnTo>
                <a:lnTo>
                  <a:pt x="221856" y="139484"/>
                </a:lnTo>
                <a:lnTo>
                  <a:pt x="221856" y="92722"/>
                </a:lnTo>
                <a:close/>
              </a:path>
              <a:path w="393065" h="392430">
                <a:moveTo>
                  <a:pt x="391998" y="41795"/>
                </a:moveTo>
                <a:lnTo>
                  <a:pt x="406" y="41795"/>
                </a:lnTo>
                <a:lnTo>
                  <a:pt x="406" y="92722"/>
                </a:lnTo>
                <a:lnTo>
                  <a:pt x="391998" y="92722"/>
                </a:lnTo>
                <a:lnTo>
                  <a:pt x="391998" y="41795"/>
                </a:lnTo>
                <a:close/>
              </a:path>
              <a:path w="393065" h="392430">
                <a:moveTo>
                  <a:pt x="221856" y="0"/>
                </a:moveTo>
                <a:lnTo>
                  <a:pt x="169303" y="0"/>
                </a:lnTo>
                <a:lnTo>
                  <a:pt x="169303" y="41795"/>
                </a:lnTo>
                <a:lnTo>
                  <a:pt x="221856" y="41795"/>
                </a:lnTo>
                <a:lnTo>
                  <a:pt x="221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004087" y="665366"/>
            <a:ext cx="400685" cy="393700"/>
          </a:xfrm>
          <a:custGeom>
            <a:avLst/>
            <a:gdLst/>
            <a:ahLst/>
            <a:cxnLst/>
            <a:rect l="l" t="t" r="r" b="b"/>
            <a:pathLst>
              <a:path w="400684" h="393700">
                <a:moveTo>
                  <a:pt x="240487" y="280225"/>
                </a:moveTo>
                <a:lnTo>
                  <a:pt x="207378" y="298018"/>
                </a:lnTo>
                <a:lnTo>
                  <a:pt x="213020" y="304978"/>
                </a:lnTo>
                <a:lnTo>
                  <a:pt x="220254" y="313335"/>
                </a:lnTo>
                <a:lnTo>
                  <a:pt x="229429" y="322933"/>
                </a:lnTo>
                <a:lnTo>
                  <a:pt x="240893" y="333616"/>
                </a:lnTo>
                <a:lnTo>
                  <a:pt x="222520" y="339535"/>
                </a:lnTo>
                <a:lnTo>
                  <a:pt x="206236" y="343395"/>
                </a:lnTo>
                <a:lnTo>
                  <a:pt x="191660" y="345778"/>
                </a:lnTo>
                <a:lnTo>
                  <a:pt x="178409" y="347268"/>
                </a:lnTo>
                <a:lnTo>
                  <a:pt x="196621" y="393636"/>
                </a:lnTo>
                <a:lnTo>
                  <a:pt x="213881" y="389488"/>
                </a:lnTo>
                <a:lnTo>
                  <a:pt x="234749" y="383398"/>
                </a:lnTo>
                <a:lnTo>
                  <a:pt x="258489" y="374668"/>
                </a:lnTo>
                <a:lnTo>
                  <a:pt x="284365" y="362597"/>
                </a:lnTo>
                <a:lnTo>
                  <a:pt x="392867" y="362597"/>
                </a:lnTo>
                <a:lnTo>
                  <a:pt x="400672" y="344385"/>
                </a:lnTo>
                <a:lnTo>
                  <a:pt x="386629" y="343865"/>
                </a:lnTo>
                <a:lnTo>
                  <a:pt x="370568" y="342415"/>
                </a:lnTo>
                <a:lnTo>
                  <a:pt x="351557" y="339258"/>
                </a:lnTo>
                <a:lnTo>
                  <a:pt x="328663" y="333616"/>
                </a:lnTo>
                <a:lnTo>
                  <a:pt x="345629" y="317546"/>
                </a:lnTo>
                <a:lnTo>
                  <a:pt x="348137" y="314579"/>
                </a:lnTo>
                <a:lnTo>
                  <a:pt x="281876" y="314579"/>
                </a:lnTo>
                <a:lnTo>
                  <a:pt x="266272" y="304439"/>
                </a:lnTo>
                <a:lnTo>
                  <a:pt x="254819" y="295230"/>
                </a:lnTo>
                <a:lnTo>
                  <a:pt x="246547" y="287107"/>
                </a:lnTo>
                <a:lnTo>
                  <a:pt x="240487" y="280225"/>
                </a:lnTo>
                <a:close/>
              </a:path>
              <a:path w="400684" h="393700">
                <a:moveTo>
                  <a:pt x="392867" y="362597"/>
                </a:moveTo>
                <a:lnTo>
                  <a:pt x="284365" y="362597"/>
                </a:lnTo>
                <a:lnTo>
                  <a:pt x="306053" y="372742"/>
                </a:lnTo>
                <a:lnTo>
                  <a:pt x="328398" y="381065"/>
                </a:lnTo>
                <a:lnTo>
                  <a:pt x="352526" y="387913"/>
                </a:lnTo>
                <a:lnTo>
                  <a:pt x="379564" y="393636"/>
                </a:lnTo>
                <a:lnTo>
                  <a:pt x="392867" y="362597"/>
                </a:lnTo>
                <a:close/>
              </a:path>
              <a:path w="400684" h="393700">
                <a:moveTo>
                  <a:pt x="96024" y="255803"/>
                </a:moveTo>
                <a:lnTo>
                  <a:pt x="46774" y="255803"/>
                </a:lnTo>
                <a:lnTo>
                  <a:pt x="46774" y="339407"/>
                </a:lnTo>
                <a:lnTo>
                  <a:pt x="43878" y="341071"/>
                </a:lnTo>
                <a:lnTo>
                  <a:pt x="4965" y="341071"/>
                </a:lnTo>
                <a:lnTo>
                  <a:pt x="11188" y="392811"/>
                </a:lnTo>
                <a:lnTo>
                  <a:pt x="65811" y="392811"/>
                </a:lnTo>
                <a:lnTo>
                  <a:pt x="78043" y="390579"/>
                </a:lnTo>
                <a:lnTo>
                  <a:pt x="87595" y="384273"/>
                </a:lnTo>
                <a:lnTo>
                  <a:pt x="93807" y="374476"/>
                </a:lnTo>
                <a:lnTo>
                  <a:pt x="96024" y="361772"/>
                </a:lnTo>
                <a:lnTo>
                  <a:pt x="96024" y="255803"/>
                </a:lnTo>
                <a:close/>
              </a:path>
              <a:path w="400684" h="393700">
                <a:moveTo>
                  <a:pt x="232625" y="222694"/>
                </a:moveTo>
                <a:lnTo>
                  <a:pt x="183375" y="222694"/>
                </a:lnTo>
                <a:lnTo>
                  <a:pt x="168431" y="266218"/>
                </a:lnTo>
                <a:lnTo>
                  <a:pt x="148601" y="302104"/>
                </a:lnTo>
                <a:lnTo>
                  <a:pt x="125977" y="331708"/>
                </a:lnTo>
                <a:lnTo>
                  <a:pt x="102654" y="356387"/>
                </a:lnTo>
                <a:lnTo>
                  <a:pt x="137426" y="392811"/>
                </a:lnTo>
                <a:lnTo>
                  <a:pt x="153643" y="376325"/>
                </a:lnTo>
                <a:lnTo>
                  <a:pt x="173123" y="353082"/>
                </a:lnTo>
                <a:lnTo>
                  <a:pt x="193998" y="321452"/>
                </a:lnTo>
                <a:lnTo>
                  <a:pt x="214401" y="279806"/>
                </a:lnTo>
                <a:lnTo>
                  <a:pt x="371297" y="279806"/>
                </a:lnTo>
                <a:lnTo>
                  <a:pt x="371297" y="245033"/>
                </a:lnTo>
                <a:lnTo>
                  <a:pt x="226834" y="245033"/>
                </a:lnTo>
                <a:lnTo>
                  <a:pt x="228485" y="238010"/>
                </a:lnTo>
                <a:lnTo>
                  <a:pt x="230149" y="231787"/>
                </a:lnTo>
                <a:lnTo>
                  <a:pt x="232625" y="222694"/>
                </a:lnTo>
                <a:close/>
              </a:path>
              <a:path w="400684" h="393700">
                <a:moveTo>
                  <a:pt x="371297" y="279806"/>
                </a:moveTo>
                <a:lnTo>
                  <a:pt x="321614" y="279806"/>
                </a:lnTo>
                <a:lnTo>
                  <a:pt x="315353" y="287623"/>
                </a:lnTo>
                <a:lnTo>
                  <a:pt x="307808" y="295482"/>
                </a:lnTo>
                <a:lnTo>
                  <a:pt x="297231" y="304196"/>
                </a:lnTo>
                <a:lnTo>
                  <a:pt x="281876" y="314579"/>
                </a:lnTo>
                <a:lnTo>
                  <a:pt x="348137" y="314579"/>
                </a:lnTo>
                <a:lnTo>
                  <a:pt x="357276" y="303764"/>
                </a:lnTo>
                <a:lnTo>
                  <a:pt x="365275" y="291764"/>
                </a:lnTo>
                <a:lnTo>
                  <a:pt x="371297" y="281038"/>
                </a:lnTo>
                <a:lnTo>
                  <a:pt x="371297" y="279806"/>
                </a:lnTo>
                <a:close/>
              </a:path>
              <a:path w="400684" h="393700">
                <a:moveTo>
                  <a:pt x="96024" y="119608"/>
                </a:moveTo>
                <a:lnTo>
                  <a:pt x="46774" y="119608"/>
                </a:lnTo>
                <a:lnTo>
                  <a:pt x="46774" y="202819"/>
                </a:lnTo>
                <a:lnTo>
                  <a:pt x="31671" y="206900"/>
                </a:lnTo>
                <a:lnTo>
                  <a:pt x="19357" y="210010"/>
                </a:lnTo>
                <a:lnTo>
                  <a:pt x="9058" y="212420"/>
                </a:lnTo>
                <a:lnTo>
                  <a:pt x="0" y="214401"/>
                </a:lnTo>
                <a:lnTo>
                  <a:pt x="4965" y="267792"/>
                </a:lnTo>
                <a:lnTo>
                  <a:pt x="11323" y="266331"/>
                </a:lnTo>
                <a:lnTo>
                  <a:pt x="18573" y="264440"/>
                </a:lnTo>
                <a:lnTo>
                  <a:pt x="29472" y="261228"/>
                </a:lnTo>
                <a:lnTo>
                  <a:pt x="46774" y="255803"/>
                </a:lnTo>
                <a:lnTo>
                  <a:pt x="96024" y="255803"/>
                </a:lnTo>
                <a:lnTo>
                  <a:pt x="96024" y="238010"/>
                </a:lnTo>
                <a:lnTo>
                  <a:pt x="106656" y="233732"/>
                </a:lnTo>
                <a:lnTo>
                  <a:pt x="113988" y="230505"/>
                </a:lnTo>
                <a:lnTo>
                  <a:pt x="119377" y="227820"/>
                </a:lnTo>
                <a:lnTo>
                  <a:pt x="124180" y="225171"/>
                </a:lnTo>
                <a:lnTo>
                  <a:pt x="124818" y="187083"/>
                </a:lnTo>
                <a:lnTo>
                  <a:pt x="96024" y="187083"/>
                </a:lnTo>
                <a:lnTo>
                  <a:pt x="96024" y="119608"/>
                </a:lnTo>
                <a:close/>
              </a:path>
              <a:path w="400684" h="393700">
                <a:moveTo>
                  <a:pt x="394055" y="181698"/>
                </a:moveTo>
                <a:lnTo>
                  <a:pt x="131216" y="181698"/>
                </a:lnTo>
                <a:lnTo>
                  <a:pt x="131216" y="222694"/>
                </a:lnTo>
                <a:lnTo>
                  <a:pt x="394055" y="222694"/>
                </a:lnTo>
                <a:lnTo>
                  <a:pt x="394055" y="181698"/>
                </a:lnTo>
                <a:close/>
              </a:path>
              <a:path w="400684" h="393700">
                <a:moveTo>
                  <a:pt x="125006" y="175920"/>
                </a:moveTo>
                <a:lnTo>
                  <a:pt x="107415" y="183059"/>
                </a:lnTo>
                <a:lnTo>
                  <a:pt x="101604" y="185226"/>
                </a:lnTo>
                <a:lnTo>
                  <a:pt x="96024" y="187083"/>
                </a:lnTo>
                <a:lnTo>
                  <a:pt x="124818" y="187083"/>
                </a:lnTo>
                <a:lnTo>
                  <a:pt x="125006" y="175920"/>
                </a:lnTo>
                <a:close/>
              </a:path>
              <a:path w="400684" h="393700">
                <a:moveTo>
                  <a:pt x="239661" y="159778"/>
                </a:moveTo>
                <a:lnTo>
                  <a:pt x="191236" y="159778"/>
                </a:lnTo>
                <a:lnTo>
                  <a:pt x="190817" y="170535"/>
                </a:lnTo>
                <a:lnTo>
                  <a:pt x="190411" y="175082"/>
                </a:lnTo>
                <a:lnTo>
                  <a:pt x="190004" y="181698"/>
                </a:lnTo>
                <a:lnTo>
                  <a:pt x="238417" y="181698"/>
                </a:lnTo>
                <a:lnTo>
                  <a:pt x="239149" y="175920"/>
                </a:lnTo>
                <a:lnTo>
                  <a:pt x="239284" y="170535"/>
                </a:lnTo>
                <a:lnTo>
                  <a:pt x="239661" y="159778"/>
                </a:lnTo>
                <a:close/>
              </a:path>
              <a:path w="400684" h="393700">
                <a:moveTo>
                  <a:pt x="385356" y="118795"/>
                </a:moveTo>
                <a:lnTo>
                  <a:pt x="140322" y="118795"/>
                </a:lnTo>
                <a:lnTo>
                  <a:pt x="140322" y="159778"/>
                </a:lnTo>
                <a:lnTo>
                  <a:pt x="385356" y="159778"/>
                </a:lnTo>
                <a:lnTo>
                  <a:pt x="385356" y="118795"/>
                </a:lnTo>
                <a:close/>
              </a:path>
              <a:path w="400684" h="393700">
                <a:moveTo>
                  <a:pt x="127901" y="72009"/>
                </a:moveTo>
                <a:lnTo>
                  <a:pt x="3302" y="72009"/>
                </a:lnTo>
                <a:lnTo>
                  <a:pt x="3302" y="119608"/>
                </a:lnTo>
                <a:lnTo>
                  <a:pt x="127901" y="119608"/>
                </a:lnTo>
                <a:lnTo>
                  <a:pt x="127901" y="72009"/>
                </a:lnTo>
                <a:close/>
              </a:path>
              <a:path w="400684" h="393700">
                <a:moveTo>
                  <a:pt x="197866" y="68707"/>
                </a:moveTo>
                <a:lnTo>
                  <a:pt x="195364" y="68707"/>
                </a:lnTo>
                <a:lnTo>
                  <a:pt x="149009" y="78232"/>
                </a:lnTo>
                <a:lnTo>
                  <a:pt x="153134" y="88286"/>
                </a:lnTo>
                <a:lnTo>
                  <a:pt x="157449" y="100366"/>
                </a:lnTo>
                <a:lnTo>
                  <a:pt x="161062" y="111520"/>
                </a:lnTo>
                <a:lnTo>
                  <a:pt x="163080" y="118795"/>
                </a:lnTo>
                <a:lnTo>
                  <a:pt x="172186" y="118795"/>
                </a:lnTo>
                <a:lnTo>
                  <a:pt x="211518" y="110934"/>
                </a:lnTo>
                <a:lnTo>
                  <a:pt x="208101" y="98453"/>
                </a:lnTo>
                <a:lnTo>
                  <a:pt x="203754" y="85315"/>
                </a:lnTo>
                <a:lnTo>
                  <a:pt x="197866" y="68707"/>
                </a:lnTo>
                <a:close/>
              </a:path>
              <a:path w="400684" h="393700">
                <a:moveTo>
                  <a:pt x="278980" y="63741"/>
                </a:moveTo>
                <a:lnTo>
                  <a:pt x="231381" y="72847"/>
                </a:lnTo>
                <a:lnTo>
                  <a:pt x="233896" y="82220"/>
                </a:lnTo>
                <a:lnTo>
                  <a:pt x="241885" y="111520"/>
                </a:lnTo>
                <a:lnTo>
                  <a:pt x="243801" y="118795"/>
                </a:lnTo>
                <a:lnTo>
                  <a:pt x="244221" y="118795"/>
                </a:lnTo>
                <a:lnTo>
                  <a:pt x="290995" y="110515"/>
                </a:lnTo>
                <a:lnTo>
                  <a:pt x="289525" y="102272"/>
                </a:lnTo>
                <a:lnTo>
                  <a:pt x="287626" y="93953"/>
                </a:lnTo>
                <a:lnTo>
                  <a:pt x="284293" y="81830"/>
                </a:lnTo>
                <a:lnTo>
                  <a:pt x="278980" y="63741"/>
                </a:lnTo>
                <a:close/>
              </a:path>
              <a:path w="400684" h="393700">
                <a:moveTo>
                  <a:pt x="347555" y="53809"/>
                </a:moveTo>
                <a:lnTo>
                  <a:pt x="340245" y="53809"/>
                </a:lnTo>
                <a:lnTo>
                  <a:pt x="333467" y="72009"/>
                </a:lnTo>
                <a:lnTo>
                  <a:pt x="326901" y="87698"/>
                </a:lnTo>
                <a:lnTo>
                  <a:pt x="319528" y="102760"/>
                </a:lnTo>
                <a:lnTo>
                  <a:pt x="310451" y="118795"/>
                </a:lnTo>
                <a:lnTo>
                  <a:pt x="362191" y="118795"/>
                </a:lnTo>
                <a:lnTo>
                  <a:pt x="373071" y="99052"/>
                </a:lnTo>
                <a:lnTo>
                  <a:pt x="380347" y="84434"/>
                </a:lnTo>
                <a:lnTo>
                  <a:pt x="385063" y="73852"/>
                </a:lnTo>
                <a:lnTo>
                  <a:pt x="388264" y="66217"/>
                </a:lnTo>
                <a:lnTo>
                  <a:pt x="347555" y="53809"/>
                </a:lnTo>
                <a:close/>
              </a:path>
              <a:path w="400684" h="393700">
                <a:moveTo>
                  <a:pt x="96024" y="2476"/>
                </a:moveTo>
                <a:lnTo>
                  <a:pt x="46774" y="2476"/>
                </a:lnTo>
                <a:lnTo>
                  <a:pt x="46774" y="72009"/>
                </a:lnTo>
                <a:lnTo>
                  <a:pt x="96024" y="72009"/>
                </a:lnTo>
                <a:lnTo>
                  <a:pt x="96024" y="2476"/>
                </a:lnTo>
                <a:close/>
              </a:path>
              <a:path w="400684" h="393700">
                <a:moveTo>
                  <a:pt x="366737" y="0"/>
                </a:moveTo>
                <a:lnTo>
                  <a:pt x="298695" y="14898"/>
                </a:lnTo>
                <a:lnTo>
                  <a:pt x="253733" y="19862"/>
                </a:lnTo>
                <a:lnTo>
                  <a:pt x="208202" y="22755"/>
                </a:lnTo>
                <a:lnTo>
                  <a:pt x="126657" y="24409"/>
                </a:lnTo>
                <a:lnTo>
                  <a:pt x="140322" y="69951"/>
                </a:lnTo>
                <a:lnTo>
                  <a:pt x="150608" y="70167"/>
                </a:lnTo>
                <a:lnTo>
                  <a:pt x="160547" y="70110"/>
                </a:lnTo>
                <a:lnTo>
                  <a:pt x="174133" y="69662"/>
                </a:lnTo>
                <a:lnTo>
                  <a:pt x="195364" y="68707"/>
                </a:lnTo>
                <a:lnTo>
                  <a:pt x="197866" y="68707"/>
                </a:lnTo>
                <a:lnTo>
                  <a:pt x="233903" y="66263"/>
                </a:lnTo>
                <a:lnTo>
                  <a:pt x="269208" y="63120"/>
                </a:lnTo>
                <a:lnTo>
                  <a:pt x="304436" y="59046"/>
                </a:lnTo>
                <a:lnTo>
                  <a:pt x="340245" y="53809"/>
                </a:lnTo>
                <a:lnTo>
                  <a:pt x="347555" y="53809"/>
                </a:lnTo>
                <a:lnTo>
                  <a:pt x="344805" y="52971"/>
                </a:lnTo>
                <a:lnTo>
                  <a:pt x="360142" y="49910"/>
                </a:lnTo>
                <a:lnTo>
                  <a:pt x="371246" y="47391"/>
                </a:lnTo>
                <a:lnTo>
                  <a:pt x="379787" y="45179"/>
                </a:lnTo>
                <a:lnTo>
                  <a:pt x="387438" y="43040"/>
                </a:lnTo>
                <a:lnTo>
                  <a:pt x="366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417549" y="667423"/>
            <a:ext cx="400050" cy="378460"/>
          </a:xfrm>
          <a:custGeom>
            <a:avLst/>
            <a:gdLst/>
            <a:ahLst/>
            <a:cxnLst/>
            <a:rect l="l" t="t" r="r" b="b"/>
            <a:pathLst>
              <a:path w="400050" h="378459">
                <a:moveTo>
                  <a:pt x="387845" y="330720"/>
                </a:moveTo>
                <a:lnTo>
                  <a:pt x="12001" y="330720"/>
                </a:lnTo>
                <a:lnTo>
                  <a:pt x="12001" y="377913"/>
                </a:lnTo>
                <a:lnTo>
                  <a:pt x="387845" y="377913"/>
                </a:lnTo>
                <a:lnTo>
                  <a:pt x="387845" y="330720"/>
                </a:lnTo>
                <a:close/>
              </a:path>
              <a:path w="400050" h="378459">
                <a:moveTo>
                  <a:pt x="110934" y="249605"/>
                </a:moveTo>
                <a:lnTo>
                  <a:pt x="60426" y="264490"/>
                </a:lnTo>
                <a:lnTo>
                  <a:pt x="68809" y="282586"/>
                </a:lnTo>
                <a:lnTo>
                  <a:pt x="75639" y="298700"/>
                </a:lnTo>
                <a:lnTo>
                  <a:pt x="81381" y="314267"/>
                </a:lnTo>
                <a:lnTo>
                  <a:pt x="86499" y="330720"/>
                </a:lnTo>
                <a:lnTo>
                  <a:pt x="140728" y="330720"/>
                </a:lnTo>
                <a:lnTo>
                  <a:pt x="138168" y="321425"/>
                </a:lnTo>
                <a:lnTo>
                  <a:pt x="132037" y="301650"/>
                </a:lnTo>
                <a:lnTo>
                  <a:pt x="122803" y="276131"/>
                </a:lnTo>
                <a:lnTo>
                  <a:pt x="110934" y="249605"/>
                </a:lnTo>
                <a:close/>
              </a:path>
              <a:path w="400050" h="378459">
                <a:moveTo>
                  <a:pt x="225170" y="242150"/>
                </a:moveTo>
                <a:lnTo>
                  <a:pt x="174663" y="242150"/>
                </a:lnTo>
                <a:lnTo>
                  <a:pt x="174663" y="330720"/>
                </a:lnTo>
                <a:lnTo>
                  <a:pt x="225170" y="330720"/>
                </a:lnTo>
                <a:lnTo>
                  <a:pt x="225170" y="242150"/>
                </a:lnTo>
                <a:close/>
              </a:path>
              <a:path w="400050" h="378459">
                <a:moveTo>
                  <a:pt x="284772" y="248767"/>
                </a:moveTo>
                <a:lnTo>
                  <a:pt x="277746" y="272341"/>
                </a:lnTo>
                <a:lnTo>
                  <a:pt x="271419" y="291763"/>
                </a:lnTo>
                <a:lnTo>
                  <a:pt x="264628" y="310175"/>
                </a:lnTo>
                <a:lnTo>
                  <a:pt x="256209" y="330720"/>
                </a:lnTo>
                <a:lnTo>
                  <a:pt x="309613" y="330720"/>
                </a:lnTo>
                <a:lnTo>
                  <a:pt x="319187" y="310047"/>
                </a:lnTo>
                <a:lnTo>
                  <a:pt x="326586" y="292238"/>
                </a:lnTo>
                <a:lnTo>
                  <a:pt x="332434" y="276597"/>
                </a:lnTo>
                <a:lnTo>
                  <a:pt x="337350" y="262432"/>
                </a:lnTo>
                <a:lnTo>
                  <a:pt x="284772" y="248767"/>
                </a:lnTo>
                <a:close/>
              </a:path>
              <a:path w="400050" h="378459">
                <a:moveTo>
                  <a:pt x="378739" y="195376"/>
                </a:moveTo>
                <a:lnTo>
                  <a:pt x="20688" y="195376"/>
                </a:lnTo>
                <a:lnTo>
                  <a:pt x="20688" y="242150"/>
                </a:lnTo>
                <a:lnTo>
                  <a:pt x="378739" y="242150"/>
                </a:lnTo>
                <a:lnTo>
                  <a:pt x="378739" y="195376"/>
                </a:lnTo>
                <a:close/>
              </a:path>
              <a:path w="400050" h="378459">
                <a:moveTo>
                  <a:pt x="225170" y="158114"/>
                </a:moveTo>
                <a:lnTo>
                  <a:pt x="174663" y="158114"/>
                </a:lnTo>
                <a:lnTo>
                  <a:pt x="174663" y="195376"/>
                </a:lnTo>
                <a:lnTo>
                  <a:pt x="225170" y="195376"/>
                </a:lnTo>
                <a:lnTo>
                  <a:pt x="225170" y="158114"/>
                </a:lnTo>
                <a:close/>
              </a:path>
              <a:path w="400050" h="378459">
                <a:moveTo>
                  <a:pt x="387720" y="130390"/>
                </a:moveTo>
                <a:lnTo>
                  <a:pt x="79463" y="130390"/>
                </a:lnTo>
                <a:lnTo>
                  <a:pt x="79463" y="158114"/>
                </a:lnTo>
                <a:lnTo>
                  <a:pt x="321208" y="158114"/>
                </a:lnTo>
                <a:lnTo>
                  <a:pt x="321208" y="132041"/>
                </a:lnTo>
                <a:lnTo>
                  <a:pt x="386840" y="132041"/>
                </a:lnTo>
                <a:lnTo>
                  <a:pt x="387720" y="130390"/>
                </a:lnTo>
                <a:close/>
              </a:path>
              <a:path w="400050" h="378459">
                <a:moveTo>
                  <a:pt x="386840" y="132041"/>
                </a:moveTo>
                <a:lnTo>
                  <a:pt x="321208" y="132041"/>
                </a:lnTo>
                <a:lnTo>
                  <a:pt x="340176" y="142055"/>
                </a:lnTo>
                <a:lnTo>
                  <a:pt x="354060" y="149117"/>
                </a:lnTo>
                <a:lnTo>
                  <a:pt x="364453" y="154158"/>
                </a:lnTo>
                <a:lnTo>
                  <a:pt x="372948" y="158114"/>
                </a:lnTo>
                <a:lnTo>
                  <a:pt x="386840" y="132041"/>
                </a:lnTo>
                <a:close/>
              </a:path>
              <a:path w="400050" h="378459">
                <a:moveTo>
                  <a:pt x="224345" y="0"/>
                </a:moveTo>
                <a:lnTo>
                  <a:pt x="174663" y="0"/>
                </a:lnTo>
                <a:lnTo>
                  <a:pt x="135270" y="35714"/>
                </a:lnTo>
                <a:lnTo>
                  <a:pt x="92922" y="64365"/>
                </a:lnTo>
                <a:lnTo>
                  <a:pt x="47779" y="87426"/>
                </a:lnTo>
                <a:lnTo>
                  <a:pt x="0" y="106375"/>
                </a:lnTo>
                <a:lnTo>
                  <a:pt x="26898" y="155638"/>
                </a:lnTo>
                <a:lnTo>
                  <a:pt x="38317" y="150532"/>
                </a:lnTo>
                <a:lnTo>
                  <a:pt x="50547" y="144881"/>
                </a:lnTo>
                <a:lnTo>
                  <a:pt x="64094" y="138297"/>
                </a:lnTo>
                <a:lnTo>
                  <a:pt x="79463" y="130390"/>
                </a:lnTo>
                <a:lnTo>
                  <a:pt x="387720" y="130390"/>
                </a:lnTo>
                <a:lnTo>
                  <a:pt x="397647" y="111759"/>
                </a:lnTo>
                <a:lnTo>
                  <a:pt x="112585" y="111759"/>
                </a:lnTo>
                <a:lnTo>
                  <a:pt x="127485" y="102125"/>
                </a:lnTo>
                <a:lnTo>
                  <a:pt x="147403" y="87752"/>
                </a:lnTo>
                <a:lnTo>
                  <a:pt x="171426" y="68111"/>
                </a:lnTo>
                <a:lnTo>
                  <a:pt x="198678" y="42646"/>
                </a:lnTo>
                <a:lnTo>
                  <a:pt x="275864" y="42646"/>
                </a:lnTo>
                <a:lnTo>
                  <a:pt x="224345" y="0"/>
                </a:lnTo>
                <a:close/>
              </a:path>
              <a:path w="400050" h="378459">
                <a:moveTo>
                  <a:pt x="275864" y="42646"/>
                </a:moveTo>
                <a:lnTo>
                  <a:pt x="198678" y="42646"/>
                </a:lnTo>
                <a:lnTo>
                  <a:pt x="227752" y="68806"/>
                </a:lnTo>
                <a:lnTo>
                  <a:pt x="251203" y="87756"/>
                </a:lnTo>
                <a:lnTo>
                  <a:pt x="270216" y="101423"/>
                </a:lnTo>
                <a:lnTo>
                  <a:pt x="286016" y="111759"/>
                </a:lnTo>
                <a:lnTo>
                  <a:pt x="397647" y="111759"/>
                </a:lnTo>
                <a:lnTo>
                  <a:pt x="399846" y="107632"/>
                </a:lnTo>
                <a:lnTo>
                  <a:pt x="369402" y="95583"/>
                </a:lnTo>
                <a:lnTo>
                  <a:pt x="327002" y="74923"/>
                </a:lnTo>
                <a:lnTo>
                  <a:pt x="277149" y="43710"/>
                </a:lnTo>
                <a:lnTo>
                  <a:pt x="275864" y="42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15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92015" y="0"/>
                </a:lnTo>
                <a:lnTo>
                  <a:pt x="10692015" y="7559992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586608" y="3677856"/>
            <a:ext cx="5518810" cy="32522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305630" y="462712"/>
            <a:ext cx="182087" cy="2246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520768" y="647713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26"/>
                </a:moveTo>
                <a:lnTo>
                  <a:pt x="0" y="37426"/>
                </a:lnTo>
                <a:lnTo>
                  <a:pt x="0" y="0"/>
                </a:lnTo>
                <a:lnTo>
                  <a:pt x="36042" y="0"/>
                </a:lnTo>
                <a:lnTo>
                  <a:pt x="36042" y="37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10691990" cy="10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66013"/>
            <a:ext cx="10691990" cy="190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0794" y="6356832"/>
            <a:ext cx="1116837" cy="699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73564" y="6481813"/>
            <a:ext cx="465239" cy="490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36836" y="6504661"/>
            <a:ext cx="412241" cy="213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73539" y="6528041"/>
            <a:ext cx="103212" cy="204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4197" y="7017916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95" y="292"/>
                </a:moveTo>
                <a:lnTo>
                  <a:pt x="11163" y="292"/>
                </a:lnTo>
                <a:lnTo>
                  <a:pt x="11163" y="14681"/>
                </a:lnTo>
                <a:lnTo>
                  <a:pt x="12750" y="14681"/>
                </a:lnTo>
                <a:lnTo>
                  <a:pt x="12750" y="990"/>
                </a:lnTo>
                <a:lnTo>
                  <a:pt x="14170" y="990"/>
                </a:lnTo>
                <a:lnTo>
                  <a:pt x="13995" y="292"/>
                </a:lnTo>
                <a:close/>
              </a:path>
              <a:path w="23495" h="15240">
                <a:moveTo>
                  <a:pt x="14170" y="990"/>
                </a:moveTo>
                <a:lnTo>
                  <a:pt x="12750" y="990"/>
                </a:lnTo>
                <a:lnTo>
                  <a:pt x="13074" y="2374"/>
                </a:lnTo>
                <a:lnTo>
                  <a:pt x="13195" y="2755"/>
                </a:lnTo>
                <a:lnTo>
                  <a:pt x="16192" y="14681"/>
                </a:lnTo>
                <a:lnTo>
                  <a:pt x="18110" y="14681"/>
                </a:lnTo>
                <a:lnTo>
                  <a:pt x="18374" y="13639"/>
                </a:lnTo>
                <a:lnTo>
                  <a:pt x="17119" y="13639"/>
                </a:lnTo>
                <a:lnTo>
                  <a:pt x="17043" y="12750"/>
                </a:lnTo>
                <a:lnTo>
                  <a:pt x="16967" y="12153"/>
                </a:lnTo>
                <a:lnTo>
                  <a:pt x="14170" y="990"/>
                </a:lnTo>
                <a:close/>
              </a:path>
              <a:path w="23495" h="15240">
                <a:moveTo>
                  <a:pt x="23164" y="990"/>
                </a:moveTo>
                <a:lnTo>
                  <a:pt x="21602" y="990"/>
                </a:lnTo>
                <a:lnTo>
                  <a:pt x="21602" y="14681"/>
                </a:lnTo>
                <a:lnTo>
                  <a:pt x="23164" y="14681"/>
                </a:lnTo>
                <a:lnTo>
                  <a:pt x="23164" y="990"/>
                </a:lnTo>
                <a:close/>
              </a:path>
              <a:path w="23495" h="15240">
                <a:moveTo>
                  <a:pt x="23164" y="292"/>
                </a:moveTo>
                <a:lnTo>
                  <a:pt x="20396" y="292"/>
                </a:lnTo>
                <a:lnTo>
                  <a:pt x="17354" y="12153"/>
                </a:lnTo>
                <a:lnTo>
                  <a:pt x="17145" y="13639"/>
                </a:lnTo>
                <a:lnTo>
                  <a:pt x="18374" y="13639"/>
                </a:lnTo>
                <a:lnTo>
                  <a:pt x="21429" y="1612"/>
                </a:lnTo>
                <a:lnTo>
                  <a:pt x="21551" y="990"/>
                </a:lnTo>
                <a:lnTo>
                  <a:pt x="23164" y="990"/>
                </a:lnTo>
                <a:lnTo>
                  <a:pt x="23164" y="292"/>
                </a:lnTo>
                <a:close/>
              </a:path>
              <a:path w="23495" h="15240">
                <a:moveTo>
                  <a:pt x="1587" y="10121"/>
                </a:moveTo>
                <a:lnTo>
                  <a:pt x="0" y="10121"/>
                </a:lnTo>
                <a:lnTo>
                  <a:pt x="100" y="12255"/>
                </a:lnTo>
                <a:lnTo>
                  <a:pt x="1143" y="14630"/>
                </a:lnTo>
                <a:lnTo>
                  <a:pt x="2832" y="15024"/>
                </a:lnTo>
                <a:lnTo>
                  <a:pt x="7023" y="15024"/>
                </a:lnTo>
                <a:lnTo>
                  <a:pt x="8550" y="13589"/>
                </a:lnTo>
                <a:lnTo>
                  <a:pt x="1905" y="13589"/>
                </a:lnTo>
                <a:lnTo>
                  <a:pt x="1536" y="12255"/>
                </a:lnTo>
                <a:lnTo>
                  <a:pt x="1587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66" y="0"/>
                </a:lnTo>
                <a:lnTo>
                  <a:pt x="287" y="1460"/>
                </a:lnTo>
                <a:lnTo>
                  <a:pt x="262" y="5626"/>
                </a:lnTo>
                <a:lnTo>
                  <a:pt x="546" y="6515"/>
                </a:lnTo>
                <a:lnTo>
                  <a:pt x="2654" y="7607"/>
                </a:lnTo>
                <a:lnTo>
                  <a:pt x="3949" y="7988"/>
                </a:lnTo>
                <a:lnTo>
                  <a:pt x="6172" y="8877"/>
                </a:lnTo>
                <a:lnTo>
                  <a:pt x="7073" y="8877"/>
                </a:lnTo>
                <a:lnTo>
                  <a:pt x="7073" y="12776"/>
                </a:lnTo>
                <a:lnTo>
                  <a:pt x="5930" y="13589"/>
                </a:lnTo>
                <a:lnTo>
                  <a:pt x="8550" y="13589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2286" y="5626"/>
                </a:lnTo>
                <a:lnTo>
                  <a:pt x="1841" y="5003"/>
                </a:lnTo>
                <a:lnTo>
                  <a:pt x="1894" y="2578"/>
                </a:lnTo>
                <a:lnTo>
                  <a:pt x="2082" y="1460"/>
                </a:lnTo>
                <a:lnTo>
                  <a:pt x="8451" y="1460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60"/>
                </a:moveTo>
                <a:lnTo>
                  <a:pt x="6007" y="1460"/>
                </a:lnTo>
                <a:lnTo>
                  <a:pt x="6819" y="2578"/>
                </a:lnTo>
                <a:lnTo>
                  <a:pt x="6718" y="4064"/>
                </a:lnTo>
                <a:lnTo>
                  <a:pt x="8280" y="4064"/>
                </a:lnTo>
                <a:lnTo>
                  <a:pt x="8451" y="1460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15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92015" y="0"/>
                </a:lnTo>
                <a:lnTo>
                  <a:pt x="10692015" y="7559992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92708" y="510692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335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33190" y="480212"/>
            <a:ext cx="76835" cy="30480"/>
          </a:xfrm>
          <a:custGeom>
            <a:avLst/>
            <a:gdLst/>
            <a:ahLst/>
            <a:cxnLst/>
            <a:rect l="l" t="t" r="r" b="b"/>
            <a:pathLst>
              <a:path w="76834" h="30479">
                <a:moveTo>
                  <a:pt x="0" y="30480"/>
                </a:moveTo>
                <a:lnTo>
                  <a:pt x="76288" y="30480"/>
                </a:lnTo>
                <a:lnTo>
                  <a:pt x="76288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01935" y="477977"/>
            <a:ext cx="184708" cy="224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8482" y="662978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39"/>
                </a:moveTo>
                <a:lnTo>
                  <a:pt x="0" y="37439"/>
                </a:lnTo>
                <a:lnTo>
                  <a:pt x="0" y="0"/>
                </a:lnTo>
                <a:lnTo>
                  <a:pt x="36042" y="0"/>
                </a:lnTo>
                <a:lnTo>
                  <a:pt x="36042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4273" y="1969859"/>
            <a:ext cx="1059180" cy="1023619"/>
          </a:xfrm>
          <a:custGeom>
            <a:avLst/>
            <a:gdLst/>
            <a:ahLst/>
            <a:cxnLst/>
            <a:rect l="l" t="t" r="r" b="b"/>
            <a:pathLst>
              <a:path w="1059180" h="1023619">
                <a:moveTo>
                  <a:pt x="140817" y="414909"/>
                </a:moveTo>
                <a:lnTo>
                  <a:pt x="110059" y="450088"/>
                </a:lnTo>
                <a:lnTo>
                  <a:pt x="81015" y="486962"/>
                </a:lnTo>
                <a:lnTo>
                  <a:pt x="54784" y="525991"/>
                </a:lnTo>
                <a:lnTo>
                  <a:pt x="32466" y="567637"/>
                </a:lnTo>
                <a:lnTo>
                  <a:pt x="15163" y="612361"/>
                </a:lnTo>
                <a:lnTo>
                  <a:pt x="3974" y="660625"/>
                </a:lnTo>
                <a:lnTo>
                  <a:pt x="0" y="712889"/>
                </a:lnTo>
                <a:lnTo>
                  <a:pt x="4191" y="760577"/>
                </a:lnTo>
                <a:lnTo>
                  <a:pt x="16348" y="805189"/>
                </a:lnTo>
                <a:lnTo>
                  <a:pt x="35839" y="846167"/>
                </a:lnTo>
                <a:lnTo>
                  <a:pt x="62036" y="882953"/>
                </a:lnTo>
                <a:lnTo>
                  <a:pt x="94309" y="914989"/>
                </a:lnTo>
                <a:lnTo>
                  <a:pt x="132029" y="941717"/>
                </a:lnTo>
                <a:lnTo>
                  <a:pt x="166501" y="960809"/>
                </a:lnTo>
                <a:lnTo>
                  <a:pt x="201879" y="976771"/>
                </a:lnTo>
                <a:lnTo>
                  <a:pt x="239069" y="989866"/>
                </a:lnTo>
                <a:lnTo>
                  <a:pt x="278976" y="1000358"/>
                </a:lnTo>
                <a:lnTo>
                  <a:pt x="322503" y="1008511"/>
                </a:lnTo>
                <a:lnTo>
                  <a:pt x="370557" y="1014590"/>
                </a:lnTo>
                <a:lnTo>
                  <a:pt x="424042" y="1018859"/>
                </a:lnTo>
                <a:lnTo>
                  <a:pt x="483864" y="1021581"/>
                </a:lnTo>
                <a:lnTo>
                  <a:pt x="550926" y="1023021"/>
                </a:lnTo>
                <a:lnTo>
                  <a:pt x="626135" y="1023442"/>
                </a:lnTo>
                <a:lnTo>
                  <a:pt x="716529" y="1023006"/>
                </a:lnTo>
                <a:lnTo>
                  <a:pt x="788118" y="1021801"/>
                </a:lnTo>
                <a:lnTo>
                  <a:pt x="843805" y="1019981"/>
                </a:lnTo>
                <a:lnTo>
                  <a:pt x="886495" y="1017697"/>
                </a:lnTo>
                <a:lnTo>
                  <a:pt x="944492" y="1012353"/>
                </a:lnTo>
                <a:lnTo>
                  <a:pt x="965606" y="1009599"/>
                </a:lnTo>
                <a:lnTo>
                  <a:pt x="963321" y="822274"/>
                </a:lnTo>
                <a:lnTo>
                  <a:pt x="575843" y="822274"/>
                </a:lnTo>
                <a:lnTo>
                  <a:pt x="519735" y="822112"/>
                </a:lnTo>
                <a:lnTo>
                  <a:pt x="465242" y="821127"/>
                </a:lnTo>
                <a:lnTo>
                  <a:pt x="413375" y="818574"/>
                </a:lnTo>
                <a:lnTo>
                  <a:pt x="365144" y="813705"/>
                </a:lnTo>
                <a:lnTo>
                  <a:pt x="321560" y="805773"/>
                </a:lnTo>
                <a:lnTo>
                  <a:pt x="283634" y="794032"/>
                </a:lnTo>
                <a:lnTo>
                  <a:pt x="228799" y="756136"/>
                </a:lnTo>
                <a:lnTo>
                  <a:pt x="208724" y="694042"/>
                </a:lnTo>
                <a:lnTo>
                  <a:pt x="218250" y="638955"/>
                </a:lnTo>
                <a:lnTo>
                  <a:pt x="241565" y="589995"/>
                </a:lnTo>
                <a:lnTo>
                  <a:pt x="270773" y="549054"/>
                </a:lnTo>
                <a:lnTo>
                  <a:pt x="297980" y="518020"/>
                </a:lnTo>
                <a:lnTo>
                  <a:pt x="140817" y="414909"/>
                </a:lnTo>
                <a:close/>
              </a:path>
              <a:path w="1059180" h="1023619">
                <a:moveTo>
                  <a:pt x="963091" y="803427"/>
                </a:moveTo>
                <a:lnTo>
                  <a:pt x="908961" y="808929"/>
                </a:lnTo>
                <a:lnTo>
                  <a:pt x="855376" y="813267"/>
                </a:lnTo>
                <a:lnTo>
                  <a:pt x="802881" y="816573"/>
                </a:lnTo>
                <a:lnTo>
                  <a:pt x="752022" y="818980"/>
                </a:lnTo>
                <a:lnTo>
                  <a:pt x="703343" y="820620"/>
                </a:lnTo>
                <a:lnTo>
                  <a:pt x="657391" y="821627"/>
                </a:lnTo>
                <a:lnTo>
                  <a:pt x="575843" y="822274"/>
                </a:lnTo>
                <a:lnTo>
                  <a:pt x="963321" y="822274"/>
                </a:lnTo>
                <a:lnTo>
                  <a:pt x="963091" y="803427"/>
                </a:lnTo>
                <a:close/>
              </a:path>
              <a:path w="1059180" h="1023619">
                <a:moveTo>
                  <a:pt x="770724" y="309295"/>
                </a:moveTo>
                <a:lnTo>
                  <a:pt x="667626" y="364629"/>
                </a:lnTo>
                <a:lnTo>
                  <a:pt x="701623" y="414142"/>
                </a:lnTo>
                <a:lnTo>
                  <a:pt x="730793" y="462331"/>
                </a:lnTo>
                <a:lnTo>
                  <a:pt x="754530" y="505755"/>
                </a:lnTo>
                <a:lnTo>
                  <a:pt x="772233" y="540972"/>
                </a:lnTo>
                <a:lnTo>
                  <a:pt x="783297" y="564540"/>
                </a:lnTo>
                <a:lnTo>
                  <a:pt x="891425" y="502920"/>
                </a:lnTo>
                <a:lnTo>
                  <a:pt x="866923" y="453824"/>
                </a:lnTo>
                <a:lnTo>
                  <a:pt x="841153" y="409428"/>
                </a:lnTo>
                <a:lnTo>
                  <a:pt x="815565" y="370216"/>
                </a:lnTo>
                <a:lnTo>
                  <a:pt x="791606" y="336677"/>
                </a:lnTo>
                <a:lnTo>
                  <a:pt x="770724" y="309295"/>
                </a:lnTo>
                <a:close/>
              </a:path>
              <a:path w="1059180" h="1023619">
                <a:moveTo>
                  <a:pt x="937945" y="227584"/>
                </a:moveTo>
                <a:lnTo>
                  <a:pt x="833589" y="282905"/>
                </a:lnTo>
                <a:lnTo>
                  <a:pt x="875768" y="340683"/>
                </a:lnTo>
                <a:lnTo>
                  <a:pt x="911699" y="398110"/>
                </a:lnTo>
                <a:lnTo>
                  <a:pt x="938436" y="445396"/>
                </a:lnTo>
                <a:lnTo>
                  <a:pt x="953033" y="472757"/>
                </a:lnTo>
                <a:lnTo>
                  <a:pt x="1058646" y="413677"/>
                </a:lnTo>
                <a:lnTo>
                  <a:pt x="1038372" y="374686"/>
                </a:lnTo>
                <a:lnTo>
                  <a:pt x="1009611" y="326274"/>
                </a:lnTo>
                <a:lnTo>
                  <a:pt x="975193" y="275040"/>
                </a:lnTo>
                <a:lnTo>
                  <a:pt x="937945" y="227584"/>
                </a:lnTo>
                <a:close/>
              </a:path>
              <a:path w="1059180" h="1023619">
                <a:moveTo>
                  <a:pt x="901484" y="189780"/>
                </a:moveTo>
                <a:lnTo>
                  <a:pt x="423342" y="189780"/>
                </a:lnTo>
                <a:lnTo>
                  <a:pt x="445084" y="189865"/>
                </a:lnTo>
                <a:lnTo>
                  <a:pt x="414633" y="201882"/>
                </a:lnTo>
                <a:lnTo>
                  <a:pt x="384419" y="216261"/>
                </a:lnTo>
                <a:lnTo>
                  <a:pt x="352790" y="234413"/>
                </a:lnTo>
                <a:lnTo>
                  <a:pt x="318096" y="257746"/>
                </a:lnTo>
                <a:lnTo>
                  <a:pt x="461441" y="369646"/>
                </a:lnTo>
                <a:lnTo>
                  <a:pt x="496063" y="347236"/>
                </a:lnTo>
                <a:lnTo>
                  <a:pt x="533393" y="324780"/>
                </a:lnTo>
                <a:lnTo>
                  <a:pt x="573198" y="302686"/>
                </a:lnTo>
                <a:lnTo>
                  <a:pt x="615244" y="281360"/>
                </a:lnTo>
                <a:lnTo>
                  <a:pt x="659298" y="261212"/>
                </a:lnTo>
                <a:lnTo>
                  <a:pt x="705124" y="242647"/>
                </a:lnTo>
                <a:lnTo>
                  <a:pt x="752490" y="226076"/>
                </a:lnTo>
                <a:lnTo>
                  <a:pt x="801161" y="211904"/>
                </a:lnTo>
                <a:lnTo>
                  <a:pt x="850904" y="200540"/>
                </a:lnTo>
                <a:lnTo>
                  <a:pt x="901484" y="192392"/>
                </a:lnTo>
                <a:lnTo>
                  <a:pt x="901484" y="189780"/>
                </a:lnTo>
                <a:close/>
              </a:path>
              <a:path w="1059180" h="1023619">
                <a:moveTo>
                  <a:pt x="59105" y="0"/>
                </a:moveTo>
                <a:lnTo>
                  <a:pt x="59105" y="201168"/>
                </a:lnTo>
                <a:lnTo>
                  <a:pt x="91574" y="199193"/>
                </a:lnTo>
                <a:lnTo>
                  <a:pt x="326936" y="191563"/>
                </a:lnTo>
                <a:lnTo>
                  <a:pt x="423342" y="189780"/>
                </a:lnTo>
                <a:lnTo>
                  <a:pt x="901484" y="189780"/>
                </a:lnTo>
                <a:lnTo>
                  <a:pt x="901484" y="1672"/>
                </a:lnTo>
                <a:lnTo>
                  <a:pt x="329724" y="1672"/>
                </a:lnTo>
                <a:lnTo>
                  <a:pt x="87159" y="589"/>
                </a:lnTo>
                <a:lnTo>
                  <a:pt x="59105" y="0"/>
                </a:lnTo>
                <a:close/>
              </a:path>
              <a:path w="1059180" h="1023619">
                <a:moveTo>
                  <a:pt x="901484" y="0"/>
                </a:moveTo>
                <a:lnTo>
                  <a:pt x="329724" y="1672"/>
                </a:lnTo>
                <a:lnTo>
                  <a:pt x="901484" y="1672"/>
                </a:lnTo>
                <a:lnTo>
                  <a:pt x="9014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1805" y="1873047"/>
            <a:ext cx="1213485" cy="1196975"/>
          </a:xfrm>
          <a:custGeom>
            <a:avLst/>
            <a:gdLst/>
            <a:ahLst/>
            <a:cxnLst/>
            <a:rect l="l" t="t" r="r" b="b"/>
            <a:pathLst>
              <a:path w="1213485" h="1196975">
                <a:moveTo>
                  <a:pt x="1142873" y="580872"/>
                </a:moveTo>
                <a:lnTo>
                  <a:pt x="378447" y="580872"/>
                </a:lnTo>
                <a:lnTo>
                  <a:pt x="378447" y="1196949"/>
                </a:lnTo>
                <a:lnTo>
                  <a:pt x="562013" y="1196949"/>
                </a:lnTo>
                <a:lnTo>
                  <a:pt x="562013" y="988250"/>
                </a:lnTo>
                <a:lnTo>
                  <a:pt x="1142873" y="988250"/>
                </a:lnTo>
                <a:lnTo>
                  <a:pt x="1142873" y="885126"/>
                </a:lnTo>
                <a:lnTo>
                  <a:pt x="562013" y="885126"/>
                </a:lnTo>
                <a:lnTo>
                  <a:pt x="562013" y="837349"/>
                </a:lnTo>
                <a:lnTo>
                  <a:pt x="1142873" y="837349"/>
                </a:lnTo>
                <a:lnTo>
                  <a:pt x="1142873" y="739305"/>
                </a:lnTo>
                <a:lnTo>
                  <a:pt x="562013" y="739305"/>
                </a:lnTo>
                <a:lnTo>
                  <a:pt x="562013" y="692772"/>
                </a:lnTo>
                <a:lnTo>
                  <a:pt x="1142873" y="692772"/>
                </a:lnTo>
                <a:lnTo>
                  <a:pt x="1142873" y="580872"/>
                </a:lnTo>
                <a:close/>
              </a:path>
              <a:path w="1213485" h="1196975">
                <a:moveTo>
                  <a:pt x="1142873" y="988250"/>
                </a:moveTo>
                <a:lnTo>
                  <a:pt x="956805" y="988250"/>
                </a:lnTo>
                <a:lnTo>
                  <a:pt x="956137" y="1015923"/>
                </a:lnTo>
                <a:lnTo>
                  <a:pt x="951461" y="1031459"/>
                </a:lnTo>
                <a:lnTo>
                  <a:pt x="938770" y="1038274"/>
                </a:lnTo>
                <a:lnTo>
                  <a:pt x="914057" y="1039787"/>
                </a:lnTo>
                <a:lnTo>
                  <a:pt x="765695" y="1039787"/>
                </a:lnTo>
                <a:lnTo>
                  <a:pt x="797128" y="1196949"/>
                </a:lnTo>
                <a:lnTo>
                  <a:pt x="1018400" y="1196949"/>
                </a:lnTo>
                <a:lnTo>
                  <a:pt x="1074448" y="1188934"/>
                </a:lnTo>
                <a:lnTo>
                  <a:pt x="1113169" y="1165831"/>
                </a:lnTo>
                <a:lnTo>
                  <a:pt x="1135623" y="1129055"/>
                </a:lnTo>
                <a:lnTo>
                  <a:pt x="1142873" y="1080020"/>
                </a:lnTo>
                <a:lnTo>
                  <a:pt x="1142873" y="988250"/>
                </a:lnTo>
                <a:close/>
              </a:path>
              <a:path w="1213485" h="1196975">
                <a:moveTo>
                  <a:pt x="1142873" y="837349"/>
                </a:moveTo>
                <a:lnTo>
                  <a:pt x="956805" y="837349"/>
                </a:lnTo>
                <a:lnTo>
                  <a:pt x="956805" y="885126"/>
                </a:lnTo>
                <a:lnTo>
                  <a:pt x="1142873" y="885126"/>
                </a:lnTo>
                <a:lnTo>
                  <a:pt x="1142873" y="837349"/>
                </a:lnTo>
                <a:close/>
              </a:path>
              <a:path w="1213485" h="1196975">
                <a:moveTo>
                  <a:pt x="1142873" y="692772"/>
                </a:moveTo>
                <a:lnTo>
                  <a:pt x="956805" y="692772"/>
                </a:lnTo>
                <a:lnTo>
                  <a:pt x="956805" y="739305"/>
                </a:lnTo>
                <a:lnTo>
                  <a:pt x="1142873" y="739305"/>
                </a:lnTo>
                <a:lnTo>
                  <a:pt x="1142873" y="692772"/>
                </a:lnTo>
                <a:close/>
              </a:path>
              <a:path w="1213485" h="1196975">
                <a:moveTo>
                  <a:pt x="106870" y="319366"/>
                </a:moveTo>
                <a:lnTo>
                  <a:pt x="6286" y="465213"/>
                </a:lnTo>
                <a:lnTo>
                  <a:pt x="58419" y="494176"/>
                </a:lnTo>
                <a:lnTo>
                  <a:pt x="104396" y="524049"/>
                </a:lnTo>
                <a:lnTo>
                  <a:pt x="143794" y="553017"/>
                </a:lnTo>
                <a:lnTo>
                  <a:pt x="176192" y="579268"/>
                </a:lnTo>
                <a:lnTo>
                  <a:pt x="201168" y="600989"/>
                </a:lnTo>
                <a:lnTo>
                  <a:pt x="304266" y="442569"/>
                </a:lnTo>
                <a:lnTo>
                  <a:pt x="270581" y="417448"/>
                </a:lnTo>
                <a:lnTo>
                  <a:pt x="228808" y="389427"/>
                </a:lnTo>
                <a:lnTo>
                  <a:pt x="184139" y="361646"/>
                </a:lnTo>
                <a:lnTo>
                  <a:pt x="141763" y="337245"/>
                </a:lnTo>
                <a:lnTo>
                  <a:pt x="106870" y="319366"/>
                </a:lnTo>
                <a:close/>
              </a:path>
              <a:path w="1213485" h="1196975">
                <a:moveTo>
                  <a:pt x="1213281" y="401091"/>
                </a:moveTo>
                <a:lnTo>
                  <a:pt x="310553" y="401091"/>
                </a:lnTo>
                <a:lnTo>
                  <a:pt x="310553" y="541909"/>
                </a:lnTo>
                <a:lnTo>
                  <a:pt x="1213281" y="541909"/>
                </a:lnTo>
                <a:lnTo>
                  <a:pt x="1213281" y="401091"/>
                </a:lnTo>
                <a:close/>
              </a:path>
              <a:path w="1213485" h="1196975">
                <a:moveTo>
                  <a:pt x="854963" y="354558"/>
                </a:moveTo>
                <a:lnTo>
                  <a:pt x="671398" y="354558"/>
                </a:lnTo>
                <a:lnTo>
                  <a:pt x="671398" y="401091"/>
                </a:lnTo>
                <a:lnTo>
                  <a:pt x="854963" y="401091"/>
                </a:lnTo>
                <a:lnTo>
                  <a:pt x="854963" y="354558"/>
                </a:lnTo>
                <a:close/>
              </a:path>
              <a:path w="1213485" h="1196975">
                <a:moveTo>
                  <a:pt x="1160475" y="248970"/>
                </a:moveTo>
                <a:lnTo>
                  <a:pt x="375932" y="248970"/>
                </a:lnTo>
                <a:lnTo>
                  <a:pt x="375932" y="354558"/>
                </a:lnTo>
                <a:lnTo>
                  <a:pt x="1160475" y="354558"/>
                </a:lnTo>
                <a:lnTo>
                  <a:pt x="1160475" y="248970"/>
                </a:lnTo>
                <a:close/>
              </a:path>
              <a:path w="1213485" h="1196975">
                <a:moveTo>
                  <a:pt x="128244" y="0"/>
                </a:moveTo>
                <a:lnTo>
                  <a:pt x="28917" y="143344"/>
                </a:lnTo>
                <a:lnTo>
                  <a:pt x="71907" y="165054"/>
                </a:lnTo>
                <a:lnTo>
                  <a:pt x="116949" y="192138"/>
                </a:lnTo>
                <a:lnTo>
                  <a:pt x="160361" y="221818"/>
                </a:lnTo>
                <a:lnTo>
                  <a:pt x="198462" y="251319"/>
                </a:lnTo>
                <a:lnTo>
                  <a:pt x="227571" y="277863"/>
                </a:lnTo>
                <a:lnTo>
                  <a:pt x="336956" y="124472"/>
                </a:lnTo>
                <a:lnTo>
                  <a:pt x="300283" y="96809"/>
                </a:lnTo>
                <a:lnTo>
                  <a:pt x="258420" y="69083"/>
                </a:lnTo>
                <a:lnTo>
                  <a:pt x="214022" y="42742"/>
                </a:lnTo>
                <a:lnTo>
                  <a:pt x="169745" y="19232"/>
                </a:lnTo>
                <a:lnTo>
                  <a:pt x="128244" y="0"/>
                </a:lnTo>
                <a:close/>
              </a:path>
              <a:path w="1213485" h="1196975">
                <a:moveTo>
                  <a:pt x="854963" y="203695"/>
                </a:moveTo>
                <a:lnTo>
                  <a:pt x="671398" y="203695"/>
                </a:lnTo>
                <a:lnTo>
                  <a:pt x="671398" y="248970"/>
                </a:lnTo>
                <a:lnTo>
                  <a:pt x="854963" y="248970"/>
                </a:lnTo>
                <a:lnTo>
                  <a:pt x="854963" y="203695"/>
                </a:lnTo>
                <a:close/>
              </a:path>
              <a:path w="1213485" h="1196975">
                <a:moveTo>
                  <a:pt x="1188148" y="72923"/>
                </a:moveTo>
                <a:lnTo>
                  <a:pt x="344500" y="72923"/>
                </a:lnTo>
                <a:lnTo>
                  <a:pt x="344500" y="203695"/>
                </a:lnTo>
                <a:lnTo>
                  <a:pt x="1188148" y="203695"/>
                </a:lnTo>
                <a:lnTo>
                  <a:pt x="1188148" y="72923"/>
                </a:lnTo>
                <a:close/>
              </a:path>
              <a:path w="1213485" h="1196975">
                <a:moveTo>
                  <a:pt x="854963" y="6299"/>
                </a:moveTo>
                <a:lnTo>
                  <a:pt x="671398" y="6299"/>
                </a:lnTo>
                <a:lnTo>
                  <a:pt x="671398" y="72923"/>
                </a:lnTo>
                <a:lnTo>
                  <a:pt x="854963" y="72923"/>
                </a:lnTo>
                <a:lnTo>
                  <a:pt x="854963" y="6299"/>
                </a:lnTo>
                <a:close/>
              </a:path>
              <a:path w="1213485" h="1196975">
                <a:moveTo>
                  <a:pt x="176021" y="646264"/>
                </a:moveTo>
                <a:lnTo>
                  <a:pt x="154070" y="712659"/>
                </a:lnTo>
                <a:lnTo>
                  <a:pt x="132429" y="771967"/>
                </a:lnTo>
                <a:lnTo>
                  <a:pt x="110934" y="825118"/>
                </a:lnTo>
                <a:lnTo>
                  <a:pt x="89367" y="873156"/>
                </a:lnTo>
                <a:lnTo>
                  <a:pt x="67739" y="916658"/>
                </a:lnTo>
                <a:lnTo>
                  <a:pt x="45714" y="956903"/>
                </a:lnTo>
                <a:lnTo>
                  <a:pt x="23188" y="994703"/>
                </a:lnTo>
                <a:lnTo>
                  <a:pt x="0" y="1030986"/>
                </a:lnTo>
                <a:lnTo>
                  <a:pt x="139560" y="1194447"/>
                </a:lnTo>
                <a:lnTo>
                  <a:pt x="171520" y="1138449"/>
                </a:lnTo>
                <a:lnTo>
                  <a:pt x="200313" y="1082054"/>
                </a:lnTo>
                <a:lnTo>
                  <a:pt x="226012" y="1026293"/>
                </a:lnTo>
                <a:lnTo>
                  <a:pt x="248693" y="972201"/>
                </a:lnTo>
                <a:lnTo>
                  <a:pt x="268433" y="920811"/>
                </a:lnTo>
                <a:lnTo>
                  <a:pt x="285345" y="873039"/>
                </a:lnTo>
                <a:lnTo>
                  <a:pt x="299388" y="830269"/>
                </a:lnTo>
                <a:lnTo>
                  <a:pt x="310754" y="793184"/>
                </a:lnTo>
                <a:lnTo>
                  <a:pt x="325640" y="740549"/>
                </a:lnTo>
                <a:lnTo>
                  <a:pt x="176021" y="6462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1703" y="1876819"/>
            <a:ext cx="1217295" cy="1195070"/>
          </a:xfrm>
          <a:custGeom>
            <a:avLst/>
            <a:gdLst/>
            <a:ahLst/>
            <a:cxnLst/>
            <a:rect l="l" t="t" r="r" b="b"/>
            <a:pathLst>
              <a:path w="1217295" h="1195070">
                <a:moveTo>
                  <a:pt x="598766" y="1019670"/>
                </a:moveTo>
                <a:lnTo>
                  <a:pt x="289179" y="1019670"/>
                </a:lnTo>
                <a:lnTo>
                  <a:pt x="289179" y="1194447"/>
                </a:lnTo>
                <a:lnTo>
                  <a:pt x="446341" y="1194447"/>
                </a:lnTo>
                <a:lnTo>
                  <a:pt x="446341" y="1082522"/>
                </a:lnTo>
                <a:lnTo>
                  <a:pt x="572847" y="1082522"/>
                </a:lnTo>
                <a:lnTo>
                  <a:pt x="581801" y="1063207"/>
                </a:lnTo>
                <a:lnTo>
                  <a:pt x="598766" y="1019670"/>
                </a:lnTo>
                <a:close/>
              </a:path>
              <a:path w="1217295" h="1195070">
                <a:moveTo>
                  <a:pt x="797128" y="880122"/>
                </a:moveTo>
                <a:lnTo>
                  <a:pt x="638708" y="880122"/>
                </a:lnTo>
                <a:lnTo>
                  <a:pt x="638708" y="1082522"/>
                </a:lnTo>
                <a:lnTo>
                  <a:pt x="642401" y="1117280"/>
                </a:lnTo>
                <a:lnTo>
                  <a:pt x="655994" y="1148378"/>
                </a:lnTo>
                <a:lnTo>
                  <a:pt x="683258" y="1170751"/>
                </a:lnTo>
                <a:lnTo>
                  <a:pt x="727964" y="1179334"/>
                </a:lnTo>
                <a:lnTo>
                  <a:pt x="911529" y="1179334"/>
                </a:lnTo>
                <a:lnTo>
                  <a:pt x="960399" y="1165606"/>
                </a:lnTo>
                <a:lnTo>
                  <a:pt x="993152" y="1131058"/>
                </a:lnTo>
                <a:lnTo>
                  <a:pt x="1013289" y="1085646"/>
                </a:lnTo>
                <a:lnTo>
                  <a:pt x="1024310" y="1039326"/>
                </a:lnTo>
                <a:lnTo>
                  <a:pt x="1027161" y="1019670"/>
                </a:lnTo>
                <a:lnTo>
                  <a:pt x="824776" y="1019670"/>
                </a:lnTo>
                <a:lnTo>
                  <a:pt x="808792" y="1017646"/>
                </a:lnTo>
                <a:lnTo>
                  <a:pt x="800584" y="1011969"/>
                </a:lnTo>
                <a:lnTo>
                  <a:pt x="797560" y="1003227"/>
                </a:lnTo>
                <a:lnTo>
                  <a:pt x="797128" y="992009"/>
                </a:lnTo>
                <a:lnTo>
                  <a:pt x="797128" y="880122"/>
                </a:lnTo>
                <a:close/>
              </a:path>
              <a:path w="1217295" h="1195070">
                <a:moveTo>
                  <a:pt x="572847" y="1082522"/>
                </a:moveTo>
                <a:lnTo>
                  <a:pt x="446341" y="1082522"/>
                </a:lnTo>
                <a:lnTo>
                  <a:pt x="538124" y="1149172"/>
                </a:lnTo>
                <a:lnTo>
                  <a:pt x="561552" y="1106886"/>
                </a:lnTo>
                <a:lnTo>
                  <a:pt x="572847" y="1082522"/>
                </a:lnTo>
                <a:close/>
              </a:path>
              <a:path w="1217295" h="1195070">
                <a:moveTo>
                  <a:pt x="1193788" y="1002055"/>
                </a:moveTo>
                <a:lnTo>
                  <a:pt x="1029716" y="1002055"/>
                </a:lnTo>
                <a:lnTo>
                  <a:pt x="1040874" y="1040471"/>
                </a:lnTo>
                <a:lnTo>
                  <a:pt x="1050148" y="1076409"/>
                </a:lnTo>
                <a:lnTo>
                  <a:pt x="1058010" y="1109749"/>
                </a:lnTo>
                <a:lnTo>
                  <a:pt x="1064933" y="1140371"/>
                </a:lnTo>
                <a:lnTo>
                  <a:pt x="1217053" y="1085049"/>
                </a:lnTo>
                <a:lnTo>
                  <a:pt x="1202641" y="1030739"/>
                </a:lnTo>
                <a:lnTo>
                  <a:pt x="1193788" y="1002055"/>
                </a:lnTo>
                <a:close/>
              </a:path>
              <a:path w="1217295" h="1195070">
                <a:moveTo>
                  <a:pt x="204939" y="206197"/>
                </a:moveTo>
                <a:lnTo>
                  <a:pt x="47777" y="206197"/>
                </a:lnTo>
                <a:lnTo>
                  <a:pt x="47777" y="895197"/>
                </a:lnTo>
                <a:lnTo>
                  <a:pt x="39428" y="896729"/>
                </a:lnTo>
                <a:lnTo>
                  <a:pt x="0" y="902741"/>
                </a:lnTo>
                <a:lnTo>
                  <a:pt x="18859" y="1085049"/>
                </a:lnTo>
                <a:lnTo>
                  <a:pt x="62784" y="1076199"/>
                </a:lnTo>
                <a:lnTo>
                  <a:pt x="110753" y="1065842"/>
                </a:lnTo>
                <a:lnTo>
                  <a:pt x="163790" y="1053371"/>
                </a:lnTo>
                <a:lnTo>
                  <a:pt x="222924" y="1038182"/>
                </a:lnTo>
                <a:lnTo>
                  <a:pt x="289179" y="1019670"/>
                </a:lnTo>
                <a:lnTo>
                  <a:pt x="598766" y="1019670"/>
                </a:lnTo>
                <a:lnTo>
                  <a:pt x="599255" y="1018414"/>
                </a:lnTo>
                <a:lnTo>
                  <a:pt x="608787" y="989507"/>
                </a:lnTo>
                <a:lnTo>
                  <a:pt x="446341" y="989507"/>
                </a:lnTo>
                <a:lnTo>
                  <a:pt x="446341" y="866279"/>
                </a:lnTo>
                <a:lnTo>
                  <a:pt x="204939" y="866279"/>
                </a:lnTo>
                <a:lnTo>
                  <a:pt x="204939" y="739305"/>
                </a:lnTo>
                <a:lnTo>
                  <a:pt x="446341" y="739305"/>
                </a:lnTo>
                <a:lnTo>
                  <a:pt x="446341" y="579615"/>
                </a:lnTo>
                <a:lnTo>
                  <a:pt x="204939" y="579615"/>
                </a:lnTo>
                <a:lnTo>
                  <a:pt x="204939" y="474027"/>
                </a:lnTo>
                <a:lnTo>
                  <a:pt x="446341" y="474027"/>
                </a:lnTo>
                <a:lnTo>
                  <a:pt x="446341" y="314325"/>
                </a:lnTo>
                <a:lnTo>
                  <a:pt x="204939" y="314325"/>
                </a:lnTo>
                <a:lnTo>
                  <a:pt x="204939" y="206197"/>
                </a:lnTo>
                <a:close/>
              </a:path>
              <a:path w="1217295" h="1195070">
                <a:moveTo>
                  <a:pt x="896442" y="919086"/>
                </a:moveTo>
                <a:lnTo>
                  <a:pt x="890923" y="972462"/>
                </a:lnTo>
                <a:lnTo>
                  <a:pt x="884345" y="1002853"/>
                </a:lnTo>
                <a:lnTo>
                  <a:pt x="874700" y="1016507"/>
                </a:lnTo>
                <a:lnTo>
                  <a:pt x="859980" y="1019670"/>
                </a:lnTo>
                <a:lnTo>
                  <a:pt x="1027161" y="1019670"/>
                </a:lnTo>
                <a:lnTo>
                  <a:pt x="1029716" y="1002055"/>
                </a:lnTo>
                <a:lnTo>
                  <a:pt x="1193788" y="1002055"/>
                </a:lnTo>
                <a:lnTo>
                  <a:pt x="1185155" y="974084"/>
                </a:lnTo>
                <a:lnTo>
                  <a:pt x="1174702" y="944245"/>
                </a:lnTo>
                <a:lnTo>
                  <a:pt x="1010856" y="944245"/>
                </a:lnTo>
                <a:lnTo>
                  <a:pt x="896442" y="919086"/>
                </a:lnTo>
                <a:close/>
              </a:path>
              <a:path w="1217295" h="1195070">
                <a:moveTo>
                  <a:pt x="509206" y="793356"/>
                </a:moveTo>
                <a:lnTo>
                  <a:pt x="502035" y="827900"/>
                </a:lnTo>
                <a:lnTo>
                  <a:pt x="490504" y="872577"/>
                </a:lnTo>
                <a:lnTo>
                  <a:pt x="472607" y="926681"/>
                </a:lnTo>
                <a:lnTo>
                  <a:pt x="446341" y="989507"/>
                </a:lnTo>
                <a:lnTo>
                  <a:pt x="608787" y="989507"/>
                </a:lnTo>
                <a:lnTo>
                  <a:pt x="614301" y="972784"/>
                </a:lnTo>
                <a:lnTo>
                  <a:pt x="627324" y="926594"/>
                </a:lnTo>
                <a:lnTo>
                  <a:pt x="638708" y="880122"/>
                </a:lnTo>
                <a:lnTo>
                  <a:pt x="797128" y="880122"/>
                </a:lnTo>
                <a:lnTo>
                  <a:pt x="797128" y="839889"/>
                </a:lnTo>
                <a:lnTo>
                  <a:pt x="638708" y="839889"/>
                </a:lnTo>
                <a:lnTo>
                  <a:pt x="509206" y="793356"/>
                </a:lnTo>
                <a:close/>
              </a:path>
              <a:path w="1217295" h="1195070">
                <a:moveTo>
                  <a:pt x="1102639" y="782040"/>
                </a:moveTo>
                <a:lnTo>
                  <a:pt x="961821" y="833589"/>
                </a:lnTo>
                <a:lnTo>
                  <a:pt x="972489" y="854939"/>
                </a:lnTo>
                <a:lnTo>
                  <a:pt x="983981" y="879006"/>
                </a:lnTo>
                <a:lnTo>
                  <a:pt x="996652" y="908029"/>
                </a:lnTo>
                <a:lnTo>
                  <a:pt x="1010856" y="944245"/>
                </a:lnTo>
                <a:lnTo>
                  <a:pt x="1174702" y="944245"/>
                </a:lnTo>
                <a:lnTo>
                  <a:pt x="1165504" y="917986"/>
                </a:lnTo>
                <a:lnTo>
                  <a:pt x="1144595" y="865345"/>
                </a:lnTo>
                <a:lnTo>
                  <a:pt x="1123338" y="819063"/>
                </a:lnTo>
                <a:lnTo>
                  <a:pt x="1102639" y="782040"/>
                </a:lnTo>
                <a:close/>
              </a:path>
              <a:path w="1217295" h="1195070">
                <a:moveTo>
                  <a:pt x="916450" y="831075"/>
                </a:moveTo>
                <a:lnTo>
                  <a:pt x="797128" y="831075"/>
                </a:lnTo>
                <a:lnTo>
                  <a:pt x="823879" y="848895"/>
                </a:lnTo>
                <a:lnTo>
                  <a:pt x="842384" y="862353"/>
                </a:lnTo>
                <a:lnTo>
                  <a:pt x="856174" y="873685"/>
                </a:lnTo>
                <a:lnTo>
                  <a:pt x="868781" y="885126"/>
                </a:lnTo>
                <a:lnTo>
                  <a:pt x="916450" y="831075"/>
                </a:lnTo>
                <a:close/>
              </a:path>
              <a:path w="1217295" h="1195070">
                <a:moveTo>
                  <a:pt x="446341" y="739305"/>
                </a:moveTo>
                <a:lnTo>
                  <a:pt x="289179" y="739305"/>
                </a:lnTo>
                <a:lnTo>
                  <a:pt x="289179" y="847432"/>
                </a:lnTo>
                <a:lnTo>
                  <a:pt x="256960" y="855441"/>
                </a:lnTo>
                <a:lnTo>
                  <a:pt x="234899" y="860329"/>
                </a:lnTo>
                <a:lnTo>
                  <a:pt x="204939" y="866279"/>
                </a:lnTo>
                <a:lnTo>
                  <a:pt x="446341" y="866279"/>
                </a:lnTo>
                <a:lnTo>
                  <a:pt x="446341" y="739305"/>
                </a:lnTo>
                <a:close/>
              </a:path>
              <a:path w="1217295" h="1195070">
                <a:moveTo>
                  <a:pt x="833589" y="685228"/>
                </a:moveTo>
                <a:lnTo>
                  <a:pt x="717905" y="685228"/>
                </a:lnTo>
                <a:lnTo>
                  <a:pt x="658825" y="758151"/>
                </a:lnTo>
                <a:lnTo>
                  <a:pt x="683772" y="769258"/>
                </a:lnTo>
                <a:lnTo>
                  <a:pt x="712254" y="782837"/>
                </a:lnTo>
                <a:lnTo>
                  <a:pt x="745450" y="800421"/>
                </a:lnTo>
                <a:lnTo>
                  <a:pt x="784542" y="823544"/>
                </a:lnTo>
                <a:lnTo>
                  <a:pt x="638708" y="823544"/>
                </a:lnTo>
                <a:lnTo>
                  <a:pt x="638708" y="839889"/>
                </a:lnTo>
                <a:lnTo>
                  <a:pt x="797128" y="839889"/>
                </a:lnTo>
                <a:lnTo>
                  <a:pt x="797128" y="831075"/>
                </a:lnTo>
                <a:lnTo>
                  <a:pt x="916450" y="831075"/>
                </a:lnTo>
                <a:lnTo>
                  <a:pt x="971880" y="768223"/>
                </a:lnTo>
                <a:lnTo>
                  <a:pt x="948150" y="751359"/>
                </a:lnTo>
                <a:lnTo>
                  <a:pt x="920651" y="733321"/>
                </a:lnTo>
                <a:lnTo>
                  <a:pt x="884194" y="711985"/>
                </a:lnTo>
                <a:lnTo>
                  <a:pt x="833589" y="685228"/>
                </a:lnTo>
                <a:close/>
              </a:path>
              <a:path w="1217295" h="1195070">
                <a:moveTo>
                  <a:pt x="1166761" y="284162"/>
                </a:moveTo>
                <a:lnTo>
                  <a:pt x="497890" y="284162"/>
                </a:lnTo>
                <a:lnTo>
                  <a:pt x="497890" y="685228"/>
                </a:lnTo>
                <a:lnTo>
                  <a:pt x="1166761" y="685228"/>
                </a:lnTo>
                <a:lnTo>
                  <a:pt x="1166761" y="543153"/>
                </a:lnTo>
                <a:lnTo>
                  <a:pt x="631164" y="543153"/>
                </a:lnTo>
                <a:lnTo>
                  <a:pt x="631164" y="417449"/>
                </a:lnTo>
                <a:lnTo>
                  <a:pt x="1166761" y="417449"/>
                </a:lnTo>
                <a:lnTo>
                  <a:pt x="1166761" y="284162"/>
                </a:lnTo>
                <a:close/>
              </a:path>
              <a:path w="1217295" h="1195070">
                <a:moveTo>
                  <a:pt x="446341" y="474027"/>
                </a:moveTo>
                <a:lnTo>
                  <a:pt x="289178" y="474027"/>
                </a:lnTo>
                <a:lnTo>
                  <a:pt x="289178" y="579615"/>
                </a:lnTo>
                <a:lnTo>
                  <a:pt x="446341" y="579615"/>
                </a:lnTo>
                <a:lnTo>
                  <a:pt x="446341" y="474027"/>
                </a:lnTo>
                <a:close/>
              </a:path>
              <a:path w="1217295" h="1195070">
                <a:moveTo>
                  <a:pt x="800900" y="417449"/>
                </a:moveTo>
                <a:lnTo>
                  <a:pt x="689000" y="417449"/>
                </a:lnTo>
                <a:lnTo>
                  <a:pt x="689000" y="543153"/>
                </a:lnTo>
                <a:lnTo>
                  <a:pt x="800900" y="543153"/>
                </a:lnTo>
                <a:lnTo>
                  <a:pt x="800900" y="417449"/>
                </a:lnTo>
                <a:close/>
              </a:path>
              <a:path w="1217295" h="1195070">
                <a:moveTo>
                  <a:pt x="969365" y="417449"/>
                </a:moveTo>
                <a:lnTo>
                  <a:pt x="859993" y="417449"/>
                </a:lnTo>
                <a:lnTo>
                  <a:pt x="859993" y="543153"/>
                </a:lnTo>
                <a:lnTo>
                  <a:pt x="969365" y="543153"/>
                </a:lnTo>
                <a:lnTo>
                  <a:pt x="969365" y="417449"/>
                </a:lnTo>
                <a:close/>
              </a:path>
              <a:path w="1217295" h="1195070">
                <a:moveTo>
                  <a:pt x="1166761" y="417449"/>
                </a:moveTo>
                <a:lnTo>
                  <a:pt x="1033487" y="417449"/>
                </a:lnTo>
                <a:lnTo>
                  <a:pt x="1033487" y="543153"/>
                </a:lnTo>
                <a:lnTo>
                  <a:pt x="1166761" y="543153"/>
                </a:lnTo>
                <a:lnTo>
                  <a:pt x="1166761" y="417449"/>
                </a:lnTo>
                <a:close/>
              </a:path>
              <a:path w="1217295" h="1195070">
                <a:moveTo>
                  <a:pt x="446341" y="206197"/>
                </a:moveTo>
                <a:lnTo>
                  <a:pt x="289178" y="206197"/>
                </a:lnTo>
                <a:lnTo>
                  <a:pt x="289178" y="314325"/>
                </a:lnTo>
                <a:lnTo>
                  <a:pt x="446341" y="314325"/>
                </a:lnTo>
                <a:lnTo>
                  <a:pt x="446341" y="206197"/>
                </a:lnTo>
                <a:close/>
              </a:path>
              <a:path w="1217295" h="1195070">
                <a:moveTo>
                  <a:pt x="921588" y="230085"/>
                </a:moveTo>
                <a:lnTo>
                  <a:pt x="745578" y="230085"/>
                </a:lnTo>
                <a:lnTo>
                  <a:pt x="745578" y="284162"/>
                </a:lnTo>
                <a:lnTo>
                  <a:pt x="921588" y="284162"/>
                </a:lnTo>
                <a:lnTo>
                  <a:pt x="921588" y="230085"/>
                </a:lnTo>
                <a:close/>
              </a:path>
              <a:path w="1217295" h="1195070">
                <a:moveTo>
                  <a:pt x="486575" y="32689"/>
                </a:moveTo>
                <a:lnTo>
                  <a:pt x="7543" y="32689"/>
                </a:lnTo>
                <a:lnTo>
                  <a:pt x="7543" y="206197"/>
                </a:lnTo>
                <a:lnTo>
                  <a:pt x="484060" y="206197"/>
                </a:lnTo>
                <a:lnTo>
                  <a:pt x="484060" y="230085"/>
                </a:lnTo>
                <a:lnTo>
                  <a:pt x="1201966" y="230085"/>
                </a:lnTo>
                <a:lnTo>
                  <a:pt x="1201966" y="74193"/>
                </a:lnTo>
                <a:lnTo>
                  <a:pt x="486575" y="74193"/>
                </a:lnTo>
                <a:lnTo>
                  <a:pt x="486575" y="32689"/>
                </a:lnTo>
                <a:close/>
              </a:path>
              <a:path w="1217295" h="1195070">
                <a:moveTo>
                  <a:pt x="921588" y="0"/>
                </a:moveTo>
                <a:lnTo>
                  <a:pt x="745578" y="0"/>
                </a:lnTo>
                <a:lnTo>
                  <a:pt x="745578" y="74193"/>
                </a:lnTo>
                <a:lnTo>
                  <a:pt x="921588" y="74193"/>
                </a:lnTo>
                <a:lnTo>
                  <a:pt x="9215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7870" y="3232277"/>
            <a:ext cx="1110615" cy="1110615"/>
          </a:xfrm>
          <a:custGeom>
            <a:avLst/>
            <a:gdLst/>
            <a:ahLst/>
            <a:cxnLst/>
            <a:rect l="l" t="t" r="r" b="b"/>
            <a:pathLst>
              <a:path w="1110614" h="1110614">
                <a:moveTo>
                  <a:pt x="1057630" y="540639"/>
                </a:moveTo>
                <a:lnTo>
                  <a:pt x="770712" y="540639"/>
                </a:lnTo>
                <a:lnTo>
                  <a:pt x="830567" y="568695"/>
                </a:lnTo>
                <a:lnTo>
                  <a:pt x="870690" y="603355"/>
                </a:lnTo>
                <a:lnTo>
                  <a:pt x="895027" y="640113"/>
                </a:lnTo>
                <a:lnTo>
                  <a:pt x="907525" y="674463"/>
                </a:lnTo>
                <a:lnTo>
                  <a:pt x="912129" y="701899"/>
                </a:lnTo>
                <a:lnTo>
                  <a:pt x="912787" y="717918"/>
                </a:lnTo>
                <a:lnTo>
                  <a:pt x="904752" y="771128"/>
                </a:lnTo>
                <a:lnTo>
                  <a:pt x="882454" y="818327"/>
                </a:lnTo>
                <a:lnTo>
                  <a:pt x="848605" y="857750"/>
                </a:lnTo>
                <a:lnTo>
                  <a:pt x="805916" y="887628"/>
                </a:lnTo>
                <a:lnTo>
                  <a:pt x="765813" y="906362"/>
                </a:lnTo>
                <a:lnTo>
                  <a:pt x="725891" y="918573"/>
                </a:lnTo>
                <a:lnTo>
                  <a:pt x="679995" y="926195"/>
                </a:lnTo>
                <a:lnTo>
                  <a:pt x="621968" y="931162"/>
                </a:lnTo>
                <a:lnTo>
                  <a:pt x="545655" y="935405"/>
                </a:lnTo>
                <a:lnTo>
                  <a:pt x="602234" y="1110183"/>
                </a:lnTo>
                <a:lnTo>
                  <a:pt x="654837" y="1106340"/>
                </a:lnTo>
                <a:lnTo>
                  <a:pt x="723188" y="1098130"/>
                </a:lnTo>
                <a:lnTo>
                  <a:pt x="761273" y="1091447"/>
                </a:lnTo>
                <a:lnTo>
                  <a:pt x="800900" y="1082544"/>
                </a:lnTo>
                <a:lnTo>
                  <a:pt x="841269" y="1071044"/>
                </a:lnTo>
                <a:lnTo>
                  <a:pt x="881584" y="1056571"/>
                </a:lnTo>
                <a:lnTo>
                  <a:pt x="921045" y="1038749"/>
                </a:lnTo>
                <a:lnTo>
                  <a:pt x="958853" y="1017202"/>
                </a:lnTo>
                <a:lnTo>
                  <a:pt x="994211" y="991553"/>
                </a:lnTo>
                <a:lnTo>
                  <a:pt x="1026320" y="961427"/>
                </a:lnTo>
                <a:lnTo>
                  <a:pt x="1054381" y="926447"/>
                </a:lnTo>
                <a:lnTo>
                  <a:pt x="1077597" y="886238"/>
                </a:lnTo>
                <a:lnTo>
                  <a:pt x="1095168" y="840421"/>
                </a:lnTo>
                <a:lnTo>
                  <a:pt x="1106296" y="788623"/>
                </a:lnTo>
                <a:lnTo>
                  <a:pt x="1110183" y="730465"/>
                </a:lnTo>
                <a:lnTo>
                  <a:pt x="1107486" y="682526"/>
                </a:lnTo>
                <a:lnTo>
                  <a:pt x="1099536" y="637786"/>
                </a:lnTo>
                <a:lnTo>
                  <a:pt x="1086545" y="596264"/>
                </a:lnTo>
                <a:lnTo>
                  <a:pt x="1068727" y="557973"/>
                </a:lnTo>
                <a:lnTo>
                  <a:pt x="1057630" y="540639"/>
                </a:lnTo>
                <a:close/>
              </a:path>
              <a:path w="1110614" h="1110614">
                <a:moveTo>
                  <a:pt x="486562" y="281635"/>
                </a:moveTo>
                <a:lnTo>
                  <a:pt x="291680" y="281635"/>
                </a:lnTo>
                <a:lnTo>
                  <a:pt x="291720" y="304535"/>
                </a:lnTo>
                <a:lnTo>
                  <a:pt x="291995" y="332862"/>
                </a:lnTo>
                <a:lnTo>
                  <a:pt x="292741" y="368258"/>
                </a:lnTo>
                <a:lnTo>
                  <a:pt x="294195" y="412369"/>
                </a:lnTo>
                <a:lnTo>
                  <a:pt x="257304" y="429979"/>
                </a:lnTo>
                <a:lnTo>
                  <a:pt x="219892" y="451232"/>
                </a:lnTo>
                <a:lnTo>
                  <a:pt x="182809" y="476096"/>
                </a:lnTo>
                <a:lnTo>
                  <a:pt x="146905" y="504536"/>
                </a:lnTo>
                <a:lnTo>
                  <a:pt x="113030" y="536517"/>
                </a:lnTo>
                <a:lnTo>
                  <a:pt x="82035" y="572007"/>
                </a:lnTo>
                <a:lnTo>
                  <a:pt x="54769" y="610971"/>
                </a:lnTo>
                <a:lnTo>
                  <a:pt x="32082" y="653374"/>
                </a:lnTo>
                <a:lnTo>
                  <a:pt x="14825" y="699184"/>
                </a:lnTo>
                <a:lnTo>
                  <a:pt x="3848" y="748367"/>
                </a:lnTo>
                <a:lnTo>
                  <a:pt x="0" y="800887"/>
                </a:lnTo>
                <a:lnTo>
                  <a:pt x="1124" y="829538"/>
                </a:lnTo>
                <a:lnTo>
                  <a:pt x="14432" y="898866"/>
                </a:lnTo>
                <a:lnTo>
                  <a:pt x="29493" y="935218"/>
                </a:lnTo>
                <a:lnTo>
                  <a:pt x="52078" y="969811"/>
                </a:lnTo>
                <a:lnTo>
                  <a:pt x="83624" y="1000481"/>
                </a:lnTo>
                <a:lnTo>
                  <a:pt x="125570" y="1025066"/>
                </a:lnTo>
                <a:lnTo>
                  <a:pt x="179355" y="1041404"/>
                </a:lnTo>
                <a:lnTo>
                  <a:pt x="246418" y="1047330"/>
                </a:lnTo>
                <a:lnTo>
                  <a:pt x="294159" y="1043905"/>
                </a:lnTo>
                <a:lnTo>
                  <a:pt x="340627" y="1034015"/>
                </a:lnTo>
                <a:lnTo>
                  <a:pt x="385665" y="1018238"/>
                </a:lnTo>
                <a:lnTo>
                  <a:pt x="429119" y="997153"/>
                </a:lnTo>
                <a:lnTo>
                  <a:pt x="470835" y="971338"/>
                </a:lnTo>
                <a:lnTo>
                  <a:pt x="510657" y="941372"/>
                </a:lnTo>
                <a:lnTo>
                  <a:pt x="548431" y="907832"/>
                </a:lnTo>
                <a:lnTo>
                  <a:pt x="579109" y="876325"/>
                </a:lnTo>
                <a:lnTo>
                  <a:pt x="271564" y="876325"/>
                </a:lnTo>
                <a:lnTo>
                  <a:pt x="223000" y="864106"/>
                </a:lnTo>
                <a:lnTo>
                  <a:pt x="197069" y="836091"/>
                </a:lnTo>
                <a:lnTo>
                  <a:pt x="186696" y="805248"/>
                </a:lnTo>
                <a:lnTo>
                  <a:pt x="184810" y="784542"/>
                </a:lnTo>
                <a:lnTo>
                  <a:pt x="194969" y="727144"/>
                </a:lnTo>
                <a:lnTo>
                  <a:pt x="220215" y="678975"/>
                </a:lnTo>
                <a:lnTo>
                  <a:pt x="252704" y="640519"/>
                </a:lnTo>
                <a:lnTo>
                  <a:pt x="284589" y="612263"/>
                </a:lnTo>
                <a:lnTo>
                  <a:pt x="308025" y="594690"/>
                </a:lnTo>
                <a:lnTo>
                  <a:pt x="494238" y="594690"/>
                </a:lnTo>
                <a:lnTo>
                  <a:pt x="492060" y="568695"/>
                </a:lnTo>
                <a:lnTo>
                  <a:pt x="489077" y="521766"/>
                </a:lnTo>
                <a:lnTo>
                  <a:pt x="525401" y="516691"/>
                </a:lnTo>
                <a:lnTo>
                  <a:pt x="556185" y="514213"/>
                </a:lnTo>
                <a:lnTo>
                  <a:pt x="582961" y="513626"/>
                </a:lnTo>
                <a:lnTo>
                  <a:pt x="1038436" y="513626"/>
                </a:lnTo>
                <a:lnTo>
                  <a:pt x="1019456" y="491150"/>
                </a:lnTo>
                <a:lnTo>
                  <a:pt x="988428" y="462649"/>
                </a:lnTo>
                <a:lnTo>
                  <a:pt x="953421" y="437443"/>
                </a:lnTo>
                <a:lnTo>
                  <a:pt x="914647" y="415547"/>
                </a:lnTo>
                <a:lnTo>
                  <a:pt x="872320" y="396977"/>
                </a:lnTo>
                <a:lnTo>
                  <a:pt x="826651" y="381748"/>
                </a:lnTo>
                <a:lnTo>
                  <a:pt x="777853" y="369876"/>
                </a:lnTo>
                <a:lnTo>
                  <a:pt x="730476" y="362089"/>
                </a:lnTo>
                <a:lnTo>
                  <a:pt x="485305" y="362089"/>
                </a:lnTo>
                <a:lnTo>
                  <a:pt x="485386" y="332862"/>
                </a:lnTo>
                <a:lnTo>
                  <a:pt x="485462" y="321386"/>
                </a:lnTo>
                <a:lnTo>
                  <a:pt x="485835" y="300742"/>
                </a:lnTo>
                <a:lnTo>
                  <a:pt x="486562" y="281635"/>
                </a:lnTo>
                <a:close/>
              </a:path>
              <a:path w="1110614" h="1110614">
                <a:moveTo>
                  <a:pt x="494238" y="594690"/>
                </a:moveTo>
                <a:lnTo>
                  <a:pt x="308025" y="594690"/>
                </a:lnTo>
                <a:lnTo>
                  <a:pt x="317390" y="663479"/>
                </a:lnTo>
                <a:lnTo>
                  <a:pt x="327418" y="721648"/>
                </a:lnTo>
                <a:lnTo>
                  <a:pt x="338220" y="771128"/>
                </a:lnTo>
                <a:lnTo>
                  <a:pt x="349707" y="813124"/>
                </a:lnTo>
                <a:lnTo>
                  <a:pt x="362089" y="849934"/>
                </a:lnTo>
                <a:lnTo>
                  <a:pt x="331678" y="864656"/>
                </a:lnTo>
                <a:lnTo>
                  <a:pt x="305511" y="872550"/>
                </a:lnTo>
                <a:lnTo>
                  <a:pt x="285001" y="875734"/>
                </a:lnTo>
                <a:lnTo>
                  <a:pt x="271564" y="876325"/>
                </a:lnTo>
                <a:lnTo>
                  <a:pt x="579109" y="876325"/>
                </a:lnTo>
                <a:lnTo>
                  <a:pt x="617217" y="832349"/>
                </a:lnTo>
                <a:lnTo>
                  <a:pt x="647919" y="791562"/>
                </a:lnTo>
                <a:lnTo>
                  <a:pt x="675954" y="749515"/>
                </a:lnTo>
                <a:lnTo>
                  <a:pt x="699066" y="710349"/>
                </a:lnTo>
                <a:lnTo>
                  <a:pt x="510451" y="710349"/>
                </a:lnTo>
                <a:lnTo>
                  <a:pt x="501807" y="662679"/>
                </a:lnTo>
                <a:lnTo>
                  <a:pt x="495992" y="615595"/>
                </a:lnTo>
                <a:lnTo>
                  <a:pt x="494238" y="594690"/>
                </a:lnTo>
                <a:close/>
              </a:path>
              <a:path w="1110614" h="1110614">
                <a:moveTo>
                  <a:pt x="1038436" y="513626"/>
                </a:moveTo>
                <a:lnTo>
                  <a:pt x="582961" y="513626"/>
                </a:lnTo>
                <a:lnTo>
                  <a:pt x="607263" y="514223"/>
                </a:lnTo>
                <a:lnTo>
                  <a:pt x="593020" y="555656"/>
                </a:lnTo>
                <a:lnTo>
                  <a:pt x="574416" y="601451"/>
                </a:lnTo>
                <a:lnTo>
                  <a:pt x="548032" y="652663"/>
                </a:lnTo>
                <a:lnTo>
                  <a:pt x="510451" y="710349"/>
                </a:lnTo>
                <a:lnTo>
                  <a:pt x="699066" y="710349"/>
                </a:lnTo>
                <a:lnTo>
                  <a:pt x="723405" y="663958"/>
                </a:lnTo>
                <a:lnTo>
                  <a:pt x="742511" y="621604"/>
                </a:lnTo>
                <a:lnTo>
                  <a:pt x="758331" y="580305"/>
                </a:lnTo>
                <a:lnTo>
                  <a:pt x="770712" y="540639"/>
                </a:lnTo>
                <a:lnTo>
                  <a:pt x="1057630" y="540639"/>
                </a:lnTo>
                <a:lnTo>
                  <a:pt x="1046293" y="522930"/>
                </a:lnTo>
                <a:lnTo>
                  <a:pt x="1038436" y="513626"/>
                </a:lnTo>
                <a:close/>
              </a:path>
              <a:path w="1110614" h="1110614">
                <a:moveTo>
                  <a:pt x="614807" y="354558"/>
                </a:moveTo>
                <a:lnTo>
                  <a:pt x="570880" y="355383"/>
                </a:lnTo>
                <a:lnTo>
                  <a:pt x="534968" y="357385"/>
                </a:lnTo>
                <a:lnTo>
                  <a:pt x="506600" y="359857"/>
                </a:lnTo>
                <a:lnTo>
                  <a:pt x="485305" y="362089"/>
                </a:lnTo>
                <a:lnTo>
                  <a:pt x="730476" y="362089"/>
                </a:lnTo>
                <a:lnTo>
                  <a:pt x="726138" y="361376"/>
                </a:lnTo>
                <a:lnTo>
                  <a:pt x="671718" y="356265"/>
                </a:lnTo>
                <a:lnTo>
                  <a:pt x="614807" y="354558"/>
                </a:lnTo>
                <a:close/>
              </a:path>
              <a:path w="1110614" h="1110614">
                <a:moveTo>
                  <a:pt x="1052334" y="98069"/>
                </a:moveTo>
                <a:lnTo>
                  <a:pt x="47764" y="98069"/>
                </a:lnTo>
                <a:lnTo>
                  <a:pt x="47764" y="281635"/>
                </a:lnTo>
                <a:lnTo>
                  <a:pt x="1052334" y="281635"/>
                </a:lnTo>
                <a:lnTo>
                  <a:pt x="1052334" y="98069"/>
                </a:lnTo>
                <a:close/>
              </a:path>
              <a:path w="1110614" h="1110614">
                <a:moveTo>
                  <a:pt x="495363" y="0"/>
                </a:moveTo>
                <a:lnTo>
                  <a:pt x="292938" y="0"/>
                </a:lnTo>
                <a:lnTo>
                  <a:pt x="292938" y="98069"/>
                </a:lnTo>
                <a:lnTo>
                  <a:pt x="491591" y="98069"/>
                </a:lnTo>
                <a:lnTo>
                  <a:pt x="4953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3031" y="3226003"/>
            <a:ext cx="855344" cy="1128395"/>
          </a:xfrm>
          <a:custGeom>
            <a:avLst/>
            <a:gdLst/>
            <a:ahLst/>
            <a:cxnLst/>
            <a:rect l="l" t="t" r="r" b="b"/>
            <a:pathLst>
              <a:path w="855345" h="1128395">
                <a:moveTo>
                  <a:pt x="808085" y="305511"/>
                </a:moveTo>
                <a:lnTo>
                  <a:pt x="477773" y="305511"/>
                </a:lnTo>
                <a:lnTo>
                  <a:pt x="532139" y="312028"/>
                </a:lnTo>
                <a:lnTo>
                  <a:pt x="572994" y="330067"/>
                </a:lnTo>
                <a:lnTo>
                  <a:pt x="602268" y="357359"/>
                </a:lnTo>
                <a:lnTo>
                  <a:pt x="621892" y="391634"/>
                </a:lnTo>
                <a:lnTo>
                  <a:pt x="633794" y="430624"/>
                </a:lnTo>
                <a:lnTo>
                  <a:pt x="639906" y="472058"/>
                </a:lnTo>
                <a:lnTo>
                  <a:pt x="642158" y="513669"/>
                </a:lnTo>
                <a:lnTo>
                  <a:pt x="642480" y="553186"/>
                </a:lnTo>
                <a:lnTo>
                  <a:pt x="641011" y="603695"/>
                </a:lnTo>
                <a:lnTo>
                  <a:pt x="636557" y="649493"/>
                </a:lnTo>
                <a:lnTo>
                  <a:pt x="628987" y="690989"/>
                </a:lnTo>
                <a:lnTo>
                  <a:pt x="618196" y="728332"/>
                </a:lnTo>
                <a:lnTo>
                  <a:pt x="586507" y="791421"/>
                </a:lnTo>
                <a:lnTo>
                  <a:pt x="540599" y="840478"/>
                </a:lnTo>
                <a:lnTo>
                  <a:pt x="479583" y="877221"/>
                </a:lnTo>
                <a:lnTo>
                  <a:pt x="443131" y="891511"/>
                </a:lnTo>
                <a:lnTo>
                  <a:pt x="402568" y="903367"/>
                </a:lnTo>
                <a:lnTo>
                  <a:pt x="357784" y="913004"/>
                </a:lnTo>
                <a:lnTo>
                  <a:pt x="308666" y="920635"/>
                </a:lnTo>
                <a:lnTo>
                  <a:pt x="255103" y="926476"/>
                </a:lnTo>
                <a:lnTo>
                  <a:pt x="196985" y="930742"/>
                </a:lnTo>
                <a:lnTo>
                  <a:pt x="134200" y="933647"/>
                </a:lnTo>
                <a:lnTo>
                  <a:pt x="66636" y="935405"/>
                </a:lnTo>
                <a:lnTo>
                  <a:pt x="120700" y="1127772"/>
                </a:lnTo>
                <a:lnTo>
                  <a:pt x="202494" y="1122645"/>
                </a:lnTo>
                <a:lnTo>
                  <a:pt x="243821" y="1119576"/>
                </a:lnTo>
                <a:lnTo>
                  <a:pt x="285200" y="1115920"/>
                </a:lnTo>
                <a:lnTo>
                  <a:pt x="326455" y="1111488"/>
                </a:lnTo>
                <a:lnTo>
                  <a:pt x="367411" y="1106093"/>
                </a:lnTo>
                <a:lnTo>
                  <a:pt x="407892" y="1099546"/>
                </a:lnTo>
                <a:lnTo>
                  <a:pt x="447722" y="1091662"/>
                </a:lnTo>
                <a:lnTo>
                  <a:pt x="486725" y="1082250"/>
                </a:lnTo>
                <a:lnTo>
                  <a:pt x="524726" y="1071124"/>
                </a:lnTo>
                <a:lnTo>
                  <a:pt x="561549" y="1058096"/>
                </a:lnTo>
                <a:lnTo>
                  <a:pt x="597018" y="1042978"/>
                </a:lnTo>
                <a:lnTo>
                  <a:pt x="630958" y="1025582"/>
                </a:lnTo>
                <a:lnTo>
                  <a:pt x="693546" y="983206"/>
                </a:lnTo>
                <a:lnTo>
                  <a:pt x="747907" y="929464"/>
                </a:lnTo>
                <a:lnTo>
                  <a:pt x="771563" y="897862"/>
                </a:lnTo>
                <a:lnTo>
                  <a:pt x="792636" y="862856"/>
                </a:lnTo>
                <a:lnTo>
                  <a:pt x="810948" y="824256"/>
                </a:lnTo>
                <a:lnTo>
                  <a:pt x="826325" y="781877"/>
                </a:lnTo>
                <a:lnTo>
                  <a:pt x="838591" y="735530"/>
                </a:lnTo>
                <a:lnTo>
                  <a:pt x="847570" y="685026"/>
                </a:lnTo>
                <a:lnTo>
                  <a:pt x="853087" y="630129"/>
                </a:lnTo>
                <a:lnTo>
                  <a:pt x="854957" y="571002"/>
                </a:lnTo>
                <a:lnTo>
                  <a:pt x="854377" y="536957"/>
                </a:lnTo>
                <a:lnTo>
                  <a:pt x="851811" y="493413"/>
                </a:lnTo>
                <a:lnTo>
                  <a:pt x="846055" y="443095"/>
                </a:lnTo>
                <a:lnTo>
                  <a:pt x="835900" y="388929"/>
                </a:lnTo>
                <a:lnTo>
                  <a:pt x="820136" y="333838"/>
                </a:lnTo>
                <a:lnTo>
                  <a:pt x="808085" y="305511"/>
                </a:lnTo>
                <a:close/>
              </a:path>
              <a:path w="855345" h="1128395">
                <a:moveTo>
                  <a:pt x="49034" y="0"/>
                </a:moveTo>
                <a:lnTo>
                  <a:pt x="38783" y="84756"/>
                </a:lnTo>
                <a:lnTo>
                  <a:pt x="30083" y="164644"/>
                </a:lnTo>
                <a:lnTo>
                  <a:pt x="22833" y="239064"/>
                </a:lnTo>
                <a:lnTo>
                  <a:pt x="16826" y="308689"/>
                </a:lnTo>
                <a:lnTo>
                  <a:pt x="11976" y="372876"/>
                </a:lnTo>
                <a:lnTo>
                  <a:pt x="8160" y="431380"/>
                </a:lnTo>
                <a:lnTo>
                  <a:pt x="5253" y="483958"/>
                </a:lnTo>
                <a:lnTo>
                  <a:pt x="3105" y="531134"/>
                </a:lnTo>
                <a:lnTo>
                  <a:pt x="1657" y="571002"/>
                </a:lnTo>
                <a:lnTo>
                  <a:pt x="254" y="630129"/>
                </a:lnTo>
                <a:lnTo>
                  <a:pt x="0" y="661314"/>
                </a:lnTo>
                <a:lnTo>
                  <a:pt x="844" y="693893"/>
                </a:lnTo>
                <a:lnTo>
                  <a:pt x="2986" y="731419"/>
                </a:lnTo>
                <a:lnTo>
                  <a:pt x="5834" y="768472"/>
                </a:lnTo>
                <a:lnTo>
                  <a:pt x="8801" y="799630"/>
                </a:lnTo>
                <a:lnTo>
                  <a:pt x="213740" y="789559"/>
                </a:lnTo>
                <a:lnTo>
                  <a:pt x="211304" y="748721"/>
                </a:lnTo>
                <a:lnTo>
                  <a:pt x="208397" y="693851"/>
                </a:lnTo>
                <a:lnTo>
                  <a:pt x="205961" y="641572"/>
                </a:lnTo>
                <a:lnTo>
                  <a:pt x="204939" y="608507"/>
                </a:lnTo>
                <a:lnTo>
                  <a:pt x="208200" y="571002"/>
                </a:lnTo>
                <a:lnTo>
                  <a:pt x="217744" y="531134"/>
                </a:lnTo>
                <a:lnTo>
                  <a:pt x="233217" y="490391"/>
                </a:lnTo>
                <a:lnTo>
                  <a:pt x="254266" y="450258"/>
                </a:lnTo>
                <a:lnTo>
                  <a:pt x="280535" y="412222"/>
                </a:lnTo>
                <a:lnTo>
                  <a:pt x="311669" y="377769"/>
                </a:lnTo>
                <a:lnTo>
                  <a:pt x="347315" y="348386"/>
                </a:lnTo>
                <a:lnTo>
                  <a:pt x="387117" y="325557"/>
                </a:lnTo>
                <a:lnTo>
                  <a:pt x="430722" y="310770"/>
                </a:lnTo>
                <a:lnTo>
                  <a:pt x="477773" y="305511"/>
                </a:lnTo>
                <a:lnTo>
                  <a:pt x="808085" y="305511"/>
                </a:lnTo>
                <a:lnTo>
                  <a:pt x="797552" y="280750"/>
                </a:lnTo>
                <a:lnTo>
                  <a:pt x="780517" y="253949"/>
                </a:lnTo>
                <a:lnTo>
                  <a:pt x="225056" y="253949"/>
                </a:lnTo>
                <a:lnTo>
                  <a:pt x="235678" y="187231"/>
                </a:lnTo>
                <a:lnTo>
                  <a:pt x="245153" y="131196"/>
                </a:lnTo>
                <a:lnTo>
                  <a:pt x="253905" y="84475"/>
                </a:lnTo>
                <a:lnTo>
                  <a:pt x="262111" y="46826"/>
                </a:lnTo>
                <a:lnTo>
                  <a:pt x="270319" y="16319"/>
                </a:lnTo>
                <a:lnTo>
                  <a:pt x="49034" y="0"/>
                </a:lnTo>
                <a:close/>
              </a:path>
              <a:path w="855345" h="1128395">
                <a:moveTo>
                  <a:pt x="510463" y="116903"/>
                </a:moveTo>
                <a:lnTo>
                  <a:pt x="463049" y="120074"/>
                </a:lnTo>
                <a:lnTo>
                  <a:pt x="417812" y="129337"/>
                </a:lnTo>
                <a:lnTo>
                  <a:pt x="374774" y="144318"/>
                </a:lnTo>
                <a:lnTo>
                  <a:pt x="333957" y="164644"/>
                </a:lnTo>
                <a:lnTo>
                  <a:pt x="295384" y="189940"/>
                </a:lnTo>
                <a:lnTo>
                  <a:pt x="259077" y="219833"/>
                </a:lnTo>
                <a:lnTo>
                  <a:pt x="225056" y="253949"/>
                </a:lnTo>
                <a:lnTo>
                  <a:pt x="780517" y="253949"/>
                </a:lnTo>
                <a:lnTo>
                  <a:pt x="736857" y="200876"/>
                </a:lnTo>
                <a:lnTo>
                  <a:pt x="699334" y="172973"/>
                </a:lnTo>
                <a:lnTo>
                  <a:pt x="656151" y="149752"/>
                </a:lnTo>
                <a:lnTo>
                  <a:pt x="609091" y="132084"/>
                </a:lnTo>
                <a:lnTo>
                  <a:pt x="559935" y="120844"/>
                </a:lnTo>
                <a:lnTo>
                  <a:pt x="510463" y="1169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241" y="3192043"/>
            <a:ext cx="1168400" cy="1146810"/>
          </a:xfrm>
          <a:custGeom>
            <a:avLst/>
            <a:gdLst/>
            <a:ahLst/>
            <a:cxnLst/>
            <a:rect l="l" t="t" r="r" b="b"/>
            <a:pathLst>
              <a:path w="1168400" h="1146810">
                <a:moveTo>
                  <a:pt x="326897" y="937933"/>
                </a:moveTo>
                <a:lnTo>
                  <a:pt x="334441" y="1129030"/>
                </a:lnTo>
                <a:lnTo>
                  <a:pt x="410970" y="1140666"/>
                </a:lnTo>
                <a:lnTo>
                  <a:pt x="459437" y="1144953"/>
                </a:lnTo>
                <a:lnTo>
                  <a:pt x="516750" y="1146644"/>
                </a:lnTo>
                <a:lnTo>
                  <a:pt x="557309" y="1145446"/>
                </a:lnTo>
                <a:lnTo>
                  <a:pt x="600768" y="1139479"/>
                </a:lnTo>
                <a:lnTo>
                  <a:pt x="645194" y="1125184"/>
                </a:lnTo>
                <a:lnTo>
                  <a:pt x="688655" y="1099003"/>
                </a:lnTo>
                <a:lnTo>
                  <a:pt x="729221" y="1057376"/>
                </a:lnTo>
                <a:lnTo>
                  <a:pt x="753475" y="1016110"/>
                </a:lnTo>
                <a:lnTo>
                  <a:pt x="772938" y="965572"/>
                </a:lnTo>
                <a:lnTo>
                  <a:pt x="775626" y="955522"/>
                </a:lnTo>
                <a:lnTo>
                  <a:pt x="473989" y="955522"/>
                </a:lnTo>
                <a:lnTo>
                  <a:pt x="433682" y="954013"/>
                </a:lnTo>
                <a:lnTo>
                  <a:pt x="396671" y="950033"/>
                </a:lnTo>
                <a:lnTo>
                  <a:pt x="361546" y="944399"/>
                </a:lnTo>
                <a:lnTo>
                  <a:pt x="326897" y="937933"/>
                </a:lnTo>
                <a:close/>
              </a:path>
              <a:path w="1168400" h="1146810">
                <a:moveTo>
                  <a:pt x="399592" y="438784"/>
                </a:moveTo>
                <a:lnTo>
                  <a:pt x="202425" y="438784"/>
                </a:lnTo>
                <a:lnTo>
                  <a:pt x="184100" y="524636"/>
                </a:lnTo>
                <a:lnTo>
                  <a:pt x="166259" y="601564"/>
                </a:lnTo>
                <a:lnTo>
                  <a:pt x="148895" y="670197"/>
                </a:lnTo>
                <a:lnTo>
                  <a:pt x="132002" y="731164"/>
                </a:lnTo>
                <a:lnTo>
                  <a:pt x="115573" y="785092"/>
                </a:lnTo>
                <a:lnTo>
                  <a:pt x="99600" y="832609"/>
                </a:lnTo>
                <a:lnTo>
                  <a:pt x="84077" y="874344"/>
                </a:lnTo>
                <a:lnTo>
                  <a:pt x="68996" y="910926"/>
                </a:lnTo>
                <a:lnTo>
                  <a:pt x="40138" y="971141"/>
                </a:lnTo>
                <a:lnTo>
                  <a:pt x="12968" y="1018280"/>
                </a:lnTo>
                <a:lnTo>
                  <a:pt x="0" y="1038517"/>
                </a:lnTo>
                <a:lnTo>
                  <a:pt x="186080" y="1137831"/>
                </a:lnTo>
                <a:lnTo>
                  <a:pt x="207548" y="1093802"/>
                </a:lnTo>
                <a:lnTo>
                  <a:pt x="227732" y="1049239"/>
                </a:lnTo>
                <a:lnTo>
                  <a:pt x="246692" y="1004176"/>
                </a:lnTo>
                <a:lnTo>
                  <a:pt x="264485" y="958649"/>
                </a:lnTo>
                <a:lnTo>
                  <a:pt x="281169" y="912695"/>
                </a:lnTo>
                <a:lnTo>
                  <a:pt x="296803" y="866350"/>
                </a:lnTo>
                <a:lnTo>
                  <a:pt x="311444" y="819648"/>
                </a:lnTo>
                <a:lnTo>
                  <a:pt x="325151" y="772627"/>
                </a:lnTo>
                <a:lnTo>
                  <a:pt x="337982" y="725321"/>
                </a:lnTo>
                <a:lnTo>
                  <a:pt x="349995" y="677767"/>
                </a:lnTo>
                <a:lnTo>
                  <a:pt x="361247" y="630001"/>
                </a:lnTo>
                <a:lnTo>
                  <a:pt x="371798" y="582057"/>
                </a:lnTo>
                <a:lnTo>
                  <a:pt x="381705" y="533974"/>
                </a:lnTo>
                <a:lnTo>
                  <a:pt x="391027" y="485785"/>
                </a:lnTo>
                <a:lnTo>
                  <a:pt x="399592" y="438784"/>
                </a:lnTo>
                <a:close/>
              </a:path>
              <a:path w="1168400" h="1146810">
                <a:moveTo>
                  <a:pt x="801075" y="436283"/>
                </a:moveTo>
                <a:lnTo>
                  <a:pt x="500392" y="436283"/>
                </a:lnTo>
                <a:lnTo>
                  <a:pt x="550900" y="440874"/>
                </a:lnTo>
                <a:lnTo>
                  <a:pt x="585097" y="455418"/>
                </a:lnTo>
                <a:lnTo>
                  <a:pt x="617275" y="511432"/>
                </a:lnTo>
                <a:lnTo>
                  <a:pt x="621611" y="551436"/>
                </a:lnTo>
                <a:lnTo>
                  <a:pt x="622267" y="601564"/>
                </a:lnTo>
                <a:lnTo>
                  <a:pt x="620977" y="649602"/>
                </a:lnTo>
                <a:lnTo>
                  <a:pt x="616809" y="708737"/>
                </a:lnTo>
                <a:lnTo>
                  <a:pt x="609777" y="770245"/>
                </a:lnTo>
                <a:lnTo>
                  <a:pt x="599812" y="828504"/>
                </a:lnTo>
                <a:lnTo>
                  <a:pt x="586843" y="877892"/>
                </a:lnTo>
                <a:lnTo>
                  <a:pt x="570801" y="912787"/>
                </a:lnTo>
                <a:lnTo>
                  <a:pt x="541264" y="941222"/>
                </a:lnTo>
                <a:lnTo>
                  <a:pt x="473989" y="955522"/>
                </a:lnTo>
                <a:lnTo>
                  <a:pt x="775626" y="955522"/>
                </a:lnTo>
                <a:lnTo>
                  <a:pt x="788128" y="908784"/>
                </a:lnTo>
                <a:lnTo>
                  <a:pt x="799561" y="848767"/>
                </a:lnTo>
                <a:lnTo>
                  <a:pt x="807755" y="788543"/>
                </a:lnTo>
                <a:lnTo>
                  <a:pt x="813227" y="731132"/>
                </a:lnTo>
                <a:lnTo>
                  <a:pt x="816495" y="679556"/>
                </a:lnTo>
                <a:lnTo>
                  <a:pt x="818077" y="636836"/>
                </a:lnTo>
                <a:lnTo>
                  <a:pt x="818489" y="605993"/>
                </a:lnTo>
                <a:lnTo>
                  <a:pt x="817761" y="563105"/>
                </a:lnTo>
                <a:lnTo>
                  <a:pt x="815189" y="520711"/>
                </a:lnTo>
                <a:lnTo>
                  <a:pt x="810061" y="478804"/>
                </a:lnTo>
                <a:lnTo>
                  <a:pt x="801725" y="438324"/>
                </a:lnTo>
                <a:lnTo>
                  <a:pt x="801075" y="436283"/>
                </a:lnTo>
                <a:close/>
              </a:path>
              <a:path w="1168400" h="1146810">
                <a:moveTo>
                  <a:pt x="1025944" y="262775"/>
                </a:moveTo>
                <a:lnTo>
                  <a:pt x="842378" y="319354"/>
                </a:lnTo>
                <a:lnTo>
                  <a:pt x="850994" y="335510"/>
                </a:lnTo>
                <a:lnTo>
                  <a:pt x="861368" y="356594"/>
                </a:lnTo>
                <a:lnTo>
                  <a:pt x="885066" y="416649"/>
                </a:lnTo>
                <a:lnTo>
                  <a:pt x="897228" y="457174"/>
                </a:lnTo>
                <a:lnTo>
                  <a:pt x="908824" y="505734"/>
                </a:lnTo>
                <a:lnTo>
                  <a:pt x="919304" y="563341"/>
                </a:lnTo>
                <a:lnTo>
                  <a:pt x="927995" y="630065"/>
                </a:lnTo>
                <a:lnTo>
                  <a:pt x="934408" y="707390"/>
                </a:lnTo>
                <a:lnTo>
                  <a:pt x="937933" y="795858"/>
                </a:lnTo>
                <a:lnTo>
                  <a:pt x="1151674" y="774471"/>
                </a:lnTo>
                <a:lnTo>
                  <a:pt x="1146816" y="708737"/>
                </a:lnTo>
                <a:lnTo>
                  <a:pt x="1140308" y="646274"/>
                </a:lnTo>
                <a:lnTo>
                  <a:pt x="1132392" y="589032"/>
                </a:lnTo>
                <a:lnTo>
                  <a:pt x="1123093" y="536030"/>
                </a:lnTo>
                <a:lnTo>
                  <a:pt x="1112490" y="487018"/>
                </a:lnTo>
                <a:lnTo>
                  <a:pt x="1100664" y="441747"/>
                </a:lnTo>
                <a:lnTo>
                  <a:pt x="1087692" y="399967"/>
                </a:lnTo>
                <a:lnTo>
                  <a:pt x="1073655" y="361429"/>
                </a:lnTo>
                <a:lnTo>
                  <a:pt x="1058632" y="325884"/>
                </a:lnTo>
                <a:lnTo>
                  <a:pt x="1042701" y="293082"/>
                </a:lnTo>
                <a:lnTo>
                  <a:pt x="1025944" y="262775"/>
                </a:lnTo>
                <a:close/>
              </a:path>
              <a:path w="1168400" h="1146810">
                <a:moveTo>
                  <a:pt x="539368" y="250202"/>
                </a:moveTo>
                <a:lnTo>
                  <a:pt x="22631" y="250202"/>
                </a:lnTo>
                <a:lnTo>
                  <a:pt x="22631" y="441299"/>
                </a:lnTo>
                <a:lnTo>
                  <a:pt x="202425" y="438784"/>
                </a:lnTo>
                <a:lnTo>
                  <a:pt x="399592" y="438784"/>
                </a:lnTo>
                <a:lnTo>
                  <a:pt x="399821" y="437527"/>
                </a:lnTo>
                <a:lnTo>
                  <a:pt x="500392" y="436283"/>
                </a:lnTo>
                <a:lnTo>
                  <a:pt x="801075" y="436283"/>
                </a:lnTo>
                <a:lnTo>
                  <a:pt x="789509" y="399967"/>
                </a:lnTo>
                <a:lnTo>
                  <a:pt x="772755" y="364456"/>
                </a:lnTo>
                <a:lnTo>
                  <a:pt x="750785" y="332474"/>
                </a:lnTo>
                <a:lnTo>
                  <a:pt x="722934" y="304731"/>
                </a:lnTo>
                <a:lnTo>
                  <a:pt x="688535" y="281929"/>
                </a:lnTo>
                <a:lnTo>
                  <a:pt x="646920" y="264772"/>
                </a:lnTo>
                <a:lnTo>
                  <a:pt x="597420" y="253962"/>
                </a:lnTo>
                <a:lnTo>
                  <a:pt x="539368" y="250202"/>
                </a:lnTo>
                <a:close/>
              </a:path>
              <a:path w="1168400" h="1146810">
                <a:moveTo>
                  <a:pt x="906500" y="25145"/>
                </a:moveTo>
                <a:lnTo>
                  <a:pt x="795858" y="55308"/>
                </a:lnTo>
                <a:lnTo>
                  <a:pt x="822163" y="108159"/>
                </a:lnTo>
                <a:lnTo>
                  <a:pt x="844107" y="164071"/>
                </a:lnTo>
                <a:lnTo>
                  <a:pt x="861100" y="216210"/>
                </a:lnTo>
                <a:lnTo>
                  <a:pt x="872553" y="257746"/>
                </a:lnTo>
                <a:lnTo>
                  <a:pt x="985710" y="220014"/>
                </a:lnTo>
                <a:lnTo>
                  <a:pt x="973157" y="177011"/>
                </a:lnTo>
                <a:lnTo>
                  <a:pt x="955063" y="125876"/>
                </a:lnTo>
                <a:lnTo>
                  <a:pt x="932491" y="73092"/>
                </a:lnTo>
                <a:lnTo>
                  <a:pt x="906500" y="25145"/>
                </a:lnTo>
                <a:close/>
              </a:path>
              <a:path w="1168400" h="1146810">
                <a:moveTo>
                  <a:pt x="251447" y="25145"/>
                </a:moveTo>
                <a:lnTo>
                  <a:pt x="248048" y="73092"/>
                </a:lnTo>
                <a:lnTo>
                  <a:pt x="243548" y="125876"/>
                </a:lnTo>
                <a:lnTo>
                  <a:pt x="237663" y="184624"/>
                </a:lnTo>
                <a:lnTo>
                  <a:pt x="230085" y="250202"/>
                </a:lnTo>
                <a:lnTo>
                  <a:pt x="431253" y="250202"/>
                </a:lnTo>
                <a:lnTo>
                  <a:pt x="441054" y="178475"/>
                </a:lnTo>
                <a:lnTo>
                  <a:pt x="448378" y="122423"/>
                </a:lnTo>
                <a:lnTo>
                  <a:pt x="458901" y="38963"/>
                </a:lnTo>
                <a:lnTo>
                  <a:pt x="251447" y="25145"/>
                </a:lnTo>
                <a:close/>
              </a:path>
              <a:path w="1168400" h="1146810">
                <a:moveTo>
                  <a:pt x="1085037" y="0"/>
                </a:moveTo>
                <a:lnTo>
                  <a:pt x="975652" y="30162"/>
                </a:lnTo>
                <a:lnTo>
                  <a:pt x="1007713" y="91220"/>
                </a:lnTo>
                <a:lnTo>
                  <a:pt x="1033173" y="151807"/>
                </a:lnTo>
                <a:lnTo>
                  <a:pt x="1050618" y="200610"/>
                </a:lnTo>
                <a:lnTo>
                  <a:pt x="1058633" y="226313"/>
                </a:lnTo>
                <a:lnTo>
                  <a:pt x="1168018" y="193624"/>
                </a:lnTo>
                <a:lnTo>
                  <a:pt x="1138963" y="109615"/>
                </a:lnTo>
                <a:lnTo>
                  <a:pt x="1115683" y="54373"/>
                </a:lnTo>
                <a:lnTo>
                  <a:pt x="1097826" y="20350"/>
                </a:lnTo>
                <a:lnTo>
                  <a:pt x="10850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30227" y="3239808"/>
            <a:ext cx="974725" cy="1096645"/>
          </a:xfrm>
          <a:custGeom>
            <a:avLst/>
            <a:gdLst/>
            <a:ahLst/>
            <a:cxnLst/>
            <a:rect l="l" t="t" r="r" b="b"/>
            <a:pathLst>
              <a:path w="974725" h="1096645">
                <a:moveTo>
                  <a:pt x="472744" y="0"/>
                </a:moveTo>
                <a:lnTo>
                  <a:pt x="256501" y="0"/>
                </a:lnTo>
                <a:lnTo>
                  <a:pt x="256552" y="54632"/>
                </a:lnTo>
                <a:lnTo>
                  <a:pt x="256903" y="105768"/>
                </a:lnTo>
                <a:lnTo>
                  <a:pt x="257857" y="156243"/>
                </a:lnTo>
                <a:lnTo>
                  <a:pt x="259714" y="208891"/>
                </a:lnTo>
                <a:lnTo>
                  <a:pt x="262775" y="266547"/>
                </a:lnTo>
                <a:lnTo>
                  <a:pt x="271400" y="333748"/>
                </a:lnTo>
                <a:lnTo>
                  <a:pt x="285565" y="378914"/>
                </a:lnTo>
                <a:lnTo>
                  <a:pt x="316852" y="426224"/>
                </a:lnTo>
                <a:lnTo>
                  <a:pt x="287651" y="440076"/>
                </a:lnTo>
                <a:lnTo>
                  <a:pt x="217108" y="477591"/>
                </a:lnTo>
                <a:lnTo>
                  <a:pt x="178860" y="501764"/>
                </a:lnTo>
                <a:lnTo>
                  <a:pt x="140692" y="529886"/>
                </a:lnTo>
                <a:lnTo>
                  <a:pt x="104150" y="562215"/>
                </a:lnTo>
                <a:lnTo>
                  <a:pt x="70782" y="599003"/>
                </a:lnTo>
                <a:lnTo>
                  <a:pt x="42136" y="640506"/>
                </a:lnTo>
                <a:lnTo>
                  <a:pt x="19758" y="686980"/>
                </a:lnTo>
                <a:lnTo>
                  <a:pt x="5197" y="738679"/>
                </a:lnTo>
                <a:lnTo>
                  <a:pt x="0" y="795858"/>
                </a:lnTo>
                <a:lnTo>
                  <a:pt x="4150" y="842581"/>
                </a:lnTo>
                <a:lnTo>
                  <a:pt x="16438" y="886718"/>
                </a:lnTo>
                <a:lnTo>
                  <a:pt x="36618" y="927571"/>
                </a:lnTo>
                <a:lnTo>
                  <a:pt x="64448" y="964441"/>
                </a:lnTo>
                <a:lnTo>
                  <a:pt x="99681" y="996631"/>
                </a:lnTo>
                <a:lnTo>
                  <a:pt x="142074" y="1023442"/>
                </a:lnTo>
                <a:lnTo>
                  <a:pt x="192331" y="1046475"/>
                </a:lnTo>
                <a:lnTo>
                  <a:pt x="255619" y="1066492"/>
                </a:lnTo>
                <a:lnTo>
                  <a:pt x="294998" y="1074991"/>
                </a:lnTo>
                <a:lnTo>
                  <a:pt x="341053" y="1082283"/>
                </a:lnTo>
                <a:lnTo>
                  <a:pt x="394924" y="1088218"/>
                </a:lnTo>
                <a:lnTo>
                  <a:pt x="457748" y="1092643"/>
                </a:lnTo>
                <a:lnTo>
                  <a:pt x="530667" y="1095410"/>
                </a:lnTo>
                <a:lnTo>
                  <a:pt x="614819" y="1096365"/>
                </a:lnTo>
                <a:lnTo>
                  <a:pt x="683432" y="1095863"/>
                </a:lnTo>
                <a:lnTo>
                  <a:pt x="746040" y="1094503"/>
                </a:lnTo>
                <a:lnTo>
                  <a:pt x="802798" y="1092504"/>
                </a:lnTo>
                <a:lnTo>
                  <a:pt x="853860" y="1090087"/>
                </a:lnTo>
                <a:lnTo>
                  <a:pt x="974407" y="1082522"/>
                </a:lnTo>
                <a:lnTo>
                  <a:pt x="974407" y="897712"/>
                </a:lnTo>
                <a:lnTo>
                  <a:pt x="558241" y="897712"/>
                </a:lnTo>
                <a:lnTo>
                  <a:pt x="495186" y="897462"/>
                </a:lnTo>
                <a:lnTo>
                  <a:pt x="436489" y="896083"/>
                </a:lnTo>
                <a:lnTo>
                  <a:pt x="382967" y="892635"/>
                </a:lnTo>
                <a:lnTo>
                  <a:pt x="335437" y="886176"/>
                </a:lnTo>
                <a:lnTo>
                  <a:pt x="294715" y="875763"/>
                </a:lnTo>
                <a:lnTo>
                  <a:pt x="236969" y="839309"/>
                </a:lnTo>
                <a:lnTo>
                  <a:pt x="216268" y="775741"/>
                </a:lnTo>
                <a:lnTo>
                  <a:pt x="220019" y="747149"/>
                </a:lnTo>
                <a:lnTo>
                  <a:pt x="248410" y="694383"/>
                </a:lnTo>
                <a:lnTo>
                  <a:pt x="301045" y="647421"/>
                </a:lnTo>
                <a:lnTo>
                  <a:pt x="335103" y="626085"/>
                </a:lnTo>
                <a:lnTo>
                  <a:pt x="373600" y="606161"/>
                </a:lnTo>
                <a:lnTo>
                  <a:pt x="415996" y="587636"/>
                </a:lnTo>
                <a:lnTo>
                  <a:pt x="461749" y="570498"/>
                </a:lnTo>
                <a:lnTo>
                  <a:pt x="510320" y="554733"/>
                </a:lnTo>
                <a:lnTo>
                  <a:pt x="561168" y="540329"/>
                </a:lnTo>
                <a:lnTo>
                  <a:pt x="613751" y="527273"/>
                </a:lnTo>
                <a:lnTo>
                  <a:pt x="667530" y="515552"/>
                </a:lnTo>
                <a:lnTo>
                  <a:pt x="721964" y="505153"/>
                </a:lnTo>
                <a:lnTo>
                  <a:pt x="776511" y="496062"/>
                </a:lnTo>
                <a:lnTo>
                  <a:pt x="830632" y="488268"/>
                </a:lnTo>
                <a:lnTo>
                  <a:pt x="883785" y="481757"/>
                </a:lnTo>
                <a:lnTo>
                  <a:pt x="935431" y="476516"/>
                </a:lnTo>
                <a:lnTo>
                  <a:pt x="912370" y="358330"/>
                </a:lnTo>
                <a:lnTo>
                  <a:pt x="500405" y="358330"/>
                </a:lnTo>
                <a:lnTo>
                  <a:pt x="483294" y="333211"/>
                </a:lnTo>
                <a:lnTo>
                  <a:pt x="473844" y="297832"/>
                </a:lnTo>
                <a:lnTo>
                  <a:pt x="469817" y="244296"/>
                </a:lnTo>
                <a:lnTo>
                  <a:pt x="468972" y="164706"/>
                </a:lnTo>
                <a:lnTo>
                  <a:pt x="469208" y="121283"/>
                </a:lnTo>
                <a:lnTo>
                  <a:pt x="469915" y="81400"/>
                </a:lnTo>
                <a:lnTo>
                  <a:pt x="471094" y="41994"/>
                </a:lnTo>
                <a:lnTo>
                  <a:pt x="472744" y="0"/>
                </a:lnTo>
                <a:close/>
              </a:path>
              <a:path w="974725" h="1096645">
                <a:moveTo>
                  <a:pt x="974407" y="876325"/>
                </a:moveTo>
                <a:lnTo>
                  <a:pt x="912846" y="882662"/>
                </a:lnTo>
                <a:lnTo>
                  <a:pt x="852979" y="887628"/>
                </a:lnTo>
                <a:lnTo>
                  <a:pt x="795323" y="891385"/>
                </a:lnTo>
                <a:lnTo>
                  <a:pt x="740392" y="894095"/>
                </a:lnTo>
                <a:lnTo>
                  <a:pt x="688703" y="895921"/>
                </a:lnTo>
                <a:lnTo>
                  <a:pt x="640771" y="897024"/>
                </a:lnTo>
                <a:lnTo>
                  <a:pt x="558241" y="897712"/>
                </a:lnTo>
                <a:lnTo>
                  <a:pt x="974407" y="897712"/>
                </a:lnTo>
                <a:lnTo>
                  <a:pt x="974407" y="876325"/>
                </a:lnTo>
                <a:close/>
              </a:path>
              <a:path w="974725" h="1096645">
                <a:moveTo>
                  <a:pt x="895197" y="270319"/>
                </a:moveTo>
                <a:lnTo>
                  <a:pt x="684531" y="310432"/>
                </a:lnTo>
                <a:lnTo>
                  <a:pt x="641222" y="319511"/>
                </a:lnTo>
                <a:lnTo>
                  <a:pt x="571992" y="336622"/>
                </a:lnTo>
                <a:lnTo>
                  <a:pt x="500405" y="358330"/>
                </a:lnTo>
                <a:lnTo>
                  <a:pt x="912370" y="358330"/>
                </a:lnTo>
                <a:lnTo>
                  <a:pt x="895197" y="2703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46760" y="3220961"/>
            <a:ext cx="883919" cy="1132840"/>
          </a:xfrm>
          <a:custGeom>
            <a:avLst/>
            <a:gdLst/>
            <a:ahLst/>
            <a:cxnLst/>
            <a:rect l="l" t="t" r="r" b="b"/>
            <a:pathLst>
              <a:path w="883920" h="1132839">
                <a:moveTo>
                  <a:pt x="163449" y="0"/>
                </a:moveTo>
                <a:lnTo>
                  <a:pt x="135788" y="182283"/>
                </a:lnTo>
                <a:lnTo>
                  <a:pt x="186131" y="185173"/>
                </a:lnTo>
                <a:lnTo>
                  <a:pt x="237099" y="188836"/>
                </a:lnTo>
                <a:lnTo>
                  <a:pt x="288528" y="193311"/>
                </a:lnTo>
                <a:lnTo>
                  <a:pt x="340259" y="198636"/>
                </a:lnTo>
                <a:lnTo>
                  <a:pt x="392129" y="204852"/>
                </a:lnTo>
                <a:lnTo>
                  <a:pt x="443977" y="211997"/>
                </a:lnTo>
                <a:lnTo>
                  <a:pt x="495642" y="220112"/>
                </a:lnTo>
                <a:lnTo>
                  <a:pt x="546962" y="229234"/>
                </a:lnTo>
                <a:lnTo>
                  <a:pt x="597776" y="239404"/>
                </a:lnTo>
                <a:lnTo>
                  <a:pt x="647922" y="250661"/>
                </a:lnTo>
                <a:lnTo>
                  <a:pt x="697239" y="263044"/>
                </a:lnTo>
                <a:lnTo>
                  <a:pt x="745566" y="276593"/>
                </a:lnTo>
                <a:lnTo>
                  <a:pt x="783285" y="84239"/>
                </a:lnTo>
                <a:lnTo>
                  <a:pt x="715671" y="68649"/>
                </a:lnTo>
                <a:lnTo>
                  <a:pt x="649534" y="55114"/>
                </a:lnTo>
                <a:lnTo>
                  <a:pt x="585299" y="43484"/>
                </a:lnTo>
                <a:lnTo>
                  <a:pt x="523397" y="33609"/>
                </a:lnTo>
                <a:lnTo>
                  <a:pt x="464253" y="25343"/>
                </a:lnTo>
                <a:lnTo>
                  <a:pt x="408297" y="18535"/>
                </a:lnTo>
                <a:lnTo>
                  <a:pt x="355955" y="13038"/>
                </a:lnTo>
                <a:lnTo>
                  <a:pt x="307657" y="8702"/>
                </a:lnTo>
                <a:lnTo>
                  <a:pt x="263829" y="5379"/>
                </a:lnTo>
                <a:lnTo>
                  <a:pt x="224900" y="2920"/>
                </a:lnTo>
                <a:lnTo>
                  <a:pt x="163449" y="0"/>
                </a:lnTo>
                <a:close/>
              </a:path>
              <a:path w="883920" h="1132839">
                <a:moveTo>
                  <a:pt x="861979" y="504151"/>
                </a:moveTo>
                <a:lnTo>
                  <a:pt x="519264" y="504151"/>
                </a:lnTo>
                <a:lnTo>
                  <a:pt x="556722" y="505881"/>
                </a:lnTo>
                <a:lnTo>
                  <a:pt x="592225" y="512956"/>
                </a:lnTo>
                <a:lnTo>
                  <a:pt x="623609" y="528204"/>
                </a:lnTo>
                <a:lnTo>
                  <a:pt x="648708" y="554453"/>
                </a:lnTo>
                <a:lnTo>
                  <a:pt x="665355" y="594532"/>
                </a:lnTo>
                <a:lnTo>
                  <a:pt x="671385" y="651268"/>
                </a:lnTo>
                <a:lnTo>
                  <a:pt x="668336" y="696951"/>
                </a:lnTo>
                <a:lnTo>
                  <a:pt x="659426" y="737550"/>
                </a:lnTo>
                <a:lnTo>
                  <a:pt x="645014" y="773376"/>
                </a:lnTo>
                <a:lnTo>
                  <a:pt x="601110" y="831944"/>
                </a:lnTo>
                <a:lnTo>
                  <a:pt x="539481" y="875129"/>
                </a:lnTo>
                <a:lnTo>
                  <a:pt x="502913" y="891727"/>
                </a:lnTo>
                <a:lnTo>
                  <a:pt x="462986" y="905407"/>
                </a:lnTo>
                <a:lnTo>
                  <a:pt x="420056" y="916480"/>
                </a:lnTo>
                <a:lnTo>
                  <a:pt x="374482" y="925254"/>
                </a:lnTo>
                <a:lnTo>
                  <a:pt x="326620" y="932039"/>
                </a:lnTo>
                <a:lnTo>
                  <a:pt x="276828" y="937144"/>
                </a:lnTo>
                <a:lnTo>
                  <a:pt x="225463" y="940879"/>
                </a:lnTo>
                <a:lnTo>
                  <a:pt x="172882" y="943554"/>
                </a:lnTo>
                <a:lnTo>
                  <a:pt x="119443" y="945476"/>
                </a:lnTo>
                <a:lnTo>
                  <a:pt x="178536" y="1132801"/>
                </a:lnTo>
                <a:lnTo>
                  <a:pt x="240537" y="1131051"/>
                </a:lnTo>
                <a:lnTo>
                  <a:pt x="281864" y="1128663"/>
                </a:lnTo>
                <a:lnTo>
                  <a:pt x="328655" y="1124536"/>
                </a:lnTo>
                <a:lnTo>
                  <a:pt x="379843" y="1118122"/>
                </a:lnTo>
                <a:lnTo>
                  <a:pt x="434364" y="1108873"/>
                </a:lnTo>
                <a:lnTo>
                  <a:pt x="491151" y="1096240"/>
                </a:lnTo>
                <a:lnTo>
                  <a:pt x="549139" y="1079676"/>
                </a:lnTo>
                <a:lnTo>
                  <a:pt x="607263" y="1058633"/>
                </a:lnTo>
                <a:lnTo>
                  <a:pt x="642327" y="1043444"/>
                </a:lnTo>
                <a:lnTo>
                  <a:pt x="677738" y="1025603"/>
                </a:lnTo>
                <a:lnTo>
                  <a:pt x="712717" y="1004515"/>
                </a:lnTo>
                <a:lnTo>
                  <a:pt x="746490" y="979585"/>
                </a:lnTo>
                <a:lnTo>
                  <a:pt x="778278" y="950218"/>
                </a:lnTo>
                <a:lnTo>
                  <a:pt x="807307" y="915818"/>
                </a:lnTo>
                <a:lnTo>
                  <a:pt x="832798" y="875791"/>
                </a:lnTo>
                <a:lnTo>
                  <a:pt x="853977" y="829540"/>
                </a:lnTo>
                <a:lnTo>
                  <a:pt x="870066" y="776471"/>
                </a:lnTo>
                <a:lnTo>
                  <a:pt x="880289" y="715988"/>
                </a:lnTo>
                <a:lnTo>
                  <a:pt x="883869" y="647496"/>
                </a:lnTo>
                <a:lnTo>
                  <a:pt x="879633" y="577981"/>
                </a:lnTo>
                <a:lnTo>
                  <a:pt x="867662" y="519137"/>
                </a:lnTo>
                <a:lnTo>
                  <a:pt x="861979" y="504151"/>
                </a:lnTo>
                <a:close/>
              </a:path>
              <a:path w="883920" h="1132839">
                <a:moveTo>
                  <a:pt x="540626" y="321856"/>
                </a:moveTo>
                <a:lnTo>
                  <a:pt x="498684" y="322791"/>
                </a:lnTo>
                <a:lnTo>
                  <a:pt x="451728" y="325333"/>
                </a:lnTo>
                <a:lnTo>
                  <a:pt x="401671" y="329084"/>
                </a:lnTo>
                <a:lnTo>
                  <a:pt x="350428" y="333649"/>
                </a:lnTo>
                <a:lnTo>
                  <a:pt x="72766" y="363185"/>
                </a:lnTo>
                <a:lnTo>
                  <a:pt x="34556" y="366822"/>
                </a:lnTo>
                <a:lnTo>
                  <a:pt x="0" y="369633"/>
                </a:lnTo>
                <a:lnTo>
                  <a:pt x="33947" y="577075"/>
                </a:lnTo>
                <a:lnTo>
                  <a:pt x="223970" y="542715"/>
                </a:lnTo>
                <a:lnTo>
                  <a:pt x="339199" y="524027"/>
                </a:lnTo>
                <a:lnTo>
                  <a:pt x="393920" y="516101"/>
                </a:lnTo>
                <a:lnTo>
                  <a:pt x="443686" y="509804"/>
                </a:lnTo>
                <a:lnTo>
                  <a:pt x="486224" y="505650"/>
                </a:lnTo>
                <a:lnTo>
                  <a:pt x="519264" y="504151"/>
                </a:lnTo>
                <a:lnTo>
                  <a:pt x="861979" y="504151"/>
                </a:lnTo>
                <a:lnTo>
                  <a:pt x="849056" y="470076"/>
                </a:lnTo>
                <a:lnTo>
                  <a:pt x="824919" y="429908"/>
                </a:lnTo>
                <a:lnTo>
                  <a:pt x="796353" y="397745"/>
                </a:lnTo>
                <a:lnTo>
                  <a:pt x="764459" y="372695"/>
                </a:lnTo>
                <a:lnTo>
                  <a:pt x="730340" y="353871"/>
                </a:lnTo>
                <a:lnTo>
                  <a:pt x="659836" y="331342"/>
                </a:lnTo>
                <a:lnTo>
                  <a:pt x="593659" y="323041"/>
                </a:lnTo>
                <a:lnTo>
                  <a:pt x="564948" y="322004"/>
                </a:lnTo>
                <a:lnTo>
                  <a:pt x="540626" y="3218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34273" y="4600270"/>
            <a:ext cx="1059180" cy="1023619"/>
          </a:xfrm>
          <a:custGeom>
            <a:avLst/>
            <a:gdLst/>
            <a:ahLst/>
            <a:cxnLst/>
            <a:rect l="l" t="t" r="r" b="b"/>
            <a:pathLst>
              <a:path w="1059180" h="1023620">
                <a:moveTo>
                  <a:pt x="140817" y="414908"/>
                </a:moveTo>
                <a:lnTo>
                  <a:pt x="110059" y="450088"/>
                </a:lnTo>
                <a:lnTo>
                  <a:pt x="81015" y="486962"/>
                </a:lnTo>
                <a:lnTo>
                  <a:pt x="54784" y="525991"/>
                </a:lnTo>
                <a:lnTo>
                  <a:pt x="32466" y="567637"/>
                </a:lnTo>
                <a:lnTo>
                  <a:pt x="15163" y="612361"/>
                </a:lnTo>
                <a:lnTo>
                  <a:pt x="3974" y="660625"/>
                </a:lnTo>
                <a:lnTo>
                  <a:pt x="0" y="712889"/>
                </a:lnTo>
                <a:lnTo>
                  <a:pt x="4191" y="760577"/>
                </a:lnTo>
                <a:lnTo>
                  <a:pt x="16348" y="805189"/>
                </a:lnTo>
                <a:lnTo>
                  <a:pt x="35839" y="846167"/>
                </a:lnTo>
                <a:lnTo>
                  <a:pt x="62036" y="882953"/>
                </a:lnTo>
                <a:lnTo>
                  <a:pt x="94309" y="914989"/>
                </a:lnTo>
                <a:lnTo>
                  <a:pt x="132029" y="941717"/>
                </a:lnTo>
                <a:lnTo>
                  <a:pt x="166501" y="960809"/>
                </a:lnTo>
                <a:lnTo>
                  <a:pt x="201879" y="976771"/>
                </a:lnTo>
                <a:lnTo>
                  <a:pt x="239069" y="989866"/>
                </a:lnTo>
                <a:lnTo>
                  <a:pt x="278976" y="1000358"/>
                </a:lnTo>
                <a:lnTo>
                  <a:pt x="322503" y="1008511"/>
                </a:lnTo>
                <a:lnTo>
                  <a:pt x="370557" y="1014590"/>
                </a:lnTo>
                <a:lnTo>
                  <a:pt x="424042" y="1018859"/>
                </a:lnTo>
                <a:lnTo>
                  <a:pt x="483864" y="1021581"/>
                </a:lnTo>
                <a:lnTo>
                  <a:pt x="550926" y="1023021"/>
                </a:lnTo>
                <a:lnTo>
                  <a:pt x="626135" y="1023442"/>
                </a:lnTo>
                <a:lnTo>
                  <a:pt x="716529" y="1023006"/>
                </a:lnTo>
                <a:lnTo>
                  <a:pt x="788118" y="1021801"/>
                </a:lnTo>
                <a:lnTo>
                  <a:pt x="843805" y="1019981"/>
                </a:lnTo>
                <a:lnTo>
                  <a:pt x="886495" y="1017697"/>
                </a:lnTo>
                <a:lnTo>
                  <a:pt x="944492" y="1012353"/>
                </a:lnTo>
                <a:lnTo>
                  <a:pt x="965606" y="1009599"/>
                </a:lnTo>
                <a:lnTo>
                  <a:pt x="963321" y="822274"/>
                </a:lnTo>
                <a:lnTo>
                  <a:pt x="575843" y="822274"/>
                </a:lnTo>
                <a:lnTo>
                  <a:pt x="519735" y="822112"/>
                </a:lnTo>
                <a:lnTo>
                  <a:pt x="465242" y="821127"/>
                </a:lnTo>
                <a:lnTo>
                  <a:pt x="413375" y="818574"/>
                </a:lnTo>
                <a:lnTo>
                  <a:pt x="365144" y="813705"/>
                </a:lnTo>
                <a:lnTo>
                  <a:pt x="321560" y="805773"/>
                </a:lnTo>
                <a:lnTo>
                  <a:pt x="283634" y="794032"/>
                </a:lnTo>
                <a:lnTo>
                  <a:pt x="228799" y="756136"/>
                </a:lnTo>
                <a:lnTo>
                  <a:pt x="208724" y="694042"/>
                </a:lnTo>
                <a:lnTo>
                  <a:pt x="218250" y="638955"/>
                </a:lnTo>
                <a:lnTo>
                  <a:pt x="241565" y="589995"/>
                </a:lnTo>
                <a:lnTo>
                  <a:pt x="270773" y="549054"/>
                </a:lnTo>
                <a:lnTo>
                  <a:pt x="297980" y="518020"/>
                </a:lnTo>
                <a:lnTo>
                  <a:pt x="140817" y="414908"/>
                </a:lnTo>
                <a:close/>
              </a:path>
              <a:path w="1059180" h="1023620">
                <a:moveTo>
                  <a:pt x="963091" y="803427"/>
                </a:moveTo>
                <a:lnTo>
                  <a:pt x="908961" y="808929"/>
                </a:lnTo>
                <a:lnTo>
                  <a:pt x="855376" y="813267"/>
                </a:lnTo>
                <a:lnTo>
                  <a:pt x="802881" y="816573"/>
                </a:lnTo>
                <a:lnTo>
                  <a:pt x="752022" y="818980"/>
                </a:lnTo>
                <a:lnTo>
                  <a:pt x="703343" y="820620"/>
                </a:lnTo>
                <a:lnTo>
                  <a:pt x="657391" y="821627"/>
                </a:lnTo>
                <a:lnTo>
                  <a:pt x="575843" y="822274"/>
                </a:lnTo>
                <a:lnTo>
                  <a:pt x="963321" y="822274"/>
                </a:lnTo>
                <a:lnTo>
                  <a:pt x="963091" y="803427"/>
                </a:lnTo>
                <a:close/>
              </a:path>
              <a:path w="1059180" h="1023620">
                <a:moveTo>
                  <a:pt x="770724" y="309295"/>
                </a:moveTo>
                <a:lnTo>
                  <a:pt x="667626" y="364629"/>
                </a:lnTo>
                <a:lnTo>
                  <a:pt x="701623" y="414142"/>
                </a:lnTo>
                <a:lnTo>
                  <a:pt x="730793" y="462331"/>
                </a:lnTo>
                <a:lnTo>
                  <a:pt x="754530" y="505755"/>
                </a:lnTo>
                <a:lnTo>
                  <a:pt x="772233" y="540972"/>
                </a:lnTo>
                <a:lnTo>
                  <a:pt x="783297" y="564540"/>
                </a:lnTo>
                <a:lnTo>
                  <a:pt x="891425" y="502919"/>
                </a:lnTo>
                <a:lnTo>
                  <a:pt x="866923" y="453824"/>
                </a:lnTo>
                <a:lnTo>
                  <a:pt x="841153" y="409428"/>
                </a:lnTo>
                <a:lnTo>
                  <a:pt x="815565" y="370216"/>
                </a:lnTo>
                <a:lnTo>
                  <a:pt x="791606" y="336677"/>
                </a:lnTo>
                <a:lnTo>
                  <a:pt x="770724" y="309295"/>
                </a:lnTo>
                <a:close/>
              </a:path>
              <a:path w="1059180" h="1023620">
                <a:moveTo>
                  <a:pt x="937945" y="227583"/>
                </a:moveTo>
                <a:lnTo>
                  <a:pt x="833589" y="282905"/>
                </a:lnTo>
                <a:lnTo>
                  <a:pt x="875768" y="340683"/>
                </a:lnTo>
                <a:lnTo>
                  <a:pt x="911699" y="398110"/>
                </a:lnTo>
                <a:lnTo>
                  <a:pt x="938436" y="445396"/>
                </a:lnTo>
                <a:lnTo>
                  <a:pt x="953033" y="472757"/>
                </a:lnTo>
                <a:lnTo>
                  <a:pt x="1058646" y="413677"/>
                </a:lnTo>
                <a:lnTo>
                  <a:pt x="1038372" y="374686"/>
                </a:lnTo>
                <a:lnTo>
                  <a:pt x="1009611" y="326274"/>
                </a:lnTo>
                <a:lnTo>
                  <a:pt x="975193" y="275040"/>
                </a:lnTo>
                <a:lnTo>
                  <a:pt x="937945" y="227583"/>
                </a:lnTo>
                <a:close/>
              </a:path>
              <a:path w="1059180" h="1023620">
                <a:moveTo>
                  <a:pt x="901484" y="189780"/>
                </a:moveTo>
                <a:lnTo>
                  <a:pt x="423342" y="189780"/>
                </a:lnTo>
                <a:lnTo>
                  <a:pt x="445084" y="189864"/>
                </a:lnTo>
                <a:lnTo>
                  <a:pt x="414633" y="201882"/>
                </a:lnTo>
                <a:lnTo>
                  <a:pt x="384419" y="216261"/>
                </a:lnTo>
                <a:lnTo>
                  <a:pt x="352790" y="234413"/>
                </a:lnTo>
                <a:lnTo>
                  <a:pt x="318096" y="257746"/>
                </a:lnTo>
                <a:lnTo>
                  <a:pt x="461441" y="369646"/>
                </a:lnTo>
                <a:lnTo>
                  <a:pt x="496063" y="347236"/>
                </a:lnTo>
                <a:lnTo>
                  <a:pt x="533393" y="324780"/>
                </a:lnTo>
                <a:lnTo>
                  <a:pt x="573198" y="302686"/>
                </a:lnTo>
                <a:lnTo>
                  <a:pt x="615244" y="281360"/>
                </a:lnTo>
                <a:lnTo>
                  <a:pt x="659298" y="261212"/>
                </a:lnTo>
                <a:lnTo>
                  <a:pt x="705124" y="242647"/>
                </a:lnTo>
                <a:lnTo>
                  <a:pt x="752490" y="226076"/>
                </a:lnTo>
                <a:lnTo>
                  <a:pt x="801161" y="211904"/>
                </a:lnTo>
                <a:lnTo>
                  <a:pt x="850904" y="200540"/>
                </a:lnTo>
                <a:lnTo>
                  <a:pt x="901484" y="192392"/>
                </a:lnTo>
                <a:lnTo>
                  <a:pt x="901484" y="189780"/>
                </a:lnTo>
                <a:close/>
              </a:path>
              <a:path w="1059180" h="1023620">
                <a:moveTo>
                  <a:pt x="59105" y="0"/>
                </a:moveTo>
                <a:lnTo>
                  <a:pt x="59105" y="201167"/>
                </a:lnTo>
                <a:lnTo>
                  <a:pt x="91574" y="199193"/>
                </a:lnTo>
                <a:lnTo>
                  <a:pt x="326936" y="191563"/>
                </a:lnTo>
                <a:lnTo>
                  <a:pt x="423342" y="189780"/>
                </a:lnTo>
                <a:lnTo>
                  <a:pt x="901484" y="189780"/>
                </a:lnTo>
                <a:lnTo>
                  <a:pt x="901484" y="1672"/>
                </a:lnTo>
                <a:lnTo>
                  <a:pt x="329724" y="1672"/>
                </a:lnTo>
                <a:lnTo>
                  <a:pt x="87159" y="589"/>
                </a:lnTo>
                <a:lnTo>
                  <a:pt x="59105" y="0"/>
                </a:lnTo>
                <a:close/>
              </a:path>
              <a:path w="1059180" h="1023620">
                <a:moveTo>
                  <a:pt x="901484" y="0"/>
                </a:moveTo>
                <a:lnTo>
                  <a:pt x="329724" y="1672"/>
                </a:lnTo>
                <a:lnTo>
                  <a:pt x="901484" y="1672"/>
                </a:lnTo>
                <a:lnTo>
                  <a:pt x="9014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96057" y="4502213"/>
            <a:ext cx="1132840" cy="1146810"/>
          </a:xfrm>
          <a:custGeom>
            <a:avLst/>
            <a:gdLst/>
            <a:ahLst/>
            <a:cxnLst/>
            <a:rect l="l" t="t" r="r" b="b"/>
            <a:pathLst>
              <a:path w="1132839" h="1146810">
                <a:moveTo>
                  <a:pt x="373418" y="531837"/>
                </a:moveTo>
                <a:lnTo>
                  <a:pt x="322584" y="549883"/>
                </a:lnTo>
                <a:lnTo>
                  <a:pt x="273930" y="570893"/>
                </a:lnTo>
                <a:lnTo>
                  <a:pt x="228203" y="594965"/>
                </a:lnTo>
                <a:lnTo>
                  <a:pt x="186150" y="622198"/>
                </a:lnTo>
                <a:lnTo>
                  <a:pt x="148518" y="652691"/>
                </a:lnTo>
                <a:lnTo>
                  <a:pt x="116053" y="686540"/>
                </a:lnTo>
                <a:lnTo>
                  <a:pt x="89503" y="723845"/>
                </a:lnTo>
                <a:lnTo>
                  <a:pt x="69614" y="764705"/>
                </a:lnTo>
                <a:lnTo>
                  <a:pt x="57132" y="809216"/>
                </a:lnTo>
                <a:lnTo>
                  <a:pt x="52806" y="857478"/>
                </a:lnTo>
                <a:lnTo>
                  <a:pt x="57789" y="908079"/>
                </a:lnTo>
                <a:lnTo>
                  <a:pt x="71712" y="953024"/>
                </a:lnTo>
                <a:lnTo>
                  <a:pt x="93040" y="992312"/>
                </a:lnTo>
                <a:lnTo>
                  <a:pt x="120235" y="1025944"/>
                </a:lnTo>
                <a:lnTo>
                  <a:pt x="151760" y="1053919"/>
                </a:lnTo>
                <a:lnTo>
                  <a:pt x="186080" y="1076236"/>
                </a:lnTo>
                <a:lnTo>
                  <a:pt x="245437" y="1104386"/>
                </a:lnTo>
                <a:lnTo>
                  <a:pt x="315970" y="1125258"/>
                </a:lnTo>
                <a:lnTo>
                  <a:pt x="358454" y="1133016"/>
                </a:lnTo>
                <a:lnTo>
                  <a:pt x="407365" y="1139014"/>
                </a:lnTo>
                <a:lnTo>
                  <a:pt x="463912" y="1143274"/>
                </a:lnTo>
                <a:lnTo>
                  <a:pt x="529307" y="1145815"/>
                </a:lnTo>
                <a:lnTo>
                  <a:pt x="604761" y="1146657"/>
                </a:lnTo>
                <a:lnTo>
                  <a:pt x="709061" y="1146002"/>
                </a:lnTo>
                <a:lnTo>
                  <a:pt x="761126" y="1144922"/>
                </a:lnTo>
                <a:lnTo>
                  <a:pt x="813088" y="1143109"/>
                </a:lnTo>
                <a:lnTo>
                  <a:pt x="864910" y="1140388"/>
                </a:lnTo>
                <a:lnTo>
                  <a:pt x="916558" y="1136586"/>
                </a:lnTo>
                <a:lnTo>
                  <a:pt x="918847" y="958062"/>
                </a:lnTo>
                <a:lnTo>
                  <a:pt x="588416" y="958062"/>
                </a:lnTo>
                <a:lnTo>
                  <a:pt x="505766" y="957233"/>
                </a:lnTo>
                <a:lnTo>
                  <a:pt x="435713" y="954267"/>
                </a:lnTo>
                <a:lnTo>
                  <a:pt x="377771" y="948441"/>
                </a:lnTo>
                <a:lnTo>
                  <a:pt x="331455" y="939034"/>
                </a:lnTo>
                <a:lnTo>
                  <a:pt x="271753" y="906595"/>
                </a:lnTo>
                <a:lnTo>
                  <a:pt x="252717" y="851179"/>
                </a:lnTo>
                <a:lnTo>
                  <a:pt x="255191" y="828575"/>
                </a:lnTo>
                <a:lnTo>
                  <a:pt x="287450" y="776374"/>
                </a:lnTo>
                <a:lnTo>
                  <a:pt x="325547" y="747059"/>
                </a:lnTo>
                <a:lnTo>
                  <a:pt x="383831" y="715787"/>
                </a:lnTo>
                <a:lnTo>
                  <a:pt x="466458" y="682701"/>
                </a:lnTo>
                <a:lnTo>
                  <a:pt x="373418" y="531837"/>
                </a:lnTo>
                <a:close/>
              </a:path>
              <a:path w="1132839" h="1146810">
                <a:moveTo>
                  <a:pt x="919073" y="940447"/>
                </a:moveTo>
                <a:lnTo>
                  <a:pt x="855163" y="946969"/>
                </a:lnTo>
                <a:lnTo>
                  <a:pt x="792376" y="951643"/>
                </a:lnTo>
                <a:lnTo>
                  <a:pt x="733371" y="954775"/>
                </a:lnTo>
                <a:lnTo>
                  <a:pt x="680812" y="956676"/>
                </a:lnTo>
                <a:lnTo>
                  <a:pt x="637358" y="957651"/>
                </a:lnTo>
                <a:lnTo>
                  <a:pt x="588416" y="958062"/>
                </a:lnTo>
                <a:lnTo>
                  <a:pt x="918847" y="958062"/>
                </a:lnTo>
                <a:lnTo>
                  <a:pt x="919073" y="940447"/>
                </a:lnTo>
                <a:close/>
              </a:path>
              <a:path w="1132839" h="1146810">
                <a:moveTo>
                  <a:pt x="749920" y="433768"/>
                </a:moveTo>
                <a:lnTo>
                  <a:pt x="536854" y="433768"/>
                </a:lnTo>
                <a:lnTo>
                  <a:pt x="575418" y="518235"/>
                </a:lnTo>
                <a:lnTo>
                  <a:pt x="609384" y="588041"/>
                </a:lnTo>
                <a:lnTo>
                  <a:pt x="639226" y="645027"/>
                </a:lnTo>
                <a:lnTo>
                  <a:pt x="665413" y="691037"/>
                </a:lnTo>
                <a:lnTo>
                  <a:pt x="688417" y="727911"/>
                </a:lnTo>
                <a:lnTo>
                  <a:pt x="726765" y="781623"/>
                </a:lnTo>
                <a:lnTo>
                  <a:pt x="743051" y="802144"/>
                </a:lnTo>
                <a:lnTo>
                  <a:pt x="929131" y="715390"/>
                </a:lnTo>
                <a:lnTo>
                  <a:pt x="899235" y="675681"/>
                </a:lnTo>
                <a:lnTo>
                  <a:pt x="870856" y="636807"/>
                </a:lnTo>
                <a:lnTo>
                  <a:pt x="843819" y="597912"/>
                </a:lnTo>
                <a:lnTo>
                  <a:pt x="817949" y="558136"/>
                </a:lnTo>
                <a:lnTo>
                  <a:pt x="793069" y="516623"/>
                </a:lnTo>
                <a:lnTo>
                  <a:pt x="769004" y="472515"/>
                </a:lnTo>
                <a:lnTo>
                  <a:pt x="749920" y="433768"/>
                </a:lnTo>
                <a:close/>
              </a:path>
              <a:path w="1132839" h="1146810">
                <a:moveTo>
                  <a:pt x="631151" y="41478"/>
                </a:moveTo>
                <a:lnTo>
                  <a:pt x="419925" y="60350"/>
                </a:lnTo>
                <a:lnTo>
                  <a:pt x="428257" y="99130"/>
                </a:lnTo>
                <a:lnTo>
                  <a:pt x="438477" y="143332"/>
                </a:lnTo>
                <a:lnTo>
                  <a:pt x="451054" y="192249"/>
                </a:lnTo>
                <a:lnTo>
                  <a:pt x="466458" y="245173"/>
                </a:lnTo>
                <a:lnTo>
                  <a:pt x="0" y="245173"/>
                </a:lnTo>
                <a:lnTo>
                  <a:pt x="0" y="435025"/>
                </a:lnTo>
                <a:lnTo>
                  <a:pt x="489076" y="435025"/>
                </a:lnTo>
                <a:lnTo>
                  <a:pt x="510617" y="434868"/>
                </a:lnTo>
                <a:lnTo>
                  <a:pt x="524268" y="434495"/>
                </a:lnTo>
                <a:lnTo>
                  <a:pt x="536854" y="433768"/>
                </a:lnTo>
                <a:lnTo>
                  <a:pt x="749920" y="433768"/>
                </a:lnTo>
                <a:lnTo>
                  <a:pt x="745578" y="424954"/>
                </a:lnTo>
                <a:lnTo>
                  <a:pt x="830895" y="420891"/>
                </a:lnTo>
                <a:lnTo>
                  <a:pt x="895887" y="416302"/>
                </a:lnTo>
                <a:lnTo>
                  <a:pt x="944535" y="411292"/>
                </a:lnTo>
                <a:lnTo>
                  <a:pt x="980821" y="405967"/>
                </a:lnTo>
                <a:lnTo>
                  <a:pt x="1008726" y="400432"/>
                </a:lnTo>
                <a:lnTo>
                  <a:pt x="1032230" y="394792"/>
                </a:lnTo>
                <a:lnTo>
                  <a:pt x="996837" y="267792"/>
                </a:lnTo>
                <a:lnTo>
                  <a:pt x="831062" y="267792"/>
                </a:lnTo>
                <a:lnTo>
                  <a:pt x="830278" y="257466"/>
                </a:lnTo>
                <a:lnTo>
                  <a:pt x="828503" y="245173"/>
                </a:lnTo>
                <a:lnTo>
                  <a:pt x="827887" y="241401"/>
                </a:lnTo>
                <a:lnTo>
                  <a:pt x="675170" y="241401"/>
                </a:lnTo>
                <a:lnTo>
                  <a:pt x="655335" y="174616"/>
                </a:lnTo>
                <a:lnTo>
                  <a:pt x="643254" y="123528"/>
                </a:lnTo>
                <a:lnTo>
                  <a:pt x="636083" y="81208"/>
                </a:lnTo>
                <a:lnTo>
                  <a:pt x="631151" y="41478"/>
                </a:lnTo>
                <a:close/>
              </a:path>
              <a:path w="1132839" h="1146810">
                <a:moveTo>
                  <a:pt x="989482" y="241401"/>
                </a:moveTo>
                <a:lnTo>
                  <a:pt x="831062" y="267792"/>
                </a:lnTo>
                <a:lnTo>
                  <a:pt x="996837" y="267792"/>
                </a:lnTo>
                <a:lnTo>
                  <a:pt x="989482" y="241401"/>
                </a:lnTo>
                <a:close/>
              </a:path>
              <a:path w="1132839" h="1146810">
                <a:moveTo>
                  <a:pt x="826046" y="228828"/>
                </a:moveTo>
                <a:lnTo>
                  <a:pt x="800344" y="231498"/>
                </a:lnTo>
                <a:lnTo>
                  <a:pt x="771348" y="234167"/>
                </a:lnTo>
                <a:lnTo>
                  <a:pt x="675170" y="241401"/>
                </a:lnTo>
                <a:lnTo>
                  <a:pt x="827887" y="241401"/>
                </a:lnTo>
                <a:lnTo>
                  <a:pt x="826829" y="234918"/>
                </a:lnTo>
                <a:lnTo>
                  <a:pt x="826046" y="228828"/>
                </a:lnTo>
                <a:close/>
              </a:path>
              <a:path w="1132839" h="1146810">
                <a:moveTo>
                  <a:pt x="909015" y="18859"/>
                </a:moveTo>
                <a:lnTo>
                  <a:pt x="797115" y="37706"/>
                </a:lnTo>
                <a:lnTo>
                  <a:pt x="815523" y="84678"/>
                </a:lnTo>
                <a:lnTo>
                  <a:pt x="830276" y="127760"/>
                </a:lnTo>
                <a:lnTo>
                  <a:pt x="842908" y="172964"/>
                </a:lnTo>
                <a:lnTo>
                  <a:pt x="854951" y="226301"/>
                </a:lnTo>
                <a:lnTo>
                  <a:pt x="968108" y="202412"/>
                </a:lnTo>
                <a:lnTo>
                  <a:pt x="961703" y="174616"/>
                </a:lnTo>
                <a:lnTo>
                  <a:pt x="949877" y="130910"/>
                </a:lnTo>
                <a:lnTo>
                  <a:pt x="932393" y="77066"/>
                </a:lnTo>
                <a:lnTo>
                  <a:pt x="909015" y="18859"/>
                </a:lnTo>
                <a:close/>
              </a:path>
              <a:path w="1132839" h="1146810">
                <a:moveTo>
                  <a:pt x="1076236" y="0"/>
                </a:moveTo>
                <a:lnTo>
                  <a:pt x="965593" y="18859"/>
                </a:lnTo>
                <a:lnTo>
                  <a:pt x="984708" y="67442"/>
                </a:lnTo>
                <a:lnTo>
                  <a:pt x="998754" y="109542"/>
                </a:lnTo>
                <a:lnTo>
                  <a:pt x="1010679" y="153763"/>
                </a:lnTo>
                <a:lnTo>
                  <a:pt x="1023429" y="208711"/>
                </a:lnTo>
                <a:lnTo>
                  <a:pt x="1132814" y="186067"/>
                </a:lnTo>
                <a:lnTo>
                  <a:pt x="1124327" y="141624"/>
                </a:lnTo>
                <a:lnTo>
                  <a:pt x="1111126" y="91633"/>
                </a:lnTo>
                <a:lnTo>
                  <a:pt x="1094624" y="42342"/>
                </a:lnTo>
                <a:lnTo>
                  <a:pt x="10762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14405" y="4601540"/>
            <a:ext cx="1111885" cy="1026160"/>
          </a:xfrm>
          <a:custGeom>
            <a:avLst/>
            <a:gdLst/>
            <a:ahLst/>
            <a:cxnLst/>
            <a:rect l="l" t="t" r="r" b="b"/>
            <a:pathLst>
              <a:path w="1111885" h="1026160">
                <a:moveTo>
                  <a:pt x="836104" y="25146"/>
                </a:moveTo>
                <a:lnTo>
                  <a:pt x="675170" y="132003"/>
                </a:lnTo>
                <a:lnTo>
                  <a:pt x="692008" y="147147"/>
                </a:lnTo>
                <a:lnTo>
                  <a:pt x="710098" y="165576"/>
                </a:lnTo>
                <a:lnTo>
                  <a:pt x="748603" y="213230"/>
                </a:lnTo>
                <a:lnTo>
                  <a:pt x="787824" y="276843"/>
                </a:lnTo>
                <a:lnTo>
                  <a:pt x="806808" y="315221"/>
                </a:lnTo>
                <a:lnTo>
                  <a:pt x="824898" y="358293"/>
                </a:lnTo>
                <a:lnTo>
                  <a:pt x="841737" y="406293"/>
                </a:lnTo>
                <a:lnTo>
                  <a:pt x="856966" y="459456"/>
                </a:lnTo>
                <a:lnTo>
                  <a:pt x="870228" y="518017"/>
                </a:lnTo>
                <a:lnTo>
                  <a:pt x="881166" y="582211"/>
                </a:lnTo>
                <a:lnTo>
                  <a:pt x="889421" y="652271"/>
                </a:lnTo>
                <a:lnTo>
                  <a:pt x="894636" y="728434"/>
                </a:lnTo>
                <a:lnTo>
                  <a:pt x="896454" y="810933"/>
                </a:lnTo>
                <a:lnTo>
                  <a:pt x="896238" y="837992"/>
                </a:lnTo>
                <a:lnTo>
                  <a:pt x="895669" y="861393"/>
                </a:lnTo>
                <a:lnTo>
                  <a:pt x="894863" y="882199"/>
                </a:lnTo>
                <a:lnTo>
                  <a:pt x="893940" y="901471"/>
                </a:lnTo>
                <a:lnTo>
                  <a:pt x="1111440" y="888898"/>
                </a:lnTo>
                <a:lnTo>
                  <a:pt x="1111370" y="801449"/>
                </a:lnTo>
                <a:lnTo>
                  <a:pt x="1108520" y="720347"/>
                </a:lnTo>
                <a:lnTo>
                  <a:pt x="1103097" y="645297"/>
                </a:lnTo>
                <a:lnTo>
                  <a:pt x="1095310" y="576001"/>
                </a:lnTo>
                <a:lnTo>
                  <a:pt x="1085366" y="512162"/>
                </a:lnTo>
                <a:lnTo>
                  <a:pt x="1073473" y="453483"/>
                </a:lnTo>
                <a:lnTo>
                  <a:pt x="1059839" y="399667"/>
                </a:lnTo>
                <a:lnTo>
                  <a:pt x="1044672" y="350418"/>
                </a:lnTo>
                <a:lnTo>
                  <a:pt x="1028180" y="305439"/>
                </a:lnTo>
                <a:lnTo>
                  <a:pt x="1010570" y="264432"/>
                </a:lnTo>
                <a:lnTo>
                  <a:pt x="992051" y="227101"/>
                </a:lnTo>
                <a:lnTo>
                  <a:pt x="972830" y="193148"/>
                </a:lnTo>
                <a:lnTo>
                  <a:pt x="933116" y="134192"/>
                </a:lnTo>
                <a:lnTo>
                  <a:pt x="893090" y="85187"/>
                </a:lnTo>
                <a:lnTo>
                  <a:pt x="854415" y="43760"/>
                </a:lnTo>
                <a:lnTo>
                  <a:pt x="836104" y="25146"/>
                </a:lnTo>
                <a:close/>
              </a:path>
              <a:path w="1111885" h="1026160">
                <a:moveTo>
                  <a:pt x="22644" y="0"/>
                </a:moveTo>
                <a:lnTo>
                  <a:pt x="19140" y="40094"/>
                </a:lnTo>
                <a:lnTo>
                  <a:pt x="15387" y="84331"/>
                </a:lnTo>
                <a:lnTo>
                  <a:pt x="11606" y="131781"/>
                </a:lnTo>
                <a:lnTo>
                  <a:pt x="8016" y="181516"/>
                </a:lnTo>
                <a:lnTo>
                  <a:pt x="4840" y="232606"/>
                </a:lnTo>
                <a:lnTo>
                  <a:pt x="2298" y="284123"/>
                </a:lnTo>
                <a:lnTo>
                  <a:pt x="611" y="335137"/>
                </a:lnTo>
                <a:lnTo>
                  <a:pt x="0" y="384721"/>
                </a:lnTo>
                <a:lnTo>
                  <a:pt x="314" y="421652"/>
                </a:lnTo>
                <a:lnTo>
                  <a:pt x="1398" y="462011"/>
                </a:lnTo>
                <a:lnTo>
                  <a:pt x="3463" y="505125"/>
                </a:lnTo>
                <a:lnTo>
                  <a:pt x="6719" y="550322"/>
                </a:lnTo>
                <a:lnTo>
                  <a:pt x="11377" y="596932"/>
                </a:lnTo>
                <a:lnTo>
                  <a:pt x="17648" y="644283"/>
                </a:lnTo>
                <a:lnTo>
                  <a:pt x="25743" y="691704"/>
                </a:lnTo>
                <a:lnTo>
                  <a:pt x="35873" y="738524"/>
                </a:lnTo>
                <a:lnTo>
                  <a:pt x="48248" y="784071"/>
                </a:lnTo>
                <a:lnTo>
                  <a:pt x="63080" y="827673"/>
                </a:lnTo>
                <a:lnTo>
                  <a:pt x="80579" y="868660"/>
                </a:lnTo>
                <a:lnTo>
                  <a:pt x="100956" y="906360"/>
                </a:lnTo>
                <a:lnTo>
                  <a:pt x="124422" y="940102"/>
                </a:lnTo>
                <a:lnTo>
                  <a:pt x="151188" y="969215"/>
                </a:lnTo>
                <a:lnTo>
                  <a:pt x="181464" y="993027"/>
                </a:lnTo>
                <a:lnTo>
                  <a:pt x="215462" y="1010866"/>
                </a:lnTo>
                <a:lnTo>
                  <a:pt x="253392" y="1022062"/>
                </a:lnTo>
                <a:lnTo>
                  <a:pt x="295465" y="1025944"/>
                </a:lnTo>
                <a:lnTo>
                  <a:pt x="342190" y="1020759"/>
                </a:lnTo>
                <a:lnTo>
                  <a:pt x="385007" y="1006154"/>
                </a:lnTo>
                <a:lnTo>
                  <a:pt x="424044" y="983551"/>
                </a:lnTo>
                <a:lnTo>
                  <a:pt x="459426" y="954373"/>
                </a:lnTo>
                <a:lnTo>
                  <a:pt x="491281" y="920045"/>
                </a:lnTo>
                <a:lnTo>
                  <a:pt x="519736" y="881988"/>
                </a:lnTo>
                <a:lnTo>
                  <a:pt x="544916" y="841625"/>
                </a:lnTo>
                <a:lnTo>
                  <a:pt x="566949" y="800380"/>
                </a:lnTo>
                <a:lnTo>
                  <a:pt x="569642" y="794613"/>
                </a:lnTo>
                <a:lnTo>
                  <a:pt x="308038" y="794613"/>
                </a:lnTo>
                <a:lnTo>
                  <a:pt x="280533" y="786753"/>
                </a:lnTo>
                <a:lnTo>
                  <a:pt x="240053" y="731775"/>
                </a:lnTo>
                <a:lnTo>
                  <a:pt x="226082" y="689922"/>
                </a:lnTo>
                <a:lnTo>
                  <a:pt x="215626" y="642004"/>
                </a:lnTo>
                <a:lnTo>
                  <a:pt x="208188" y="590653"/>
                </a:lnTo>
                <a:lnTo>
                  <a:pt x="203270" y="538504"/>
                </a:lnTo>
                <a:lnTo>
                  <a:pt x="200373" y="488189"/>
                </a:lnTo>
                <a:lnTo>
                  <a:pt x="199000" y="442341"/>
                </a:lnTo>
                <a:lnTo>
                  <a:pt x="198653" y="403593"/>
                </a:lnTo>
                <a:lnTo>
                  <a:pt x="199343" y="354826"/>
                </a:lnTo>
                <a:lnTo>
                  <a:pt x="201344" y="306518"/>
                </a:lnTo>
                <a:lnTo>
                  <a:pt x="204554" y="258534"/>
                </a:lnTo>
                <a:lnTo>
                  <a:pt x="208868" y="210743"/>
                </a:lnTo>
                <a:lnTo>
                  <a:pt x="214185" y="163012"/>
                </a:lnTo>
                <a:lnTo>
                  <a:pt x="220400" y="115207"/>
                </a:lnTo>
                <a:lnTo>
                  <a:pt x="227411" y="67196"/>
                </a:lnTo>
                <a:lnTo>
                  <a:pt x="235115" y="18846"/>
                </a:lnTo>
                <a:lnTo>
                  <a:pt x="22644" y="0"/>
                </a:lnTo>
                <a:close/>
              </a:path>
              <a:path w="1111885" h="1026160">
                <a:moveTo>
                  <a:pt x="462686" y="559485"/>
                </a:moveTo>
                <a:lnTo>
                  <a:pt x="443460" y="612696"/>
                </a:lnTo>
                <a:lnTo>
                  <a:pt x="421195" y="666260"/>
                </a:lnTo>
                <a:lnTo>
                  <a:pt x="396206" y="715706"/>
                </a:lnTo>
                <a:lnTo>
                  <a:pt x="368808" y="756562"/>
                </a:lnTo>
                <a:lnTo>
                  <a:pt x="339313" y="784355"/>
                </a:lnTo>
                <a:lnTo>
                  <a:pt x="308038" y="794613"/>
                </a:lnTo>
                <a:lnTo>
                  <a:pt x="569642" y="794613"/>
                </a:lnTo>
                <a:lnTo>
                  <a:pt x="585960" y="759676"/>
                </a:lnTo>
                <a:lnTo>
                  <a:pt x="602077" y="720936"/>
                </a:lnTo>
                <a:lnTo>
                  <a:pt x="615427" y="685583"/>
                </a:lnTo>
                <a:lnTo>
                  <a:pt x="626135" y="655040"/>
                </a:lnTo>
                <a:lnTo>
                  <a:pt x="462686" y="5594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66702" y="4551261"/>
            <a:ext cx="1029969" cy="1104265"/>
          </a:xfrm>
          <a:custGeom>
            <a:avLst/>
            <a:gdLst/>
            <a:ahLst/>
            <a:cxnLst/>
            <a:rect l="l" t="t" r="r" b="b"/>
            <a:pathLst>
              <a:path w="1029970" h="1104264">
                <a:moveTo>
                  <a:pt x="373418" y="616051"/>
                </a:moveTo>
                <a:lnTo>
                  <a:pt x="314347" y="618808"/>
                </a:lnTo>
                <a:lnTo>
                  <a:pt x="259637" y="626944"/>
                </a:lnTo>
                <a:lnTo>
                  <a:pt x="209725" y="640255"/>
                </a:lnTo>
                <a:lnTo>
                  <a:pt x="165048" y="658537"/>
                </a:lnTo>
                <a:lnTo>
                  <a:pt x="126044" y="681586"/>
                </a:lnTo>
                <a:lnTo>
                  <a:pt x="93150" y="709199"/>
                </a:lnTo>
                <a:lnTo>
                  <a:pt x="66805" y="741172"/>
                </a:lnTo>
                <a:lnTo>
                  <a:pt x="47445" y="777301"/>
                </a:lnTo>
                <a:lnTo>
                  <a:pt x="35508" y="817382"/>
                </a:lnTo>
                <a:lnTo>
                  <a:pt x="31432" y="861212"/>
                </a:lnTo>
                <a:lnTo>
                  <a:pt x="34920" y="902225"/>
                </a:lnTo>
                <a:lnTo>
                  <a:pt x="45303" y="940524"/>
                </a:lnTo>
                <a:lnTo>
                  <a:pt x="62460" y="975730"/>
                </a:lnTo>
                <a:lnTo>
                  <a:pt x="86270" y="1007466"/>
                </a:lnTo>
                <a:lnTo>
                  <a:pt x="116614" y="1035354"/>
                </a:lnTo>
                <a:lnTo>
                  <a:pt x="153370" y="1059019"/>
                </a:lnTo>
                <a:lnTo>
                  <a:pt x="196417" y="1078081"/>
                </a:lnTo>
                <a:lnTo>
                  <a:pt x="245636" y="1092164"/>
                </a:lnTo>
                <a:lnTo>
                  <a:pt x="300904" y="1100891"/>
                </a:lnTo>
                <a:lnTo>
                  <a:pt x="362102" y="1103884"/>
                </a:lnTo>
                <a:lnTo>
                  <a:pt x="412002" y="1102051"/>
                </a:lnTo>
                <a:lnTo>
                  <a:pt x="458995" y="1096110"/>
                </a:lnTo>
                <a:lnTo>
                  <a:pt x="502407" y="1085400"/>
                </a:lnTo>
                <a:lnTo>
                  <a:pt x="541566" y="1069257"/>
                </a:lnTo>
                <a:lnTo>
                  <a:pt x="575800" y="1047019"/>
                </a:lnTo>
                <a:lnTo>
                  <a:pt x="604435" y="1018024"/>
                </a:lnTo>
                <a:lnTo>
                  <a:pt x="626799" y="981609"/>
                </a:lnTo>
                <a:lnTo>
                  <a:pt x="642219" y="937111"/>
                </a:lnTo>
                <a:lnTo>
                  <a:pt x="643207" y="930376"/>
                </a:lnTo>
                <a:lnTo>
                  <a:pt x="344500" y="930376"/>
                </a:lnTo>
                <a:lnTo>
                  <a:pt x="313244" y="928492"/>
                </a:lnTo>
                <a:lnTo>
                  <a:pt x="272676" y="919065"/>
                </a:lnTo>
                <a:lnTo>
                  <a:pt x="237531" y="896434"/>
                </a:lnTo>
                <a:lnTo>
                  <a:pt x="222542" y="854938"/>
                </a:lnTo>
                <a:lnTo>
                  <a:pt x="236234" y="814062"/>
                </a:lnTo>
                <a:lnTo>
                  <a:pt x="269848" y="789092"/>
                </a:lnTo>
                <a:lnTo>
                  <a:pt x="312183" y="776614"/>
                </a:lnTo>
                <a:lnTo>
                  <a:pt x="352044" y="773214"/>
                </a:lnTo>
                <a:lnTo>
                  <a:pt x="844553" y="773214"/>
                </a:lnTo>
                <a:lnTo>
                  <a:pt x="807180" y="749855"/>
                </a:lnTo>
                <a:lnTo>
                  <a:pt x="756519" y="720957"/>
                </a:lnTo>
                <a:lnTo>
                  <a:pt x="703883" y="694063"/>
                </a:lnTo>
                <a:lnTo>
                  <a:pt x="650024" y="670115"/>
                </a:lnTo>
                <a:lnTo>
                  <a:pt x="650024" y="623608"/>
                </a:lnTo>
                <a:lnTo>
                  <a:pt x="448856" y="623608"/>
                </a:lnTo>
                <a:lnTo>
                  <a:pt x="434416" y="620305"/>
                </a:lnTo>
                <a:lnTo>
                  <a:pt x="419152" y="617943"/>
                </a:lnTo>
                <a:lnTo>
                  <a:pt x="399880" y="616525"/>
                </a:lnTo>
                <a:lnTo>
                  <a:pt x="373418" y="616051"/>
                </a:lnTo>
                <a:close/>
              </a:path>
              <a:path w="1029970" h="1104264">
                <a:moveTo>
                  <a:pt x="995596" y="883869"/>
                </a:moveTo>
                <a:lnTo>
                  <a:pt x="650024" y="883869"/>
                </a:lnTo>
                <a:lnTo>
                  <a:pt x="693074" y="912594"/>
                </a:lnTo>
                <a:lnTo>
                  <a:pt x="735846" y="944777"/>
                </a:lnTo>
                <a:lnTo>
                  <a:pt x="777011" y="978636"/>
                </a:lnTo>
                <a:lnTo>
                  <a:pt x="815242" y="1012389"/>
                </a:lnTo>
                <a:lnTo>
                  <a:pt x="849213" y="1044254"/>
                </a:lnTo>
                <a:lnTo>
                  <a:pt x="877595" y="1072451"/>
                </a:lnTo>
                <a:lnTo>
                  <a:pt x="1004570" y="891400"/>
                </a:lnTo>
                <a:lnTo>
                  <a:pt x="995596" y="883869"/>
                </a:lnTo>
                <a:close/>
              </a:path>
              <a:path w="1029970" h="1104264">
                <a:moveTo>
                  <a:pt x="844553" y="773214"/>
                </a:moveTo>
                <a:lnTo>
                  <a:pt x="352044" y="773214"/>
                </a:lnTo>
                <a:lnTo>
                  <a:pt x="381845" y="774925"/>
                </a:lnTo>
                <a:lnTo>
                  <a:pt x="407522" y="779349"/>
                </a:lnTo>
                <a:lnTo>
                  <a:pt x="429662" y="785424"/>
                </a:lnTo>
                <a:lnTo>
                  <a:pt x="448856" y="792086"/>
                </a:lnTo>
                <a:lnTo>
                  <a:pt x="448856" y="847394"/>
                </a:lnTo>
                <a:lnTo>
                  <a:pt x="447402" y="873621"/>
                </a:lnTo>
                <a:lnTo>
                  <a:pt x="436283" y="900672"/>
                </a:lnTo>
                <a:lnTo>
                  <a:pt x="405361" y="921830"/>
                </a:lnTo>
                <a:lnTo>
                  <a:pt x="344500" y="930376"/>
                </a:lnTo>
                <a:lnTo>
                  <a:pt x="643207" y="930376"/>
                </a:lnTo>
                <a:lnTo>
                  <a:pt x="650024" y="883869"/>
                </a:lnTo>
                <a:lnTo>
                  <a:pt x="995596" y="883869"/>
                </a:lnTo>
                <a:lnTo>
                  <a:pt x="975051" y="866627"/>
                </a:lnTo>
                <a:lnTo>
                  <a:pt x="939801" y="839143"/>
                </a:lnTo>
                <a:lnTo>
                  <a:pt x="899572" y="809891"/>
                </a:lnTo>
                <a:lnTo>
                  <a:pt x="855114" y="779814"/>
                </a:lnTo>
                <a:lnTo>
                  <a:pt x="844553" y="773214"/>
                </a:lnTo>
                <a:close/>
              </a:path>
              <a:path w="1029970" h="1104264">
                <a:moveTo>
                  <a:pt x="650024" y="541883"/>
                </a:moveTo>
                <a:lnTo>
                  <a:pt x="448856" y="541883"/>
                </a:lnTo>
                <a:lnTo>
                  <a:pt x="448856" y="623608"/>
                </a:lnTo>
                <a:lnTo>
                  <a:pt x="650024" y="623608"/>
                </a:lnTo>
                <a:lnTo>
                  <a:pt x="650024" y="541883"/>
                </a:lnTo>
                <a:close/>
              </a:path>
              <a:path w="1029970" h="1104264">
                <a:moveTo>
                  <a:pt x="1000798" y="369633"/>
                </a:moveTo>
                <a:lnTo>
                  <a:pt x="26403" y="369633"/>
                </a:lnTo>
                <a:lnTo>
                  <a:pt x="26403" y="541883"/>
                </a:lnTo>
                <a:lnTo>
                  <a:pt x="1000798" y="541883"/>
                </a:lnTo>
                <a:lnTo>
                  <a:pt x="1000798" y="369633"/>
                </a:lnTo>
                <a:close/>
              </a:path>
              <a:path w="1029970" h="1104264">
                <a:moveTo>
                  <a:pt x="650024" y="277837"/>
                </a:moveTo>
                <a:lnTo>
                  <a:pt x="448856" y="277837"/>
                </a:lnTo>
                <a:lnTo>
                  <a:pt x="448856" y="369633"/>
                </a:lnTo>
                <a:lnTo>
                  <a:pt x="650024" y="369633"/>
                </a:lnTo>
                <a:lnTo>
                  <a:pt x="650024" y="277837"/>
                </a:lnTo>
                <a:close/>
              </a:path>
              <a:path w="1029970" h="1104264">
                <a:moveTo>
                  <a:pt x="1029728" y="101815"/>
                </a:moveTo>
                <a:lnTo>
                  <a:pt x="0" y="101815"/>
                </a:lnTo>
                <a:lnTo>
                  <a:pt x="0" y="277837"/>
                </a:lnTo>
                <a:lnTo>
                  <a:pt x="1029728" y="277837"/>
                </a:lnTo>
                <a:lnTo>
                  <a:pt x="1029728" y="101815"/>
                </a:lnTo>
                <a:close/>
              </a:path>
              <a:path w="1029970" h="1104264">
                <a:moveTo>
                  <a:pt x="650024" y="0"/>
                </a:moveTo>
                <a:lnTo>
                  <a:pt x="448856" y="0"/>
                </a:lnTo>
                <a:lnTo>
                  <a:pt x="448856" y="101815"/>
                </a:lnTo>
                <a:lnTo>
                  <a:pt x="650024" y="101815"/>
                </a:lnTo>
                <a:lnTo>
                  <a:pt x="6500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24073" y="4549991"/>
            <a:ext cx="950594" cy="1099185"/>
          </a:xfrm>
          <a:custGeom>
            <a:avLst/>
            <a:gdLst/>
            <a:ahLst/>
            <a:cxnLst/>
            <a:rect l="l" t="t" r="r" b="b"/>
            <a:pathLst>
              <a:path w="950595" h="1099185">
                <a:moveTo>
                  <a:pt x="3713" y="0"/>
                </a:moveTo>
                <a:lnTo>
                  <a:pt x="3434" y="69092"/>
                </a:lnTo>
                <a:lnTo>
                  <a:pt x="3126" y="118970"/>
                </a:lnTo>
                <a:lnTo>
                  <a:pt x="2738" y="175972"/>
                </a:lnTo>
                <a:lnTo>
                  <a:pt x="1368" y="366500"/>
                </a:lnTo>
                <a:lnTo>
                  <a:pt x="541" y="486564"/>
                </a:lnTo>
                <a:lnTo>
                  <a:pt x="232" y="537542"/>
                </a:lnTo>
                <a:lnTo>
                  <a:pt x="35" y="577825"/>
                </a:lnTo>
                <a:lnTo>
                  <a:pt x="0" y="615857"/>
                </a:lnTo>
                <a:lnTo>
                  <a:pt x="294" y="654946"/>
                </a:lnTo>
                <a:lnTo>
                  <a:pt x="1578" y="699317"/>
                </a:lnTo>
                <a:lnTo>
                  <a:pt x="4203" y="742639"/>
                </a:lnTo>
                <a:lnTo>
                  <a:pt x="8565" y="784663"/>
                </a:lnTo>
                <a:lnTo>
                  <a:pt x="15059" y="825137"/>
                </a:lnTo>
                <a:lnTo>
                  <a:pt x="24082" y="863812"/>
                </a:lnTo>
                <a:lnTo>
                  <a:pt x="36030" y="900437"/>
                </a:lnTo>
                <a:lnTo>
                  <a:pt x="70285" y="966536"/>
                </a:lnTo>
                <a:lnTo>
                  <a:pt x="120994" y="1021433"/>
                </a:lnTo>
                <a:lnTo>
                  <a:pt x="153509" y="1044054"/>
                </a:lnTo>
                <a:lnTo>
                  <a:pt x="191326" y="1063124"/>
                </a:lnTo>
                <a:lnTo>
                  <a:pt x="234841" y="1078392"/>
                </a:lnTo>
                <a:lnTo>
                  <a:pt x="284450" y="1089607"/>
                </a:lnTo>
                <a:lnTo>
                  <a:pt x="340549" y="1096520"/>
                </a:lnTo>
                <a:lnTo>
                  <a:pt x="403534" y="1098880"/>
                </a:lnTo>
                <a:lnTo>
                  <a:pt x="428883" y="1098607"/>
                </a:lnTo>
                <a:lnTo>
                  <a:pt x="487180" y="1095089"/>
                </a:lnTo>
                <a:lnTo>
                  <a:pt x="553020" y="1084632"/>
                </a:lnTo>
                <a:lnTo>
                  <a:pt x="623299" y="1063666"/>
                </a:lnTo>
                <a:lnTo>
                  <a:pt x="659134" y="1048126"/>
                </a:lnTo>
                <a:lnTo>
                  <a:pt x="694914" y="1028620"/>
                </a:lnTo>
                <a:lnTo>
                  <a:pt x="730251" y="1004702"/>
                </a:lnTo>
                <a:lnTo>
                  <a:pt x="764758" y="975925"/>
                </a:lnTo>
                <a:lnTo>
                  <a:pt x="798047" y="941844"/>
                </a:lnTo>
                <a:lnTo>
                  <a:pt x="828159" y="903986"/>
                </a:lnTo>
                <a:lnTo>
                  <a:pt x="402277" y="903986"/>
                </a:lnTo>
                <a:lnTo>
                  <a:pt x="346867" y="900104"/>
                </a:lnTo>
                <a:lnTo>
                  <a:pt x="302479" y="888487"/>
                </a:lnTo>
                <a:lnTo>
                  <a:pt x="267991" y="869180"/>
                </a:lnTo>
                <a:lnTo>
                  <a:pt x="224241" y="807668"/>
                </a:lnTo>
                <a:lnTo>
                  <a:pt x="212739" y="765550"/>
                </a:lnTo>
                <a:lnTo>
                  <a:pt x="206659" y="715917"/>
                </a:lnTo>
                <a:lnTo>
                  <a:pt x="204881" y="658812"/>
                </a:lnTo>
                <a:lnTo>
                  <a:pt x="205033" y="643431"/>
                </a:lnTo>
                <a:lnTo>
                  <a:pt x="206179" y="577825"/>
                </a:lnTo>
                <a:lnTo>
                  <a:pt x="207124" y="531069"/>
                </a:lnTo>
                <a:lnTo>
                  <a:pt x="208286" y="477323"/>
                </a:lnTo>
                <a:lnTo>
                  <a:pt x="209640" y="418320"/>
                </a:lnTo>
                <a:lnTo>
                  <a:pt x="211162" y="355795"/>
                </a:lnTo>
                <a:lnTo>
                  <a:pt x="212829" y="291481"/>
                </a:lnTo>
                <a:lnTo>
                  <a:pt x="214615" y="227112"/>
                </a:lnTo>
                <a:lnTo>
                  <a:pt x="216498" y="164423"/>
                </a:lnTo>
                <a:lnTo>
                  <a:pt x="218453" y="105147"/>
                </a:lnTo>
                <a:lnTo>
                  <a:pt x="220456" y="51019"/>
                </a:lnTo>
                <a:lnTo>
                  <a:pt x="222483" y="3771"/>
                </a:lnTo>
                <a:lnTo>
                  <a:pt x="3713" y="0"/>
                </a:lnTo>
                <a:close/>
              </a:path>
              <a:path w="950595" h="1099185">
                <a:moveTo>
                  <a:pt x="759350" y="516737"/>
                </a:moveTo>
                <a:lnTo>
                  <a:pt x="752636" y="555643"/>
                </a:lnTo>
                <a:lnTo>
                  <a:pt x="744339" y="595837"/>
                </a:lnTo>
                <a:lnTo>
                  <a:pt x="733948" y="636554"/>
                </a:lnTo>
                <a:lnTo>
                  <a:pt x="720950" y="677027"/>
                </a:lnTo>
                <a:lnTo>
                  <a:pt x="704835" y="716492"/>
                </a:lnTo>
                <a:lnTo>
                  <a:pt x="685090" y="754181"/>
                </a:lnTo>
                <a:lnTo>
                  <a:pt x="661204" y="789330"/>
                </a:lnTo>
                <a:lnTo>
                  <a:pt x="632666" y="821173"/>
                </a:lnTo>
                <a:lnTo>
                  <a:pt x="598963" y="848943"/>
                </a:lnTo>
                <a:lnTo>
                  <a:pt x="559584" y="871876"/>
                </a:lnTo>
                <a:lnTo>
                  <a:pt x="514018" y="889204"/>
                </a:lnTo>
                <a:lnTo>
                  <a:pt x="461753" y="900162"/>
                </a:lnTo>
                <a:lnTo>
                  <a:pt x="402277" y="903986"/>
                </a:lnTo>
                <a:lnTo>
                  <a:pt x="828159" y="903986"/>
                </a:lnTo>
                <a:lnTo>
                  <a:pt x="859417" y="855981"/>
                </a:lnTo>
                <a:lnTo>
                  <a:pt x="886722" y="803308"/>
                </a:lnTo>
                <a:lnTo>
                  <a:pt x="911256" y="743545"/>
                </a:lnTo>
                <a:lnTo>
                  <a:pt x="932631" y="676245"/>
                </a:lnTo>
                <a:lnTo>
                  <a:pt x="950460" y="600964"/>
                </a:lnTo>
                <a:lnTo>
                  <a:pt x="759350" y="5167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80210" y="4543692"/>
            <a:ext cx="1102995" cy="1113155"/>
          </a:xfrm>
          <a:custGeom>
            <a:avLst/>
            <a:gdLst/>
            <a:ahLst/>
            <a:cxnLst/>
            <a:rect l="l" t="t" r="r" b="b"/>
            <a:pathLst>
              <a:path w="1102995" h="1113154">
                <a:moveTo>
                  <a:pt x="391020" y="334441"/>
                </a:moveTo>
                <a:lnTo>
                  <a:pt x="193624" y="334441"/>
                </a:lnTo>
                <a:lnTo>
                  <a:pt x="185743" y="380888"/>
                </a:lnTo>
                <a:lnTo>
                  <a:pt x="177183" y="428537"/>
                </a:lnTo>
                <a:lnTo>
                  <a:pt x="167935" y="477150"/>
                </a:lnTo>
                <a:lnTo>
                  <a:pt x="157989" y="526487"/>
                </a:lnTo>
                <a:lnTo>
                  <a:pt x="147336" y="576309"/>
                </a:lnTo>
                <a:lnTo>
                  <a:pt x="135969" y="626377"/>
                </a:lnTo>
                <a:lnTo>
                  <a:pt x="123877" y="676452"/>
                </a:lnTo>
                <a:lnTo>
                  <a:pt x="111052" y="726295"/>
                </a:lnTo>
                <a:lnTo>
                  <a:pt x="97486" y="775666"/>
                </a:lnTo>
                <a:lnTo>
                  <a:pt x="83168" y="824326"/>
                </a:lnTo>
                <a:lnTo>
                  <a:pt x="68090" y="872037"/>
                </a:lnTo>
                <a:lnTo>
                  <a:pt x="52243" y="918559"/>
                </a:lnTo>
                <a:lnTo>
                  <a:pt x="35618" y="963653"/>
                </a:lnTo>
                <a:lnTo>
                  <a:pt x="18207" y="1007080"/>
                </a:lnTo>
                <a:lnTo>
                  <a:pt x="0" y="1048600"/>
                </a:lnTo>
                <a:lnTo>
                  <a:pt x="206197" y="1112710"/>
                </a:lnTo>
                <a:lnTo>
                  <a:pt x="225553" y="1051082"/>
                </a:lnTo>
                <a:lnTo>
                  <a:pt x="243172" y="993617"/>
                </a:lnTo>
                <a:lnTo>
                  <a:pt x="259203" y="939795"/>
                </a:lnTo>
                <a:lnTo>
                  <a:pt x="273796" y="889095"/>
                </a:lnTo>
                <a:lnTo>
                  <a:pt x="287100" y="840994"/>
                </a:lnTo>
                <a:lnTo>
                  <a:pt x="299264" y="794973"/>
                </a:lnTo>
                <a:lnTo>
                  <a:pt x="310437" y="750510"/>
                </a:lnTo>
                <a:lnTo>
                  <a:pt x="320768" y="707083"/>
                </a:lnTo>
                <a:lnTo>
                  <a:pt x="330407" y="664172"/>
                </a:lnTo>
                <a:lnTo>
                  <a:pt x="339502" y="621255"/>
                </a:lnTo>
                <a:lnTo>
                  <a:pt x="348204" y="577810"/>
                </a:lnTo>
                <a:lnTo>
                  <a:pt x="356660" y="533318"/>
                </a:lnTo>
                <a:lnTo>
                  <a:pt x="365021" y="487256"/>
                </a:lnTo>
                <a:lnTo>
                  <a:pt x="373435" y="439103"/>
                </a:lnTo>
                <a:lnTo>
                  <a:pt x="382051" y="388339"/>
                </a:lnTo>
                <a:lnTo>
                  <a:pt x="391020" y="334441"/>
                </a:lnTo>
                <a:close/>
              </a:path>
              <a:path w="1102995" h="1113154">
                <a:moveTo>
                  <a:pt x="548182" y="648766"/>
                </a:moveTo>
                <a:lnTo>
                  <a:pt x="498478" y="712638"/>
                </a:lnTo>
                <a:lnTo>
                  <a:pt x="468329" y="768968"/>
                </a:lnTo>
                <a:lnTo>
                  <a:pt x="452847" y="816244"/>
                </a:lnTo>
                <a:lnTo>
                  <a:pt x="446328" y="877595"/>
                </a:lnTo>
                <a:lnTo>
                  <a:pt x="456227" y="939033"/>
                </a:lnTo>
                <a:lnTo>
                  <a:pt x="480852" y="986772"/>
                </a:lnTo>
                <a:lnTo>
                  <a:pt x="512599" y="1021898"/>
                </a:lnTo>
                <a:lnTo>
                  <a:pt x="543859" y="1045495"/>
                </a:lnTo>
                <a:lnTo>
                  <a:pt x="602484" y="1073892"/>
                </a:lnTo>
                <a:lnTo>
                  <a:pt x="641720" y="1085466"/>
                </a:lnTo>
                <a:lnTo>
                  <a:pt x="685903" y="1093852"/>
                </a:lnTo>
                <a:lnTo>
                  <a:pt x="736198" y="1099533"/>
                </a:lnTo>
                <a:lnTo>
                  <a:pt x="793772" y="1102992"/>
                </a:lnTo>
                <a:lnTo>
                  <a:pt x="859790" y="1104713"/>
                </a:lnTo>
                <a:lnTo>
                  <a:pt x="935418" y="1105179"/>
                </a:lnTo>
                <a:lnTo>
                  <a:pt x="998853" y="1104763"/>
                </a:lnTo>
                <a:lnTo>
                  <a:pt x="1044017" y="1103755"/>
                </a:lnTo>
                <a:lnTo>
                  <a:pt x="1102639" y="1101407"/>
                </a:lnTo>
                <a:lnTo>
                  <a:pt x="1100270" y="916584"/>
                </a:lnTo>
                <a:lnTo>
                  <a:pt x="836091" y="916584"/>
                </a:lnTo>
                <a:lnTo>
                  <a:pt x="766896" y="915135"/>
                </a:lnTo>
                <a:lnTo>
                  <a:pt x="710975" y="909220"/>
                </a:lnTo>
                <a:lnTo>
                  <a:pt x="669536" y="896484"/>
                </a:lnTo>
                <a:lnTo>
                  <a:pt x="643787" y="874574"/>
                </a:lnTo>
                <a:lnTo>
                  <a:pt x="634936" y="841133"/>
                </a:lnTo>
                <a:lnTo>
                  <a:pt x="640572" y="810708"/>
                </a:lnTo>
                <a:lnTo>
                  <a:pt x="654577" y="782516"/>
                </a:lnTo>
                <a:lnTo>
                  <a:pt x="672591" y="757859"/>
                </a:lnTo>
                <a:lnTo>
                  <a:pt x="690257" y="738035"/>
                </a:lnTo>
                <a:lnTo>
                  <a:pt x="548182" y="648766"/>
                </a:lnTo>
                <a:close/>
              </a:path>
              <a:path w="1102995" h="1113154">
                <a:moveTo>
                  <a:pt x="1100124" y="905243"/>
                </a:moveTo>
                <a:lnTo>
                  <a:pt x="1034342" y="911413"/>
                </a:lnTo>
                <a:lnTo>
                  <a:pt x="986062" y="914044"/>
                </a:lnTo>
                <a:lnTo>
                  <a:pt x="921487" y="915888"/>
                </a:lnTo>
                <a:lnTo>
                  <a:pt x="836091" y="916584"/>
                </a:lnTo>
                <a:lnTo>
                  <a:pt x="1100270" y="916584"/>
                </a:lnTo>
                <a:lnTo>
                  <a:pt x="1100124" y="905243"/>
                </a:lnTo>
                <a:close/>
              </a:path>
              <a:path w="1102995" h="1113154">
                <a:moveTo>
                  <a:pt x="1011313" y="320400"/>
                </a:moveTo>
                <a:lnTo>
                  <a:pt x="945137" y="321762"/>
                </a:lnTo>
                <a:lnTo>
                  <a:pt x="884750" y="324677"/>
                </a:lnTo>
                <a:lnTo>
                  <a:pt x="829644" y="329111"/>
                </a:lnTo>
                <a:lnTo>
                  <a:pt x="779317" y="335030"/>
                </a:lnTo>
                <a:lnTo>
                  <a:pt x="733263" y="342400"/>
                </a:lnTo>
                <a:lnTo>
                  <a:pt x="690979" y="351187"/>
                </a:lnTo>
                <a:lnTo>
                  <a:pt x="651959" y="361358"/>
                </a:lnTo>
                <a:lnTo>
                  <a:pt x="581694" y="385715"/>
                </a:lnTo>
                <a:lnTo>
                  <a:pt x="549440" y="399834"/>
                </a:lnTo>
                <a:lnTo>
                  <a:pt x="608520" y="564527"/>
                </a:lnTo>
                <a:lnTo>
                  <a:pt x="643501" y="552105"/>
                </a:lnTo>
                <a:lnTo>
                  <a:pt x="680527" y="540868"/>
                </a:lnTo>
                <a:lnTo>
                  <a:pt x="721182" y="531080"/>
                </a:lnTo>
                <a:lnTo>
                  <a:pt x="767050" y="523007"/>
                </a:lnTo>
                <a:lnTo>
                  <a:pt x="819713" y="516913"/>
                </a:lnTo>
                <a:lnTo>
                  <a:pt x="880757" y="513063"/>
                </a:lnTo>
                <a:lnTo>
                  <a:pt x="951763" y="511721"/>
                </a:lnTo>
                <a:lnTo>
                  <a:pt x="1085012" y="511721"/>
                </a:lnTo>
                <a:lnTo>
                  <a:pt x="1083779" y="320624"/>
                </a:lnTo>
                <a:lnTo>
                  <a:pt x="1011313" y="320400"/>
                </a:lnTo>
                <a:close/>
              </a:path>
              <a:path w="1102995" h="1113154">
                <a:moveTo>
                  <a:pt x="1085012" y="511721"/>
                </a:moveTo>
                <a:lnTo>
                  <a:pt x="951763" y="511721"/>
                </a:lnTo>
                <a:lnTo>
                  <a:pt x="990975" y="512135"/>
                </a:lnTo>
                <a:lnTo>
                  <a:pt x="1085037" y="515493"/>
                </a:lnTo>
                <a:lnTo>
                  <a:pt x="1085012" y="511721"/>
                </a:lnTo>
                <a:close/>
              </a:path>
              <a:path w="1102995" h="1113154">
                <a:moveTo>
                  <a:pt x="704075" y="147116"/>
                </a:moveTo>
                <a:lnTo>
                  <a:pt x="30175" y="147116"/>
                </a:lnTo>
                <a:lnTo>
                  <a:pt x="30175" y="334441"/>
                </a:lnTo>
                <a:lnTo>
                  <a:pt x="704075" y="334441"/>
                </a:lnTo>
                <a:lnTo>
                  <a:pt x="704075" y="147116"/>
                </a:lnTo>
                <a:close/>
              </a:path>
              <a:path w="1102995" h="1113154">
                <a:moveTo>
                  <a:pt x="228828" y="0"/>
                </a:moveTo>
                <a:lnTo>
                  <a:pt x="226176" y="44030"/>
                </a:lnTo>
                <a:lnTo>
                  <a:pt x="223642" y="80630"/>
                </a:lnTo>
                <a:lnTo>
                  <a:pt x="220872" y="113694"/>
                </a:lnTo>
                <a:lnTo>
                  <a:pt x="217512" y="147116"/>
                </a:lnTo>
                <a:lnTo>
                  <a:pt x="417423" y="147116"/>
                </a:lnTo>
                <a:lnTo>
                  <a:pt x="424942" y="93408"/>
                </a:lnTo>
                <a:lnTo>
                  <a:pt x="429520" y="59739"/>
                </a:lnTo>
                <a:lnTo>
                  <a:pt x="432450" y="36440"/>
                </a:lnTo>
                <a:lnTo>
                  <a:pt x="435025" y="13843"/>
                </a:lnTo>
                <a:lnTo>
                  <a:pt x="2288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3426" y="5502440"/>
            <a:ext cx="194945" cy="339090"/>
          </a:xfrm>
          <a:custGeom>
            <a:avLst/>
            <a:gdLst/>
            <a:ahLst/>
            <a:cxnLst/>
            <a:rect l="l" t="t" r="r" b="b"/>
            <a:pathLst>
              <a:path w="194944" h="339089">
                <a:moveTo>
                  <a:pt x="0" y="338632"/>
                </a:moveTo>
                <a:lnTo>
                  <a:pt x="194729" y="338632"/>
                </a:lnTo>
                <a:lnTo>
                  <a:pt x="194729" y="0"/>
                </a:lnTo>
                <a:lnTo>
                  <a:pt x="0" y="0"/>
                </a:lnTo>
                <a:lnTo>
                  <a:pt x="0" y="338632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3426" y="5841073"/>
            <a:ext cx="2672715" cy="194945"/>
          </a:xfrm>
          <a:custGeom>
            <a:avLst/>
            <a:gdLst/>
            <a:ahLst/>
            <a:cxnLst/>
            <a:rect l="l" t="t" r="r" b="b"/>
            <a:pathLst>
              <a:path w="2672715" h="194945">
                <a:moveTo>
                  <a:pt x="2672562" y="0"/>
                </a:moveTo>
                <a:lnTo>
                  <a:pt x="0" y="0"/>
                </a:lnTo>
                <a:lnTo>
                  <a:pt x="0" y="194729"/>
                </a:lnTo>
                <a:lnTo>
                  <a:pt x="2672562" y="194729"/>
                </a:lnTo>
                <a:lnTo>
                  <a:pt x="2672562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23834" y="5508676"/>
            <a:ext cx="194945" cy="332740"/>
          </a:xfrm>
          <a:custGeom>
            <a:avLst/>
            <a:gdLst/>
            <a:ahLst/>
            <a:cxnLst/>
            <a:rect l="l" t="t" r="r" b="b"/>
            <a:pathLst>
              <a:path w="194945" h="332739">
                <a:moveTo>
                  <a:pt x="0" y="332397"/>
                </a:moveTo>
                <a:lnTo>
                  <a:pt x="194729" y="332397"/>
                </a:lnTo>
                <a:lnTo>
                  <a:pt x="194729" y="0"/>
                </a:lnTo>
                <a:lnTo>
                  <a:pt x="0" y="0"/>
                </a:lnTo>
                <a:lnTo>
                  <a:pt x="0" y="3323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5988" y="5841073"/>
            <a:ext cx="2672715" cy="194945"/>
          </a:xfrm>
          <a:custGeom>
            <a:avLst/>
            <a:gdLst/>
            <a:ahLst/>
            <a:cxnLst/>
            <a:rect l="l" t="t" r="r" b="b"/>
            <a:pathLst>
              <a:path w="2672715" h="194945">
                <a:moveTo>
                  <a:pt x="0" y="0"/>
                </a:moveTo>
                <a:lnTo>
                  <a:pt x="2672562" y="0"/>
                </a:lnTo>
                <a:lnTo>
                  <a:pt x="2672562" y="194729"/>
                </a:lnTo>
                <a:lnTo>
                  <a:pt x="0" y="19472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1249" y="1824380"/>
            <a:ext cx="3521075" cy="3521075"/>
          </a:xfrm>
          <a:custGeom>
            <a:avLst/>
            <a:gdLst/>
            <a:ahLst/>
            <a:cxnLst/>
            <a:rect l="l" t="t" r="r" b="b"/>
            <a:pathLst>
              <a:path w="3521075" h="3521075">
                <a:moveTo>
                  <a:pt x="1760346" y="0"/>
                </a:moveTo>
                <a:lnTo>
                  <a:pt x="1711892" y="653"/>
                </a:lnTo>
                <a:lnTo>
                  <a:pt x="1663760" y="2604"/>
                </a:lnTo>
                <a:lnTo>
                  <a:pt x="1615969" y="5835"/>
                </a:lnTo>
                <a:lnTo>
                  <a:pt x="1568536" y="10329"/>
                </a:lnTo>
                <a:lnTo>
                  <a:pt x="1521476" y="16069"/>
                </a:lnTo>
                <a:lnTo>
                  <a:pt x="1474807" y="23039"/>
                </a:lnTo>
                <a:lnTo>
                  <a:pt x="1428545" y="31222"/>
                </a:lnTo>
                <a:lnTo>
                  <a:pt x="1382708" y="40601"/>
                </a:lnTo>
                <a:lnTo>
                  <a:pt x="1337311" y="51159"/>
                </a:lnTo>
                <a:lnTo>
                  <a:pt x="1292373" y="62880"/>
                </a:lnTo>
                <a:lnTo>
                  <a:pt x="1247909" y="75747"/>
                </a:lnTo>
                <a:lnTo>
                  <a:pt x="1203937" y="89742"/>
                </a:lnTo>
                <a:lnTo>
                  <a:pt x="1160473" y="104850"/>
                </a:lnTo>
                <a:lnTo>
                  <a:pt x="1117533" y="121053"/>
                </a:lnTo>
                <a:lnTo>
                  <a:pt x="1075136" y="138335"/>
                </a:lnTo>
                <a:lnTo>
                  <a:pt x="1033297" y="156678"/>
                </a:lnTo>
                <a:lnTo>
                  <a:pt x="992033" y="176067"/>
                </a:lnTo>
                <a:lnTo>
                  <a:pt x="951361" y="196484"/>
                </a:lnTo>
                <a:lnTo>
                  <a:pt x="911298" y="217912"/>
                </a:lnTo>
                <a:lnTo>
                  <a:pt x="871861" y="240336"/>
                </a:lnTo>
                <a:lnTo>
                  <a:pt x="833066" y="263737"/>
                </a:lnTo>
                <a:lnTo>
                  <a:pt x="794931" y="288099"/>
                </a:lnTo>
                <a:lnTo>
                  <a:pt x="757471" y="313406"/>
                </a:lnTo>
                <a:lnTo>
                  <a:pt x="720704" y="339641"/>
                </a:lnTo>
                <a:lnTo>
                  <a:pt x="684647" y="366786"/>
                </a:lnTo>
                <a:lnTo>
                  <a:pt x="649315" y="394825"/>
                </a:lnTo>
                <a:lnTo>
                  <a:pt x="614727" y="423742"/>
                </a:lnTo>
                <a:lnTo>
                  <a:pt x="580899" y="453519"/>
                </a:lnTo>
                <a:lnTo>
                  <a:pt x="547848" y="484140"/>
                </a:lnTo>
                <a:lnTo>
                  <a:pt x="515589" y="515588"/>
                </a:lnTo>
                <a:lnTo>
                  <a:pt x="484141" y="547846"/>
                </a:lnTo>
                <a:lnTo>
                  <a:pt x="453520" y="580897"/>
                </a:lnTo>
                <a:lnTo>
                  <a:pt x="423743" y="614725"/>
                </a:lnTo>
                <a:lnTo>
                  <a:pt x="394826" y="649313"/>
                </a:lnTo>
                <a:lnTo>
                  <a:pt x="366787" y="684644"/>
                </a:lnTo>
                <a:lnTo>
                  <a:pt x="339641" y="720701"/>
                </a:lnTo>
                <a:lnTo>
                  <a:pt x="313407" y="757468"/>
                </a:lnTo>
                <a:lnTo>
                  <a:pt x="288100" y="794927"/>
                </a:lnTo>
                <a:lnTo>
                  <a:pt x="263737" y="833063"/>
                </a:lnTo>
                <a:lnTo>
                  <a:pt x="240336" y="871857"/>
                </a:lnTo>
                <a:lnTo>
                  <a:pt x="217913" y="911294"/>
                </a:lnTo>
                <a:lnTo>
                  <a:pt x="196484" y="951357"/>
                </a:lnTo>
                <a:lnTo>
                  <a:pt x="176067" y="992028"/>
                </a:lnTo>
                <a:lnTo>
                  <a:pt x="156679" y="1033292"/>
                </a:lnTo>
                <a:lnTo>
                  <a:pt x="138335" y="1075130"/>
                </a:lnTo>
                <a:lnTo>
                  <a:pt x="121053" y="1117527"/>
                </a:lnTo>
                <a:lnTo>
                  <a:pt x="104850" y="1160466"/>
                </a:lnTo>
                <a:lnTo>
                  <a:pt x="89742" y="1203930"/>
                </a:lnTo>
                <a:lnTo>
                  <a:pt x="75747" y="1247902"/>
                </a:lnTo>
                <a:lnTo>
                  <a:pt x="62880" y="1292366"/>
                </a:lnTo>
                <a:lnTo>
                  <a:pt x="51159" y="1337304"/>
                </a:lnTo>
                <a:lnTo>
                  <a:pt x="40601" y="1382699"/>
                </a:lnTo>
                <a:lnTo>
                  <a:pt x="31222" y="1428536"/>
                </a:lnTo>
                <a:lnTo>
                  <a:pt x="23039" y="1474797"/>
                </a:lnTo>
                <a:lnTo>
                  <a:pt x="16069" y="1521466"/>
                </a:lnTo>
                <a:lnTo>
                  <a:pt x="10329" y="1568525"/>
                </a:lnTo>
                <a:lnTo>
                  <a:pt x="5835" y="1615958"/>
                </a:lnTo>
                <a:lnTo>
                  <a:pt x="2604" y="1663749"/>
                </a:lnTo>
                <a:lnTo>
                  <a:pt x="653" y="1711879"/>
                </a:lnTo>
                <a:lnTo>
                  <a:pt x="0" y="1760334"/>
                </a:lnTo>
                <a:lnTo>
                  <a:pt x="653" y="1808788"/>
                </a:lnTo>
                <a:lnTo>
                  <a:pt x="2604" y="1856919"/>
                </a:lnTo>
                <a:lnTo>
                  <a:pt x="5835" y="1904709"/>
                </a:lnTo>
                <a:lnTo>
                  <a:pt x="10329" y="1952142"/>
                </a:lnTo>
                <a:lnTo>
                  <a:pt x="16069" y="1999202"/>
                </a:lnTo>
                <a:lnTo>
                  <a:pt x="23039" y="2045870"/>
                </a:lnTo>
                <a:lnTo>
                  <a:pt x="31222" y="2092131"/>
                </a:lnTo>
                <a:lnTo>
                  <a:pt x="40601" y="2137968"/>
                </a:lnTo>
                <a:lnTo>
                  <a:pt x="51159" y="2183364"/>
                </a:lnTo>
                <a:lnTo>
                  <a:pt x="62880" y="2228302"/>
                </a:lnTo>
                <a:lnTo>
                  <a:pt x="75747" y="2272765"/>
                </a:lnTo>
                <a:lnTo>
                  <a:pt x="89742" y="2316737"/>
                </a:lnTo>
                <a:lnTo>
                  <a:pt x="104850" y="2360201"/>
                </a:lnTo>
                <a:lnTo>
                  <a:pt x="121053" y="2403140"/>
                </a:lnTo>
                <a:lnTo>
                  <a:pt x="138335" y="2445537"/>
                </a:lnTo>
                <a:lnTo>
                  <a:pt x="156679" y="2487376"/>
                </a:lnTo>
                <a:lnTo>
                  <a:pt x="176067" y="2528639"/>
                </a:lnTo>
                <a:lnTo>
                  <a:pt x="196484" y="2569311"/>
                </a:lnTo>
                <a:lnTo>
                  <a:pt x="217913" y="2609373"/>
                </a:lnTo>
                <a:lnTo>
                  <a:pt x="240336" y="2648810"/>
                </a:lnTo>
                <a:lnTo>
                  <a:pt x="263737" y="2687605"/>
                </a:lnTo>
                <a:lnTo>
                  <a:pt x="288100" y="2725740"/>
                </a:lnTo>
                <a:lnTo>
                  <a:pt x="313407" y="2763200"/>
                </a:lnTo>
                <a:lnTo>
                  <a:pt x="339641" y="2799966"/>
                </a:lnTo>
                <a:lnTo>
                  <a:pt x="366787" y="2836024"/>
                </a:lnTo>
                <a:lnTo>
                  <a:pt x="394826" y="2871355"/>
                </a:lnTo>
                <a:lnTo>
                  <a:pt x="423743" y="2905942"/>
                </a:lnTo>
                <a:lnTo>
                  <a:pt x="453520" y="2939770"/>
                </a:lnTo>
                <a:lnTo>
                  <a:pt x="484141" y="2972822"/>
                </a:lnTo>
                <a:lnTo>
                  <a:pt x="515589" y="3005080"/>
                </a:lnTo>
                <a:lnTo>
                  <a:pt x="547848" y="3036528"/>
                </a:lnTo>
                <a:lnTo>
                  <a:pt x="580899" y="3067149"/>
                </a:lnTo>
                <a:lnTo>
                  <a:pt x="614727" y="3096926"/>
                </a:lnTo>
                <a:lnTo>
                  <a:pt x="649315" y="3125842"/>
                </a:lnTo>
                <a:lnTo>
                  <a:pt x="684647" y="3153882"/>
                </a:lnTo>
                <a:lnTo>
                  <a:pt x="720704" y="3181027"/>
                </a:lnTo>
                <a:lnTo>
                  <a:pt x="757471" y="3207261"/>
                </a:lnTo>
                <a:lnTo>
                  <a:pt x="794931" y="3232568"/>
                </a:lnTo>
                <a:lnTo>
                  <a:pt x="833066" y="3256931"/>
                </a:lnTo>
                <a:lnTo>
                  <a:pt x="871861" y="3280332"/>
                </a:lnTo>
                <a:lnTo>
                  <a:pt x="911298" y="3302755"/>
                </a:lnTo>
                <a:lnTo>
                  <a:pt x="951361" y="3324184"/>
                </a:lnTo>
                <a:lnTo>
                  <a:pt x="992033" y="3344601"/>
                </a:lnTo>
                <a:lnTo>
                  <a:pt x="1033297" y="3363989"/>
                </a:lnTo>
                <a:lnTo>
                  <a:pt x="1075136" y="3382333"/>
                </a:lnTo>
                <a:lnTo>
                  <a:pt x="1117533" y="3399615"/>
                </a:lnTo>
                <a:lnTo>
                  <a:pt x="1160473" y="3415818"/>
                </a:lnTo>
                <a:lnTo>
                  <a:pt x="1203937" y="3430926"/>
                </a:lnTo>
                <a:lnTo>
                  <a:pt x="1247909" y="3444921"/>
                </a:lnTo>
                <a:lnTo>
                  <a:pt x="1292373" y="3457788"/>
                </a:lnTo>
                <a:lnTo>
                  <a:pt x="1337311" y="3469508"/>
                </a:lnTo>
                <a:lnTo>
                  <a:pt x="1382708" y="3480067"/>
                </a:lnTo>
                <a:lnTo>
                  <a:pt x="1428545" y="3489446"/>
                </a:lnTo>
                <a:lnTo>
                  <a:pt x="1474807" y="3497628"/>
                </a:lnTo>
                <a:lnTo>
                  <a:pt x="1521476" y="3504598"/>
                </a:lnTo>
                <a:lnTo>
                  <a:pt x="1568536" y="3510339"/>
                </a:lnTo>
                <a:lnTo>
                  <a:pt x="1615969" y="3514833"/>
                </a:lnTo>
                <a:lnTo>
                  <a:pt x="1663760" y="3518063"/>
                </a:lnTo>
                <a:lnTo>
                  <a:pt x="1711892" y="3520014"/>
                </a:lnTo>
                <a:lnTo>
                  <a:pt x="1760346" y="3520668"/>
                </a:lnTo>
                <a:lnTo>
                  <a:pt x="1808800" y="3520014"/>
                </a:lnTo>
                <a:lnTo>
                  <a:pt x="1856930" y="3518063"/>
                </a:lnTo>
                <a:lnTo>
                  <a:pt x="1904720" y="3514833"/>
                </a:lnTo>
                <a:lnTo>
                  <a:pt x="1952153" y="3510339"/>
                </a:lnTo>
                <a:lnTo>
                  <a:pt x="1999212" y="3504598"/>
                </a:lnTo>
                <a:lnTo>
                  <a:pt x="2045880" y="3497628"/>
                </a:lnTo>
                <a:lnTo>
                  <a:pt x="2092141" y="3489446"/>
                </a:lnTo>
                <a:lnTo>
                  <a:pt x="2137977" y="3480067"/>
                </a:lnTo>
                <a:lnTo>
                  <a:pt x="2183373" y="3469508"/>
                </a:lnTo>
                <a:lnTo>
                  <a:pt x="2228310" y="3457788"/>
                </a:lnTo>
                <a:lnTo>
                  <a:pt x="2272773" y="3444921"/>
                </a:lnTo>
                <a:lnTo>
                  <a:pt x="2316745" y="3430926"/>
                </a:lnTo>
                <a:lnTo>
                  <a:pt x="2360209" y="3415818"/>
                </a:lnTo>
                <a:lnTo>
                  <a:pt x="2403148" y="3399615"/>
                </a:lnTo>
                <a:lnTo>
                  <a:pt x="2445545" y="3382333"/>
                </a:lnTo>
                <a:lnTo>
                  <a:pt x="2487383" y="3363989"/>
                </a:lnTo>
                <a:lnTo>
                  <a:pt x="2528647" y="3344601"/>
                </a:lnTo>
                <a:lnTo>
                  <a:pt x="2569318" y="3324184"/>
                </a:lnTo>
                <a:lnTo>
                  <a:pt x="2609380" y="3302755"/>
                </a:lnTo>
                <a:lnTo>
                  <a:pt x="2648817" y="3280332"/>
                </a:lnTo>
                <a:lnTo>
                  <a:pt x="2687612" y="3256931"/>
                </a:lnTo>
                <a:lnTo>
                  <a:pt x="2725747" y="3232568"/>
                </a:lnTo>
                <a:lnTo>
                  <a:pt x="2763207" y="3207261"/>
                </a:lnTo>
                <a:lnTo>
                  <a:pt x="2799974" y="3181027"/>
                </a:lnTo>
                <a:lnTo>
                  <a:pt x="2836031" y="3153882"/>
                </a:lnTo>
                <a:lnTo>
                  <a:pt x="2871362" y="3125842"/>
                </a:lnTo>
                <a:lnTo>
                  <a:pt x="2905950" y="3096926"/>
                </a:lnTo>
                <a:lnTo>
                  <a:pt x="2939778" y="3067149"/>
                </a:lnTo>
                <a:lnTo>
                  <a:pt x="2972830" y="3036528"/>
                </a:lnTo>
                <a:lnTo>
                  <a:pt x="3005088" y="3005080"/>
                </a:lnTo>
                <a:lnTo>
                  <a:pt x="3036536" y="2972822"/>
                </a:lnTo>
                <a:lnTo>
                  <a:pt x="3067157" y="2939770"/>
                </a:lnTo>
                <a:lnTo>
                  <a:pt x="3096934" y="2905942"/>
                </a:lnTo>
                <a:lnTo>
                  <a:pt x="3125851" y="2871355"/>
                </a:lnTo>
                <a:lnTo>
                  <a:pt x="3153891" y="2836024"/>
                </a:lnTo>
                <a:lnTo>
                  <a:pt x="3181036" y="2799966"/>
                </a:lnTo>
                <a:lnTo>
                  <a:pt x="3207271" y="2763200"/>
                </a:lnTo>
                <a:lnTo>
                  <a:pt x="3232578" y="2725740"/>
                </a:lnTo>
                <a:lnTo>
                  <a:pt x="3256940" y="2687605"/>
                </a:lnTo>
                <a:lnTo>
                  <a:pt x="3280342" y="2648810"/>
                </a:lnTo>
                <a:lnTo>
                  <a:pt x="3302765" y="2609373"/>
                </a:lnTo>
                <a:lnTo>
                  <a:pt x="3324194" y="2569311"/>
                </a:lnTo>
                <a:lnTo>
                  <a:pt x="3344611" y="2528639"/>
                </a:lnTo>
                <a:lnTo>
                  <a:pt x="3364000" y="2487376"/>
                </a:lnTo>
                <a:lnTo>
                  <a:pt x="3382344" y="2445537"/>
                </a:lnTo>
                <a:lnTo>
                  <a:pt x="3399626" y="2403140"/>
                </a:lnTo>
                <a:lnTo>
                  <a:pt x="3415829" y="2360201"/>
                </a:lnTo>
                <a:lnTo>
                  <a:pt x="3430937" y="2316737"/>
                </a:lnTo>
                <a:lnTo>
                  <a:pt x="3444933" y="2272765"/>
                </a:lnTo>
                <a:lnTo>
                  <a:pt x="3457799" y="2228302"/>
                </a:lnTo>
                <a:lnTo>
                  <a:pt x="3469520" y="2183364"/>
                </a:lnTo>
                <a:lnTo>
                  <a:pt x="3480079" y="2137968"/>
                </a:lnTo>
                <a:lnTo>
                  <a:pt x="3489458" y="2092131"/>
                </a:lnTo>
                <a:lnTo>
                  <a:pt x="3497641" y="2045870"/>
                </a:lnTo>
                <a:lnTo>
                  <a:pt x="3504611" y="1999202"/>
                </a:lnTo>
                <a:lnTo>
                  <a:pt x="3510351" y="1952142"/>
                </a:lnTo>
                <a:lnTo>
                  <a:pt x="3514845" y="1904709"/>
                </a:lnTo>
                <a:lnTo>
                  <a:pt x="3518076" y="1856919"/>
                </a:lnTo>
                <a:lnTo>
                  <a:pt x="3520027" y="1808788"/>
                </a:lnTo>
                <a:lnTo>
                  <a:pt x="3520681" y="1760334"/>
                </a:lnTo>
                <a:lnTo>
                  <a:pt x="3520027" y="1711879"/>
                </a:lnTo>
                <a:lnTo>
                  <a:pt x="3518076" y="1663749"/>
                </a:lnTo>
                <a:lnTo>
                  <a:pt x="3514845" y="1615958"/>
                </a:lnTo>
                <a:lnTo>
                  <a:pt x="3510351" y="1568525"/>
                </a:lnTo>
                <a:lnTo>
                  <a:pt x="3504611" y="1521466"/>
                </a:lnTo>
                <a:lnTo>
                  <a:pt x="3497641" y="1474797"/>
                </a:lnTo>
                <a:lnTo>
                  <a:pt x="3489458" y="1428536"/>
                </a:lnTo>
                <a:lnTo>
                  <a:pt x="3480079" y="1382699"/>
                </a:lnTo>
                <a:lnTo>
                  <a:pt x="3469520" y="1337304"/>
                </a:lnTo>
                <a:lnTo>
                  <a:pt x="3457799" y="1292366"/>
                </a:lnTo>
                <a:lnTo>
                  <a:pt x="3444933" y="1247902"/>
                </a:lnTo>
                <a:lnTo>
                  <a:pt x="3430937" y="1203930"/>
                </a:lnTo>
                <a:lnTo>
                  <a:pt x="3415829" y="1160466"/>
                </a:lnTo>
                <a:lnTo>
                  <a:pt x="3399626" y="1117527"/>
                </a:lnTo>
                <a:lnTo>
                  <a:pt x="3382344" y="1075130"/>
                </a:lnTo>
                <a:lnTo>
                  <a:pt x="3364000" y="1033292"/>
                </a:lnTo>
                <a:lnTo>
                  <a:pt x="3344611" y="992028"/>
                </a:lnTo>
                <a:lnTo>
                  <a:pt x="3324194" y="951357"/>
                </a:lnTo>
                <a:lnTo>
                  <a:pt x="3302765" y="911294"/>
                </a:lnTo>
                <a:lnTo>
                  <a:pt x="3280342" y="871857"/>
                </a:lnTo>
                <a:lnTo>
                  <a:pt x="3256940" y="833063"/>
                </a:lnTo>
                <a:lnTo>
                  <a:pt x="3232578" y="794927"/>
                </a:lnTo>
                <a:lnTo>
                  <a:pt x="3207271" y="757468"/>
                </a:lnTo>
                <a:lnTo>
                  <a:pt x="3181036" y="720701"/>
                </a:lnTo>
                <a:lnTo>
                  <a:pt x="3153891" y="684644"/>
                </a:lnTo>
                <a:lnTo>
                  <a:pt x="3125851" y="649313"/>
                </a:lnTo>
                <a:lnTo>
                  <a:pt x="3096934" y="614725"/>
                </a:lnTo>
                <a:lnTo>
                  <a:pt x="3067157" y="580897"/>
                </a:lnTo>
                <a:lnTo>
                  <a:pt x="3036536" y="547846"/>
                </a:lnTo>
                <a:lnTo>
                  <a:pt x="3005088" y="515588"/>
                </a:lnTo>
                <a:lnTo>
                  <a:pt x="2972830" y="484140"/>
                </a:lnTo>
                <a:lnTo>
                  <a:pt x="2939778" y="453519"/>
                </a:lnTo>
                <a:lnTo>
                  <a:pt x="2905950" y="423742"/>
                </a:lnTo>
                <a:lnTo>
                  <a:pt x="2871362" y="394825"/>
                </a:lnTo>
                <a:lnTo>
                  <a:pt x="2836031" y="366786"/>
                </a:lnTo>
                <a:lnTo>
                  <a:pt x="2799974" y="339641"/>
                </a:lnTo>
                <a:lnTo>
                  <a:pt x="2763207" y="313406"/>
                </a:lnTo>
                <a:lnTo>
                  <a:pt x="2725747" y="288099"/>
                </a:lnTo>
                <a:lnTo>
                  <a:pt x="2687612" y="263737"/>
                </a:lnTo>
                <a:lnTo>
                  <a:pt x="2648817" y="240336"/>
                </a:lnTo>
                <a:lnTo>
                  <a:pt x="2609380" y="217912"/>
                </a:lnTo>
                <a:lnTo>
                  <a:pt x="2569318" y="196484"/>
                </a:lnTo>
                <a:lnTo>
                  <a:pt x="2528647" y="176067"/>
                </a:lnTo>
                <a:lnTo>
                  <a:pt x="2487383" y="156678"/>
                </a:lnTo>
                <a:lnTo>
                  <a:pt x="2445545" y="138335"/>
                </a:lnTo>
                <a:lnTo>
                  <a:pt x="2403148" y="121053"/>
                </a:lnTo>
                <a:lnTo>
                  <a:pt x="2360209" y="104850"/>
                </a:lnTo>
                <a:lnTo>
                  <a:pt x="2316745" y="89742"/>
                </a:lnTo>
                <a:lnTo>
                  <a:pt x="2272773" y="75747"/>
                </a:lnTo>
                <a:lnTo>
                  <a:pt x="2228310" y="62880"/>
                </a:lnTo>
                <a:lnTo>
                  <a:pt x="2183373" y="51159"/>
                </a:lnTo>
                <a:lnTo>
                  <a:pt x="2137977" y="40601"/>
                </a:lnTo>
                <a:lnTo>
                  <a:pt x="2092141" y="31222"/>
                </a:lnTo>
                <a:lnTo>
                  <a:pt x="2045880" y="23039"/>
                </a:lnTo>
                <a:lnTo>
                  <a:pt x="1999212" y="16069"/>
                </a:lnTo>
                <a:lnTo>
                  <a:pt x="1952153" y="10329"/>
                </a:lnTo>
                <a:lnTo>
                  <a:pt x="1904720" y="5835"/>
                </a:lnTo>
                <a:lnTo>
                  <a:pt x="1856930" y="2604"/>
                </a:lnTo>
                <a:lnTo>
                  <a:pt x="1808800" y="653"/>
                </a:lnTo>
                <a:lnTo>
                  <a:pt x="1760346" y="0"/>
                </a:lnTo>
                <a:close/>
              </a:path>
            </a:pathLst>
          </a:custGeom>
          <a:solidFill>
            <a:srgbClr val="006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0450" y="1824380"/>
            <a:ext cx="3521075" cy="3521075"/>
          </a:xfrm>
          <a:custGeom>
            <a:avLst/>
            <a:gdLst/>
            <a:ahLst/>
            <a:cxnLst/>
            <a:rect l="l" t="t" r="r" b="b"/>
            <a:pathLst>
              <a:path w="3521075" h="3521075">
                <a:moveTo>
                  <a:pt x="1760346" y="0"/>
                </a:moveTo>
                <a:lnTo>
                  <a:pt x="1711892" y="653"/>
                </a:lnTo>
                <a:lnTo>
                  <a:pt x="1663760" y="2604"/>
                </a:lnTo>
                <a:lnTo>
                  <a:pt x="1615969" y="5835"/>
                </a:lnTo>
                <a:lnTo>
                  <a:pt x="1568536" y="10329"/>
                </a:lnTo>
                <a:lnTo>
                  <a:pt x="1521476" y="16069"/>
                </a:lnTo>
                <a:lnTo>
                  <a:pt x="1474807" y="23039"/>
                </a:lnTo>
                <a:lnTo>
                  <a:pt x="1428545" y="31222"/>
                </a:lnTo>
                <a:lnTo>
                  <a:pt x="1382708" y="40601"/>
                </a:lnTo>
                <a:lnTo>
                  <a:pt x="1337311" y="51159"/>
                </a:lnTo>
                <a:lnTo>
                  <a:pt x="1292373" y="62880"/>
                </a:lnTo>
                <a:lnTo>
                  <a:pt x="1247909" y="75747"/>
                </a:lnTo>
                <a:lnTo>
                  <a:pt x="1203937" y="89742"/>
                </a:lnTo>
                <a:lnTo>
                  <a:pt x="1160473" y="104850"/>
                </a:lnTo>
                <a:lnTo>
                  <a:pt x="1117533" y="121053"/>
                </a:lnTo>
                <a:lnTo>
                  <a:pt x="1075136" y="138335"/>
                </a:lnTo>
                <a:lnTo>
                  <a:pt x="1033297" y="156678"/>
                </a:lnTo>
                <a:lnTo>
                  <a:pt x="992033" y="176067"/>
                </a:lnTo>
                <a:lnTo>
                  <a:pt x="951361" y="196484"/>
                </a:lnTo>
                <a:lnTo>
                  <a:pt x="911298" y="217912"/>
                </a:lnTo>
                <a:lnTo>
                  <a:pt x="871861" y="240336"/>
                </a:lnTo>
                <a:lnTo>
                  <a:pt x="833066" y="263737"/>
                </a:lnTo>
                <a:lnTo>
                  <a:pt x="794931" y="288099"/>
                </a:lnTo>
                <a:lnTo>
                  <a:pt x="757471" y="313406"/>
                </a:lnTo>
                <a:lnTo>
                  <a:pt x="720704" y="339641"/>
                </a:lnTo>
                <a:lnTo>
                  <a:pt x="684647" y="366786"/>
                </a:lnTo>
                <a:lnTo>
                  <a:pt x="649315" y="394825"/>
                </a:lnTo>
                <a:lnTo>
                  <a:pt x="614727" y="423742"/>
                </a:lnTo>
                <a:lnTo>
                  <a:pt x="580899" y="453519"/>
                </a:lnTo>
                <a:lnTo>
                  <a:pt x="547848" y="484140"/>
                </a:lnTo>
                <a:lnTo>
                  <a:pt x="515589" y="515588"/>
                </a:lnTo>
                <a:lnTo>
                  <a:pt x="484141" y="547846"/>
                </a:lnTo>
                <a:lnTo>
                  <a:pt x="453520" y="580897"/>
                </a:lnTo>
                <a:lnTo>
                  <a:pt x="423743" y="614725"/>
                </a:lnTo>
                <a:lnTo>
                  <a:pt x="394826" y="649313"/>
                </a:lnTo>
                <a:lnTo>
                  <a:pt x="366787" y="684644"/>
                </a:lnTo>
                <a:lnTo>
                  <a:pt x="339641" y="720701"/>
                </a:lnTo>
                <a:lnTo>
                  <a:pt x="313407" y="757468"/>
                </a:lnTo>
                <a:lnTo>
                  <a:pt x="288100" y="794927"/>
                </a:lnTo>
                <a:lnTo>
                  <a:pt x="263737" y="833063"/>
                </a:lnTo>
                <a:lnTo>
                  <a:pt x="240336" y="871857"/>
                </a:lnTo>
                <a:lnTo>
                  <a:pt x="217913" y="911294"/>
                </a:lnTo>
                <a:lnTo>
                  <a:pt x="196484" y="951357"/>
                </a:lnTo>
                <a:lnTo>
                  <a:pt x="176067" y="992028"/>
                </a:lnTo>
                <a:lnTo>
                  <a:pt x="156679" y="1033292"/>
                </a:lnTo>
                <a:lnTo>
                  <a:pt x="138335" y="1075130"/>
                </a:lnTo>
                <a:lnTo>
                  <a:pt x="121053" y="1117527"/>
                </a:lnTo>
                <a:lnTo>
                  <a:pt x="104850" y="1160466"/>
                </a:lnTo>
                <a:lnTo>
                  <a:pt x="89742" y="1203930"/>
                </a:lnTo>
                <a:lnTo>
                  <a:pt x="75747" y="1247902"/>
                </a:lnTo>
                <a:lnTo>
                  <a:pt x="62880" y="1292366"/>
                </a:lnTo>
                <a:lnTo>
                  <a:pt x="51159" y="1337304"/>
                </a:lnTo>
                <a:lnTo>
                  <a:pt x="40601" y="1382699"/>
                </a:lnTo>
                <a:lnTo>
                  <a:pt x="31222" y="1428536"/>
                </a:lnTo>
                <a:lnTo>
                  <a:pt x="23039" y="1474797"/>
                </a:lnTo>
                <a:lnTo>
                  <a:pt x="16069" y="1521466"/>
                </a:lnTo>
                <a:lnTo>
                  <a:pt x="10329" y="1568525"/>
                </a:lnTo>
                <a:lnTo>
                  <a:pt x="5835" y="1615958"/>
                </a:lnTo>
                <a:lnTo>
                  <a:pt x="2604" y="1663749"/>
                </a:lnTo>
                <a:lnTo>
                  <a:pt x="653" y="1711879"/>
                </a:lnTo>
                <a:lnTo>
                  <a:pt x="0" y="1760334"/>
                </a:lnTo>
                <a:lnTo>
                  <a:pt x="653" y="1808788"/>
                </a:lnTo>
                <a:lnTo>
                  <a:pt x="2604" y="1856919"/>
                </a:lnTo>
                <a:lnTo>
                  <a:pt x="5835" y="1904709"/>
                </a:lnTo>
                <a:lnTo>
                  <a:pt x="10329" y="1952142"/>
                </a:lnTo>
                <a:lnTo>
                  <a:pt x="16069" y="1999202"/>
                </a:lnTo>
                <a:lnTo>
                  <a:pt x="23039" y="2045870"/>
                </a:lnTo>
                <a:lnTo>
                  <a:pt x="31222" y="2092131"/>
                </a:lnTo>
                <a:lnTo>
                  <a:pt x="40601" y="2137968"/>
                </a:lnTo>
                <a:lnTo>
                  <a:pt x="51159" y="2183364"/>
                </a:lnTo>
                <a:lnTo>
                  <a:pt x="62880" y="2228302"/>
                </a:lnTo>
                <a:lnTo>
                  <a:pt x="75747" y="2272765"/>
                </a:lnTo>
                <a:lnTo>
                  <a:pt x="89742" y="2316737"/>
                </a:lnTo>
                <a:lnTo>
                  <a:pt x="104850" y="2360201"/>
                </a:lnTo>
                <a:lnTo>
                  <a:pt x="121053" y="2403140"/>
                </a:lnTo>
                <a:lnTo>
                  <a:pt x="138335" y="2445537"/>
                </a:lnTo>
                <a:lnTo>
                  <a:pt x="156679" y="2487376"/>
                </a:lnTo>
                <a:lnTo>
                  <a:pt x="176067" y="2528639"/>
                </a:lnTo>
                <a:lnTo>
                  <a:pt x="196484" y="2569311"/>
                </a:lnTo>
                <a:lnTo>
                  <a:pt x="217913" y="2609373"/>
                </a:lnTo>
                <a:lnTo>
                  <a:pt x="240336" y="2648810"/>
                </a:lnTo>
                <a:lnTo>
                  <a:pt x="263737" y="2687605"/>
                </a:lnTo>
                <a:lnTo>
                  <a:pt x="288100" y="2725740"/>
                </a:lnTo>
                <a:lnTo>
                  <a:pt x="313407" y="2763200"/>
                </a:lnTo>
                <a:lnTo>
                  <a:pt x="339641" y="2799966"/>
                </a:lnTo>
                <a:lnTo>
                  <a:pt x="366787" y="2836024"/>
                </a:lnTo>
                <a:lnTo>
                  <a:pt x="394826" y="2871355"/>
                </a:lnTo>
                <a:lnTo>
                  <a:pt x="423743" y="2905942"/>
                </a:lnTo>
                <a:lnTo>
                  <a:pt x="453520" y="2939770"/>
                </a:lnTo>
                <a:lnTo>
                  <a:pt x="484141" y="2972822"/>
                </a:lnTo>
                <a:lnTo>
                  <a:pt x="515589" y="3005080"/>
                </a:lnTo>
                <a:lnTo>
                  <a:pt x="547848" y="3036528"/>
                </a:lnTo>
                <a:lnTo>
                  <a:pt x="580899" y="3067149"/>
                </a:lnTo>
                <a:lnTo>
                  <a:pt x="614727" y="3096926"/>
                </a:lnTo>
                <a:lnTo>
                  <a:pt x="649315" y="3125842"/>
                </a:lnTo>
                <a:lnTo>
                  <a:pt x="684647" y="3153882"/>
                </a:lnTo>
                <a:lnTo>
                  <a:pt x="720704" y="3181027"/>
                </a:lnTo>
                <a:lnTo>
                  <a:pt x="757471" y="3207261"/>
                </a:lnTo>
                <a:lnTo>
                  <a:pt x="794931" y="3232568"/>
                </a:lnTo>
                <a:lnTo>
                  <a:pt x="833066" y="3256931"/>
                </a:lnTo>
                <a:lnTo>
                  <a:pt x="871861" y="3280332"/>
                </a:lnTo>
                <a:lnTo>
                  <a:pt x="911298" y="3302755"/>
                </a:lnTo>
                <a:lnTo>
                  <a:pt x="951361" y="3324184"/>
                </a:lnTo>
                <a:lnTo>
                  <a:pt x="992033" y="3344601"/>
                </a:lnTo>
                <a:lnTo>
                  <a:pt x="1033297" y="3363989"/>
                </a:lnTo>
                <a:lnTo>
                  <a:pt x="1075136" y="3382333"/>
                </a:lnTo>
                <a:lnTo>
                  <a:pt x="1117533" y="3399615"/>
                </a:lnTo>
                <a:lnTo>
                  <a:pt x="1160473" y="3415818"/>
                </a:lnTo>
                <a:lnTo>
                  <a:pt x="1203937" y="3430926"/>
                </a:lnTo>
                <a:lnTo>
                  <a:pt x="1247909" y="3444921"/>
                </a:lnTo>
                <a:lnTo>
                  <a:pt x="1292373" y="3457788"/>
                </a:lnTo>
                <a:lnTo>
                  <a:pt x="1337311" y="3469508"/>
                </a:lnTo>
                <a:lnTo>
                  <a:pt x="1382708" y="3480067"/>
                </a:lnTo>
                <a:lnTo>
                  <a:pt x="1428545" y="3489446"/>
                </a:lnTo>
                <a:lnTo>
                  <a:pt x="1474807" y="3497628"/>
                </a:lnTo>
                <a:lnTo>
                  <a:pt x="1521476" y="3504598"/>
                </a:lnTo>
                <a:lnTo>
                  <a:pt x="1568536" y="3510339"/>
                </a:lnTo>
                <a:lnTo>
                  <a:pt x="1615969" y="3514833"/>
                </a:lnTo>
                <a:lnTo>
                  <a:pt x="1663760" y="3518063"/>
                </a:lnTo>
                <a:lnTo>
                  <a:pt x="1711892" y="3520014"/>
                </a:lnTo>
                <a:lnTo>
                  <a:pt x="1760346" y="3520668"/>
                </a:lnTo>
                <a:lnTo>
                  <a:pt x="1808800" y="3520014"/>
                </a:lnTo>
                <a:lnTo>
                  <a:pt x="1856930" y="3518063"/>
                </a:lnTo>
                <a:lnTo>
                  <a:pt x="1904720" y="3514833"/>
                </a:lnTo>
                <a:lnTo>
                  <a:pt x="1952153" y="3510339"/>
                </a:lnTo>
                <a:lnTo>
                  <a:pt x="1999212" y="3504598"/>
                </a:lnTo>
                <a:lnTo>
                  <a:pt x="2045880" y="3497628"/>
                </a:lnTo>
                <a:lnTo>
                  <a:pt x="2092141" y="3489446"/>
                </a:lnTo>
                <a:lnTo>
                  <a:pt x="2137977" y="3480067"/>
                </a:lnTo>
                <a:lnTo>
                  <a:pt x="2183373" y="3469508"/>
                </a:lnTo>
                <a:lnTo>
                  <a:pt x="2228310" y="3457788"/>
                </a:lnTo>
                <a:lnTo>
                  <a:pt x="2272773" y="3444921"/>
                </a:lnTo>
                <a:lnTo>
                  <a:pt x="2316745" y="3430926"/>
                </a:lnTo>
                <a:lnTo>
                  <a:pt x="2360209" y="3415818"/>
                </a:lnTo>
                <a:lnTo>
                  <a:pt x="2403148" y="3399615"/>
                </a:lnTo>
                <a:lnTo>
                  <a:pt x="2445545" y="3382333"/>
                </a:lnTo>
                <a:lnTo>
                  <a:pt x="2487383" y="3363989"/>
                </a:lnTo>
                <a:lnTo>
                  <a:pt x="2528647" y="3344601"/>
                </a:lnTo>
                <a:lnTo>
                  <a:pt x="2569318" y="3324184"/>
                </a:lnTo>
                <a:lnTo>
                  <a:pt x="2609380" y="3302755"/>
                </a:lnTo>
                <a:lnTo>
                  <a:pt x="2648817" y="3280332"/>
                </a:lnTo>
                <a:lnTo>
                  <a:pt x="2687612" y="3256931"/>
                </a:lnTo>
                <a:lnTo>
                  <a:pt x="2725747" y="3232568"/>
                </a:lnTo>
                <a:lnTo>
                  <a:pt x="2763207" y="3207261"/>
                </a:lnTo>
                <a:lnTo>
                  <a:pt x="2799974" y="3181027"/>
                </a:lnTo>
                <a:lnTo>
                  <a:pt x="2836031" y="3153882"/>
                </a:lnTo>
                <a:lnTo>
                  <a:pt x="2871362" y="3125842"/>
                </a:lnTo>
                <a:lnTo>
                  <a:pt x="2905950" y="3096926"/>
                </a:lnTo>
                <a:lnTo>
                  <a:pt x="2939778" y="3067149"/>
                </a:lnTo>
                <a:lnTo>
                  <a:pt x="2972830" y="3036528"/>
                </a:lnTo>
                <a:lnTo>
                  <a:pt x="3005088" y="3005080"/>
                </a:lnTo>
                <a:lnTo>
                  <a:pt x="3036536" y="2972822"/>
                </a:lnTo>
                <a:lnTo>
                  <a:pt x="3067157" y="2939770"/>
                </a:lnTo>
                <a:lnTo>
                  <a:pt x="3096934" y="2905942"/>
                </a:lnTo>
                <a:lnTo>
                  <a:pt x="3125851" y="2871355"/>
                </a:lnTo>
                <a:lnTo>
                  <a:pt x="3153891" y="2836024"/>
                </a:lnTo>
                <a:lnTo>
                  <a:pt x="3181036" y="2799966"/>
                </a:lnTo>
                <a:lnTo>
                  <a:pt x="3207271" y="2763200"/>
                </a:lnTo>
                <a:lnTo>
                  <a:pt x="3232578" y="2725740"/>
                </a:lnTo>
                <a:lnTo>
                  <a:pt x="3256940" y="2687605"/>
                </a:lnTo>
                <a:lnTo>
                  <a:pt x="3280342" y="2648810"/>
                </a:lnTo>
                <a:lnTo>
                  <a:pt x="3302765" y="2609373"/>
                </a:lnTo>
                <a:lnTo>
                  <a:pt x="3324194" y="2569311"/>
                </a:lnTo>
                <a:lnTo>
                  <a:pt x="3344611" y="2528639"/>
                </a:lnTo>
                <a:lnTo>
                  <a:pt x="3364000" y="2487376"/>
                </a:lnTo>
                <a:lnTo>
                  <a:pt x="3382344" y="2445537"/>
                </a:lnTo>
                <a:lnTo>
                  <a:pt x="3399626" y="2403140"/>
                </a:lnTo>
                <a:lnTo>
                  <a:pt x="3415829" y="2360201"/>
                </a:lnTo>
                <a:lnTo>
                  <a:pt x="3430937" y="2316737"/>
                </a:lnTo>
                <a:lnTo>
                  <a:pt x="3444933" y="2272765"/>
                </a:lnTo>
                <a:lnTo>
                  <a:pt x="3457799" y="2228302"/>
                </a:lnTo>
                <a:lnTo>
                  <a:pt x="3469520" y="2183364"/>
                </a:lnTo>
                <a:lnTo>
                  <a:pt x="3480079" y="2137968"/>
                </a:lnTo>
                <a:lnTo>
                  <a:pt x="3489458" y="2092131"/>
                </a:lnTo>
                <a:lnTo>
                  <a:pt x="3497641" y="2045870"/>
                </a:lnTo>
                <a:lnTo>
                  <a:pt x="3504611" y="1999202"/>
                </a:lnTo>
                <a:lnTo>
                  <a:pt x="3510351" y="1952142"/>
                </a:lnTo>
                <a:lnTo>
                  <a:pt x="3514845" y="1904709"/>
                </a:lnTo>
                <a:lnTo>
                  <a:pt x="3518076" y="1856919"/>
                </a:lnTo>
                <a:lnTo>
                  <a:pt x="3520027" y="1808788"/>
                </a:lnTo>
                <a:lnTo>
                  <a:pt x="3520681" y="1760334"/>
                </a:lnTo>
                <a:lnTo>
                  <a:pt x="3520027" y="1711879"/>
                </a:lnTo>
                <a:lnTo>
                  <a:pt x="3518076" y="1663749"/>
                </a:lnTo>
                <a:lnTo>
                  <a:pt x="3514845" y="1615958"/>
                </a:lnTo>
                <a:lnTo>
                  <a:pt x="3510351" y="1568525"/>
                </a:lnTo>
                <a:lnTo>
                  <a:pt x="3504611" y="1521466"/>
                </a:lnTo>
                <a:lnTo>
                  <a:pt x="3497641" y="1474797"/>
                </a:lnTo>
                <a:lnTo>
                  <a:pt x="3489458" y="1428536"/>
                </a:lnTo>
                <a:lnTo>
                  <a:pt x="3480079" y="1382699"/>
                </a:lnTo>
                <a:lnTo>
                  <a:pt x="3469520" y="1337304"/>
                </a:lnTo>
                <a:lnTo>
                  <a:pt x="3457799" y="1292366"/>
                </a:lnTo>
                <a:lnTo>
                  <a:pt x="3444933" y="1247902"/>
                </a:lnTo>
                <a:lnTo>
                  <a:pt x="3430937" y="1203930"/>
                </a:lnTo>
                <a:lnTo>
                  <a:pt x="3415829" y="1160466"/>
                </a:lnTo>
                <a:lnTo>
                  <a:pt x="3399626" y="1117527"/>
                </a:lnTo>
                <a:lnTo>
                  <a:pt x="3382344" y="1075130"/>
                </a:lnTo>
                <a:lnTo>
                  <a:pt x="3364000" y="1033292"/>
                </a:lnTo>
                <a:lnTo>
                  <a:pt x="3344611" y="992028"/>
                </a:lnTo>
                <a:lnTo>
                  <a:pt x="3324194" y="951357"/>
                </a:lnTo>
                <a:lnTo>
                  <a:pt x="3302765" y="911294"/>
                </a:lnTo>
                <a:lnTo>
                  <a:pt x="3280342" y="871857"/>
                </a:lnTo>
                <a:lnTo>
                  <a:pt x="3256940" y="833063"/>
                </a:lnTo>
                <a:lnTo>
                  <a:pt x="3232578" y="794927"/>
                </a:lnTo>
                <a:lnTo>
                  <a:pt x="3207271" y="757468"/>
                </a:lnTo>
                <a:lnTo>
                  <a:pt x="3181036" y="720701"/>
                </a:lnTo>
                <a:lnTo>
                  <a:pt x="3153891" y="684644"/>
                </a:lnTo>
                <a:lnTo>
                  <a:pt x="3125851" y="649313"/>
                </a:lnTo>
                <a:lnTo>
                  <a:pt x="3096934" y="614725"/>
                </a:lnTo>
                <a:lnTo>
                  <a:pt x="3067157" y="580897"/>
                </a:lnTo>
                <a:lnTo>
                  <a:pt x="3036536" y="547846"/>
                </a:lnTo>
                <a:lnTo>
                  <a:pt x="3005088" y="515588"/>
                </a:lnTo>
                <a:lnTo>
                  <a:pt x="2972830" y="484140"/>
                </a:lnTo>
                <a:lnTo>
                  <a:pt x="2939778" y="453519"/>
                </a:lnTo>
                <a:lnTo>
                  <a:pt x="2905950" y="423742"/>
                </a:lnTo>
                <a:lnTo>
                  <a:pt x="2871362" y="394825"/>
                </a:lnTo>
                <a:lnTo>
                  <a:pt x="2836031" y="366786"/>
                </a:lnTo>
                <a:lnTo>
                  <a:pt x="2799974" y="339641"/>
                </a:lnTo>
                <a:lnTo>
                  <a:pt x="2763207" y="313406"/>
                </a:lnTo>
                <a:lnTo>
                  <a:pt x="2725747" y="288099"/>
                </a:lnTo>
                <a:lnTo>
                  <a:pt x="2687612" y="263737"/>
                </a:lnTo>
                <a:lnTo>
                  <a:pt x="2648817" y="240336"/>
                </a:lnTo>
                <a:lnTo>
                  <a:pt x="2609380" y="217912"/>
                </a:lnTo>
                <a:lnTo>
                  <a:pt x="2569318" y="196484"/>
                </a:lnTo>
                <a:lnTo>
                  <a:pt x="2528647" y="176067"/>
                </a:lnTo>
                <a:lnTo>
                  <a:pt x="2487383" y="156678"/>
                </a:lnTo>
                <a:lnTo>
                  <a:pt x="2445545" y="138335"/>
                </a:lnTo>
                <a:lnTo>
                  <a:pt x="2403148" y="121053"/>
                </a:lnTo>
                <a:lnTo>
                  <a:pt x="2360209" y="104850"/>
                </a:lnTo>
                <a:lnTo>
                  <a:pt x="2316745" y="89742"/>
                </a:lnTo>
                <a:lnTo>
                  <a:pt x="2272773" y="75747"/>
                </a:lnTo>
                <a:lnTo>
                  <a:pt x="2228310" y="62880"/>
                </a:lnTo>
                <a:lnTo>
                  <a:pt x="2183373" y="51159"/>
                </a:lnTo>
                <a:lnTo>
                  <a:pt x="2137977" y="40601"/>
                </a:lnTo>
                <a:lnTo>
                  <a:pt x="2092141" y="31222"/>
                </a:lnTo>
                <a:lnTo>
                  <a:pt x="2045880" y="23039"/>
                </a:lnTo>
                <a:lnTo>
                  <a:pt x="1999212" y="16069"/>
                </a:lnTo>
                <a:lnTo>
                  <a:pt x="1952153" y="10329"/>
                </a:lnTo>
                <a:lnTo>
                  <a:pt x="1904720" y="5835"/>
                </a:lnTo>
                <a:lnTo>
                  <a:pt x="1856930" y="2604"/>
                </a:lnTo>
                <a:lnTo>
                  <a:pt x="1808800" y="653"/>
                </a:lnTo>
                <a:lnTo>
                  <a:pt x="1760346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1300"/>
            <a:ext cx="10691990" cy="10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102526"/>
            <a:ext cx="10691990" cy="190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3867" y="644372"/>
            <a:ext cx="338455" cy="344805"/>
          </a:xfrm>
          <a:custGeom>
            <a:avLst/>
            <a:gdLst/>
            <a:ahLst/>
            <a:cxnLst/>
            <a:rect l="l" t="t" r="r" b="b"/>
            <a:pathLst>
              <a:path w="338455" h="344805">
                <a:moveTo>
                  <a:pt x="314172" y="0"/>
                </a:moveTo>
                <a:lnTo>
                  <a:pt x="29387" y="0"/>
                </a:lnTo>
                <a:lnTo>
                  <a:pt x="29387" y="51739"/>
                </a:lnTo>
                <a:lnTo>
                  <a:pt x="314172" y="51739"/>
                </a:lnTo>
                <a:lnTo>
                  <a:pt x="314172" y="0"/>
                </a:lnTo>
                <a:close/>
              </a:path>
              <a:path w="338455" h="344805">
                <a:moveTo>
                  <a:pt x="338175" y="98107"/>
                </a:moveTo>
                <a:lnTo>
                  <a:pt x="0" y="98107"/>
                </a:lnTo>
                <a:lnTo>
                  <a:pt x="0" y="149847"/>
                </a:lnTo>
                <a:lnTo>
                  <a:pt x="272770" y="149847"/>
                </a:lnTo>
                <a:lnTo>
                  <a:pt x="264201" y="181038"/>
                </a:lnTo>
                <a:lnTo>
                  <a:pt x="223929" y="241376"/>
                </a:lnTo>
                <a:lnTo>
                  <a:pt x="184592" y="266082"/>
                </a:lnTo>
                <a:lnTo>
                  <a:pt x="127363" y="284187"/>
                </a:lnTo>
                <a:lnTo>
                  <a:pt x="48425" y="293471"/>
                </a:lnTo>
                <a:lnTo>
                  <a:pt x="64566" y="344804"/>
                </a:lnTo>
                <a:lnTo>
                  <a:pt x="130613" y="335703"/>
                </a:lnTo>
                <a:lnTo>
                  <a:pt x="184950" y="321085"/>
                </a:lnTo>
                <a:lnTo>
                  <a:pt x="228776" y="301355"/>
                </a:lnTo>
                <a:lnTo>
                  <a:pt x="263292" y="276913"/>
                </a:lnTo>
                <a:lnTo>
                  <a:pt x="289695" y="248162"/>
                </a:lnTo>
                <a:lnTo>
                  <a:pt x="322964" y="179341"/>
                </a:lnTo>
                <a:lnTo>
                  <a:pt x="332227" y="140075"/>
                </a:lnTo>
                <a:lnTo>
                  <a:pt x="338175" y="98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5858" y="628243"/>
            <a:ext cx="351155" cy="363220"/>
          </a:xfrm>
          <a:custGeom>
            <a:avLst/>
            <a:gdLst/>
            <a:ahLst/>
            <a:cxnLst/>
            <a:rect l="l" t="t" r="r" b="b"/>
            <a:pathLst>
              <a:path w="351154" h="363219">
                <a:moveTo>
                  <a:pt x="230974" y="182943"/>
                </a:moveTo>
                <a:lnTo>
                  <a:pt x="172605" y="182943"/>
                </a:lnTo>
                <a:lnTo>
                  <a:pt x="172605" y="363004"/>
                </a:lnTo>
                <a:lnTo>
                  <a:pt x="230974" y="363004"/>
                </a:lnTo>
                <a:lnTo>
                  <a:pt x="230974" y="182943"/>
                </a:lnTo>
                <a:close/>
              </a:path>
              <a:path w="351154" h="363219">
                <a:moveTo>
                  <a:pt x="299275" y="0"/>
                </a:moveTo>
                <a:lnTo>
                  <a:pt x="250246" y="52892"/>
                </a:lnTo>
                <a:lnTo>
                  <a:pt x="202475" y="95432"/>
                </a:lnTo>
                <a:lnTo>
                  <a:pt x="156464" y="129023"/>
                </a:lnTo>
                <a:lnTo>
                  <a:pt x="112710" y="155070"/>
                </a:lnTo>
                <a:lnTo>
                  <a:pt x="71715" y="174977"/>
                </a:lnTo>
                <a:lnTo>
                  <a:pt x="33978" y="190150"/>
                </a:lnTo>
                <a:lnTo>
                  <a:pt x="0" y="201993"/>
                </a:lnTo>
                <a:lnTo>
                  <a:pt x="26911" y="250012"/>
                </a:lnTo>
                <a:lnTo>
                  <a:pt x="65510" y="236503"/>
                </a:lnTo>
                <a:lnTo>
                  <a:pt x="100691" y="221754"/>
                </a:lnTo>
                <a:lnTo>
                  <a:pt x="135407" y="204367"/>
                </a:lnTo>
                <a:lnTo>
                  <a:pt x="172605" y="182943"/>
                </a:lnTo>
                <a:lnTo>
                  <a:pt x="230974" y="182943"/>
                </a:lnTo>
                <a:lnTo>
                  <a:pt x="230974" y="142798"/>
                </a:lnTo>
                <a:lnTo>
                  <a:pt x="273125" y="108435"/>
                </a:lnTo>
                <a:lnTo>
                  <a:pt x="306778" y="78071"/>
                </a:lnTo>
                <a:lnTo>
                  <a:pt x="332434" y="52753"/>
                </a:lnTo>
                <a:lnTo>
                  <a:pt x="350596" y="33527"/>
                </a:lnTo>
                <a:lnTo>
                  <a:pt x="299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19525" y="631965"/>
            <a:ext cx="363855" cy="358140"/>
          </a:xfrm>
          <a:custGeom>
            <a:avLst/>
            <a:gdLst/>
            <a:ahLst/>
            <a:cxnLst/>
            <a:rect l="l" t="t" r="r" b="b"/>
            <a:pathLst>
              <a:path w="363854" h="358140">
                <a:moveTo>
                  <a:pt x="132867" y="302983"/>
                </a:moveTo>
                <a:lnTo>
                  <a:pt x="140741" y="356387"/>
                </a:lnTo>
                <a:lnTo>
                  <a:pt x="187096" y="358038"/>
                </a:lnTo>
                <a:lnTo>
                  <a:pt x="217985" y="356667"/>
                </a:lnTo>
                <a:lnTo>
                  <a:pt x="242354" y="349865"/>
                </a:lnTo>
                <a:lnTo>
                  <a:pt x="258341" y="333596"/>
                </a:lnTo>
                <a:lnTo>
                  <a:pt x="263765" y="305473"/>
                </a:lnTo>
                <a:lnTo>
                  <a:pt x="189992" y="305473"/>
                </a:lnTo>
                <a:lnTo>
                  <a:pt x="177281" y="305259"/>
                </a:lnTo>
                <a:lnTo>
                  <a:pt x="162825" y="304695"/>
                </a:lnTo>
                <a:lnTo>
                  <a:pt x="132867" y="302983"/>
                </a:lnTo>
                <a:close/>
              </a:path>
              <a:path w="363854" h="358140">
                <a:moveTo>
                  <a:pt x="264083" y="118376"/>
                </a:moveTo>
                <a:lnTo>
                  <a:pt x="194132" y="118376"/>
                </a:lnTo>
                <a:lnTo>
                  <a:pt x="161783" y="157271"/>
                </a:lnTo>
                <a:lnTo>
                  <a:pt x="125978" y="192787"/>
                </a:lnTo>
                <a:lnTo>
                  <a:pt x="86935" y="224626"/>
                </a:lnTo>
                <a:lnTo>
                  <a:pt x="44870" y="252491"/>
                </a:lnTo>
                <a:lnTo>
                  <a:pt x="0" y="276085"/>
                </a:lnTo>
                <a:lnTo>
                  <a:pt x="33108" y="319544"/>
                </a:lnTo>
                <a:lnTo>
                  <a:pt x="88320" y="286764"/>
                </a:lnTo>
                <a:lnTo>
                  <a:pt x="127648" y="258005"/>
                </a:lnTo>
                <a:lnTo>
                  <a:pt x="169598" y="220602"/>
                </a:lnTo>
                <a:lnTo>
                  <a:pt x="210273" y="174256"/>
                </a:lnTo>
                <a:lnTo>
                  <a:pt x="264083" y="174256"/>
                </a:lnTo>
                <a:lnTo>
                  <a:pt x="264083" y="118376"/>
                </a:lnTo>
                <a:close/>
              </a:path>
              <a:path w="363854" h="358140">
                <a:moveTo>
                  <a:pt x="264083" y="174256"/>
                </a:moveTo>
                <a:lnTo>
                  <a:pt x="210273" y="174256"/>
                </a:lnTo>
                <a:lnTo>
                  <a:pt x="210273" y="289737"/>
                </a:lnTo>
                <a:lnTo>
                  <a:pt x="208153" y="298657"/>
                </a:lnTo>
                <a:lnTo>
                  <a:pt x="202928" y="303349"/>
                </a:lnTo>
                <a:lnTo>
                  <a:pt x="196306" y="305168"/>
                </a:lnTo>
                <a:lnTo>
                  <a:pt x="189992" y="305473"/>
                </a:lnTo>
                <a:lnTo>
                  <a:pt x="263765" y="305473"/>
                </a:lnTo>
                <a:lnTo>
                  <a:pt x="264069" y="303897"/>
                </a:lnTo>
                <a:lnTo>
                  <a:pt x="264083" y="174256"/>
                </a:lnTo>
                <a:close/>
              </a:path>
              <a:path w="363854" h="358140">
                <a:moveTo>
                  <a:pt x="363423" y="65811"/>
                </a:moveTo>
                <a:lnTo>
                  <a:pt x="18630" y="65811"/>
                </a:lnTo>
                <a:lnTo>
                  <a:pt x="18630" y="118376"/>
                </a:lnTo>
                <a:lnTo>
                  <a:pt x="363423" y="118376"/>
                </a:lnTo>
                <a:lnTo>
                  <a:pt x="363423" y="65811"/>
                </a:lnTo>
                <a:close/>
              </a:path>
              <a:path w="363854" h="358140">
                <a:moveTo>
                  <a:pt x="264083" y="0"/>
                </a:moveTo>
                <a:lnTo>
                  <a:pt x="209854" y="0"/>
                </a:lnTo>
                <a:lnTo>
                  <a:pt x="209854" y="65811"/>
                </a:lnTo>
                <a:lnTo>
                  <a:pt x="264083" y="65811"/>
                </a:lnTo>
                <a:lnTo>
                  <a:pt x="264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3812" y="653478"/>
            <a:ext cx="356870" cy="331470"/>
          </a:xfrm>
          <a:custGeom>
            <a:avLst/>
            <a:gdLst/>
            <a:ahLst/>
            <a:cxnLst/>
            <a:rect l="l" t="t" r="r" b="b"/>
            <a:pathLst>
              <a:path w="356870" h="331469">
                <a:moveTo>
                  <a:pt x="302996" y="26492"/>
                </a:moveTo>
                <a:lnTo>
                  <a:pt x="281832" y="85003"/>
                </a:lnTo>
                <a:lnTo>
                  <a:pt x="257346" y="133408"/>
                </a:lnTo>
                <a:lnTo>
                  <a:pt x="229683" y="172673"/>
                </a:lnTo>
                <a:lnTo>
                  <a:pt x="198984" y="203760"/>
                </a:lnTo>
                <a:lnTo>
                  <a:pt x="165393" y="227635"/>
                </a:lnTo>
                <a:lnTo>
                  <a:pt x="129053" y="245262"/>
                </a:lnTo>
                <a:lnTo>
                  <a:pt x="90106" y="257604"/>
                </a:lnTo>
                <a:lnTo>
                  <a:pt x="48696" y="265627"/>
                </a:lnTo>
                <a:lnTo>
                  <a:pt x="4965" y="270294"/>
                </a:lnTo>
                <a:lnTo>
                  <a:pt x="23177" y="331139"/>
                </a:lnTo>
                <a:lnTo>
                  <a:pt x="70505" y="323453"/>
                </a:lnTo>
                <a:lnTo>
                  <a:pt x="114459" y="312898"/>
                </a:lnTo>
                <a:lnTo>
                  <a:pt x="155139" y="298865"/>
                </a:lnTo>
                <a:lnTo>
                  <a:pt x="192647" y="280747"/>
                </a:lnTo>
                <a:lnTo>
                  <a:pt x="227087" y="257933"/>
                </a:lnTo>
                <a:lnTo>
                  <a:pt x="258558" y="229817"/>
                </a:lnTo>
                <a:lnTo>
                  <a:pt x="287164" y="195790"/>
                </a:lnTo>
                <a:lnTo>
                  <a:pt x="313006" y="155244"/>
                </a:lnTo>
                <a:lnTo>
                  <a:pt x="336186" y="107569"/>
                </a:lnTo>
                <a:lnTo>
                  <a:pt x="356806" y="52158"/>
                </a:lnTo>
                <a:lnTo>
                  <a:pt x="302996" y="26492"/>
                </a:lnTo>
                <a:close/>
              </a:path>
              <a:path w="356870" h="331469">
                <a:moveTo>
                  <a:pt x="25666" y="0"/>
                </a:moveTo>
                <a:lnTo>
                  <a:pt x="0" y="47599"/>
                </a:lnTo>
                <a:lnTo>
                  <a:pt x="44520" y="64629"/>
                </a:lnTo>
                <a:lnTo>
                  <a:pt x="82989" y="83559"/>
                </a:lnTo>
                <a:lnTo>
                  <a:pt x="111526" y="99927"/>
                </a:lnTo>
                <a:lnTo>
                  <a:pt x="126250" y="109270"/>
                </a:lnTo>
                <a:lnTo>
                  <a:pt x="155638" y="57124"/>
                </a:lnTo>
                <a:lnTo>
                  <a:pt x="132187" y="43132"/>
                </a:lnTo>
                <a:lnTo>
                  <a:pt x="102758" y="28405"/>
                </a:lnTo>
                <a:lnTo>
                  <a:pt x="67277" y="13756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30700" y="611670"/>
            <a:ext cx="384175" cy="378460"/>
          </a:xfrm>
          <a:custGeom>
            <a:avLst/>
            <a:gdLst/>
            <a:ahLst/>
            <a:cxnLst/>
            <a:rect l="l" t="t" r="r" b="b"/>
            <a:pathLst>
              <a:path w="384175" h="378459">
                <a:moveTo>
                  <a:pt x="279690" y="253326"/>
                </a:moveTo>
                <a:lnTo>
                  <a:pt x="194551" y="253326"/>
                </a:lnTo>
                <a:lnTo>
                  <a:pt x="237782" y="292703"/>
                </a:lnTo>
                <a:lnTo>
                  <a:pt x="270611" y="324316"/>
                </a:lnTo>
                <a:lnTo>
                  <a:pt x="296764" y="351582"/>
                </a:lnTo>
                <a:lnTo>
                  <a:pt x="319963" y="377913"/>
                </a:lnTo>
                <a:lnTo>
                  <a:pt x="366331" y="332803"/>
                </a:lnTo>
                <a:lnTo>
                  <a:pt x="327029" y="295043"/>
                </a:lnTo>
                <a:lnTo>
                  <a:pt x="287842" y="260154"/>
                </a:lnTo>
                <a:lnTo>
                  <a:pt x="279690" y="253326"/>
                </a:lnTo>
                <a:close/>
              </a:path>
              <a:path w="384175" h="378459">
                <a:moveTo>
                  <a:pt x="270294" y="40157"/>
                </a:moveTo>
                <a:lnTo>
                  <a:pt x="23596" y="40157"/>
                </a:lnTo>
                <a:lnTo>
                  <a:pt x="23596" y="93141"/>
                </a:lnTo>
                <a:lnTo>
                  <a:pt x="230149" y="93141"/>
                </a:lnTo>
                <a:lnTo>
                  <a:pt x="218571" y="121477"/>
                </a:lnTo>
                <a:lnTo>
                  <a:pt x="181132" y="187783"/>
                </a:lnTo>
                <a:lnTo>
                  <a:pt x="152323" y="223113"/>
                </a:lnTo>
                <a:lnTo>
                  <a:pt x="98831" y="272827"/>
                </a:lnTo>
                <a:lnTo>
                  <a:pt x="54422" y="303723"/>
                </a:lnTo>
                <a:lnTo>
                  <a:pt x="0" y="330314"/>
                </a:lnTo>
                <a:lnTo>
                  <a:pt x="32702" y="377088"/>
                </a:lnTo>
                <a:lnTo>
                  <a:pt x="77024" y="353910"/>
                </a:lnTo>
                <a:lnTo>
                  <a:pt x="117194" y="326694"/>
                </a:lnTo>
                <a:lnTo>
                  <a:pt x="155580" y="293735"/>
                </a:lnTo>
                <a:lnTo>
                  <a:pt x="194551" y="253326"/>
                </a:lnTo>
                <a:lnTo>
                  <a:pt x="279690" y="253326"/>
                </a:lnTo>
                <a:lnTo>
                  <a:pt x="253231" y="231164"/>
                </a:lnTo>
                <a:lnTo>
                  <a:pt x="227660" y="211099"/>
                </a:lnTo>
                <a:lnTo>
                  <a:pt x="254556" y="168872"/>
                </a:lnTo>
                <a:lnTo>
                  <a:pt x="272991" y="133127"/>
                </a:lnTo>
                <a:lnTo>
                  <a:pt x="284594" y="105221"/>
                </a:lnTo>
                <a:lnTo>
                  <a:pt x="290430" y="88163"/>
                </a:lnTo>
                <a:lnTo>
                  <a:pt x="278155" y="88163"/>
                </a:lnTo>
                <a:lnTo>
                  <a:pt x="275182" y="68706"/>
                </a:lnTo>
                <a:lnTo>
                  <a:pt x="273143" y="56240"/>
                </a:lnTo>
                <a:lnTo>
                  <a:pt x="271584" y="47363"/>
                </a:lnTo>
                <a:lnTo>
                  <a:pt x="270294" y="40157"/>
                </a:lnTo>
                <a:close/>
              </a:path>
              <a:path w="384175" h="378459">
                <a:moveTo>
                  <a:pt x="290995" y="86512"/>
                </a:moveTo>
                <a:lnTo>
                  <a:pt x="278155" y="88163"/>
                </a:lnTo>
                <a:lnTo>
                  <a:pt x="290430" y="88163"/>
                </a:lnTo>
                <a:lnTo>
                  <a:pt x="290995" y="86512"/>
                </a:lnTo>
                <a:close/>
              </a:path>
              <a:path w="384175" h="378459">
                <a:moveTo>
                  <a:pt x="311683" y="5372"/>
                </a:moveTo>
                <a:lnTo>
                  <a:pt x="274853" y="9931"/>
                </a:lnTo>
                <a:lnTo>
                  <a:pt x="279626" y="25671"/>
                </a:lnTo>
                <a:lnTo>
                  <a:pt x="283544" y="40871"/>
                </a:lnTo>
                <a:lnTo>
                  <a:pt x="286842" y="56847"/>
                </a:lnTo>
                <a:lnTo>
                  <a:pt x="289750" y="74917"/>
                </a:lnTo>
                <a:lnTo>
                  <a:pt x="327012" y="68706"/>
                </a:lnTo>
                <a:lnTo>
                  <a:pt x="323627" y="50897"/>
                </a:lnTo>
                <a:lnTo>
                  <a:pt x="319814" y="33939"/>
                </a:lnTo>
                <a:lnTo>
                  <a:pt x="315699" y="18310"/>
                </a:lnTo>
                <a:lnTo>
                  <a:pt x="311683" y="5372"/>
                </a:lnTo>
                <a:close/>
              </a:path>
              <a:path w="384175" h="378459">
                <a:moveTo>
                  <a:pt x="368401" y="0"/>
                </a:moveTo>
                <a:lnTo>
                  <a:pt x="331977" y="4559"/>
                </a:lnTo>
                <a:lnTo>
                  <a:pt x="336282" y="18531"/>
                </a:lnTo>
                <a:lnTo>
                  <a:pt x="340202" y="33580"/>
                </a:lnTo>
                <a:lnTo>
                  <a:pt x="343791" y="50481"/>
                </a:lnTo>
                <a:lnTo>
                  <a:pt x="346875" y="69126"/>
                </a:lnTo>
                <a:lnTo>
                  <a:pt x="384124" y="62915"/>
                </a:lnTo>
                <a:lnTo>
                  <a:pt x="380447" y="44239"/>
                </a:lnTo>
                <a:lnTo>
                  <a:pt x="376420" y="27424"/>
                </a:lnTo>
                <a:lnTo>
                  <a:pt x="372313" y="12625"/>
                </a:lnTo>
                <a:lnTo>
                  <a:pt x="368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8006" y="623265"/>
            <a:ext cx="345440" cy="366395"/>
          </a:xfrm>
          <a:custGeom>
            <a:avLst/>
            <a:gdLst/>
            <a:ahLst/>
            <a:cxnLst/>
            <a:rect l="l" t="t" r="r" b="b"/>
            <a:pathLst>
              <a:path w="345439" h="366394">
                <a:moveTo>
                  <a:pt x="334707" y="108864"/>
                </a:moveTo>
                <a:lnTo>
                  <a:pt x="274434" y="108864"/>
                </a:lnTo>
                <a:lnTo>
                  <a:pt x="253854" y="167290"/>
                </a:lnTo>
                <a:lnTo>
                  <a:pt x="227517" y="213437"/>
                </a:lnTo>
                <a:lnTo>
                  <a:pt x="195850" y="248912"/>
                </a:lnTo>
                <a:lnTo>
                  <a:pt x="159281" y="275322"/>
                </a:lnTo>
                <a:lnTo>
                  <a:pt x="118237" y="294276"/>
                </a:lnTo>
                <a:lnTo>
                  <a:pt x="73146" y="307380"/>
                </a:lnTo>
                <a:lnTo>
                  <a:pt x="24434" y="316242"/>
                </a:lnTo>
                <a:lnTo>
                  <a:pt x="47193" y="366318"/>
                </a:lnTo>
                <a:lnTo>
                  <a:pt x="108367" y="354042"/>
                </a:lnTo>
                <a:lnTo>
                  <a:pt x="160524" y="335598"/>
                </a:lnTo>
                <a:lnTo>
                  <a:pt x="204430" y="311749"/>
                </a:lnTo>
                <a:lnTo>
                  <a:pt x="240853" y="283257"/>
                </a:lnTo>
                <a:lnTo>
                  <a:pt x="270560" y="250886"/>
                </a:lnTo>
                <a:lnTo>
                  <a:pt x="294319" y="215398"/>
                </a:lnTo>
                <a:lnTo>
                  <a:pt x="312898" y="177556"/>
                </a:lnTo>
                <a:lnTo>
                  <a:pt x="327063" y="138122"/>
                </a:lnTo>
                <a:lnTo>
                  <a:pt x="334707" y="108864"/>
                </a:lnTo>
                <a:close/>
              </a:path>
              <a:path w="345439" h="366394">
                <a:moveTo>
                  <a:pt x="134531" y="0"/>
                </a:moveTo>
                <a:lnTo>
                  <a:pt x="100703" y="67178"/>
                </a:lnTo>
                <a:lnTo>
                  <a:pt x="62298" y="113982"/>
                </a:lnTo>
                <a:lnTo>
                  <a:pt x="26376" y="143946"/>
                </a:lnTo>
                <a:lnTo>
                  <a:pt x="0" y="160604"/>
                </a:lnTo>
                <a:lnTo>
                  <a:pt x="37261" y="201574"/>
                </a:lnTo>
                <a:lnTo>
                  <a:pt x="54629" y="189881"/>
                </a:lnTo>
                <a:lnTo>
                  <a:pt x="77822" y="171669"/>
                </a:lnTo>
                <a:lnTo>
                  <a:pt x="105363" y="145231"/>
                </a:lnTo>
                <a:lnTo>
                  <a:pt x="135775" y="108864"/>
                </a:lnTo>
                <a:lnTo>
                  <a:pt x="334707" y="108864"/>
                </a:lnTo>
                <a:lnTo>
                  <a:pt x="337582" y="97859"/>
                </a:lnTo>
                <a:lnTo>
                  <a:pt x="345224" y="57530"/>
                </a:lnTo>
                <a:lnTo>
                  <a:pt x="170129" y="57530"/>
                </a:lnTo>
                <a:lnTo>
                  <a:pt x="177763" y="43625"/>
                </a:lnTo>
                <a:lnTo>
                  <a:pt x="183734" y="31659"/>
                </a:lnTo>
                <a:lnTo>
                  <a:pt x="188699" y="20624"/>
                </a:lnTo>
                <a:lnTo>
                  <a:pt x="193319" y="9512"/>
                </a:lnTo>
                <a:lnTo>
                  <a:pt x="134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29047" y="644372"/>
            <a:ext cx="338455" cy="344805"/>
          </a:xfrm>
          <a:custGeom>
            <a:avLst/>
            <a:gdLst/>
            <a:ahLst/>
            <a:cxnLst/>
            <a:rect l="l" t="t" r="r" b="b"/>
            <a:pathLst>
              <a:path w="338454" h="344805">
                <a:moveTo>
                  <a:pt x="314185" y="0"/>
                </a:moveTo>
                <a:lnTo>
                  <a:pt x="29400" y="0"/>
                </a:lnTo>
                <a:lnTo>
                  <a:pt x="29400" y="51739"/>
                </a:lnTo>
                <a:lnTo>
                  <a:pt x="314185" y="51739"/>
                </a:lnTo>
                <a:lnTo>
                  <a:pt x="314185" y="0"/>
                </a:lnTo>
                <a:close/>
              </a:path>
              <a:path w="338454" h="344805">
                <a:moveTo>
                  <a:pt x="338188" y="98107"/>
                </a:moveTo>
                <a:lnTo>
                  <a:pt x="0" y="98107"/>
                </a:lnTo>
                <a:lnTo>
                  <a:pt x="0" y="149847"/>
                </a:lnTo>
                <a:lnTo>
                  <a:pt x="272783" y="149847"/>
                </a:lnTo>
                <a:lnTo>
                  <a:pt x="264213" y="181038"/>
                </a:lnTo>
                <a:lnTo>
                  <a:pt x="223942" y="241376"/>
                </a:lnTo>
                <a:lnTo>
                  <a:pt x="184604" y="266082"/>
                </a:lnTo>
                <a:lnTo>
                  <a:pt x="127375" y="284187"/>
                </a:lnTo>
                <a:lnTo>
                  <a:pt x="48437" y="293471"/>
                </a:lnTo>
                <a:lnTo>
                  <a:pt x="64579" y="344804"/>
                </a:lnTo>
                <a:lnTo>
                  <a:pt x="130622" y="335703"/>
                </a:lnTo>
                <a:lnTo>
                  <a:pt x="184957" y="321085"/>
                </a:lnTo>
                <a:lnTo>
                  <a:pt x="228783" y="301355"/>
                </a:lnTo>
                <a:lnTo>
                  <a:pt x="263299" y="276913"/>
                </a:lnTo>
                <a:lnTo>
                  <a:pt x="289704" y="248162"/>
                </a:lnTo>
                <a:lnTo>
                  <a:pt x="322975" y="179341"/>
                </a:lnTo>
                <a:lnTo>
                  <a:pt x="332239" y="140075"/>
                </a:lnTo>
                <a:lnTo>
                  <a:pt x="338188" y="98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31751" y="606285"/>
            <a:ext cx="365125" cy="383540"/>
          </a:xfrm>
          <a:custGeom>
            <a:avLst/>
            <a:gdLst/>
            <a:ahLst/>
            <a:cxnLst/>
            <a:rect l="l" t="t" r="r" b="b"/>
            <a:pathLst>
              <a:path w="365125" h="383540">
                <a:moveTo>
                  <a:pt x="254558" y="59613"/>
                </a:moveTo>
                <a:lnTo>
                  <a:pt x="0" y="59613"/>
                </a:lnTo>
                <a:lnTo>
                  <a:pt x="0" y="113830"/>
                </a:lnTo>
                <a:lnTo>
                  <a:pt x="257454" y="113830"/>
                </a:lnTo>
                <a:lnTo>
                  <a:pt x="243097" y="177108"/>
                </a:lnTo>
                <a:lnTo>
                  <a:pt x="220216" y="226341"/>
                </a:lnTo>
                <a:lnTo>
                  <a:pt x="190375" y="263496"/>
                </a:lnTo>
                <a:lnTo>
                  <a:pt x="155139" y="290543"/>
                </a:lnTo>
                <a:lnTo>
                  <a:pt x="116072" y="309452"/>
                </a:lnTo>
                <a:lnTo>
                  <a:pt x="74739" y="322192"/>
                </a:lnTo>
                <a:lnTo>
                  <a:pt x="32702" y="330733"/>
                </a:lnTo>
                <a:lnTo>
                  <a:pt x="61264" y="383298"/>
                </a:lnTo>
                <a:lnTo>
                  <a:pt x="105414" y="372570"/>
                </a:lnTo>
                <a:lnTo>
                  <a:pt x="169514" y="345671"/>
                </a:lnTo>
                <a:lnTo>
                  <a:pt x="204009" y="323276"/>
                </a:lnTo>
                <a:lnTo>
                  <a:pt x="237449" y="293382"/>
                </a:lnTo>
                <a:lnTo>
                  <a:pt x="267819" y="254834"/>
                </a:lnTo>
                <a:lnTo>
                  <a:pt x="293106" y="206483"/>
                </a:lnTo>
                <a:lnTo>
                  <a:pt x="311294" y="147173"/>
                </a:lnTo>
                <a:lnTo>
                  <a:pt x="318951" y="86918"/>
                </a:lnTo>
                <a:lnTo>
                  <a:pt x="259943" y="86918"/>
                </a:lnTo>
                <a:lnTo>
                  <a:pt x="258403" y="78233"/>
                </a:lnTo>
                <a:lnTo>
                  <a:pt x="256941" y="70475"/>
                </a:lnTo>
                <a:lnTo>
                  <a:pt x="255545" y="63741"/>
                </a:lnTo>
                <a:lnTo>
                  <a:pt x="254558" y="59613"/>
                </a:lnTo>
                <a:close/>
              </a:path>
              <a:path w="365125" h="383540">
                <a:moveTo>
                  <a:pt x="320370" y="75755"/>
                </a:moveTo>
                <a:lnTo>
                  <a:pt x="259943" y="86918"/>
                </a:lnTo>
                <a:lnTo>
                  <a:pt x="318951" y="86918"/>
                </a:lnTo>
                <a:lnTo>
                  <a:pt x="320370" y="75755"/>
                </a:lnTo>
                <a:close/>
              </a:path>
              <a:path w="365125" h="383540">
                <a:moveTo>
                  <a:pt x="290576" y="7454"/>
                </a:moveTo>
                <a:lnTo>
                  <a:pt x="254152" y="12827"/>
                </a:lnTo>
                <a:lnTo>
                  <a:pt x="259359" y="27009"/>
                </a:lnTo>
                <a:lnTo>
                  <a:pt x="263826" y="41187"/>
                </a:lnTo>
                <a:lnTo>
                  <a:pt x="267593" y="55673"/>
                </a:lnTo>
                <a:lnTo>
                  <a:pt x="270700" y="70777"/>
                </a:lnTo>
                <a:lnTo>
                  <a:pt x="307962" y="63741"/>
                </a:lnTo>
                <a:lnTo>
                  <a:pt x="303029" y="44241"/>
                </a:lnTo>
                <a:lnTo>
                  <a:pt x="299264" y="30635"/>
                </a:lnTo>
                <a:lnTo>
                  <a:pt x="295501" y="19510"/>
                </a:lnTo>
                <a:lnTo>
                  <a:pt x="290576" y="7454"/>
                </a:lnTo>
                <a:close/>
              </a:path>
              <a:path w="365125" h="383540">
                <a:moveTo>
                  <a:pt x="347700" y="0"/>
                </a:moveTo>
                <a:lnTo>
                  <a:pt x="312508" y="6210"/>
                </a:lnTo>
                <a:lnTo>
                  <a:pt x="317615" y="20362"/>
                </a:lnTo>
                <a:lnTo>
                  <a:pt x="322602" y="36529"/>
                </a:lnTo>
                <a:lnTo>
                  <a:pt x="326889" y="52542"/>
                </a:lnTo>
                <a:lnTo>
                  <a:pt x="329895" y="66230"/>
                </a:lnTo>
                <a:lnTo>
                  <a:pt x="364667" y="58788"/>
                </a:lnTo>
                <a:lnTo>
                  <a:pt x="360850" y="42616"/>
                </a:lnTo>
                <a:lnTo>
                  <a:pt x="357112" y="28460"/>
                </a:lnTo>
                <a:lnTo>
                  <a:pt x="352910" y="14772"/>
                </a:lnTo>
                <a:lnTo>
                  <a:pt x="347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17463" y="646443"/>
            <a:ext cx="368935" cy="341630"/>
          </a:xfrm>
          <a:custGeom>
            <a:avLst/>
            <a:gdLst/>
            <a:ahLst/>
            <a:cxnLst/>
            <a:rect l="l" t="t" r="r" b="b"/>
            <a:pathLst>
              <a:path w="368935" h="341630">
                <a:moveTo>
                  <a:pt x="328137" y="51333"/>
                </a:moveTo>
                <a:lnTo>
                  <a:pt x="211531" y="51333"/>
                </a:lnTo>
                <a:lnTo>
                  <a:pt x="260841" y="64772"/>
                </a:lnTo>
                <a:lnTo>
                  <a:pt x="290634" y="91792"/>
                </a:lnTo>
                <a:lnTo>
                  <a:pt x="305294" y="126417"/>
                </a:lnTo>
                <a:lnTo>
                  <a:pt x="309206" y="162674"/>
                </a:lnTo>
                <a:lnTo>
                  <a:pt x="301425" y="214383"/>
                </a:lnTo>
                <a:lnTo>
                  <a:pt x="280132" y="249821"/>
                </a:lnTo>
                <a:lnTo>
                  <a:pt x="248409" y="271987"/>
                </a:lnTo>
                <a:lnTo>
                  <a:pt x="209334" y="283881"/>
                </a:lnTo>
                <a:lnTo>
                  <a:pt x="165988" y="288505"/>
                </a:lnTo>
                <a:lnTo>
                  <a:pt x="183375" y="341490"/>
                </a:lnTo>
                <a:lnTo>
                  <a:pt x="234766" y="334384"/>
                </a:lnTo>
                <a:lnTo>
                  <a:pt x="279651" y="319802"/>
                </a:lnTo>
                <a:lnTo>
                  <a:pt x="316764" y="296687"/>
                </a:lnTo>
                <a:lnTo>
                  <a:pt x="344841" y="263982"/>
                </a:lnTo>
                <a:lnTo>
                  <a:pt x="362614" y="220629"/>
                </a:lnTo>
                <a:lnTo>
                  <a:pt x="368820" y="165569"/>
                </a:lnTo>
                <a:lnTo>
                  <a:pt x="363418" y="117233"/>
                </a:lnTo>
                <a:lnTo>
                  <a:pt x="347678" y="76472"/>
                </a:lnTo>
                <a:lnTo>
                  <a:pt x="328137" y="51333"/>
                </a:lnTo>
                <a:close/>
              </a:path>
              <a:path w="368935" h="341630">
                <a:moveTo>
                  <a:pt x="195376" y="0"/>
                </a:moveTo>
                <a:lnTo>
                  <a:pt x="147800" y="4603"/>
                </a:lnTo>
                <a:lnTo>
                  <a:pt x="105596" y="17875"/>
                </a:lnTo>
                <a:lnTo>
                  <a:pt x="69474" y="39002"/>
                </a:lnTo>
                <a:lnTo>
                  <a:pt x="40144" y="67175"/>
                </a:lnTo>
                <a:lnTo>
                  <a:pt x="18315" y="101581"/>
                </a:lnTo>
                <a:lnTo>
                  <a:pt x="4697" y="141410"/>
                </a:lnTo>
                <a:lnTo>
                  <a:pt x="0" y="185851"/>
                </a:lnTo>
                <a:lnTo>
                  <a:pt x="5272" y="230318"/>
                </a:lnTo>
                <a:lnTo>
                  <a:pt x="21062" y="269624"/>
                </a:lnTo>
                <a:lnTo>
                  <a:pt x="47330" y="297676"/>
                </a:lnTo>
                <a:lnTo>
                  <a:pt x="84035" y="308381"/>
                </a:lnTo>
                <a:lnTo>
                  <a:pt x="115803" y="301403"/>
                </a:lnTo>
                <a:lnTo>
                  <a:pt x="156212" y="266644"/>
                </a:lnTo>
                <a:lnTo>
                  <a:pt x="87337" y="252082"/>
                </a:lnTo>
                <a:lnTo>
                  <a:pt x="77974" y="249779"/>
                </a:lnTo>
                <a:lnTo>
                  <a:pt x="67059" y="240801"/>
                </a:lnTo>
                <a:lnTo>
                  <a:pt x="58005" y="222046"/>
                </a:lnTo>
                <a:lnTo>
                  <a:pt x="54228" y="190411"/>
                </a:lnTo>
                <a:lnTo>
                  <a:pt x="59144" y="147996"/>
                </a:lnTo>
                <a:lnTo>
                  <a:pt x="75858" y="107832"/>
                </a:lnTo>
                <a:lnTo>
                  <a:pt x="107319" y="74807"/>
                </a:lnTo>
                <a:lnTo>
                  <a:pt x="156476" y="53809"/>
                </a:lnTo>
                <a:lnTo>
                  <a:pt x="211298" y="53809"/>
                </a:lnTo>
                <a:lnTo>
                  <a:pt x="211531" y="51333"/>
                </a:lnTo>
                <a:lnTo>
                  <a:pt x="328137" y="51333"/>
                </a:lnTo>
                <a:lnTo>
                  <a:pt x="322303" y="43827"/>
                </a:lnTo>
                <a:lnTo>
                  <a:pt x="287994" y="19839"/>
                </a:lnTo>
                <a:lnTo>
                  <a:pt x="245451" y="5050"/>
                </a:lnTo>
                <a:lnTo>
                  <a:pt x="195376" y="0"/>
                </a:lnTo>
                <a:close/>
              </a:path>
              <a:path w="368935" h="341630">
                <a:moveTo>
                  <a:pt x="211298" y="53809"/>
                </a:moveTo>
                <a:lnTo>
                  <a:pt x="156476" y="53809"/>
                </a:lnTo>
                <a:lnTo>
                  <a:pt x="148570" y="124022"/>
                </a:lnTo>
                <a:lnTo>
                  <a:pt x="136850" y="179392"/>
                </a:lnTo>
                <a:lnTo>
                  <a:pt x="122170" y="219484"/>
                </a:lnTo>
                <a:lnTo>
                  <a:pt x="105381" y="243860"/>
                </a:lnTo>
                <a:lnTo>
                  <a:pt x="87337" y="252082"/>
                </a:lnTo>
                <a:lnTo>
                  <a:pt x="165520" y="252082"/>
                </a:lnTo>
                <a:lnTo>
                  <a:pt x="186319" y="203948"/>
                </a:lnTo>
                <a:lnTo>
                  <a:pt x="199677" y="149015"/>
                </a:lnTo>
                <a:lnTo>
                  <a:pt x="207370" y="95634"/>
                </a:lnTo>
                <a:lnTo>
                  <a:pt x="211298" y="53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13119" y="614146"/>
            <a:ext cx="405765" cy="394335"/>
          </a:xfrm>
          <a:custGeom>
            <a:avLst/>
            <a:gdLst/>
            <a:ahLst/>
            <a:cxnLst/>
            <a:rect l="l" t="t" r="r" b="b"/>
            <a:pathLst>
              <a:path w="405765" h="394334">
                <a:moveTo>
                  <a:pt x="228066" y="334873"/>
                </a:moveTo>
                <a:lnTo>
                  <a:pt x="176339" y="334873"/>
                </a:lnTo>
                <a:lnTo>
                  <a:pt x="176339" y="394068"/>
                </a:lnTo>
                <a:lnTo>
                  <a:pt x="228066" y="394068"/>
                </a:lnTo>
                <a:lnTo>
                  <a:pt x="228066" y="334873"/>
                </a:lnTo>
                <a:close/>
              </a:path>
              <a:path w="405765" h="394334">
                <a:moveTo>
                  <a:pt x="368807" y="289750"/>
                </a:moveTo>
                <a:lnTo>
                  <a:pt x="36004" y="289750"/>
                </a:lnTo>
                <a:lnTo>
                  <a:pt x="36004" y="334873"/>
                </a:lnTo>
                <a:lnTo>
                  <a:pt x="368807" y="334873"/>
                </a:lnTo>
                <a:lnTo>
                  <a:pt x="368807" y="289750"/>
                </a:lnTo>
                <a:close/>
              </a:path>
              <a:path w="405765" h="394334">
                <a:moveTo>
                  <a:pt x="228066" y="263677"/>
                </a:moveTo>
                <a:lnTo>
                  <a:pt x="176339" y="263677"/>
                </a:lnTo>
                <a:lnTo>
                  <a:pt x="176339" y="289750"/>
                </a:lnTo>
                <a:lnTo>
                  <a:pt x="228066" y="289750"/>
                </a:lnTo>
                <a:lnTo>
                  <a:pt x="228066" y="263677"/>
                </a:lnTo>
                <a:close/>
              </a:path>
              <a:path w="405765" h="394334">
                <a:moveTo>
                  <a:pt x="405244" y="227253"/>
                </a:moveTo>
                <a:lnTo>
                  <a:pt x="310451" y="227253"/>
                </a:lnTo>
                <a:lnTo>
                  <a:pt x="332259" y="245574"/>
                </a:lnTo>
                <a:lnTo>
                  <a:pt x="350496" y="258968"/>
                </a:lnTo>
                <a:lnTo>
                  <a:pt x="365163" y="268405"/>
                </a:lnTo>
                <a:lnTo>
                  <a:pt x="376262" y="274853"/>
                </a:lnTo>
                <a:lnTo>
                  <a:pt x="405244" y="227253"/>
                </a:lnTo>
                <a:close/>
              </a:path>
              <a:path w="405765" h="394334">
                <a:moveTo>
                  <a:pt x="137426" y="185445"/>
                </a:moveTo>
                <a:lnTo>
                  <a:pt x="68300" y="185445"/>
                </a:lnTo>
                <a:lnTo>
                  <a:pt x="47557" y="202334"/>
                </a:lnTo>
                <a:lnTo>
                  <a:pt x="28716" y="214993"/>
                </a:lnTo>
                <a:lnTo>
                  <a:pt x="12591" y="224159"/>
                </a:lnTo>
                <a:lnTo>
                  <a:pt x="0" y="230568"/>
                </a:lnTo>
                <a:lnTo>
                  <a:pt x="31457" y="273202"/>
                </a:lnTo>
                <a:lnTo>
                  <a:pt x="43619" y="266411"/>
                </a:lnTo>
                <a:lnTo>
                  <a:pt x="58262" y="257368"/>
                </a:lnTo>
                <a:lnTo>
                  <a:pt x="75233" y="245377"/>
                </a:lnTo>
                <a:lnTo>
                  <a:pt x="94373" y="229743"/>
                </a:lnTo>
                <a:lnTo>
                  <a:pt x="310451" y="229743"/>
                </a:lnTo>
                <a:lnTo>
                  <a:pt x="310451" y="227253"/>
                </a:lnTo>
                <a:lnTo>
                  <a:pt x="405244" y="227253"/>
                </a:lnTo>
                <a:lnTo>
                  <a:pt x="393681" y="221449"/>
                </a:lnTo>
                <a:lnTo>
                  <a:pt x="103479" y="221449"/>
                </a:lnTo>
                <a:lnTo>
                  <a:pt x="108551" y="216645"/>
                </a:lnTo>
                <a:lnTo>
                  <a:pt x="115795" y="209353"/>
                </a:lnTo>
                <a:lnTo>
                  <a:pt x="125368" y="199107"/>
                </a:lnTo>
                <a:lnTo>
                  <a:pt x="137426" y="185445"/>
                </a:lnTo>
                <a:close/>
              </a:path>
              <a:path w="405765" h="394334">
                <a:moveTo>
                  <a:pt x="310451" y="229743"/>
                </a:moveTo>
                <a:lnTo>
                  <a:pt x="94373" y="229743"/>
                </a:lnTo>
                <a:lnTo>
                  <a:pt x="94373" y="263677"/>
                </a:lnTo>
                <a:lnTo>
                  <a:pt x="310451" y="263677"/>
                </a:lnTo>
                <a:lnTo>
                  <a:pt x="310451" y="229743"/>
                </a:lnTo>
                <a:close/>
              </a:path>
              <a:path w="405765" h="394334">
                <a:moveTo>
                  <a:pt x="228066" y="194144"/>
                </a:moveTo>
                <a:lnTo>
                  <a:pt x="176339" y="194144"/>
                </a:lnTo>
                <a:lnTo>
                  <a:pt x="176339" y="221449"/>
                </a:lnTo>
                <a:lnTo>
                  <a:pt x="228066" y="221449"/>
                </a:lnTo>
                <a:lnTo>
                  <a:pt x="228066" y="194144"/>
                </a:lnTo>
                <a:close/>
              </a:path>
              <a:path w="405765" h="394334">
                <a:moveTo>
                  <a:pt x="340245" y="185445"/>
                </a:moveTo>
                <a:lnTo>
                  <a:pt x="269874" y="185445"/>
                </a:lnTo>
                <a:lnTo>
                  <a:pt x="278098" y="194739"/>
                </a:lnTo>
                <a:lnTo>
                  <a:pt x="285970" y="203295"/>
                </a:lnTo>
                <a:lnTo>
                  <a:pt x="294383" y="211927"/>
                </a:lnTo>
                <a:lnTo>
                  <a:pt x="304228" y="221449"/>
                </a:lnTo>
                <a:lnTo>
                  <a:pt x="393681" y="221449"/>
                </a:lnTo>
                <a:lnTo>
                  <a:pt x="392468" y="220840"/>
                </a:lnTo>
                <a:lnTo>
                  <a:pt x="377245" y="212250"/>
                </a:lnTo>
                <a:lnTo>
                  <a:pt x="359772" y="200709"/>
                </a:lnTo>
                <a:lnTo>
                  <a:pt x="340245" y="185445"/>
                </a:lnTo>
                <a:close/>
              </a:path>
              <a:path w="405765" h="394334">
                <a:moveTo>
                  <a:pt x="398614" y="145707"/>
                </a:moveTo>
                <a:lnTo>
                  <a:pt x="6210" y="145707"/>
                </a:lnTo>
                <a:lnTo>
                  <a:pt x="6210" y="185445"/>
                </a:lnTo>
                <a:lnTo>
                  <a:pt x="398614" y="185445"/>
                </a:lnTo>
                <a:lnTo>
                  <a:pt x="398614" y="145707"/>
                </a:lnTo>
                <a:close/>
              </a:path>
              <a:path w="405765" h="394334">
                <a:moveTo>
                  <a:pt x="178815" y="124599"/>
                </a:moveTo>
                <a:lnTo>
                  <a:pt x="120865" y="124599"/>
                </a:lnTo>
                <a:lnTo>
                  <a:pt x="118767" y="127956"/>
                </a:lnTo>
                <a:lnTo>
                  <a:pt x="115850" y="132205"/>
                </a:lnTo>
                <a:lnTo>
                  <a:pt x="111612" y="137928"/>
                </a:lnTo>
                <a:lnTo>
                  <a:pt x="105549" y="145707"/>
                </a:lnTo>
                <a:lnTo>
                  <a:pt x="166395" y="145707"/>
                </a:lnTo>
                <a:lnTo>
                  <a:pt x="169710" y="140335"/>
                </a:lnTo>
                <a:lnTo>
                  <a:pt x="172199" y="136194"/>
                </a:lnTo>
                <a:lnTo>
                  <a:pt x="178815" y="124599"/>
                </a:lnTo>
                <a:close/>
              </a:path>
              <a:path w="405765" h="394334">
                <a:moveTo>
                  <a:pt x="283121" y="124599"/>
                </a:moveTo>
                <a:lnTo>
                  <a:pt x="227660" y="124599"/>
                </a:lnTo>
                <a:lnTo>
                  <a:pt x="230149" y="129565"/>
                </a:lnTo>
                <a:lnTo>
                  <a:pt x="233870" y="135775"/>
                </a:lnTo>
                <a:lnTo>
                  <a:pt x="240080" y="145707"/>
                </a:lnTo>
                <a:lnTo>
                  <a:pt x="300100" y="145707"/>
                </a:lnTo>
                <a:lnTo>
                  <a:pt x="296865" y="142062"/>
                </a:lnTo>
                <a:lnTo>
                  <a:pt x="293163" y="137639"/>
                </a:lnTo>
                <a:lnTo>
                  <a:pt x="288685" y="131973"/>
                </a:lnTo>
                <a:lnTo>
                  <a:pt x="283121" y="124599"/>
                </a:lnTo>
                <a:close/>
              </a:path>
              <a:path w="405765" h="394334">
                <a:moveTo>
                  <a:pt x="372948" y="88595"/>
                </a:moveTo>
                <a:lnTo>
                  <a:pt x="31876" y="88595"/>
                </a:lnTo>
                <a:lnTo>
                  <a:pt x="31876" y="124599"/>
                </a:lnTo>
                <a:lnTo>
                  <a:pt x="372948" y="124599"/>
                </a:lnTo>
                <a:lnTo>
                  <a:pt x="372948" y="88595"/>
                </a:lnTo>
                <a:close/>
              </a:path>
              <a:path w="405765" h="394334">
                <a:moveTo>
                  <a:pt x="204482" y="69126"/>
                </a:moveTo>
                <a:lnTo>
                  <a:pt x="149428" y="69126"/>
                </a:lnTo>
                <a:lnTo>
                  <a:pt x="147777" y="73266"/>
                </a:lnTo>
                <a:lnTo>
                  <a:pt x="146113" y="77825"/>
                </a:lnTo>
                <a:lnTo>
                  <a:pt x="141147" y="88595"/>
                </a:lnTo>
                <a:lnTo>
                  <a:pt x="196621" y="88595"/>
                </a:lnTo>
                <a:lnTo>
                  <a:pt x="201167" y="78244"/>
                </a:lnTo>
                <a:lnTo>
                  <a:pt x="202831" y="74510"/>
                </a:lnTo>
                <a:lnTo>
                  <a:pt x="204482" y="69126"/>
                </a:lnTo>
                <a:close/>
              </a:path>
              <a:path w="405765" h="394334">
                <a:moveTo>
                  <a:pt x="388264" y="28981"/>
                </a:moveTo>
                <a:lnTo>
                  <a:pt x="16560" y="28981"/>
                </a:lnTo>
                <a:lnTo>
                  <a:pt x="16560" y="69126"/>
                </a:lnTo>
                <a:lnTo>
                  <a:pt x="388264" y="69126"/>
                </a:lnTo>
                <a:lnTo>
                  <a:pt x="388264" y="28981"/>
                </a:lnTo>
                <a:close/>
              </a:path>
              <a:path w="405765" h="394334">
                <a:moveTo>
                  <a:pt x="167639" y="0"/>
                </a:moveTo>
                <a:lnTo>
                  <a:pt x="166502" y="6510"/>
                </a:lnTo>
                <a:lnTo>
                  <a:pt x="165363" y="12633"/>
                </a:lnTo>
                <a:lnTo>
                  <a:pt x="163914" y="19684"/>
                </a:lnTo>
                <a:lnTo>
                  <a:pt x="161848" y="28981"/>
                </a:lnTo>
                <a:lnTo>
                  <a:pt x="216077" y="28981"/>
                </a:lnTo>
                <a:lnTo>
                  <a:pt x="217474" y="20878"/>
                </a:lnTo>
                <a:lnTo>
                  <a:pt x="218603" y="14131"/>
                </a:lnTo>
                <a:lnTo>
                  <a:pt x="219501" y="8085"/>
                </a:lnTo>
                <a:lnTo>
                  <a:pt x="220205" y="2082"/>
                </a:lnTo>
                <a:lnTo>
                  <a:pt x="167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27812" y="614566"/>
            <a:ext cx="396875" cy="392430"/>
          </a:xfrm>
          <a:custGeom>
            <a:avLst/>
            <a:gdLst/>
            <a:ahLst/>
            <a:cxnLst/>
            <a:rect l="l" t="t" r="r" b="b"/>
            <a:pathLst>
              <a:path w="396875" h="392430">
                <a:moveTo>
                  <a:pt x="100164" y="195783"/>
                </a:moveTo>
                <a:lnTo>
                  <a:pt x="49250" y="195783"/>
                </a:lnTo>
                <a:lnTo>
                  <a:pt x="49250" y="391985"/>
                </a:lnTo>
                <a:lnTo>
                  <a:pt x="100164" y="391985"/>
                </a:lnTo>
                <a:lnTo>
                  <a:pt x="100164" y="195783"/>
                </a:lnTo>
                <a:close/>
              </a:path>
              <a:path w="396875" h="392430">
                <a:moveTo>
                  <a:pt x="383298" y="327825"/>
                </a:moveTo>
                <a:lnTo>
                  <a:pt x="129146" y="327825"/>
                </a:lnTo>
                <a:lnTo>
                  <a:pt x="129146" y="379158"/>
                </a:lnTo>
                <a:lnTo>
                  <a:pt x="383298" y="379158"/>
                </a:lnTo>
                <a:lnTo>
                  <a:pt x="383298" y="327825"/>
                </a:lnTo>
                <a:close/>
              </a:path>
              <a:path w="396875" h="392430">
                <a:moveTo>
                  <a:pt x="281889" y="166395"/>
                </a:moveTo>
                <a:lnTo>
                  <a:pt x="228904" y="166395"/>
                </a:lnTo>
                <a:lnTo>
                  <a:pt x="228904" y="327825"/>
                </a:lnTo>
                <a:lnTo>
                  <a:pt x="281889" y="327825"/>
                </a:lnTo>
                <a:lnTo>
                  <a:pt x="281889" y="166395"/>
                </a:lnTo>
                <a:close/>
              </a:path>
              <a:path w="396875" h="392430">
                <a:moveTo>
                  <a:pt x="77406" y="0"/>
                </a:moveTo>
                <a:lnTo>
                  <a:pt x="65656" y="47560"/>
                </a:lnTo>
                <a:lnTo>
                  <a:pt x="48633" y="92097"/>
                </a:lnTo>
                <a:lnTo>
                  <a:pt x="26644" y="131666"/>
                </a:lnTo>
                <a:lnTo>
                  <a:pt x="0" y="164325"/>
                </a:lnTo>
                <a:lnTo>
                  <a:pt x="21932" y="227660"/>
                </a:lnTo>
                <a:lnTo>
                  <a:pt x="27662" y="221690"/>
                </a:lnTo>
                <a:lnTo>
                  <a:pt x="33581" y="215293"/>
                </a:lnTo>
                <a:lnTo>
                  <a:pt x="40506" y="207111"/>
                </a:lnTo>
                <a:lnTo>
                  <a:pt x="49250" y="195783"/>
                </a:lnTo>
                <a:lnTo>
                  <a:pt x="100164" y="195783"/>
                </a:lnTo>
                <a:lnTo>
                  <a:pt x="100164" y="101815"/>
                </a:lnTo>
                <a:lnTo>
                  <a:pt x="111138" y="72694"/>
                </a:lnTo>
                <a:lnTo>
                  <a:pt x="119005" y="46672"/>
                </a:lnTo>
                <a:lnTo>
                  <a:pt x="124385" y="24527"/>
                </a:lnTo>
                <a:lnTo>
                  <a:pt x="127901" y="7035"/>
                </a:lnTo>
                <a:lnTo>
                  <a:pt x="77406" y="0"/>
                </a:lnTo>
                <a:close/>
              </a:path>
              <a:path w="396875" h="392430">
                <a:moveTo>
                  <a:pt x="396544" y="115062"/>
                </a:moveTo>
                <a:lnTo>
                  <a:pt x="115074" y="115062"/>
                </a:lnTo>
                <a:lnTo>
                  <a:pt x="115074" y="166395"/>
                </a:lnTo>
                <a:lnTo>
                  <a:pt x="396544" y="166395"/>
                </a:lnTo>
                <a:lnTo>
                  <a:pt x="396544" y="115062"/>
                </a:lnTo>
                <a:close/>
              </a:path>
              <a:path w="396875" h="392430">
                <a:moveTo>
                  <a:pt x="281889" y="2070"/>
                </a:moveTo>
                <a:lnTo>
                  <a:pt x="228904" y="2070"/>
                </a:lnTo>
                <a:lnTo>
                  <a:pt x="228904" y="115062"/>
                </a:lnTo>
                <a:lnTo>
                  <a:pt x="281889" y="115062"/>
                </a:lnTo>
                <a:lnTo>
                  <a:pt x="281889" y="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44169" y="615404"/>
            <a:ext cx="394970" cy="391795"/>
          </a:xfrm>
          <a:custGeom>
            <a:avLst/>
            <a:gdLst/>
            <a:ahLst/>
            <a:cxnLst/>
            <a:rect l="l" t="t" r="r" b="b"/>
            <a:pathLst>
              <a:path w="394970" h="391794">
                <a:moveTo>
                  <a:pt x="375437" y="207365"/>
                </a:moveTo>
                <a:lnTo>
                  <a:pt x="137833" y="207365"/>
                </a:lnTo>
                <a:lnTo>
                  <a:pt x="137833" y="391566"/>
                </a:lnTo>
                <a:lnTo>
                  <a:pt x="188747" y="391566"/>
                </a:lnTo>
                <a:lnTo>
                  <a:pt x="188747" y="370878"/>
                </a:lnTo>
                <a:lnTo>
                  <a:pt x="375437" y="370878"/>
                </a:lnTo>
                <a:lnTo>
                  <a:pt x="375437" y="325335"/>
                </a:lnTo>
                <a:lnTo>
                  <a:pt x="188747" y="325335"/>
                </a:lnTo>
                <a:lnTo>
                  <a:pt x="188747" y="252069"/>
                </a:lnTo>
                <a:lnTo>
                  <a:pt x="375437" y="252069"/>
                </a:lnTo>
                <a:lnTo>
                  <a:pt x="375437" y="207365"/>
                </a:lnTo>
                <a:close/>
              </a:path>
              <a:path w="394970" h="391794">
                <a:moveTo>
                  <a:pt x="375437" y="370878"/>
                </a:moveTo>
                <a:lnTo>
                  <a:pt x="324510" y="370878"/>
                </a:lnTo>
                <a:lnTo>
                  <a:pt x="324510" y="391566"/>
                </a:lnTo>
                <a:lnTo>
                  <a:pt x="375437" y="391566"/>
                </a:lnTo>
                <a:lnTo>
                  <a:pt x="375437" y="370878"/>
                </a:lnTo>
                <a:close/>
              </a:path>
              <a:path w="394970" h="391794">
                <a:moveTo>
                  <a:pt x="375437" y="252069"/>
                </a:moveTo>
                <a:lnTo>
                  <a:pt x="324510" y="252069"/>
                </a:lnTo>
                <a:lnTo>
                  <a:pt x="324510" y="325335"/>
                </a:lnTo>
                <a:lnTo>
                  <a:pt x="375437" y="325335"/>
                </a:lnTo>
                <a:lnTo>
                  <a:pt x="375437" y="252069"/>
                </a:lnTo>
                <a:close/>
              </a:path>
              <a:path w="394970" h="391794">
                <a:moveTo>
                  <a:pt x="282295" y="155638"/>
                </a:moveTo>
                <a:lnTo>
                  <a:pt x="230555" y="155638"/>
                </a:lnTo>
                <a:lnTo>
                  <a:pt x="230555" y="207365"/>
                </a:lnTo>
                <a:lnTo>
                  <a:pt x="282295" y="207365"/>
                </a:lnTo>
                <a:lnTo>
                  <a:pt x="282295" y="155638"/>
                </a:lnTo>
                <a:close/>
              </a:path>
              <a:path w="394970" h="391794">
                <a:moveTo>
                  <a:pt x="394474" y="108445"/>
                </a:moveTo>
                <a:lnTo>
                  <a:pt x="118376" y="108445"/>
                </a:lnTo>
                <a:lnTo>
                  <a:pt x="118376" y="155638"/>
                </a:lnTo>
                <a:lnTo>
                  <a:pt x="394474" y="155638"/>
                </a:lnTo>
                <a:lnTo>
                  <a:pt x="394474" y="108445"/>
                </a:lnTo>
                <a:close/>
              </a:path>
              <a:path w="394970" h="391794">
                <a:moveTo>
                  <a:pt x="282295" y="66230"/>
                </a:moveTo>
                <a:lnTo>
                  <a:pt x="230555" y="66230"/>
                </a:lnTo>
                <a:lnTo>
                  <a:pt x="230555" y="108445"/>
                </a:lnTo>
                <a:lnTo>
                  <a:pt x="282295" y="108445"/>
                </a:lnTo>
                <a:lnTo>
                  <a:pt x="282295" y="66230"/>
                </a:lnTo>
                <a:close/>
              </a:path>
              <a:path w="394970" h="391794">
                <a:moveTo>
                  <a:pt x="365505" y="0"/>
                </a:moveTo>
                <a:lnTo>
                  <a:pt x="294603" y="13799"/>
                </a:lnTo>
                <a:lnTo>
                  <a:pt x="250759" y="17722"/>
                </a:lnTo>
                <a:lnTo>
                  <a:pt x="195093" y="20059"/>
                </a:lnTo>
                <a:lnTo>
                  <a:pt x="122935" y="21107"/>
                </a:lnTo>
                <a:lnTo>
                  <a:pt x="132867" y="68706"/>
                </a:lnTo>
                <a:lnTo>
                  <a:pt x="147957" y="68609"/>
                </a:lnTo>
                <a:lnTo>
                  <a:pt x="196141" y="67485"/>
                </a:lnTo>
                <a:lnTo>
                  <a:pt x="230555" y="66230"/>
                </a:lnTo>
                <a:lnTo>
                  <a:pt x="282295" y="66230"/>
                </a:lnTo>
                <a:lnTo>
                  <a:pt x="282295" y="62915"/>
                </a:lnTo>
                <a:lnTo>
                  <a:pt x="321389" y="58339"/>
                </a:lnTo>
                <a:lnTo>
                  <a:pt x="350391" y="53649"/>
                </a:lnTo>
                <a:lnTo>
                  <a:pt x="371008" y="49348"/>
                </a:lnTo>
                <a:lnTo>
                  <a:pt x="384949" y="45935"/>
                </a:lnTo>
                <a:lnTo>
                  <a:pt x="365505" y="0"/>
                </a:lnTo>
                <a:close/>
              </a:path>
              <a:path w="394970" h="391794">
                <a:moveTo>
                  <a:pt x="44297" y="406"/>
                </a:moveTo>
                <a:lnTo>
                  <a:pt x="15316" y="41389"/>
                </a:lnTo>
                <a:lnTo>
                  <a:pt x="34524" y="50804"/>
                </a:lnTo>
                <a:lnTo>
                  <a:pt x="52566" y="61152"/>
                </a:lnTo>
                <a:lnTo>
                  <a:pt x="69678" y="72587"/>
                </a:lnTo>
                <a:lnTo>
                  <a:pt x="86093" y="85267"/>
                </a:lnTo>
                <a:lnTo>
                  <a:pt x="116725" y="42214"/>
                </a:lnTo>
                <a:lnTo>
                  <a:pt x="99938" y="29631"/>
                </a:lnTo>
                <a:lnTo>
                  <a:pt x="82373" y="18519"/>
                </a:lnTo>
                <a:lnTo>
                  <a:pt x="63878" y="8803"/>
                </a:lnTo>
                <a:lnTo>
                  <a:pt x="44297" y="406"/>
                </a:lnTo>
                <a:close/>
              </a:path>
              <a:path w="394970" h="391794">
                <a:moveTo>
                  <a:pt x="26898" y="111340"/>
                </a:moveTo>
                <a:lnTo>
                  <a:pt x="825" y="153568"/>
                </a:lnTo>
                <a:lnTo>
                  <a:pt x="14799" y="160589"/>
                </a:lnTo>
                <a:lnTo>
                  <a:pt x="29748" y="169395"/>
                </a:lnTo>
                <a:lnTo>
                  <a:pt x="47104" y="181150"/>
                </a:lnTo>
                <a:lnTo>
                  <a:pt x="68300" y="197015"/>
                </a:lnTo>
                <a:lnTo>
                  <a:pt x="98094" y="154381"/>
                </a:lnTo>
                <a:lnTo>
                  <a:pt x="82025" y="141603"/>
                </a:lnTo>
                <a:lnTo>
                  <a:pt x="63587" y="129446"/>
                </a:lnTo>
                <a:lnTo>
                  <a:pt x="44604" y="118996"/>
                </a:lnTo>
                <a:lnTo>
                  <a:pt x="26898" y="111340"/>
                </a:lnTo>
                <a:close/>
              </a:path>
              <a:path w="394970" h="391794">
                <a:moveTo>
                  <a:pt x="74498" y="216065"/>
                </a:moveTo>
                <a:lnTo>
                  <a:pt x="64781" y="236721"/>
                </a:lnTo>
                <a:lnTo>
                  <a:pt x="48893" y="267079"/>
                </a:lnTo>
                <a:lnTo>
                  <a:pt x="27183" y="302559"/>
                </a:lnTo>
                <a:lnTo>
                  <a:pt x="0" y="338581"/>
                </a:lnTo>
                <a:lnTo>
                  <a:pt x="31051" y="389077"/>
                </a:lnTo>
                <a:lnTo>
                  <a:pt x="54867" y="358589"/>
                </a:lnTo>
                <a:lnTo>
                  <a:pt x="78179" y="321152"/>
                </a:lnTo>
                <a:lnTo>
                  <a:pt x="98622" y="282394"/>
                </a:lnTo>
                <a:lnTo>
                  <a:pt x="113830" y="247942"/>
                </a:lnTo>
                <a:lnTo>
                  <a:pt x="74498" y="2160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61757" y="614566"/>
            <a:ext cx="382905" cy="391795"/>
          </a:xfrm>
          <a:custGeom>
            <a:avLst/>
            <a:gdLst/>
            <a:ahLst/>
            <a:cxnLst/>
            <a:rect l="l" t="t" r="r" b="b"/>
            <a:pathLst>
              <a:path w="382904" h="391794">
                <a:moveTo>
                  <a:pt x="247810" y="370471"/>
                </a:moveTo>
                <a:lnTo>
                  <a:pt x="205727" y="370471"/>
                </a:lnTo>
                <a:lnTo>
                  <a:pt x="232219" y="391172"/>
                </a:lnTo>
                <a:lnTo>
                  <a:pt x="247810" y="370471"/>
                </a:lnTo>
                <a:close/>
              </a:path>
              <a:path w="382904" h="391794">
                <a:moveTo>
                  <a:pt x="382473" y="79895"/>
                </a:moveTo>
                <a:lnTo>
                  <a:pt x="228904" y="79895"/>
                </a:lnTo>
                <a:lnTo>
                  <a:pt x="228904" y="129984"/>
                </a:lnTo>
                <a:lnTo>
                  <a:pt x="334035" y="129984"/>
                </a:lnTo>
                <a:lnTo>
                  <a:pt x="333244" y="172181"/>
                </a:lnTo>
                <a:lnTo>
                  <a:pt x="331403" y="231959"/>
                </a:lnTo>
                <a:lnTo>
                  <a:pt x="328395" y="290108"/>
                </a:lnTo>
                <a:lnTo>
                  <a:pt x="322452" y="334048"/>
                </a:lnTo>
                <a:lnTo>
                  <a:pt x="319963" y="339420"/>
                </a:lnTo>
                <a:lnTo>
                  <a:pt x="273608" y="339420"/>
                </a:lnTo>
                <a:lnTo>
                  <a:pt x="281889" y="390753"/>
                </a:lnTo>
                <a:lnTo>
                  <a:pt x="322452" y="390753"/>
                </a:lnTo>
                <a:lnTo>
                  <a:pt x="338200" y="389564"/>
                </a:lnTo>
                <a:lnTo>
                  <a:pt x="369227" y="355561"/>
                </a:lnTo>
                <a:lnTo>
                  <a:pt x="375691" y="313504"/>
                </a:lnTo>
                <a:lnTo>
                  <a:pt x="379612" y="247861"/>
                </a:lnTo>
                <a:lnTo>
                  <a:pt x="381625" y="175681"/>
                </a:lnTo>
                <a:lnTo>
                  <a:pt x="382314" y="118389"/>
                </a:lnTo>
                <a:lnTo>
                  <a:pt x="382401" y="103073"/>
                </a:lnTo>
                <a:lnTo>
                  <a:pt x="382473" y="79895"/>
                </a:lnTo>
                <a:close/>
              </a:path>
              <a:path w="382904" h="391794">
                <a:moveTo>
                  <a:pt x="135763" y="315823"/>
                </a:moveTo>
                <a:lnTo>
                  <a:pt x="90652" y="315823"/>
                </a:lnTo>
                <a:lnTo>
                  <a:pt x="90652" y="338594"/>
                </a:lnTo>
                <a:lnTo>
                  <a:pt x="58848" y="339791"/>
                </a:lnTo>
                <a:lnTo>
                  <a:pt x="35234" y="340406"/>
                </a:lnTo>
                <a:lnTo>
                  <a:pt x="16666" y="340632"/>
                </a:lnTo>
                <a:lnTo>
                  <a:pt x="0" y="340664"/>
                </a:lnTo>
                <a:lnTo>
                  <a:pt x="3733" y="383298"/>
                </a:lnTo>
                <a:lnTo>
                  <a:pt x="112798" y="378128"/>
                </a:lnTo>
                <a:lnTo>
                  <a:pt x="156699" y="375038"/>
                </a:lnTo>
                <a:lnTo>
                  <a:pt x="205727" y="370471"/>
                </a:lnTo>
                <a:lnTo>
                  <a:pt x="247810" y="370471"/>
                </a:lnTo>
                <a:lnTo>
                  <a:pt x="251945" y="364981"/>
                </a:lnTo>
                <a:lnTo>
                  <a:pt x="268243" y="336118"/>
                </a:lnTo>
                <a:lnTo>
                  <a:pt x="135763" y="336118"/>
                </a:lnTo>
                <a:lnTo>
                  <a:pt x="135763" y="315823"/>
                </a:lnTo>
                <a:close/>
              </a:path>
              <a:path w="382904" h="391794">
                <a:moveTo>
                  <a:pt x="308381" y="129984"/>
                </a:moveTo>
                <a:lnTo>
                  <a:pt x="258711" y="129984"/>
                </a:lnTo>
                <a:lnTo>
                  <a:pt x="253316" y="211818"/>
                </a:lnTo>
                <a:lnTo>
                  <a:pt x="240391" y="269630"/>
                </a:lnTo>
                <a:lnTo>
                  <a:pt x="224828" y="307806"/>
                </a:lnTo>
                <a:lnTo>
                  <a:pt x="220205" y="315770"/>
                </a:lnTo>
                <a:lnTo>
                  <a:pt x="211518" y="330733"/>
                </a:lnTo>
                <a:lnTo>
                  <a:pt x="196133" y="331983"/>
                </a:lnTo>
                <a:lnTo>
                  <a:pt x="135763" y="336118"/>
                </a:lnTo>
                <a:lnTo>
                  <a:pt x="268243" y="336118"/>
                </a:lnTo>
                <a:lnTo>
                  <a:pt x="269993" y="333018"/>
                </a:lnTo>
                <a:lnTo>
                  <a:pt x="285511" y="294411"/>
                </a:lnTo>
                <a:lnTo>
                  <a:pt x="297649" y="248285"/>
                </a:lnTo>
                <a:lnTo>
                  <a:pt x="305556" y="193767"/>
                </a:lnTo>
                <a:lnTo>
                  <a:pt x="308381" y="129984"/>
                </a:lnTo>
                <a:close/>
              </a:path>
              <a:path w="382904" h="391794">
                <a:moveTo>
                  <a:pt x="220205" y="278993"/>
                </a:moveTo>
                <a:lnTo>
                  <a:pt x="9105" y="278993"/>
                </a:lnTo>
                <a:lnTo>
                  <a:pt x="9105" y="315823"/>
                </a:lnTo>
                <a:lnTo>
                  <a:pt x="220174" y="315823"/>
                </a:lnTo>
                <a:lnTo>
                  <a:pt x="220205" y="278993"/>
                </a:lnTo>
                <a:close/>
              </a:path>
              <a:path w="382904" h="391794">
                <a:moveTo>
                  <a:pt x="220205" y="315770"/>
                </a:moveTo>
                <a:close/>
              </a:path>
              <a:path w="382904" h="391794">
                <a:moveTo>
                  <a:pt x="135763" y="262026"/>
                </a:moveTo>
                <a:lnTo>
                  <a:pt x="90652" y="262026"/>
                </a:lnTo>
                <a:lnTo>
                  <a:pt x="90652" y="278993"/>
                </a:lnTo>
                <a:lnTo>
                  <a:pt x="135763" y="278993"/>
                </a:lnTo>
                <a:lnTo>
                  <a:pt x="135763" y="262026"/>
                </a:lnTo>
                <a:close/>
              </a:path>
              <a:path w="382904" h="391794">
                <a:moveTo>
                  <a:pt x="216077" y="118389"/>
                </a:moveTo>
                <a:lnTo>
                  <a:pt x="12001" y="118389"/>
                </a:lnTo>
                <a:lnTo>
                  <a:pt x="12001" y="262026"/>
                </a:lnTo>
                <a:lnTo>
                  <a:pt x="216077" y="262026"/>
                </a:lnTo>
                <a:lnTo>
                  <a:pt x="216077" y="228498"/>
                </a:lnTo>
                <a:lnTo>
                  <a:pt x="54635" y="228498"/>
                </a:lnTo>
                <a:lnTo>
                  <a:pt x="54635" y="203250"/>
                </a:lnTo>
                <a:lnTo>
                  <a:pt x="216077" y="203250"/>
                </a:lnTo>
                <a:lnTo>
                  <a:pt x="216077" y="175094"/>
                </a:lnTo>
                <a:lnTo>
                  <a:pt x="54635" y="175094"/>
                </a:lnTo>
                <a:lnTo>
                  <a:pt x="54635" y="150672"/>
                </a:lnTo>
                <a:lnTo>
                  <a:pt x="216077" y="150672"/>
                </a:lnTo>
                <a:lnTo>
                  <a:pt x="216077" y="118389"/>
                </a:lnTo>
                <a:close/>
              </a:path>
              <a:path w="382904" h="391794">
                <a:moveTo>
                  <a:pt x="135763" y="203250"/>
                </a:moveTo>
                <a:lnTo>
                  <a:pt x="90639" y="203250"/>
                </a:lnTo>
                <a:lnTo>
                  <a:pt x="90639" y="228498"/>
                </a:lnTo>
                <a:lnTo>
                  <a:pt x="135763" y="228498"/>
                </a:lnTo>
                <a:lnTo>
                  <a:pt x="135763" y="203250"/>
                </a:lnTo>
                <a:close/>
              </a:path>
              <a:path w="382904" h="391794">
                <a:moveTo>
                  <a:pt x="216077" y="203250"/>
                </a:moveTo>
                <a:lnTo>
                  <a:pt x="173431" y="203250"/>
                </a:lnTo>
                <a:lnTo>
                  <a:pt x="173431" y="228498"/>
                </a:lnTo>
                <a:lnTo>
                  <a:pt x="216077" y="228498"/>
                </a:lnTo>
                <a:lnTo>
                  <a:pt x="216077" y="203250"/>
                </a:lnTo>
                <a:close/>
              </a:path>
              <a:path w="382904" h="391794">
                <a:moveTo>
                  <a:pt x="135763" y="150672"/>
                </a:moveTo>
                <a:lnTo>
                  <a:pt x="90639" y="150672"/>
                </a:lnTo>
                <a:lnTo>
                  <a:pt x="90639" y="175094"/>
                </a:lnTo>
                <a:lnTo>
                  <a:pt x="135763" y="175094"/>
                </a:lnTo>
                <a:lnTo>
                  <a:pt x="135763" y="150672"/>
                </a:lnTo>
                <a:close/>
              </a:path>
              <a:path w="382904" h="391794">
                <a:moveTo>
                  <a:pt x="216077" y="150672"/>
                </a:moveTo>
                <a:lnTo>
                  <a:pt x="173431" y="150672"/>
                </a:lnTo>
                <a:lnTo>
                  <a:pt x="173431" y="175094"/>
                </a:lnTo>
                <a:lnTo>
                  <a:pt x="216077" y="175094"/>
                </a:lnTo>
                <a:lnTo>
                  <a:pt x="216077" y="150672"/>
                </a:lnTo>
                <a:close/>
              </a:path>
              <a:path w="382904" h="391794">
                <a:moveTo>
                  <a:pt x="135763" y="103073"/>
                </a:moveTo>
                <a:lnTo>
                  <a:pt x="90652" y="103073"/>
                </a:lnTo>
                <a:lnTo>
                  <a:pt x="90652" y="118389"/>
                </a:lnTo>
                <a:lnTo>
                  <a:pt x="135763" y="118389"/>
                </a:lnTo>
                <a:lnTo>
                  <a:pt x="135763" y="103073"/>
                </a:lnTo>
                <a:close/>
              </a:path>
              <a:path w="382904" h="391794">
                <a:moveTo>
                  <a:pt x="225183" y="64579"/>
                </a:moveTo>
                <a:lnTo>
                  <a:pt x="825" y="64579"/>
                </a:lnTo>
                <a:lnTo>
                  <a:pt x="825" y="103073"/>
                </a:lnTo>
                <a:lnTo>
                  <a:pt x="225183" y="103073"/>
                </a:lnTo>
                <a:lnTo>
                  <a:pt x="225183" y="64579"/>
                </a:lnTo>
                <a:close/>
              </a:path>
              <a:path w="382904" h="391794">
                <a:moveTo>
                  <a:pt x="308381" y="1663"/>
                </a:moveTo>
                <a:lnTo>
                  <a:pt x="258711" y="1663"/>
                </a:lnTo>
                <a:lnTo>
                  <a:pt x="258711" y="79895"/>
                </a:lnTo>
                <a:lnTo>
                  <a:pt x="308381" y="79895"/>
                </a:lnTo>
                <a:lnTo>
                  <a:pt x="308381" y="1663"/>
                </a:lnTo>
                <a:close/>
              </a:path>
              <a:path w="382904" h="391794">
                <a:moveTo>
                  <a:pt x="135763" y="49263"/>
                </a:moveTo>
                <a:lnTo>
                  <a:pt x="90652" y="49263"/>
                </a:lnTo>
                <a:lnTo>
                  <a:pt x="90652" y="64579"/>
                </a:lnTo>
                <a:lnTo>
                  <a:pt x="135763" y="64579"/>
                </a:lnTo>
                <a:lnTo>
                  <a:pt x="135763" y="49263"/>
                </a:lnTo>
                <a:close/>
              </a:path>
              <a:path w="382904" h="391794">
                <a:moveTo>
                  <a:pt x="201993" y="0"/>
                </a:moveTo>
                <a:lnTo>
                  <a:pt x="154906" y="7375"/>
                </a:lnTo>
                <a:lnTo>
                  <a:pt x="109018" y="11490"/>
                </a:lnTo>
                <a:lnTo>
                  <a:pt x="60256" y="13276"/>
                </a:lnTo>
                <a:lnTo>
                  <a:pt x="4546" y="13665"/>
                </a:lnTo>
                <a:lnTo>
                  <a:pt x="9931" y="50507"/>
                </a:lnTo>
                <a:lnTo>
                  <a:pt x="23474" y="50717"/>
                </a:lnTo>
                <a:lnTo>
                  <a:pt x="40666" y="50657"/>
                </a:lnTo>
                <a:lnTo>
                  <a:pt x="62671" y="50211"/>
                </a:lnTo>
                <a:lnTo>
                  <a:pt x="90652" y="49263"/>
                </a:lnTo>
                <a:lnTo>
                  <a:pt x="135763" y="49263"/>
                </a:lnTo>
                <a:lnTo>
                  <a:pt x="135763" y="47193"/>
                </a:lnTo>
                <a:lnTo>
                  <a:pt x="167348" y="44591"/>
                </a:lnTo>
                <a:lnTo>
                  <a:pt x="189736" y="41913"/>
                </a:lnTo>
                <a:lnTo>
                  <a:pt x="205216" y="39392"/>
                </a:lnTo>
                <a:lnTo>
                  <a:pt x="216077" y="37261"/>
                </a:lnTo>
                <a:lnTo>
                  <a:pt x="201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1990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91990" y="0"/>
                </a:lnTo>
                <a:lnTo>
                  <a:pt x="10691990" y="7559992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56026" y="6344145"/>
            <a:ext cx="1116837" cy="699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78809" y="6469100"/>
            <a:ext cx="465226" cy="490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42068" y="6491973"/>
            <a:ext cx="412242" cy="213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78771" y="6515341"/>
            <a:ext cx="103212" cy="204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479430" y="7005227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95" y="279"/>
                </a:moveTo>
                <a:lnTo>
                  <a:pt x="11163" y="279"/>
                </a:lnTo>
                <a:lnTo>
                  <a:pt x="11163" y="14681"/>
                </a:lnTo>
                <a:lnTo>
                  <a:pt x="12750" y="14681"/>
                </a:lnTo>
                <a:lnTo>
                  <a:pt x="12750" y="977"/>
                </a:lnTo>
                <a:lnTo>
                  <a:pt x="14170" y="977"/>
                </a:lnTo>
                <a:lnTo>
                  <a:pt x="13995" y="279"/>
                </a:lnTo>
                <a:close/>
              </a:path>
              <a:path w="23495" h="15240">
                <a:moveTo>
                  <a:pt x="14170" y="977"/>
                </a:moveTo>
                <a:lnTo>
                  <a:pt x="12750" y="977"/>
                </a:lnTo>
                <a:lnTo>
                  <a:pt x="13070" y="2362"/>
                </a:lnTo>
                <a:lnTo>
                  <a:pt x="13236" y="2921"/>
                </a:lnTo>
                <a:lnTo>
                  <a:pt x="16192" y="14681"/>
                </a:lnTo>
                <a:lnTo>
                  <a:pt x="18110" y="14681"/>
                </a:lnTo>
                <a:lnTo>
                  <a:pt x="18375" y="13639"/>
                </a:lnTo>
                <a:lnTo>
                  <a:pt x="17119" y="13639"/>
                </a:lnTo>
                <a:lnTo>
                  <a:pt x="17043" y="12738"/>
                </a:lnTo>
                <a:lnTo>
                  <a:pt x="16967" y="12141"/>
                </a:lnTo>
                <a:lnTo>
                  <a:pt x="14170" y="977"/>
                </a:lnTo>
                <a:close/>
              </a:path>
              <a:path w="23495" h="15240">
                <a:moveTo>
                  <a:pt x="23164" y="977"/>
                </a:moveTo>
                <a:lnTo>
                  <a:pt x="21602" y="977"/>
                </a:lnTo>
                <a:lnTo>
                  <a:pt x="21602" y="14681"/>
                </a:lnTo>
                <a:lnTo>
                  <a:pt x="23164" y="14681"/>
                </a:lnTo>
                <a:lnTo>
                  <a:pt x="23164" y="977"/>
                </a:lnTo>
                <a:close/>
              </a:path>
              <a:path w="23495" h="15240">
                <a:moveTo>
                  <a:pt x="23164" y="279"/>
                </a:moveTo>
                <a:lnTo>
                  <a:pt x="20396" y="279"/>
                </a:lnTo>
                <a:lnTo>
                  <a:pt x="17354" y="12141"/>
                </a:lnTo>
                <a:lnTo>
                  <a:pt x="17145" y="13639"/>
                </a:lnTo>
                <a:lnTo>
                  <a:pt x="18375" y="13639"/>
                </a:lnTo>
                <a:lnTo>
                  <a:pt x="21386" y="1828"/>
                </a:lnTo>
                <a:lnTo>
                  <a:pt x="21551" y="977"/>
                </a:lnTo>
                <a:lnTo>
                  <a:pt x="23164" y="977"/>
                </a:lnTo>
                <a:lnTo>
                  <a:pt x="23164" y="279"/>
                </a:lnTo>
                <a:close/>
              </a:path>
              <a:path w="23495" h="15240">
                <a:moveTo>
                  <a:pt x="1587" y="10121"/>
                </a:moveTo>
                <a:lnTo>
                  <a:pt x="0" y="10121"/>
                </a:lnTo>
                <a:lnTo>
                  <a:pt x="96" y="12255"/>
                </a:lnTo>
                <a:lnTo>
                  <a:pt x="1143" y="14617"/>
                </a:lnTo>
                <a:lnTo>
                  <a:pt x="2832" y="15024"/>
                </a:lnTo>
                <a:lnTo>
                  <a:pt x="7023" y="15024"/>
                </a:lnTo>
                <a:lnTo>
                  <a:pt x="8550" y="13589"/>
                </a:lnTo>
                <a:lnTo>
                  <a:pt x="1905" y="13589"/>
                </a:lnTo>
                <a:lnTo>
                  <a:pt x="1536" y="12255"/>
                </a:lnTo>
                <a:lnTo>
                  <a:pt x="1587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66" y="0"/>
                </a:lnTo>
                <a:lnTo>
                  <a:pt x="301" y="1447"/>
                </a:lnTo>
                <a:lnTo>
                  <a:pt x="259" y="5613"/>
                </a:lnTo>
                <a:lnTo>
                  <a:pt x="546" y="6502"/>
                </a:lnTo>
                <a:lnTo>
                  <a:pt x="2654" y="7607"/>
                </a:lnTo>
                <a:lnTo>
                  <a:pt x="3949" y="7988"/>
                </a:lnTo>
                <a:lnTo>
                  <a:pt x="4711" y="8305"/>
                </a:lnTo>
                <a:lnTo>
                  <a:pt x="6172" y="8864"/>
                </a:lnTo>
                <a:lnTo>
                  <a:pt x="7073" y="8864"/>
                </a:lnTo>
                <a:lnTo>
                  <a:pt x="7073" y="12776"/>
                </a:lnTo>
                <a:lnTo>
                  <a:pt x="5930" y="13589"/>
                </a:lnTo>
                <a:lnTo>
                  <a:pt x="8550" y="13589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807"/>
                </a:lnTo>
                <a:lnTo>
                  <a:pt x="4612" y="6502"/>
                </a:lnTo>
                <a:lnTo>
                  <a:pt x="2286" y="5613"/>
                </a:lnTo>
                <a:lnTo>
                  <a:pt x="1841" y="4991"/>
                </a:lnTo>
                <a:lnTo>
                  <a:pt x="1896" y="2565"/>
                </a:lnTo>
                <a:lnTo>
                  <a:pt x="2082" y="1447"/>
                </a:lnTo>
                <a:lnTo>
                  <a:pt x="8451" y="1447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47"/>
                </a:moveTo>
                <a:lnTo>
                  <a:pt x="6007" y="1447"/>
                </a:lnTo>
                <a:lnTo>
                  <a:pt x="6819" y="2565"/>
                </a:lnTo>
                <a:lnTo>
                  <a:pt x="6718" y="4064"/>
                </a:lnTo>
                <a:lnTo>
                  <a:pt x="8280" y="4064"/>
                </a:lnTo>
                <a:lnTo>
                  <a:pt x="8451" y="1447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80820" y="2746400"/>
            <a:ext cx="486409" cy="469900"/>
          </a:xfrm>
          <a:custGeom>
            <a:avLst/>
            <a:gdLst/>
            <a:ahLst/>
            <a:cxnLst/>
            <a:rect l="l" t="t" r="r" b="b"/>
            <a:pathLst>
              <a:path w="486410" h="469900">
                <a:moveTo>
                  <a:pt x="245859" y="218998"/>
                </a:moveTo>
                <a:lnTo>
                  <a:pt x="186042" y="218998"/>
                </a:lnTo>
                <a:lnTo>
                  <a:pt x="186042" y="423798"/>
                </a:lnTo>
                <a:lnTo>
                  <a:pt x="188158" y="440980"/>
                </a:lnTo>
                <a:lnTo>
                  <a:pt x="195740" y="455548"/>
                </a:lnTo>
                <a:lnTo>
                  <a:pt x="210640" y="465650"/>
                </a:lnTo>
                <a:lnTo>
                  <a:pt x="234708" y="469430"/>
                </a:lnTo>
                <a:lnTo>
                  <a:pt x="425323" y="469430"/>
                </a:lnTo>
                <a:lnTo>
                  <a:pt x="452366" y="462578"/>
                </a:lnTo>
                <a:lnTo>
                  <a:pt x="470569" y="441991"/>
                </a:lnTo>
                <a:lnTo>
                  <a:pt x="481362" y="407581"/>
                </a:lnTo>
                <a:lnTo>
                  <a:pt x="248907" y="407581"/>
                </a:lnTo>
                <a:lnTo>
                  <a:pt x="245859" y="405041"/>
                </a:lnTo>
                <a:lnTo>
                  <a:pt x="245859" y="218998"/>
                </a:lnTo>
                <a:close/>
              </a:path>
              <a:path w="486410" h="469900">
                <a:moveTo>
                  <a:pt x="121158" y="179450"/>
                </a:moveTo>
                <a:lnTo>
                  <a:pt x="60325" y="179450"/>
                </a:lnTo>
                <a:lnTo>
                  <a:pt x="60325" y="342176"/>
                </a:lnTo>
                <a:lnTo>
                  <a:pt x="41348" y="346722"/>
                </a:lnTo>
                <a:lnTo>
                  <a:pt x="25600" y="349978"/>
                </a:lnTo>
                <a:lnTo>
                  <a:pt x="12133" y="352375"/>
                </a:lnTo>
                <a:lnTo>
                  <a:pt x="0" y="354342"/>
                </a:lnTo>
                <a:lnTo>
                  <a:pt x="10134" y="420255"/>
                </a:lnTo>
                <a:lnTo>
                  <a:pt x="45596" y="410847"/>
                </a:lnTo>
                <a:lnTo>
                  <a:pt x="86239" y="398584"/>
                </a:lnTo>
                <a:lnTo>
                  <a:pt x="126977" y="384610"/>
                </a:lnTo>
                <a:lnTo>
                  <a:pt x="162725" y="370065"/>
                </a:lnTo>
                <a:lnTo>
                  <a:pt x="160382" y="325450"/>
                </a:lnTo>
                <a:lnTo>
                  <a:pt x="121158" y="325450"/>
                </a:lnTo>
                <a:lnTo>
                  <a:pt x="121158" y="179450"/>
                </a:lnTo>
                <a:close/>
              </a:path>
              <a:path w="486410" h="469900">
                <a:moveTo>
                  <a:pt x="428358" y="345224"/>
                </a:moveTo>
                <a:lnTo>
                  <a:pt x="425113" y="381274"/>
                </a:lnTo>
                <a:lnTo>
                  <a:pt x="420252" y="399786"/>
                </a:lnTo>
                <a:lnTo>
                  <a:pt x="413109" y="406606"/>
                </a:lnTo>
                <a:lnTo>
                  <a:pt x="403021" y="407581"/>
                </a:lnTo>
                <a:lnTo>
                  <a:pt x="481362" y="407581"/>
                </a:lnTo>
                <a:lnTo>
                  <a:pt x="486156" y="359422"/>
                </a:lnTo>
                <a:lnTo>
                  <a:pt x="428358" y="345224"/>
                </a:lnTo>
                <a:close/>
              </a:path>
              <a:path w="486410" h="469900">
                <a:moveTo>
                  <a:pt x="357403" y="189598"/>
                </a:moveTo>
                <a:lnTo>
                  <a:pt x="297065" y="189598"/>
                </a:lnTo>
                <a:lnTo>
                  <a:pt x="297065" y="355371"/>
                </a:lnTo>
                <a:lnTo>
                  <a:pt x="357403" y="355371"/>
                </a:lnTo>
                <a:lnTo>
                  <a:pt x="357403" y="189598"/>
                </a:lnTo>
                <a:close/>
              </a:path>
              <a:path w="486410" h="469900">
                <a:moveTo>
                  <a:pt x="470602" y="158673"/>
                </a:moveTo>
                <a:lnTo>
                  <a:pt x="412140" y="158673"/>
                </a:lnTo>
                <a:lnTo>
                  <a:pt x="411969" y="183130"/>
                </a:lnTo>
                <a:lnTo>
                  <a:pt x="411257" y="212340"/>
                </a:lnTo>
                <a:lnTo>
                  <a:pt x="409579" y="241294"/>
                </a:lnTo>
                <a:lnTo>
                  <a:pt x="406565" y="262597"/>
                </a:lnTo>
                <a:lnTo>
                  <a:pt x="403529" y="273240"/>
                </a:lnTo>
                <a:lnTo>
                  <a:pt x="399478" y="275259"/>
                </a:lnTo>
                <a:lnTo>
                  <a:pt x="364490" y="275259"/>
                </a:lnTo>
                <a:lnTo>
                  <a:pt x="374624" y="337121"/>
                </a:lnTo>
                <a:lnTo>
                  <a:pt x="413156" y="337121"/>
                </a:lnTo>
                <a:lnTo>
                  <a:pt x="437377" y="331859"/>
                </a:lnTo>
                <a:lnTo>
                  <a:pt x="462330" y="287934"/>
                </a:lnTo>
                <a:lnTo>
                  <a:pt x="467101" y="240857"/>
                </a:lnTo>
                <a:lnTo>
                  <a:pt x="470066" y="183130"/>
                </a:lnTo>
                <a:lnTo>
                  <a:pt x="470602" y="158673"/>
                </a:lnTo>
                <a:close/>
              </a:path>
              <a:path w="486410" h="469900">
                <a:moveTo>
                  <a:pt x="159689" y="312267"/>
                </a:moveTo>
                <a:lnTo>
                  <a:pt x="150817" y="315681"/>
                </a:lnTo>
                <a:lnTo>
                  <a:pt x="142324" y="318668"/>
                </a:lnTo>
                <a:lnTo>
                  <a:pt x="132881" y="321750"/>
                </a:lnTo>
                <a:lnTo>
                  <a:pt x="121158" y="325450"/>
                </a:lnTo>
                <a:lnTo>
                  <a:pt x="160382" y="325450"/>
                </a:lnTo>
                <a:lnTo>
                  <a:pt x="159689" y="312267"/>
                </a:lnTo>
                <a:close/>
              </a:path>
              <a:path w="486410" h="469900">
                <a:moveTo>
                  <a:pt x="162725" y="119633"/>
                </a:moveTo>
                <a:lnTo>
                  <a:pt x="6083" y="119633"/>
                </a:lnTo>
                <a:lnTo>
                  <a:pt x="6083" y="179450"/>
                </a:lnTo>
                <a:lnTo>
                  <a:pt x="151574" y="179450"/>
                </a:lnTo>
                <a:lnTo>
                  <a:pt x="158165" y="226098"/>
                </a:lnTo>
                <a:lnTo>
                  <a:pt x="186042" y="218998"/>
                </a:lnTo>
                <a:lnTo>
                  <a:pt x="245859" y="218998"/>
                </a:lnTo>
                <a:lnTo>
                  <a:pt x="245859" y="202768"/>
                </a:lnTo>
                <a:lnTo>
                  <a:pt x="297065" y="189598"/>
                </a:lnTo>
                <a:lnTo>
                  <a:pt x="357403" y="189598"/>
                </a:lnTo>
                <a:lnTo>
                  <a:pt x="357403" y="173367"/>
                </a:lnTo>
                <a:lnTo>
                  <a:pt x="400833" y="161709"/>
                </a:lnTo>
                <a:lnTo>
                  <a:pt x="162725" y="161709"/>
                </a:lnTo>
                <a:lnTo>
                  <a:pt x="162725" y="119633"/>
                </a:lnTo>
                <a:close/>
              </a:path>
              <a:path w="486410" h="469900">
                <a:moveTo>
                  <a:pt x="245859" y="39535"/>
                </a:moveTo>
                <a:lnTo>
                  <a:pt x="186042" y="39535"/>
                </a:lnTo>
                <a:lnTo>
                  <a:pt x="186042" y="155625"/>
                </a:lnTo>
                <a:lnTo>
                  <a:pt x="162725" y="161709"/>
                </a:lnTo>
                <a:lnTo>
                  <a:pt x="400833" y="161709"/>
                </a:lnTo>
                <a:lnTo>
                  <a:pt x="412140" y="158673"/>
                </a:lnTo>
                <a:lnTo>
                  <a:pt x="470602" y="158673"/>
                </a:lnTo>
                <a:lnTo>
                  <a:pt x="471013" y="139915"/>
                </a:lnTo>
                <a:lnTo>
                  <a:pt x="245859" y="139915"/>
                </a:lnTo>
                <a:lnTo>
                  <a:pt x="245859" y="39535"/>
                </a:lnTo>
                <a:close/>
              </a:path>
              <a:path w="486410" h="469900">
                <a:moveTo>
                  <a:pt x="357403" y="0"/>
                </a:moveTo>
                <a:lnTo>
                  <a:pt x="297065" y="0"/>
                </a:lnTo>
                <a:lnTo>
                  <a:pt x="297065" y="126225"/>
                </a:lnTo>
                <a:lnTo>
                  <a:pt x="245859" y="139915"/>
                </a:lnTo>
                <a:lnTo>
                  <a:pt x="471013" y="139915"/>
                </a:lnTo>
                <a:lnTo>
                  <a:pt x="471313" y="126225"/>
                </a:lnTo>
                <a:lnTo>
                  <a:pt x="471194" y="110502"/>
                </a:lnTo>
                <a:lnTo>
                  <a:pt x="357403" y="110502"/>
                </a:lnTo>
                <a:lnTo>
                  <a:pt x="357403" y="0"/>
                </a:lnTo>
                <a:close/>
              </a:path>
              <a:path w="486410" h="469900">
                <a:moveTo>
                  <a:pt x="121158" y="0"/>
                </a:moveTo>
                <a:lnTo>
                  <a:pt x="60325" y="0"/>
                </a:lnTo>
                <a:lnTo>
                  <a:pt x="60325" y="119633"/>
                </a:lnTo>
                <a:lnTo>
                  <a:pt x="121158" y="119633"/>
                </a:lnTo>
                <a:lnTo>
                  <a:pt x="121158" y="0"/>
                </a:lnTo>
                <a:close/>
              </a:path>
              <a:path w="486410" h="469900">
                <a:moveTo>
                  <a:pt x="470954" y="80594"/>
                </a:moveTo>
                <a:lnTo>
                  <a:pt x="357403" y="110502"/>
                </a:lnTo>
                <a:lnTo>
                  <a:pt x="471194" y="110502"/>
                </a:lnTo>
                <a:lnTo>
                  <a:pt x="470954" y="805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89302" y="2742336"/>
            <a:ext cx="492759" cy="483870"/>
          </a:xfrm>
          <a:custGeom>
            <a:avLst/>
            <a:gdLst/>
            <a:ahLst/>
            <a:cxnLst/>
            <a:rect l="l" t="t" r="r" b="b"/>
            <a:pathLst>
              <a:path w="492760" h="483869">
                <a:moveTo>
                  <a:pt x="420804" y="405561"/>
                </a:moveTo>
                <a:lnTo>
                  <a:pt x="278320" y="405561"/>
                </a:lnTo>
                <a:lnTo>
                  <a:pt x="267020" y="414220"/>
                </a:lnTo>
                <a:lnTo>
                  <a:pt x="256389" y="421595"/>
                </a:lnTo>
                <a:lnTo>
                  <a:pt x="245842" y="428371"/>
                </a:lnTo>
                <a:lnTo>
                  <a:pt x="235229" y="434962"/>
                </a:lnTo>
                <a:lnTo>
                  <a:pt x="279831" y="483628"/>
                </a:lnTo>
                <a:lnTo>
                  <a:pt x="296437" y="472194"/>
                </a:lnTo>
                <a:lnTo>
                  <a:pt x="314944" y="458284"/>
                </a:lnTo>
                <a:lnTo>
                  <a:pt x="335160" y="440571"/>
                </a:lnTo>
                <a:lnTo>
                  <a:pt x="356895" y="417728"/>
                </a:lnTo>
                <a:lnTo>
                  <a:pt x="480168" y="417728"/>
                </a:lnTo>
                <a:lnTo>
                  <a:pt x="483479" y="409105"/>
                </a:lnTo>
                <a:lnTo>
                  <a:pt x="425323" y="409105"/>
                </a:lnTo>
                <a:lnTo>
                  <a:pt x="420804" y="405561"/>
                </a:lnTo>
                <a:close/>
              </a:path>
              <a:path w="492760" h="483869">
                <a:moveTo>
                  <a:pt x="480168" y="417728"/>
                </a:moveTo>
                <a:lnTo>
                  <a:pt x="356895" y="417728"/>
                </a:lnTo>
                <a:lnTo>
                  <a:pt x="366096" y="438989"/>
                </a:lnTo>
                <a:lnTo>
                  <a:pt x="379577" y="460057"/>
                </a:lnTo>
                <a:lnTo>
                  <a:pt x="397811" y="476182"/>
                </a:lnTo>
                <a:lnTo>
                  <a:pt x="421271" y="482612"/>
                </a:lnTo>
                <a:lnTo>
                  <a:pt x="439420" y="478541"/>
                </a:lnTo>
                <a:lnTo>
                  <a:pt x="456569" y="463729"/>
                </a:lnTo>
                <a:lnTo>
                  <a:pt x="473812" y="434279"/>
                </a:lnTo>
                <a:lnTo>
                  <a:pt x="480168" y="417728"/>
                </a:lnTo>
                <a:close/>
              </a:path>
              <a:path w="492760" h="483869">
                <a:moveTo>
                  <a:pt x="308593" y="375145"/>
                </a:moveTo>
                <a:lnTo>
                  <a:pt x="125222" y="375145"/>
                </a:lnTo>
                <a:lnTo>
                  <a:pt x="134340" y="433438"/>
                </a:lnTo>
                <a:lnTo>
                  <a:pt x="178011" y="426091"/>
                </a:lnTo>
                <a:lnTo>
                  <a:pt x="220589" y="417980"/>
                </a:lnTo>
                <a:lnTo>
                  <a:pt x="256037" y="410630"/>
                </a:lnTo>
                <a:lnTo>
                  <a:pt x="278320" y="405561"/>
                </a:lnTo>
                <a:lnTo>
                  <a:pt x="420804" y="405561"/>
                </a:lnTo>
                <a:lnTo>
                  <a:pt x="417888" y="403275"/>
                </a:lnTo>
                <a:lnTo>
                  <a:pt x="410689" y="389462"/>
                </a:lnTo>
                <a:lnTo>
                  <a:pt x="406741" y="378688"/>
                </a:lnTo>
                <a:lnTo>
                  <a:pt x="308737" y="378688"/>
                </a:lnTo>
                <a:lnTo>
                  <a:pt x="308593" y="375145"/>
                </a:lnTo>
                <a:close/>
              </a:path>
              <a:path w="492760" h="483869">
                <a:moveTo>
                  <a:pt x="111531" y="194157"/>
                </a:moveTo>
                <a:lnTo>
                  <a:pt x="52209" y="194157"/>
                </a:lnTo>
                <a:lnTo>
                  <a:pt x="52209" y="342696"/>
                </a:lnTo>
                <a:lnTo>
                  <a:pt x="32079" y="350016"/>
                </a:lnTo>
                <a:lnTo>
                  <a:pt x="18503" y="354485"/>
                </a:lnTo>
                <a:lnTo>
                  <a:pt x="8729" y="357245"/>
                </a:lnTo>
                <a:lnTo>
                  <a:pt x="0" y="359435"/>
                </a:lnTo>
                <a:lnTo>
                  <a:pt x="7099" y="428371"/>
                </a:lnTo>
                <a:lnTo>
                  <a:pt x="37530" y="416707"/>
                </a:lnTo>
                <a:lnTo>
                  <a:pt x="67298" y="403853"/>
                </a:lnTo>
                <a:lnTo>
                  <a:pt x="96497" y="389951"/>
                </a:lnTo>
                <a:lnTo>
                  <a:pt x="125222" y="375145"/>
                </a:lnTo>
                <a:lnTo>
                  <a:pt x="308593" y="375145"/>
                </a:lnTo>
                <a:lnTo>
                  <a:pt x="308263" y="367030"/>
                </a:lnTo>
                <a:lnTo>
                  <a:pt x="140931" y="367030"/>
                </a:lnTo>
                <a:lnTo>
                  <a:pt x="143979" y="365518"/>
                </a:lnTo>
                <a:lnTo>
                  <a:pt x="144487" y="365010"/>
                </a:lnTo>
                <a:lnTo>
                  <a:pt x="149047" y="362470"/>
                </a:lnTo>
                <a:lnTo>
                  <a:pt x="147952" y="319887"/>
                </a:lnTo>
                <a:lnTo>
                  <a:pt x="111531" y="319887"/>
                </a:lnTo>
                <a:lnTo>
                  <a:pt x="111531" y="194157"/>
                </a:lnTo>
                <a:close/>
              </a:path>
              <a:path w="492760" h="483869">
                <a:moveTo>
                  <a:pt x="453212" y="341185"/>
                </a:moveTo>
                <a:lnTo>
                  <a:pt x="446393" y="362779"/>
                </a:lnTo>
                <a:lnTo>
                  <a:pt x="441547" y="377678"/>
                </a:lnTo>
                <a:lnTo>
                  <a:pt x="437667" y="388941"/>
                </a:lnTo>
                <a:lnTo>
                  <a:pt x="434454" y="397446"/>
                </a:lnTo>
                <a:lnTo>
                  <a:pt x="433438" y="400494"/>
                </a:lnTo>
                <a:lnTo>
                  <a:pt x="429895" y="409105"/>
                </a:lnTo>
                <a:lnTo>
                  <a:pt x="483479" y="409105"/>
                </a:lnTo>
                <a:lnTo>
                  <a:pt x="492239" y="386295"/>
                </a:lnTo>
                <a:lnTo>
                  <a:pt x="453212" y="341185"/>
                </a:lnTo>
                <a:close/>
              </a:path>
              <a:path w="492760" h="483869">
                <a:moveTo>
                  <a:pt x="379704" y="135864"/>
                </a:moveTo>
                <a:lnTo>
                  <a:pt x="320395" y="135864"/>
                </a:lnTo>
                <a:lnTo>
                  <a:pt x="322737" y="192468"/>
                </a:lnTo>
                <a:lnTo>
                  <a:pt x="325842" y="244603"/>
                </a:lnTo>
                <a:lnTo>
                  <a:pt x="330659" y="294836"/>
                </a:lnTo>
                <a:lnTo>
                  <a:pt x="338137" y="345732"/>
                </a:lnTo>
                <a:lnTo>
                  <a:pt x="333400" y="351672"/>
                </a:lnTo>
                <a:lnTo>
                  <a:pt x="327618" y="358605"/>
                </a:lnTo>
                <a:lnTo>
                  <a:pt x="319745" y="367340"/>
                </a:lnTo>
                <a:lnTo>
                  <a:pt x="308737" y="378688"/>
                </a:lnTo>
                <a:lnTo>
                  <a:pt x="406741" y="378688"/>
                </a:lnTo>
                <a:lnTo>
                  <a:pt x="404723" y="373180"/>
                </a:lnTo>
                <a:lnTo>
                  <a:pt x="400989" y="359943"/>
                </a:lnTo>
                <a:lnTo>
                  <a:pt x="432160" y="304817"/>
                </a:lnTo>
                <a:lnTo>
                  <a:pt x="447605" y="269189"/>
                </a:lnTo>
                <a:lnTo>
                  <a:pt x="386295" y="269189"/>
                </a:lnTo>
                <a:lnTo>
                  <a:pt x="383342" y="235385"/>
                </a:lnTo>
                <a:lnTo>
                  <a:pt x="381671" y="206332"/>
                </a:lnTo>
                <a:lnTo>
                  <a:pt x="380664" y="175375"/>
                </a:lnTo>
                <a:lnTo>
                  <a:pt x="379704" y="135864"/>
                </a:lnTo>
                <a:close/>
              </a:path>
              <a:path w="492760" h="483869">
                <a:moveTo>
                  <a:pt x="307213" y="341185"/>
                </a:moveTo>
                <a:lnTo>
                  <a:pt x="265976" y="349715"/>
                </a:lnTo>
                <a:lnTo>
                  <a:pt x="224453" y="356960"/>
                </a:lnTo>
                <a:lnTo>
                  <a:pt x="182740" y="362779"/>
                </a:lnTo>
                <a:lnTo>
                  <a:pt x="140931" y="367030"/>
                </a:lnTo>
                <a:lnTo>
                  <a:pt x="308263" y="367030"/>
                </a:lnTo>
                <a:lnTo>
                  <a:pt x="307213" y="341185"/>
                </a:lnTo>
                <a:close/>
              </a:path>
              <a:path w="492760" h="483869">
                <a:moveTo>
                  <a:pt x="147523" y="303161"/>
                </a:moveTo>
                <a:lnTo>
                  <a:pt x="137763" y="308057"/>
                </a:lnTo>
                <a:lnTo>
                  <a:pt x="129146" y="312286"/>
                </a:lnTo>
                <a:lnTo>
                  <a:pt x="120719" y="316134"/>
                </a:lnTo>
                <a:lnTo>
                  <a:pt x="111531" y="319887"/>
                </a:lnTo>
                <a:lnTo>
                  <a:pt x="147952" y="319887"/>
                </a:lnTo>
                <a:lnTo>
                  <a:pt x="147523" y="303161"/>
                </a:lnTo>
                <a:close/>
              </a:path>
              <a:path w="492760" h="483869">
                <a:moveTo>
                  <a:pt x="303161" y="160718"/>
                </a:moveTo>
                <a:lnTo>
                  <a:pt x="161213" y="160718"/>
                </a:lnTo>
                <a:lnTo>
                  <a:pt x="161213" y="316852"/>
                </a:lnTo>
                <a:lnTo>
                  <a:pt x="303161" y="316852"/>
                </a:lnTo>
                <a:lnTo>
                  <a:pt x="303161" y="267677"/>
                </a:lnTo>
                <a:lnTo>
                  <a:pt x="210388" y="267677"/>
                </a:lnTo>
                <a:lnTo>
                  <a:pt x="210388" y="209384"/>
                </a:lnTo>
                <a:lnTo>
                  <a:pt x="303161" y="209384"/>
                </a:lnTo>
                <a:lnTo>
                  <a:pt x="303161" y="160718"/>
                </a:lnTo>
                <a:close/>
              </a:path>
              <a:path w="492760" h="483869">
                <a:moveTo>
                  <a:pt x="421271" y="163233"/>
                </a:moveTo>
                <a:lnTo>
                  <a:pt x="417448" y="181430"/>
                </a:lnTo>
                <a:lnTo>
                  <a:pt x="411199" y="204995"/>
                </a:lnTo>
                <a:lnTo>
                  <a:pt x="401242" y="234168"/>
                </a:lnTo>
                <a:lnTo>
                  <a:pt x="386295" y="269189"/>
                </a:lnTo>
                <a:lnTo>
                  <a:pt x="447605" y="269189"/>
                </a:lnTo>
                <a:lnTo>
                  <a:pt x="453399" y="255824"/>
                </a:lnTo>
                <a:lnTo>
                  <a:pt x="466937" y="215291"/>
                </a:lnTo>
                <a:lnTo>
                  <a:pt x="475005" y="185547"/>
                </a:lnTo>
                <a:lnTo>
                  <a:pt x="421271" y="163233"/>
                </a:lnTo>
                <a:close/>
              </a:path>
              <a:path w="492760" h="483869">
                <a:moveTo>
                  <a:pt x="303161" y="209384"/>
                </a:moveTo>
                <a:lnTo>
                  <a:pt x="254495" y="209384"/>
                </a:lnTo>
                <a:lnTo>
                  <a:pt x="254495" y="267677"/>
                </a:lnTo>
                <a:lnTo>
                  <a:pt x="303161" y="267677"/>
                </a:lnTo>
                <a:lnTo>
                  <a:pt x="303161" y="209384"/>
                </a:lnTo>
                <a:close/>
              </a:path>
              <a:path w="492760" h="483869">
                <a:moveTo>
                  <a:pt x="482612" y="76555"/>
                </a:moveTo>
                <a:lnTo>
                  <a:pt x="147523" y="76555"/>
                </a:lnTo>
                <a:lnTo>
                  <a:pt x="147523" y="132829"/>
                </a:lnTo>
                <a:lnTo>
                  <a:pt x="3048" y="132829"/>
                </a:lnTo>
                <a:lnTo>
                  <a:pt x="3048" y="194157"/>
                </a:lnTo>
                <a:lnTo>
                  <a:pt x="149047" y="194157"/>
                </a:lnTo>
                <a:lnTo>
                  <a:pt x="149047" y="135864"/>
                </a:lnTo>
                <a:lnTo>
                  <a:pt x="482612" y="135864"/>
                </a:lnTo>
                <a:lnTo>
                  <a:pt x="482612" y="76555"/>
                </a:lnTo>
                <a:close/>
              </a:path>
              <a:path w="492760" h="483869">
                <a:moveTo>
                  <a:pt x="111531" y="3556"/>
                </a:moveTo>
                <a:lnTo>
                  <a:pt x="52209" y="3556"/>
                </a:lnTo>
                <a:lnTo>
                  <a:pt x="52209" y="132829"/>
                </a:lnTo>
                <a:lnTo>
                  <a:pt x="111531" y="132829"/>
                </a:lnTo>
                <a:lnTo>
                  <a:pt x="111531" y="3556"/>
                </a:lnTo>
                <a:close/>
              </a:path>
              <a:path w="492760" h="483869">
                <a:moveTo>
                  <a:pt x="378688" y="3556"/>
                </a:moveTo>
                <a:lnTo>
                  <a:pt x="317855" y="3556"/>
                </a:lnTo>
                <a:lnTo>
                  <a:pt x="317982" y="22944"/>
                </a:lnTo>
                <a:lnTo>
                  <a:pt x="318375" y="48158"/>
                </a:lnTo>
                <a:lnTo>
                  <a:pt x="318871" y="76555"/>
                </a:lnTo>
                <a:lnTo>
                  <a:pt x="379196" y="76555"/>
                </a:lnTo>
                <a:lnTo>
                  <a:pt x="378688" y="3556"/>
                </a:lnTo>
                <a:close/>
              </a:path>
              <a:path w="492760" h="483869">
                <a:moveTo>
                  <a:pt x="428371" y="0"/>
                </a:moveTo>
                <a:lnTo>
                  <a:pt x="389839" y="31940"/>
                </a:lnTo>
                <a:lnTo>
                  <a:pt x="406666" y="46894"/>
                </a:lnTo>
                <a:lnTo>
                  <a:pt x="418360" y="57667"/>
                </a:lnTo>
                <a:lnTo>
                  <a:pt x="427201" y="66730"/>
                </a:lnTo>
                <a:lnTo>
                  <a:pt x="435470" y="76555"/>
                </a:lnTo>
                <a:lnTo>
                  <a:pt x="447636" y="76555"/>
                </a:lnTo>
                <a:lnTo>
                  <a:pt x="480072" y="48158"/>
                </a:lnTo>
                <a:lnTo>
                  <a:pt x="471001" y="37570"/>
                </a:lnTo>
                <a:lnTo>
                  <a:pt x="461451" y="28074"/>
                </a:lnTo>
                <a:lnTo>
                  <a:pt x="448286" y="16581"/>
                </a:lnTo>
                <a:lnTo>
                  <a:pt x="4283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01341" y="2845752"/>
            <a:ext cx="480695" cy="289560"/>
          </a:xfrm>
          <a:custGeom>
            <a:avLst/>
            <a:gdLst/>
            <a:ahLst/>
            <a:cxnLst/>
            <a:rect l="l" t="t" r="r" b="b"/>
            <a:pathLst>
              <a:path w="480694" h="289560">
                <a:moveTo>
                  <a:pt x="286547" y="68948"/>
                </a:moveTo>
                <a:lnTo>
                  <a:pt x="173888" y="68948"/>
                </a:lnTo>
                <a:lnTo>
                  <a:pt x="180903" y="69985"/>
                </a:lnTo>
                <a:lnTo>
                  <a:pt x="188206" y="73445"/>
                </a:lnTo>
                <a:lnTo>
                  <a:pt x="196839" y="79851"/>
                </a:lnTo>
                <a:lnTo>
                  <a:pt x="207848" y="89725"/>
                </a:lnTo>
                <a:lnTo>
                  <a:pt x="239437" y="118989"/>
                </a:lnTo>
                <a:lnTo>
                  <a:pt x="278237" y="154336"/>
                </a:lnTo>
                <a:lnTo>
                  <a:pt x="320895" y="192387"/>
                </a:lnTo>
                <a:lnTo>
                  <a:pt x="364061" y="229762"/>
                </a:lnTo>
                <a:lnTo>
                  <a:pt x="404381" y="263080"/>
                </a:lnTo>
                <a:lnTo>
                  <a:pt x="438505" y="288963"/>
                </a:lnTo>
                <a:lnTo>
                  <a:pt x="480580" y="222034"/>
                </a:lnTo>
                <a:lnTo>
                  <a:pt x="438747" y="191842"/>
                </a:lnTo>
                <a:lnTo>
                  <a:pt x="399347" y="162502"/>
                </a:lnTo>
                <a:lnTo>
                  <a:pt x="359217" y="130971"/>
                </a:lnTo>
                <a:lnTo>
                  <a:pt x="315197" y="94209"/>
                </a:lnTo>
                <a:lnTo>
                  <a:pt x="286547" y="68948"/>
                </a:lnTo>
                <a:close/>
              </a:path>
              <a:path w="480694" h="289560">
                <a:moveTo>
                  <a:pt x="176415" y="0"/>
                </a:moveTo>
                <a:lnTo>
                  <a:pt x="118312" y="23526"/>
                </a:lnTo>
                <a:lnTo>
                  <a:pt x="84150" y="55257"/>
                </a:lnTo>
                <a:lnTo>
                  <a:pt x="37512" y="103355"/>
                </a:lnTo>
                <a:lnTo>
                  <a:pt x="15855" y="125195"/>
                </a:lnTo>
                <a:lnTo>
                  <a:pt x="0" y="140423"/>
                </a:lnTo>
                <a:lnTo>
                  <a:pt x="45618" y="201764"/>
                </a:lnTo>
                <a:lnTo>
                  <a:pt x="128393" y="105379"/>
                </a:lnTo>
                <a:lnTo>
                  <a:pt x="142963" y="88709"/>
                </a:lnTo>
                <a:lnTo>
                  <a:pt x="150503" y="80703"/>
                </a:lnTo>
                <a:lnTo>
                  <a:pt x="157664" y="74456"/>
                </a:lnTo>
                <a:lnTo>
                  <a:pt x="165205" y="70396"/>
                </a:lnTo>
                <a:lnTo>
                  <a:pt x="173888" y="68948"/>
                </a:lnTo>
                <a:lnTo>
                  <a:pt x="286547" y="68948"/>
                </a:lnTo>
                <a:lnTo>
                  <a:pt x="241577" y="29087"/>
                </a:lnTo>
                <a:lnTo>
                  <a:pt x="220649" y="13562"/>
                </a:lnTo>
                <a:lnTo>
                  <a:pt x="199531" y="3549"/>
                </a:lnTo>
                <a:lnTo>
                  <a:pt x="1764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20987" y="2783408"/>
            <a:ext cx="452120" cy="418465"/>
          </a:xfrm>
          <a:custGeom>
            <a:avLst/>
            <a:gdLst/>
            <a:ahLst/>
            <a:cxnLst/>
            <a:rect l="l" t="t" r="r" b="b"/>
            <a:pathLst>
              <a:path w="452120" h="418464">
                <a:moveTo>
                  <a:pt x="402376" y="62865"/>
                </a:moveTo>
                <a:lnTo>
                  <a:pt x="259041" y="62865"/>
                </a:lnTo>
                <a:lnTo>
                  <a:pt x="309446" y="74469"/>
                </a:lnTo>
                <a:lnTo>
                  <a:pt x="343863" y="97654"/>
                </a:lnTo>
                <a:lnTo>
                  <a:pt x="365043" y="128673"/>
                </a:lnTo>
                <a:lnTo>
                  <a:pt x="375735" y="163779"/>
                </a:lnTo>
                <a:lnTo>
                  <a:pt x="378688" y="199224"/>
                </a:lnTo>
                <a:lnTo>
                  <a:pt x="371996" y="253486"/>
                </a:lnTo>
                <a:lnTo>
                  <a:pt x="353376" y="293482"/>
                </a:lnTo>
                <a:lnTo>
                  <a:pt x="325010" y="321340"/>
                </a:lnTo>
                <a:lnTo>
                  <a:pt x="289083" y="339184"/>
                </a:lnTo>
                <a:lnTo>
                  <a:pt x="247777" y="349142"/>
                </a:lnTo>
                <a:lnTo>
                  <a:pt x="203276" y="353339"/>
                </a:lnTo>
                <a:lnTo>
                  <a:pt x="224574" y="418223"/>
                </a:lnTo>
                <a:lnTo>
                  <a:pt x="272465" y="412502"/>
                </a:lnTo>
                <a:lnTo>
                  <a:pt x="316092" y="401814"/>
                </a:lnTo>
                <a:lnTo>
                  <a:pt x="354801" y="385613"/>
                </a:lnTo>
                <a:lnTo>
                  <a:pt x="387937" y="363351"/>
                </a:lnTo>
                <a:lnTo>
                  <a:pt x="414847" y="334484"/>
                </a:lnTo>
                <a:lnTo>
                  <a:pt x="434878" y="298464"/>
                </a:lnTo>
                <a:lnTo>
                  <a:pt x="447376" y="254745"/>
                </a:lnTo>
                <a:lnTo>
                  <a:pt x="451688" y="202780"/>
                </a:lnTo>
                <a:lnTo>
                  <a:pt x="446812" y="151483"/>
                </a:lnTo>
                <a:lnTo>
                  <a:pt x="432544" y="106934"/>
                </a:lnTo>
                <a:lnTo>
                  <a:pt x="409426" y="69550"/>
                </a:lnTo>
                <a:lnTo>
                  <a:pt x="402376" y="62865"/>
                </a:lnTo>
                <a:close/>
              </a:path>
              <a:path w="452120" h="418464">
                <a:moveTo>
                  <a:pt x="239268" y="0"/>
                </a:moveTo>
                <a:lnTo>
                  <a:pt x="187944" y="4333"/>
                </a:lnTo>
                <a:lnTo>
                  <a:pt x="141574" y="16888"/>
                </a:lnTo>
                <a:lnTo>
                  <a:pt x="100741" y="37001"/>
                </a:lnTo>
                <a:lnTo>
                  <a:pt x="66027" y="64004"/>
                </a:lnTo>
                <a:lnTo>
                  <a:pt x="38013" y="97234"/>
                </a:lnTo>
                <a:lnTo>
                  <a:pt x="17283" y="136024"/>
                </a:lnTo>
                <a:lnTo>
                  <a:pt x="4417" y="179708"/>
                </a:lnTo>
                <a:lnTo>
                  <a:pt x="0" y="227622"/>
                </a:lnTo>
                <a:lnTo>
                  <a:pt x="6454" y="282078"/>
                </a:lnTo>
                <a:lnTo>
                  <a:pt x="25788" y="330212"/>
                </a:lnTo>
                <a:lnTo>
                  <a:pt x="57955" y="364564"/>
                </a:lnTo>
                <a:lnTo>
                  <a:pt x="102908" y="377672"/>
                </a:lnTo>
                <a:lnTo>
                  <a:pt x="141813" y="369126"/>
                </a:lnTo>
                <a:lnTo>
                  <a:pt x="191301" y="326559"/>
                </a:lnTo>
                <a:lnTo>
                  <a:pt x="106959" y="308724"/>
                </a:lnTo>
                <a:lnTo>
                  <a:pt x="95490" y="305904"/>
                </a:lnTo>
                <a:lnTo>
                  <a:pt x="82121" y="294911"/>
                </a:lnTo>
                <a:lnTo>
                  <a:pt x="71033" y="271942"/>
                </a:lnTo>
                <a:lnTo>
                  <a:pt x="66408" y="233197"/>
                </a:lnTo>
                <a:lnTo>
                  <a:pt x="70183" y="191610"/>
                </a:lnTo>
                <a:lnTo>
                  <a:pt x="82742" y="151022"/>
                </a:lnTo>
                <a:lnTo>
                  <a:pt x="105935" y="114498"/>
                </a:lnTo>
                <a:lnTo>
                  <a:pt x="141610" y="85102"/>
                </a:lnTo>
                <a:lnTo>
                  <a:pt x="191617" y="65900"/>
                </a:lnTo>
                <a:lnTo>
                  <a:pt x="258767" y="65900"/>
                </a:lnTo>
                <a:lnTo>
                  <a:pt x="259041" y="62865"/>
                </a:lnTo>
                <a:lnTo>
                  <a:pt x="402376" y="62865"/>
                </a:lnTo>
                <a:lnTo>
                  <a:pt x="377998" y="39747"/>
                </a:lnTo>
                <a:lnTo>
                  <a:pt x="338802" y="17943"/>
                </a:lnTo>
                <a:lnTo>
                  <a:pt x="292378" y="4555"/>
                </a:lnTo>
                <a:lnTo>
                  <a:pt x="239268" y="0"/>
                </a:lnTo>
                <a:close/>
              </a:path>
              <a:path w="452120" h="418464">
                <a:moveTo>
                  <a:pt x="258767" y="65900"/>
                </a:moveTo>
                <a:lnTo>
                  <a:pt x="191617" y="65900"/>
                </a:lnTo>
                <a:lnTo>
                  <a:pt x="183903" y="138805"/>
                </a:lnTo>
                <a:lnTo>
                  <a:pt x="172802" y="199224"/>
                </a:lnTo>
                <a:lnTo>
                  <a:pt x="158984" y="246624"/>
                </a:lnTo>
                <a:lnTo>
                  <a:pt x="142990" y="280917"/>
                </a:lnTo>
                <a:lnTo>
                  <a:pt x="125447" y="301721"/>
                </a:lnTo>
                <a:lnTo>
                  <a:pt x="106959" y="308724"/>
                </a:lnTo>
                <a:lnTo>
                  <a:pt x="202725" y="308724"/>
                </a:lnTo>
                <a:lnTo>
                  <a:pt x="223840" y="262653"/>
                </a:lnTo>
                <a:lnTo>
                  <a:pt x="238969" y="209702"/>
                </a:lnTo>
                <a:lnTo>
                  <a:pt x="248986" y="155606"/>
                </a:lnTo>
                <a:lnTo>
                  <a:pt x="255231" y="105087"/>
                </a:lnTo>
                <a:lnTo>
                  <a:pt x="258767" y="659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5657" y="2743860"/>
            <a:ext cx="496570" cy="483234"/>
          </a:xfrm>
          <a:custGeom>
            <a:avLst/>
            <a:gdLst/>
            <a:ahLst/>
            <a:cxnLst/>
            <a:rect l="l" t="t" r="r" b="b"/>
            <a:pathLst>
              <a:path w="496570" h="483235">
                <a:moveTo>
                  <a:pt x="279323" y="410121"/>
                </a:moveTo>
                <a:lnTo>
                  <a:pt x="215963" y="410121"/>
                </a:lnTo>
                <a:lnTo>
                  <a:pt x="215963" y="482612"/>
                </a:lnTo>
                <a:lnTo>
                  <a:pt x="279323" y="482612"/>
                </a:lnTo>
                <a:lnTo>
                  <a:pt x="279323" y="410121"/>
                </a:lnTo>
                <a:close/>
              </a:path>
              <a:path w="496570" h="483235">
                <a:moveTo>
                  <a:pt x="451688" y="354863"/>
                </a:moveTo>
                <a:lnTo>
                  <a:pt x="44107" y="354863"/>
                </a:lnTo>
                <a:lnTo>
                  <a:pt x="44107" y="410121"/>
                </a:lnTo>
                <a:lnTo>
                  <a:pt x="451688" y="410121"/>
                </a:lnTo>
                <a:lnTo>
                  <a:pt x="451688" y="354863"/>
                </a:lnTo>
                <a:close/>
              </a:path>
              <a:path w="496570" h="483235">
                <a:moveTo>
                  <a:pt x="279323" y="322922"/>
                </a:moveTo>
                <a:lnTo>
                  <a:pt x="215963" y="322922"/>
                </a:lnTo>
                <a:lnTo>
                  <a:pt x="215963" y="354863"/>
                </a:lnTo>
                <a:lnTo>
                  <a:pt x="279323" y="354863"/>
                </a:lnTo>
                <a:lnTo>
                  <a:pt x="279323" y="322922"/>
                </a:lnTo>
                <a:close/>
              </a:path>
              <a:path w="496570" h="483235">
                <a:moveTo>
                  <a:pt x="496290" y="278307"/>
                </a:moveTo>
                <a:lnTo>
                  <a:pt x="380212" y="278307"/>
                </a:lnTo>
                <a:lnTo>
                  <a:pt x="406923" y="300751"/>
                </a:lnTo>
                <a:lnTo>
                  <a:pt x="429259" y="317157"/>
                </a:lnTo>
                <a:lnTo>
                  <a:pt x="447224" y="328714"/>
                </a:lnTo>
                <a:lnTo>
                  <a:pt x="460819" y="336613"/>
                </a:lnTo>
                <a:lnTo>
                  <a:pt x="496290" y="278307"/>
                </a:lnTo>
                <a:close/>
              </a:path>
              <a:path w="496570" h="483235">
                <a:moveTo>
                  <a:pt x="168300" y="227114"/>
                </a:moveTo>
                <a:lnTo>
                  <a:pt x="83642" y="227114"/>
                </a:lnTo>
                <a:lnTo>
                  <a:pt x="58241" y="247796"/>
                </a:lnTo>
                <a:lnTo>
                  <a:pt x="35167" y="263296"/>
                </a:lnTo>
                <a:lnTo>
                  <a:pt x="15421" y="274520"/>
                </a:lnTo>
                <a:lnTo>
                  <a:pt x="0" y="282371"/>
                </a:lnTo>
                <a:lnTo>
                  <a:pt x="38531" y="334581"/>
                </a:lnTo>
                <a:lnTo>
                  <a:pt x="53421" y="326266"/>
                </a:lnTo>
                <a:lnTo>
                  <a:pt x="71351" y="315193"/>
                </a:lnTo>
                <a:lnTo>
                  <a:pt x="92134" y="300507"/>
                </a:lnTo>
                <a:lnTo>
                  <a:pt x="115582" y="281355"/>
                </a:lnTo>
                <a:lnTo>
                  <a:pt x="380212" y="281355"/>
                </a:lnTo>
                <a:lnTo>
                  <a:pt x="380212" y="278307"/>
                </a:lnTo>
                <a:lnTo>
                  <a:pt x="496290" y="278307"/>
                </a:lnTo>
                <a:lnTo>
                  <a:pt x="482155" y="271208"/>
                </a:lnTo>
                <a:lnTo>
                  <a:pt x="126733" y="271208"/>
                </a:lnTo>
                <a:lnTo>
                  <a:pt x="132944" y="265322"/>
                </a:lnTo>
                <a:lnTo>
                  <a:pt x="141816" y="256390"/>
                </a:lnTo>
                <a:lnTo>
                  <a:pt x="153538" y="243844"/>
                </a:lnTo>
                <a:lnTo>
                  <a:pt x="168300" y="227114"/>
                </a:lnTo>
                <a:close/>
              </a:path>
              <a:path w="496570" h="483235">
                <a:moveTo>
                  <a:pt x="380212" y="281355"/>
                </a:moveTo>
                <a:lnTo>
                  <a:pt x="115582" y="281355"/>
                </a:lnTo>
                <a:lnTo>
                  <a:pt x="115582" y="322922"/>
                </a:lnTo>
                <a:lnTo>
                  <a:pt x="380212" y="322922"/>
                </a:lnTo>
                <a:lnTo>
                  <a:pt x="380212" y="281355"/>
                </a:lnTo>
                <a:close/>
              </a:path>
              <a:path w="496570" h="483235">
                <a:moveTo>
                  <a:pt x="279323" y="237756"/>
                </a:moveTo>
                <a:lnTo>
                  <a:pt x="215963" y="237756"/>
                </a:lnTo>
                <a:lnTo>
                  <a:pt x="215963" y="271208"/>
                </a:lnTo>
                <a:lnTo>
                  <a:pt x="279323" y="271208"/>
                </a:lnTo>
                <a:lnTo>
                  <a:pt x="279323" y="237756"/>
                </a:lnTo>
                <a:close/>
              </a:path>
              <a:path w="496570" h="483235">
                <a:moveTo>
                  <a:pt x="416712" y="227114"/>
                </a:moveTo>
                <a:lnTo>
                  <a:pt x="330530" y="227114"/>
                </a:lnTo>
                <a:lnTo>
                  <a:pt x="340594" y="238493"/>
                </a:lnTo>
                <a:lnTo>
                  <a:pt x="350234" y="248970"/>
                </a:lnTo>
                <a:lnTo>
                  <a:pt x="360541" y="259543"/>
                </a:lnTo>
                <a:lnTo>
                  <a:pt x="372605" y="271208"/>
                </a:lnTo>
                <a:lnTo>
                  <a:pt x="482155" y="271208"/>
                </a:lnTo>
                <a:lnTo>
                  <a:pt x="480652" y="270453"/>
                </a:lnTo>
                <a:lnTo>
                  <a:pt x="462016" y="259935"/>
                </a:lnTo>
                <a:lnTo>
                  <a:pt x="440622" y="245805"/>
                </a:lnTo>
                <a:lnTo>
                  <a:pt x="416712" y="227114"/>
                </a:lnTo>
                <a:close/>
              </a:path>
              <a:path w="496570" h="483235">
                <a:moveTo>
                  <a:pt x="488187" y="178447"/>
                </a:moveTo>
                <a:lnTo>
                  <a:pt x="7607" y="178447"/>
                </a:lnTo>
                <a:lnTo>
                  <a:pt x="7607" y="227114"/>
                </a:lnTo>
                <a:lnTo>
                  <a:pt x="488187" y="227114"/>
                </a:lnTo>
                <a:lnTo>
                  <a:pt x="488187" y="178447"/>
                </a:lnTo>
                <a:close/>
              </a:path>
              <a:path w="496570" h="483235">
                <a:moveTo>
                  <a:pt x="218998" y="152590"/>
                </a:moveTo>
                <a:lnTo>
                  <a:pt x="148031" y="152590"/>
                </a:lnTo>
                <a:lnTo>
                  <a:pt x="145453" y="156700"/>
                </a:lnTo>
                <a:lnTo>
                  <a:pt x="141881" y="161904"/>
                </a:lnTo>
                <a:lnTo>
                  <a:pt x="136694" y="168915"/>
                </a:lnTo>
                <a:lnTo>
                  <a:pt x="129273" y="178447"/>
                </a:lnTo>
                <a:lnTo>
                  <a:pt x="203796" y="178447"/>
                </a:lnTo>
                <a:lnTo>
                  <a:pt x="206740" y="173623"/>
                </a:lnTo>
                <a:lnTo>
                  <a:pt x="209873" y="168371"/>
                </a:lnTo>
                <a:lnTo>
                  <a:pt x="213810" y="161622"/>
                </a:lnTo>
                <a:lnTo>
                  <a:pt x="218998" y="152590"/>
                </a:lnTo>
                <a:close/>
              </a:path>
              <a:path w="496570" h="483235">
                <a:moveTo>
                  <a:pt x="346748" y="152590"/>
                </a:moveTo>
                <a:lnTo>
                  <a:pt x="278815" y="152590"/>
                </a:lnTo>
                <a:lnTo>
                  <a:pt x="281409" y="157486"/>
                </a:lnTo>
                <a:lnTo>
                  <a:pt x="284713" y="163237"/>
                </a:lnTo>
                <a:lnTo>
                  <a:pt x="288872" y="170130"/>
                </a:lnTo>
                <a:lnTo>
                  <a:pt x="294030" y="178447"/>
                </a:lnTo>
                <a:lnTo>
                  <a:pt x="367537" y="178447"/>
                </a:lnTo>
                <a:lnTo>
                  <a:pt x="363571" y="173980"/>
                </a:lnTo>
                <a:lnTo>
                  <a:pt x="359038" y="168562"/>
                </a:lnTo>
                <a:lnTo>
                  <a:pt x="353557" y="161622"/>
                </a:lnTo>
                <a:lnTo>
                  <a:pt x="346748" y="152590"/>
                </a:lnTo>
                <a:close/>
              </a:path>
              <a:path w="496570" h="483235">
                <a:moveTo>
                  <a:pt x="456755" y="108483"/>
                </a:moveTo>
                <a:lnTo>
                  <a:pt x="39039" y="108483"/>
                </a:lnTo>
                <a:lnTo>
                  <a:pt x="39039" y="152590"/>
                </a:lnTo>
                <a:lnTo>
                  <a:pt x="456755" y="152590"/>
                </a:lnTo>
                <a:lnTo>
                  <a:pt x="456755" y="108483"/>
                </a:lnTo>
                <a:close/>
              </a:path>
              <a:path w="496570" h="483235">
                <a:moveTo>
                  <a:pt x="250431" y="84658"/>
                </a:moveTo>
                <a:lnTo>
                  <a:pt x="183006" y="84658"/>
                </a:lnTo>
                <a:lnTo>
                  <a:pt x="181421" y="88664"/>
                </a:lnTo>
                <a:lnTo>
                  <a:pt x="179458" y="93527"/>
                </a:lnTo>
                <a:lnTo>
                  <a:pt x="176736" y="99911"/>
                </a:lnTo>
                <a:lnTo>
                  <a:pt x="172872" y="108483"/>
                </a:lnTo>
                <a:lnTo>
                  <a:pt x="240791" y="108483"/>
                </a:lnTo>
                <a:lnTo>
                  <a:pt x="244369" y="100340"/>
                </a:lnTo>
                <a:lnTo>
                  <a:pt x="246945" y="94289"/>
                </a:lnTo>
                <a:lnTo>
                  <a:pt x="248853" y="89379"/>
                </a:lnTo>
                <a:lnTo>
                  <a:pt x="250431" y="84658"/>
                </a:lnTo>
                <a:close/>
              </a:path>
              <a:path w="496570" h="483235">
                <a:moveTo>
                  <a:pt x="475513" y="35483"/>
                </a:moveTo>
                <a:lnTo>
                  <a:pt x="20281" y="35483"/>
                </a:lnTo>
                <a:lnTo>
                  <a:pt x="20281" y="84658"/>
                </a:lnTo>
                <a:lnTo>
                  <a:pt x="475513" y="84658"/>
                </a:lnTo>
                <a:lnTo>
                  <a:pt x="475513" y="35483"/>
                </a:lnTo>
                <a:close/>
              </a:path>
              <a:path w="496570" h="483235">
                <a:moveTo>
                  <a:pt x="205308" y="0"/>
                </a:moveTo>
                <a:lnTo>
                  <a:pt x="203918" y="7967"/>
                </a:lnTo>
                <a:lnTo>
                  <a:pt x="202526" y="15460"/>
                </a:lnTo>
                <a:lnTo>
                  <a:pt x="200754" y="24094"/>
                </a:lnTo>
                <a:lnTo>
                  <a:pt x="198221" y="35483"/>
                </a:lnTo>
                <a:lnTo>
                  <a:pt x="264629" y="35483"/>
                </a:lnTo>
                <a:lnTo>
                  <a:pt x="266344" y="25562"/>
                </a:lnTo>
                <a:lnTo>
                  <a:pt x="267730" y="17302"/>
                </a:lnTo>
                <a:lnTo>
                  <a:pt x="268832" y="9896"/>
                </a:lnTo>
                <a:lnTo>
                  <a:pt x="269697" y="2539"/>
                </a:lnTo>
                <a:lnTo>
                  <a:pt x="2053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3632" y="2744368"/>
            <a:ext cx="485775" cy="480695"/>
          </a:xfrm>
          <a:custGeom>
            <a:avLst/>
            <a:gdLst/>
            <a:ahLst/>
            <a:cxnLst/>
            <a:rect l="l" t="t" r="r" b="b"/>
            <a:pathLst>
              <a:path w="485775" h="480694">
                <a:moveTo>
                  <a:pt x="122682" y="239788"/>
                </a:moveTo>
                <a:lnTo>
                  <a:pt x="60325" y="239788"/>
                </a:lnTo>
                <a:lnTo>
                  <a:pt x="60325" y="480085"/>
                </a:lnTo>
                <a:lnTo>
                  <a:pt x="122682" y="480085"/>
                </a:lnTo>
                <a:lnTo>
                  <a:pt x="122682" y="239788"/>
                </a:lnTo>
                <a:close/>
              </a:path>
              <a:path w="485775" h="480694">
                <a:moveTo>
                  <a:pt x="469430" y="401510"/>
                </a:moveTo>
                <a:lnTo>
                  <a:pt x="158165" y="401510"/>
                </a:lnTo>
                <a:lnTo>
                  <a:pt x="158165" y="464362"/>
                </a:lnTo>
                <a:lnTo>
                  <a:pt x="469430" y="464362"/>
                </a:lnTo>
                <a:lnTo>
                  <a:pt x="469430" y="401510"/>
                </a:lnTo>
                <a:close/>
              </a:path>
              <a:path w="485775" h="480694">
                <a:moveTo>
                  <a:pt x="345224" y="203796"/>
                </a:moveTo>
                <a:lnTo>
                  <a:pt x="280339" y="203796"/>
                </a:lnTo>
                <a:lnTo>
                  <a:pt x="280339" y="401510"/>
                </a:lnTo>
                <a:lnTo>
                  <a:pt x="345224" y="401510"/>
                </a:lnTo>
                <a:lnTo>
                  <a:pt x="345224" y="203796"/>
                </a:lnTo>
                <a:close/>
              </a:path>
              <a:path w="485775" h="480694">
                <a:moveTo>
                  <a:pt x="94805" y="0"/>
                </a:moveTo>
                <a:lnTo>
                  <a:pt x="83825" y="46821"/>
                </a:lnTo>
                <a:lnTo>
                  <a:pt x="68661" y="91575"/>
                </a:lnTo>
                <a:lnTo>
                  <a:pt x="49507" y="133044"/>
                </a:lnTo>
                <a:lnTo>
                  <a:pt x="26555" y="170010"/>
                </a:lnTo>
                <a:lnTo>
                  <a:pt x="0" y="201256"/>
                </a:lnTo>
                <a:lnTo>
                  <a:pt x="26873" y="278815"/>
                </a:lnTo>
                <a:lnTo>
                  <a:pt x="33880" y="271512"/>
                </a:lnTo>
                <a:lnTo>
                  <a:pt x="41127" y="263678"/>
                </a:lnTo>
                <a:lnTo>
                  <a:pt x="49609" y="253657"/>
                </a:lnTo>
                <a:lnTo>
                  <a:pt x="60325" y="239788"/>
                </a:lnTo>
                <a:lnTo>
                  <a:pt x="122682" y="239788"/>
                </a:lnTo>
                <a:lnTo>
                  <a:pt x="122682" y="124713"/>
                </a:lnTo>
                <a:lnTo>
                  <a:pt x="136118" y="89036"/>
                </a:lnTo>
                <a:lnTo>
                  <a:pt x="145749" y="57162"/>
                </a:lnTo>
                <a:lnTo>
                  <a:pt x="152341" y="30041"/>
                </a:lnTo>
                <a:lnTo>
                  <a:pt x="156654" y="8623"/>
                </a:lnTo>
                <a:lnTo>
                  <a:pt x="94805" y="0"/>
                </a:lnTo>
                <a:close/>
              </a:path>
              <a:path w="485775" h="480694">
                <a:moveTo>
                  <a:pt x="485660" y="140931"/>
                </a:moveTo>
                <a:lnTo>
                  <a:pt x="140931" y="140931"/>
                </a:lnTo>
                <a:lnTo>
                  <a:pt x="140931" y="203796"/>
                </a:lnTo>
                <a:lnTo>
                  <a:pt x="485660" y="203796"/>
                </a:lnTo>
                <a:lnTo>
                  <a:pt x="485660" y="140931"/>
                </a:lnTo>
                <a:close/>
              </a:path>
              <a:path w="485775" h="480694">
                <a:moveTo>
                  <a:pt x="345224" y="2539"/>
                </a:moveTo>
                <a:lnTo>
                  <a:pt x="280339" y="2539"/>
                </a:lnTo>
                <a:lnTo>
                  <a:pt x="280339" y="140931"/>
                </a:lnTo>
                <a:lnTo>
                  <a:pt x="345224" y="140931"/>
                </a:lnTo>
                <a:lnTo>
                  <a:pt x="345224" y="25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11629" y="3435947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80" h="297179">
                <a:moveTo>
                  <a:pt x="148590" y="0"/>
                </a:moveTo>
                <a:lnTo>
                  <a:pt x="101905" y="7485"/>
                </a:lnTo>
                <a:lnTo>
                  <a:pt x="61151" y="28401"/>
                </a:lnTo>
                <a:lnTo>
                  <a:pt x="28880" y="60432"/>
                </a:lnTo>
                <a:lnTo>
                  <a:pt x="7645" y="101266"/>
                </a:lnTo>
                <a:lnTo>
                  <a:pt x="0" y="148589"/>
                </a:lnTo>
                <a:lnTo>
                  <a:pt x="7613" y="195654"/>
                </a:lnTo>
                <a:lnTo>
                  <a:pt x="28785" y="236456"/>
                </a:lnTo>
                <a:lnTo>
                  <a:pt x="61008" y="268584"/>
                </a:lnTo>
                <a:lnTo>
                  <a:pt x="101778" y="289629"/>
                </a:lnTo>
                <a:lnTo>
                  <a:pt x="148590" y="297179"/>
                </a:lnTo>
                <a:lnTo>
                  <a:pt x="195527" y="289597"/>
                </a:lnTo>
                <a:lnTo>
                  <a:pt x="236313" y="268489"/>
                </a:lnTo>
                <a:lnTo>
                  <a:pt x="268489" y="236313"/>
                </a:lnTo>
                <a:lnTo>
                  <a:pt x="289597" y="195527"/>
                </a:lnTo>
                <a:lnTo>
                  <a:pt x="297180" y="148589"/>
                </a:lnTo>
                <a:lnTo>
                  <a:pt x="289566" y="101393"/>
                </a:lnTo>
                <a:lnTo>
                  <a:pt x="268394" y="60575"/>
                </a:lnTo>
                <a:lnTo>
                  <a:pt x="236171" y="28496"/>
                </a:lnTo>
                <a:lnTo>
                  <a:pt x="195401" y="7517"/>
                </a:lnTo>
                <a:lnTo>
                  <a:pt x="1485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47607" y="3425901"/>
            <a:ext cx="317500" cy="316865"/>
          </a:xfrm>
          <a:custGeom>
            <a:avLst/>
            <a:gdLst/>
            <a:ahLst/>
            <a:cxnLst/>
            <a:rect l="l" t="t" r="r" b="b"/>
            <a:pathLst>
              <a:path w="317500" h="316864">
                <a:moveTo>
                  <a:pt x="281127" y="148932"/>
                </a:moveTo>
                <a:lnTo>
                  <a:pt x="36144" y="148932"/>
                </a:lnTo>
                <a:lnTo>
                  <a:pt x="36144" y="316598"/>
                </a:lnTo>
                <a:lnTo>
                  <a:pt x="77977" y="316598"/>
                </a:lnTo>
                <a:lnTo>
                  <a:pt x="77977" y="262039"/>
                </a:lnTo>
                <a:lnTo>
                  <a:pt x="281127" y="262039"/>
                </a:lnTo>
                <a:lnTo>
                  <a:pt x="281127" y="235940"/>
                </a:lnTo>
                <a:lnTo>
                  <a:pt x="77977" y="235940"/>
                </a:lnTo>
                <a:lnTo>
                  <a:pt x="77977" y="218871"/>
                </a:lnTo>
                <a:lnTo>
                  <a:pt x="281127" y="218871"/>
                </a:lnTo>
                <a:lnTo>
                  <a:pt x="281127" y="193446"/>
                </a:lnTo>
                <a:lnTo>
                  <a:pt x="77977" y="193446"/>
                </a:lnTo>
                <a:lnTo>
                  <a:pt x="77977" y="176377"/>
                </a:lnTo>
                <a:lnTo>
                  <a:pt x="281127" y="176377"/>
                </a:lnTo>
                <a:lnTo>
                  <a:pt x="281127" y="148932"/>
                </a:lnTo>
                <a:close/>
              </a:path>
              <a:path w="317500" h="316864">
                <a:moveTo>
                  <a:pt x="281127" y="262039"/>
                </a:moveTo>
                <a:lnTo>
                  <a:pt x="238950" y="262039"/>
                </a:lnTo>
                <a:lnTo>
                  <a:pt x="238950" y="278447"/>
                </a:lnTo>
                <a:lnTo>
                  <a:pt x="237947" y="282117"/>
                </a:lnTo>
                <a:lnTo>
                  <a:pt x="184734" y="282117"/>
                </a:lnTo>
                <a:lnTo>
                  <a:pt x="192430" y="316598"/>
                </a:lnTo>
                <a:lnTo>
                  <a:pt x="249999" y="316598"/>
                </a:lnTo>
                <a:lnTo>
                  <a:pt x="263617" y="314829"/>
                </a:lnTo>
                <a:lnTo>
                  <a:pt x="273345" y="309232"/>
                </a:lnTo>
                <a:lnTo>
                  <a:pt x="279181" y="299367"/>
                </a:lnTo>
                <a:lnTo>
                  <a:pt x="281127" y="284797"/>
                </a:lnTo>
                <a:lnTo>
                  <a:pt x="281127" y="262039"/>
                </a:lnTo>
                <a:close/>
              </a:path>
              <a:path w="317500" h="316864">
                <a:moveTo>
                  <a:pt x="281127" y="218871"/>
                </a:moveTo>
                <a:lnTo>
                  <a:pt x="238950" y="218871"/>
                </a:lnTo>
                <a:lnTo>
                  <a:pt x="238950" y="235940"/>
                </a:lnTo>
                <a:lnTo>
                  <a:pt x="281127" y="235940"/>
                </a:lnTo>
                <a:lnTo>
                  <a:pt x="281127" y="218871"/>
                </a:lnTo>
                <a:close/>
              </a:path>
              <a:path w="317500" h="316864">
                <a:moveTo>
                  <a:pt x="281127" y="176377"/>
                </a:moveTo>
                <a:lnTo>
                  <a:pt x="238950" y="176377"/>
                </a:lnTo>
                <a:lnTo>
                  <a:pt x="238950" y="193446"/>
                </a:lnTo>
                <a:lnTo>
                  <a:pt x="281127" y="193446"/>
                </a:lnTo>
                <a:lnTo>
                  <a:pt x="281127" y="176377"/>
                </a:lnTo>
                <a:close/>
              </a:path>
              <a:path w="317500" h="316864">
                <a:moveTo>
                  <a:pt x="317271" y="104749"/>
                </a:moveTo>
                <a:lnTo>
                  <a:pt x="0" y="104749"/>
                </a:lnTo>
                <a:lnTo>
                  <a:pt x="0" y="136207"/>
                </a:lnTo>
                <a:lnTo>
                  <a:pt x="317271" y="136207"/>
                </a:lnTo>
                <a:lnTo>
                  <a:pt x="317271" y="104749"/>
                </a:lnTo>
                <a:close/>
              </a:path>
              <a:path w="317500" h="316864">
                <a:moveTo>
                  <a:pt x="180047" y="90360"/>
                </a:moveTo>
                <a:lnTo>
                  <a:pt x="137883" y="90360"/>
                </a:lnTo>
                <a:lnTo>
                  <a:pt x="137883" y="104749"/>
                </a:lnTo>
                <a:lnTo>
                  <a:pt x="180047" y="104749"/>
                </a:lnTo>
                <a:lnTo>
                  <a:pt x="180047" y="90360"/>
                </a:lnTo>
                <a:close/>
              </a:path>
              <a:path w="317500" h="316864">
                <a:moveTo>
                  <a:pt x="293179" y="63588"/>
                </a:moveTo>
                <a:lnTo>
                  <a:pt x="25438" y="63588"/>
                </a:lnTo>
                <a:lnTo>
                  <a:pt x="25438" y="90360"/>
                </a:lnTo>
                <a:lnTo>
                  <a:pt x="293179" y="90360"/>
                </a:lnTo>
                <a:lnTo>
                  <a:pt x="293179" y="63588"/>
                </a:lnTo>
                <a:close/>
              </a:path>
              <a:path w="317500" h="316864">
                <a:moveTo>
                  <a:pt x="180047" y="49529"/>
                </a:moveTo>
                <a:lnTo>
                  <a:pt x="137883" y="49529"/>
                </a:lnTo>
                <a:lnTo>
                  <a:pt x="137883" y="63588"/>
                </a:lnTo>
                <a:lnTo>
                  <a:pt x="180047" y="63588"/>
                </a:lnTo>
                <a:lnTo>
                  <a:pt x="180047" y="49529"/>
                </a:lnTo>
                <a:close/>
              </a:path>
              <a:path w="317500" h="316864">
                <a:moveTo>
                  <a:pt x="307555" y="18072"/>
                </a:moveTo>
                <a:lnTo>
                  <a:pt x="10706" y="18072"/>
                </a:lnTo>
                <a:lnTo>
                  <a:pt x="10706" y="49529"/>
                </a:lnTo>
                <a:lnTo>
                  <a:pt x="307555" y="49529"/>
                </a:lnTo>
                <a:lnTo>
                  <a:pt x="307555" y="18072"/>
                </a:lnTo>
                <a:close/>
              </a:path>
              <a:path w="317500" h="316864">
                <a:moveTo>
                  <a:pt x="180047" y="0"/>
                </a:moveTo>
                <a:lnTo>
                  <a:pt x="137883" y="0"/>
                </a:lnTo>
                <a:lnTo>
                  <a:pt x="137883" y="18072"/>
                </a:lnTo>
                <a:lnTo>
                  <a:pt x="180047" y="18072"/>
                </a:lnTo>
                <a:lnTo>
                  <a:pt x="1800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78531" y="3426917"/>
            <a:ext cx="326390" cy="318135"/>
          </a:xfrm>
          <a:custGeom>
            <a:avLst/>
            <a:gdLst/>
            <a:ahLst/>
            <a:cxnLst/>
            <a:rect l="l" t="t" r="r" b="b"/>
            <a:pathLst>
              <a:path w="326389" h="318135">
                <a:moveTo>
                  <a:pt x="236270" y="145910"/>
                </a:moveTo>
                <a:lnTo>
                  <a:pt x="212211" y="181529"/>
                </a:lnTo>
                <a:lnTo>
                  <a:pt x="185141" y="210974"/>
                </a:lnTo>
                <a:lnTo>
                  <a:pt x="152939" y="234599"/>
                </a:lnTo>
                <a:lnTo>
                  <a:pt x="113486" y="252757"/>
                </a:lnTo>
                <a:lnTo>
                  <a:pt x="64660" y="265803"/>
                </a:lnTo>
                <a:lnTo>
                  <a:pt x="4343" y="274091"/>
                </a:lnTo>
                <a:lnTo>
                  <a:pt x="18402" y="317931"/>
                </a:lnTo>
                <a:lnTo>
                  <a:pt x="82555" y="307673"/>
                </a:lnTo>
                <a:lnTo>
                  <a:pt x="135387" y="291662"/>
                </a:lnTo>
                <a:lnTo>
                  <a:pt x="178792" y="269944"/>
                </a:lnTo>
                <a:lnTo>
                  <a:pt x="214667" y="242567"/>
                </a:lnTo>
                <a:lnTo>
                  <a:pt x="244908" y="209576"/>
                </a:lnTo>
                <a:lnTo>
                  <a:pt x="271411" y="171018"/>
                </a:lnTo>
                <a:lnTo>
                  <a:pt x="236270" y="145910"/>
                </a:lnTo>
                <a:close/>
              </a:path>
              <a:path w="326389" h="318135">
                <a:moveTo>
                  <a:pt x="183057" y="0"/>
                </a:moveTo>
                <a:lnTo>
                  <a:pt x="139217" y="0"/>
                </a:lnTo>
                <a:lnTo>
                  <a:pt x="139217" y="163639"/>
                </a:lnTo>
                <a:lnTo>
                  <a:pt x="83997" y="163639"/>
                </a:lnTo>
                <a:lnTo>
                  <a:pt x="91693" y="206819"/>
                </a:lnTo>
                <a:lnTo>
                  <a:pt x="144233" y="206819"/>
                </a:lnTo>
                <a:lnTo>
                  <a:pt x="158208" y="205261"/>
                </a:lnTo>
                <a:lnTo>
                  <a:pt x="170675" y="199626"/>
                </a:lnTo>
                <a:lnTo>
                  <a:pt x="179627" y="188468"/>
                </a:lnTo>
                <a:lnTo>
                  <a:pt x="183057" y="170345"/>
                </a:lnTo>
                <a:lnTo>
                  <a:pt x="183057" y="0"/>
                </a:lnTo>
                <a:close/>
              </a:path>
              <a:path w="326389" h="318135">
                <a:moveTo>
                  <a:pt x="61912" y="24091"/>
                </a:moveTo>
                <a:lnTo>
                  <a:pt x="46734" y="71456"/>
                </a:lnTo>
                <a:lnTo>
                  <a:pt x="30832" y="106337"/>
                </a:lnTo>
                <a:lnTo>
                  <a:pt x="14992" y="131301"/>
                </a:lnTo>
                <a:lnTo>
                  <a:pt x="0" y="148920"/>
                </a:lnTo>
                <a:lnTo>
                  <a:pt x="30454" y="183718"/>
                </a:lnTo>
                <a:lnTo>
                  <a:pt x="58637" y="145980"/>
                </a:lnTo>
                <a:lnTo>
                  <a:pt x="79259" y="106337"/>
                </a:lnTo>
                <a:lnTo>
                  <a:pt x="93419" y="68610"/>
                </a:lnTo>
                <a:lnTo>
                  <a:pt x="102400" y="36131"/>
                </a:lnTo>
                <a:lnTo>
                  <a:pt x="61912" y="24091"/>
                </a:lnTo>
                <a:close/>
              </a:path>
              <a:path w="326389" h="318135">
                <a:moveTo>
                  <a:pt x="252336" y="22745"/>
                </a:moveTo>
                <a:lnTo>
                  <a:pt x="212851" y="37477"/>
                </a:lnTo>
                <a:lnTo>
                  <a:pt x="237597" y="97502"/>
                </a:lnTo>
                <a:lnTo>
                  <a:pt x="261246" y="137917"/>
                </a:lnTo>
                <a:lnTo>
                  <a:pt x="281698" y="163084"/>
                </a:lnTo>
                <a:lnTo>
                  <a:pt x="296849" y="177368"/>
                </a:lnTo>
                <a:lnTo>
                  <a:pt x="326301" y="142557"/>
                </a:lnTo>
                <a:lnTo>
                  <a:pt x="305659" y="121065"/>
                </a:lnTo>
                <a:lnTo>
                  <a:pt x="287685" y="96586"/>
                </a:lnTo>
                <a:lnTo>
                  <a:pt x="270528" y="65140"/>
                </a:lnTo>
                <a:lnTo>
                  <a:pt x="252336" y="227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13468" y="3424898"/>
            <a:ext cx="320040" cy="317500"/>
          </a:xfrm>
          <a:custGeom>
            <a:avLst/>
            <a:gdLst/>
            <a:ahLst/>
            <a:cxnLst/>
            <a:rect l="l" t="t" r="r" b="b"/>
            <a:pathLst>
              <a:path w="320039" h="317500">
                <a:moveTo>
                  <a:pt x="202806" y="243967"/>
                </a:moveTo>
                <a:lnTo>
                  <a:pt x="160312" y="243967"/>
                </a:lnTo>
                <a:lnTo>
                  <a:pt x="160312" y="316928"/>
                </a:lnTo>
                <a:lnTo>
                  <a:pt x="202806" y="316928"/>
                </a:lnTo>
                <a:lnTo>
                  <a:pt x="202806" y="243967"/>
                </a:lnTo>
                <a:close/>
              </a:path>
              <a:path w="320039" h="317500">
                <a:moveTo>
                  <a:pt x="319608" y="204152"/>
                </a:moveTo>
                <a:lnTo>
                  <a:pt x="4356" y="204152"/>
                </a:lnTo>
                <a:lnTo>
                  <a:pt x="4356" y="243967"/>
                </a:lnTo>
                <a:lnTo>
                  <a:pt x="319608" y="243967"/>
                </a:lnTo>
                <a:lnTo>
                  <a:pt x="319608" y="204152"/>
                </a:lnTo>
                <a:close/>
              </a:path>
              <a:path w="320039" h="317500">
                <a:moveTo>
                  <a:pt x="296189" y="115455"/>
                </a:moveTo>
                <a:lnTo>
                  <a:pt x="52539" y="115455"/>
                </a:lnTo>
                <a:lnTo>
                  <a:pt x="52539" y="204152"/>
                </a:lnTo>
                <a:lnTo>
                  <a:pt x="94043" y="204152"/>
                </a:lnTo>
                <a:lnTo>
                  <a:pt x="94043" y="150609"/>
                </a:lnTo>
                <a:lnTo>
                  <a:pt x="202806" y="150609"/>
                </a:lnTo>
                <a:lnTo>
                  <a:pt x="296189" y="150596"/>
                </a:lnTo>
                <a:lnTo>
                  <a:pt x="296189" y="115455"/>
                </a:lnTo>
                <a:close/>
              </a:path>
              <a:path w="320039" h="317500">
                <a:moveTo>
                  <a:pt x="202806" y="150609"/>
                </a:moveTo>
                <a:lnTo>
                  <a:pt x="160312" y="150609"/>
                </a:lnTo>
                <a:lnTo>
                  <a:pt x="160312" y="204152"/>
                </a:lnTo>
                <a:lnTo>
                  <a:pt x="202806" y="204152"/>
                </a:lnTo>
                <a:lnTo>
                  <a:pt x="202806" y="150609"/>
                </a:lnTo>
                <a:close/>
              </a:path>
              <a:path w="320039" h="317500">
                <a:moveTo>
                  <a:pt x="71615" y="0"/>
                </a:moveTo>
                <a:lnTo>
                  <a:pt x="61979" y="26924"/>
                </a:lnTo>
                <a:lnTo>
                  <a:pt x="46475" y="54005"/>
                </a:lnTo>
                <a:lnTo>
                  <a:pt x="25638" y="79768"/>
                </a:lnTo>
                <a:lnTo>
                  <a:pt x="0" y="102743"/>
                </a:lnTo>
                <a:lnTo>
                  <a:pt x="27774" y="138887"/>
                </a:lnTo>
                <a:lnTo>
                  <a:pt x="32866" y="134661"/>
                </a:lnTo>
                <a:lnTo>
                  <a:pt x="38147" y="129933"/>
                </a:lnTo>
                <a:lnTo>
                  <a:pt x="44434" y="123824"/>
                </a:lnTo>
                <a:lnTo>
                  <a:pt x="52539" y="115455"/>
                </a:lnTo>
                <a:lnTo>
                  <a:pt x="296189" y="115455"/>
                </a:lnTo>
                <a:lnTo>
                  <a:pt x="296189" y="111772"/>
                </a:lnTo>
                <a:lnTo>
                  <a:pt x="55892" y="111772"/>
                </a:lnTo>
                <a:lnTo>
                  <a:pt x="65005" y="100477"/>
                </a:lnTo>
                <a:lnTo>
                  <a:pt x="72582" y="90401"/>
                </a:lnTo>
                <a:lnTo>
                  <a:pt x="79093" y="81140"/>
                </a:lnTo>
                <a:lnTo>
                  <a:pt x="85013" y="72288"/>
                </a:lnTo>
                <a:lnTo>
                  <a:pt x="306895" y="72288"/>
                </a:lnTo>
                <a:lnTo>
                  <a:pt x="306895" y="32461"/>
                </a:lnTo>
                <a:lnTo>
                  <a:pt x="106425" y="32461"/>
                </a:lnTo>
                <a:lnTo>
                  <a:pt x="109758" y="23980"/>
                </a:lnTo>
                <a:lnTo>
                  <a:pt x="112028" y="17821"/>
                </a:lnTo>
                <a:lnTo>
                  <a:pt x="113671" y="12790"/>
                </a:lnTo>
                <a:lnTo>
                  <a:pt x="115125" y="7696"/>
                </a:lnTo>
                <a:lnTo>
                  <a:pt x="71615" y="0"/>
                </a:lnTo>
                <a:close/>
              </a:path>
              <a:path w="320039" h="317500">
                <a:moveTo>
                  <a:pt x="202806" y="72288"/>
                </a:moveTo>
                <a:lnTo>
                  <a:pt x="160312" y="72288"/>
                </a:lnTo>
                <a:lnTo>
                  <a:pt x="160312" y="111772"/>
                </a:lnTo>
                <a:lnTo>
                  <a:pt x="202806" y="111772"/>
                </a:lnTo>
                <a:lnTo>
                  <a:pt x="202806" y="722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51085" y="3426244"/>
            <a:ext cx="318135" cy="317500"/>
          </a:xfrm>
          <a:custGeom>
            <a:avLst/>
            <a:gdLst/>
            <a:ahLst/>
            <a:cxnLst/>
            <a:rect l="l" t="t" r="r" b="b"/>
            <a:pathLst>
              <a:path w="318135" h="317500">
                <a:moveTo>
                  <a:pt x="277774" y="130848"/>
                </a:moveTo>
                <a:lnTo>
                  <a:pt x="40157" y="130848"/>
                </a:lnTo>
                <a:lnTo>
                  <a:pt x="40157" y="316928"/>
                </a:lnTo>
                <a:lnTo>
                  <a:pt x="81991" y="316928"/>
                </a:lnTo>
                <a:lnTo>
                  <a:pt x="81991" y="256349"/>
                </a:lnTo>
                <a:lnTo>
                  <a:pt x="277774" y="256349"/>
                </a:lnTo>
                <a:lnTo>
                  <a:pt x="277774" y="227558"/>
                </a:lnTo>
                <a:lnTo>
                  <a:pt x="81991" y="227558"/>
                </a:lnTo>
                <a:lnTo>
                  <a:pt x="81991" y="208813"/>
                </a:lnTo>
                <a:lnTo>
                  <a:pt x="277774" y="208813"/>
                </a:lnTo>
                <a:lnTo>
                  <a:pt x="277774" y="180378"/>
                </a:lnTo>
                <a:lnTo>
                  <a:pt x="81991" y="180378"/>
                </a:lnTo>
                <a:lnTo>
                  <a:pt x="81991" y="160972"/>
                </a:lnTo>
                <a:lnTo>
                  <a:pt x="277774" y="160972"/>
                </a:lnTo>
                <a:lnTo>
                  <a:pt x="277774" y="130848"/>
                </a:lnTo>
                <a:close/>
              </a:path>
              <a:path w="318135" h="317500">
                <a:moveTo>
                  <a:pt x="277774" y="256349"/>
                </a:moveTo>
                <a:lnTo>
                  <a:pt x="235597" y="256349"/>
                </a:lnTo>
                <a:lnTo>
                  <a:pt x="235597" y="278777"/>
                </a:lnTo>
                <a:lnTo>
                  <a:pt x="175031" y="278777"/>
                </a:lnTo>
                <a:lnTo>
                  <a:pt x="183400" y="316928"/>
                </a:lnTo>
                <a:lnTo>
                  <a:pt x="245643" y="316928"/>
                </a:lnTo>
                <a:lnTo>
                  <a:pt x="259273" y="314913"/>
                </a:lnTo>
                <a:lnTo>
                  <a:pt x="269362" y="308849"/>
                </a:lnTo>
                <a:lnTo>
                  <a:pt x="275623" y="298706"/>
                </a:lnTo>
                <a:lnTo>
                  <a:pt x="277774" y="284454"/>
                </a:lnTo>
                <a:lnTo>
                  <a:pt x="277774" y="256349"/>
                </a:lnTo>
                <a:close/>
              </a:path>
              <a:path w="318135" h="317500">
                <a:moveTo>
                  <a:pt x="277774" y="208813"/>
                </a:moveTo>
                <a:lnTo>
                  <a:pt x="235597" y="208813"/>
                </a:lnTo>
                <a:lnTo>
                  <a:pt x="235597" y="227558"/>
                </a:lnTo>
                <a:lnTo>
                  <a:pt x="277774" y="227558"/>
                </a:lnTo>
                <a:lnTo>
                  <a:pt x="277774" y="208813"/>
                </a:lnTo>
                <a:close/>
              </a:path>
              <a:path w="318135" h="317500">
                <a:moveTo>
                  <a:pt x="277774" y="160972"/>
                </a:moveTo>
                <a:lnTo>
                  <a:pt x="235597" y="160972"/>
                </a:lnTo>
                <a:lnTo>
                  <a:pt x="235597" y="180378"/>
                </a:lnTo>
                <a:lnTo>
                  <a:pt x="277774" y="180378"/>
                </a:lnTo>
                <a:lnTo>
                  <a:pt x="277774" y="160972"/>
                </a:lnTo>
                <a:close/>
              </a:path>
              <a:path w="318135" h="317500">
                <a:moveTo>
                  <a:pt x="303708" y="106756"/>
                </a:moveTo>
                <a:lnTo>
                  <a:pt x="244640" y="106756"/>
                </a:lnTo>
                <a:lnTo>
                  <a:pt x="253204" y="113626"/>
                </a:lnTo>
                <a:lnTo>
                  <a:pt x="260202" y="119807"/>
                </a:lnTo>
                <a:lnTo>
                  <a:pt x="266198" y="125485"/>
                </a:lnTo>
                <a:lnTo>
                  <a:pt x="271754" y="130848"/>
                </a:lnTo>
                <a:lnTo>
                  <a:pt x="272084" y="130848"/>
                </a:lnTo>
                <a:lnTo>
                  <a:pt x="303708" y="106756"/>
                </a:lnTo>
                <a:close/>
              </a:path>
              <a:path w="318135" h="317500">
                <a:moveTo>
                  <a:pt x="137210" y="56883"/>
                </a:moveTo>
                <a:lnTo>
                  <a:pt x="89687" y="56883"/>
                </a:lnTo>
                <a:lnTo>
                  <a:pt x="85258" y="64517"/>
                </a:lnTo>
                <a:lnTo>
                  <a:pt x="81614" y="70523"/>
                </a:lnTo>
                <a:lnTo>
                  <a:pt x="78159" y="75899"/>
                </a:lnTo>
                <a:lnTo>
                  <a:pt x="74294" y="81648"/>
                </a:lnTo>
                <a:lnTo>
                  <a:pt x="9029" y="82651"/>
                </a:lnTo>
                <a:lnTo>
                  <a:pt x="11709" y="118795"/>
                </a:lnTo>
                <a:lnTo>
                  <a:pt x="55726" y="117804"/>
                </a:lnTo>
                <a:lnTo>
                  <a:pt x="91630" y="116538"/>
                </a:lnTo>
                <a:lnTo>
                  <a:pt x="128819" y="114563"/>
                </a:lnTo>
                <a:lnTo>
                  <a:pt x="244640" y="106756"/>
                </a:lnTo>
                <a:lnTo>
                  <a:pt x="303708" y="106756"/>
                </a:lnTo>
                <a:lnTo>
                  <a:pt x="307225" y="104076"/>
                </a:lnTo>
                <a:lnTo>
                  <a:pt x="297537" y="95384"/>
                </a:lnTo>
                <a:lnTo>
                  <a:pt x="283457" y="83994"/>
                </a:lnTo>
                <a:lnTo>
                  <a:pt x="279187" y="80975"/>
                </a:lnTo>
                <a:lnTo>
                  <a:pt x="121145" y="80975"/>
                </a:lnTo>
                <a:lnTo>
                  <a:pt x="125773" y="74578"/>
                </a:lnTo>
                <a:lnTo>
                  <a:pt x="129806" y="68681"/>
                </a:lnTo>
                <a:lnTo>
                  <a:pt x="133525" y="62908"/>
                </a:lnTo>
                <a:lnTo>
                  <a:pt x="137210" y="56883"/>
                </a:lnTo>
                <a:close/>
              </a:path>
              <a:path w="318135" h="317500">
                <a:moveTo>
                  <a:pt x="241630" y="56883"/>
                </a:moveTo>
                <a:lnTo>
                  <a:pt x="207492" y="56883"/>
                </a:lnTo>
                <a:lnTo>
                  <a:pt x="184403" y="68262"/>
                </a:lnTo>
                <a:lnTo>
                  <a:pt x="191757" y="72618"/>
                </a:lnTo>
                <a:lnTo>
                  <a:pt x="195110" y="74294"/>
                </a:lnTo>
                <a:lnTo>
                  <a:pt x="201460" y="77965"/>
                </a:lnTo>
                <a:lnTo>
                  <a:pt x="137462" y="80599"/>
                </a:lnTo>
                <a:lnTo>
                  <a:pt x="121145" y="80975"/>
                </a:lnTo>
                <a:lnTo>
                  <a:pt x="279187" y="80975"/>
                </a:lnTo>
                <a:lnTo>
                  <a:pt x="264863" y="70847"/>
                </a:lnTo>
                <a:lnTo>
                  <a:pt x="241630" y="56883"/>
                </a:lnTo>
                <a:close/>
              </a:path>
              <a:path w="318135" h="317500">
                <a:moveTo>
                  <a:pt x="317931" y="21081"/>
                </a:moveTo>
                <a:lnTo>
                  <a:pt x="0" y="21081"/>
                </a:lnTo>
                <a:lnTo>
                  <a:pt x="0" y="56883"/>
                </a:lnTo>
                <a:lnTo>
                  <a:pt x="317931" y="56883"/>
                </a:lnTo>
                <a:lnTo>
                  <a:pt x="317931" y="21081"/>
                </a:lnTo>
                <a:close/>
              </a:path>
              <a:path w="318135" h="317500">
                <a:moveTo>
                  <a:pt x="180047" y="0"/>
                </a:moveTo>
                <a:lnTo>
                  <a:pt x="137540" y="0"/>
                </a:lnTo>
                <a:lnTo>
                  <a:pt x="137540" y="21081"/>
                </a:lnTo>
                <a:lnTo>
                  <a:pt x="180047" y="21081"/>
                </a:lnTo>
                <a:lnTo>
                  <a:pt x="1800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81996" y="3422218"/>
            <a:ext cx="325755" cy="322580"/>
          </a:xfrm>
          <a:custGeom>
            <a:avLst/>
            <a:gdLst/>
            <a:ahLst/>
            <a:cxnLst/>
            <a:rect l="l" t="t" r="r" b="b"/>
            <a:pathLst>
              <a:path w="325754" h="322579">
                <a:moveTo>
                  <a:pt x="218541" y="92367"/>
                </a:moveTo>
                <a:lnTo>
                  <a:pt x="177711" y="92367"/>
                </a:lnTo>
                <a:lnTo>
                  <a:pt x="179329" y="119444"/>
                </a:lnTo>
                <a:lnTo>
                  <a:pt x="182610" y="152360"/>
                </a:lnTo>
                <a:lnTo>
                  <a:pt x="188962" y="189416"/>
                </a:lnTo>
                <a:lnTo>
                  <a:pt x="199796" y="228917"/>
                </a:lnTo>
                <a:lnTo>
                  <a:pt x="178467" y="248289"/>
                </a:lnTo>
                <a:lnTo>
                  <a:pt x="156667" y="263677"/>
                </a:lnTo>
                <a:lnTo>
                  <a:pt x="135181" y="275741"/>
                </a:lnTo>
                <a:lnTo>
                  <a:pt x="114795" y="285140"/>
                </a:lnTo>
                <a:lnTo>
                  <a:pt x="141897" y="321957"/>
                </a:lnTo>
                <a:lnTo>
                  <a:pt x="157727" y="314287"/>
                </a:lnTo>
                <a:lnTo>
                  <a:pt x="176125" y="303760"/>
                </a:lnTo>
                <a:lnTo>
                  <a:pt x="196402" y="289530"/>
                </a:lnTo>
                <a:lnTo>
                  <a:pt x="217868" y="270751"/>
                </a:lnTo>
                <a:lnTo>
                  <a:pt x="271163" y="270751"/>
                </a:lnTo>
                <a:lnTo>
                  <a:pt x="265484" y="267726"/>
                </a:lnTo>
                <a:lnTo>
                  <a:pt x="258575" y="258662"/>
                </a:lnTo>
                <a:lnTo>
                  <a:pt x="252232" y="247276"/>
                </a:lnTo>
                <a:lnTo>
                  <a:pt x="246989" y="236613"/>
                </a:lnTo>
                <a:lnTo>
                  <a:pt x="262831" y="211949"/>
                </a:lnTo>
                <a:lnTo>
                  <a:pt x="276003" y="186753"/>
                </a:lnTo>
                <a:lnTo>
                  <a:pt x="231254" y="186753"/>
                </a:lnTo>
                <a:lnTo>
                  <a:pt x="226826" y="163345"/>
                </a:lnTo>
                <a:lnTo>
                  <a:pt x="223397" y="139812"/>
                </a:lnTo>
                <a:lnTo>
                  <a:pt x="220719" y="116153"/>
                </a:lnTo>
                <a:lnTo>
                  <a:pt x="218541" y="92367"/>
                </a:lnTo>
                <a:close/>
              </a:path>
              <a:path w="325754" h="322579">
                <a:moveTo>
                  <a:pt x="316941" y="52882"/>
                </a:moveTo>
                <a:lnTo>
                  <a:pt x="26771" y="52882"/>
                </a:lnTo>
                <a:lnTo>
                  <a:pt x="26648" y="188760"/>
                </a:lnTo>
                <a:lnTo>
                  <a:pt x="25129" y="213476"/>
                </a:lnTo>
                <a:lnTo>
                  <a:pt x="20162" y="239669"/>
                </a:lnTo>
                <a:lnTo>
                  <a:pt x="11807" y="264922"/>
                </a:lnTo>
                <a:lnTo>
                  <a:pt x="0" y="288823"/>
                </a:lnTo>
                <a:lnTo>
                  <a:pt x="35471" y="320611"/>
                </a:lnTo>
                <a:lnTo>
                  <a:pt x="55679" y="275441"/>
                </a:lnTo>
                <a:lnTo>
                  <a:pt x="65306" y="223483"/>
                </a:lnTo>
                <a:lnTo>
                  <a:pt x="67602" y="163995"/>
                </a:lnTo>
                <a:lnTo>
                  <a:pt x="157286" y="163995"/>
                </a:lnTo>
                <a:lnTo>
                  <a:pt x="157746" y="151284"/>
                </a:lnTo>
                <a:lnTo>
                  <a:pt x="157962" y="126504"/>
                </a:lnTo>
                <a:lnTo>
                  <a:pt x="67602" y="126504"/>
                </a:lnTo>
                <a:lnTo>
                  <a:pt x="67602" y="92367"/>
                </a:lnTo>
                <a:lnTo>
                  <a:pt x="316941" y="92367"/>
                </a:lnTo>
                <a:lnTo>
                  <a:pt x="316941" y="52882"/>
                </a:lnTo>
                <a:close/>
              </a:path>
              <a:path w="325754" h="322579">
                <a:moveTo>
                  <a:pt x="271163" y="270751"/>
                </a:moveTo>
                <a:lnTo>
                  <a:pt x="217868" y="270751"/>
                </a:lnTo>
                <a:lnTo>
                  <a:pt x="225967" y="284700"/>
                </a:lnTo>
                <a:lnTo>
                  <a:pt x="238205" y="301036"/>
                </a:lnTo>
                <a:lnTo>
                  <a:pt x="254585" y="314612"/>
                </a:lnTo>
                <a:lnTo>
                  <a:pt x="275107" y="320281"/>
                </a:lnTo>
                <a:lnTo>
                  <a:pt x="294242" y="314989"/>
                </a:lnTo>
                <a:lnTo>
                  <a:pt x="307732" y="300286"/>
                </a:lnTo>
                <a:lnTo>
                  <a:pt x="317457" y="277927"/>
                </a:lnTo>
                <a:lnTo>
                  <a:pt x="319261" y="271424"/>
                </a:lnTo>
                <a:lnTo>
                  <a:pt x="272427" y="271424"/>
                </a:lnTo>
                <a:lnTo>
                  <a:pt x="271163" y="270751"/>
                </a:lnTo>
                <a:close/>
              </a:path>
              <a:path w="325754" h="322579">
                <a:moveTo>
                  <a:pt x="157286" y="163995"/>
                </a:moveTo>
                <a:lnTo>
                  <a:pt x="116128" y="163995"/>
                </a:lnTo>
                <a:lnTo>
                  <a:pt x="115998" y="176173"/>
                </a:lnTo>
                <a:lnTo>
                  <a:pt x="115336" y="194659"/>
                </a:lnTo>
                <a:lnTo>
                  <a:pt x="113733" y="214212"/>
                </a:lnTo>
                <a:lnTo>
                  <a:pt x="110782" y="229590"/>
                </a:lnTo>
                <a:lnTo>
                  <a:pt x="108762" y="235940"/>
                </a:lnTo>
                <a:lnTo>
                  <a:pt x="104089" y="237616"/>
                </a:lnTo>
                <a:lnTo>
                  <a:pt x="71627" y="237616"/>
                </a:lnTo>
                <a:lnTo>
                  <a:pt x="78651" y="279793"/>
                </a:lnTo>
                <a:lnTo>
                  <a:pt x="111785" y="279793"/>
                </a:lnTo>
                <a:lnTo>
                  <a:pt x="131768" y="275441"/>
                </a:lnTo>
                <a:lnTo>
                  <a:pt x="152946" y="233273"/>
                </a:lnTo>
                <a:lnTo>
                  <a:pt x="156711" y="179889"/>
                </a:lnTo>
                <a:lnTo>
                  <a:pt x="157286" y="163995"/>
                </a:lnTo>
                <a:close/>
              </a:path>
              <a:path w="325754" h="322579">
                <a:moveTo>
                  <a:pt x="295516" y="222897"/>
                </a:moveTo>
                <a:lnTo>
                  <a:pt x="282803" y="264058"/>
                </a:lnTo>
                <a:lnTo>
                  <a:pt x="278447" y="271424"/>
                </a:lnTo>
                <a:lnTo>
                  <a:pt x="319261" y="271424"/>
                </a:lnTo>
                <a:lnTo>
                  <a:pt x="325297" y="249669"/>
                </a:lnTo>
                <a:lnTo>
                  <a:pt x="295516" y="222897"/>
                </a:lnTo>
                <a:close/>
              </a:path>
              <a:path w="325754" h="322579">
                <a:moveTo>
                  <a:pt x="260045" y="108432"/>
                </a:moveTo>
                <a:lnTo>
                  <a:pt x="252531" y="136106"/>
                </a:lnTo>
                <a:lnTo>
                  <a:pt x="245144" y="157379"/>
                </a:lnTo>
                <a:lnTo>
                  <a:pt x="238010" y="173760"/>
                </a:lnTo>
                <a:lnTo>
                  <a:pt x="231254" y="186753"/>
                </a:lnTo>
                <a:lnTo>
                  <a:pt x="276003" y="186753"/>
                </a:lnTo>
                <a:lnTo>
                  <a:pt x="276858" y="185118"/>
                </a:lnTo>
                <a:lnTo>
                  <a:pt x="289253" y="155339"/>
                </a:lnTo>
                <a:lnTo>
                  <a:pt x="300202" y="121831"/>
                </a:lnTo>
                <a:lnTo>
                  <a:pt x="260045" y="108432"/>
                </a:lnTo>
                <a:close/>
              </a:path>
              <a:path w="325754" h="322579">
                <a:moveTo>
                  <a:pt x="216192" y="3352"/>
                </a:moveTo>
                <a:lnTo>
                  <a:pt x="173697" y="3352"/>
                </a:lnTo>
                <a:lnTo>
                  <a:pt x="176034" y="52882"/>
                </a:lnTo>
                <a:lnTo>
                  <a:pt x="216865" y="52882"/>
                </a:lnTo>
                <a:lnTo>
                  <a:pt x="216519" y="35894"/>
                </a:lnTo>
                <a:lnTo>
                  <a:pt x="216302" y="22547"/>
                </a:lnTo>
                <a:lnTo>
                  <a:pt x="216192" y="3352"/>
                </a:lnTo>
                <a:close/>
              </a:path>
              <a:path w="325754" h="322579">
                <a:moveTo>
                  <a:pt x="258368" y="0"/>
                </a:moveTo>
                <a:lnTo>
                  <a:pt x="230250" y="23431"/>
                </a:lnTo>
                <a:lnTo>
                  <a:pt x="240799" y="29724"/>
                </a:lnTo>
                <a:lnTo>
                  <a:pt x="249623" y="35894"/>
                </a:lnTo>
                <a:lnTo>
                  <a:pt x="258634" y="43196"/>
                </a:lnTo>
                <a:lnTo>
                  <a:pt x="269747" y="52882"/>
                </a:lnTo>
                <a:lnTo>
                  <a:pt x="287146" y="52882"/>
                </a:lnTo>
                <a:lnTo>
                  <a:pt x="306895" y="35140"/>
                </a:lnTo>
                <a:lnTo>
                  <a:pt x="291831" y="22547"/>
                </a:lnTo>
                <a:lnTo>
                  <a:pt x="279998" y="13431"/>
                </a:lnTo>
                <a:lnTo>
                  <a:pt x="269481" y="6385"/>
                </a:lnTo>
                <a:lnTo>
                  <a:pt x="2583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11629" y="3859771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80" h="297179">
                <a:moveTo>
                  <a:pt x="148590" y="0"/>
                </a:moveTo>
                <a:lnTo>
                  <a:pt x="101905" y="7485"/>
                </a:lnTo>
                <a:lnTo>
                  <a:pt x="61151" y="28401"/>
                </a:lnTo>
                <a:lnTo>
                  <a:pt x="28880" y="60432"/>
                </a:lnTo>
                <a:lnTo>
                  <a:pt x="7645" y="101266"/>
                </a:lnTo>
                <a:lnTo>
                  <a:pt x="0" y="148589"/>
                </a:lnTo>
                <a:lnTo>
                  <a:pt x="7613" y="195654"/>
                </a:lnTo>
                <a:lnTo>
                  <a:pt x="28785" y="236456"/>
                </a:lnTo>
                <a:lnTo>
                  <a:pt x="61008" y="268584"/>
                </a:lnTo>
                <a:lnTo>
                  <a:pt x="101778" y="289629"/>
                </a:lnTo>
                <a:lnTo>
                  <a:pt x="148590" y="297179"/>
                </a:lnTo>
                <a:lnTo>
                  <a:pt x="195527" y="289597"/>
                </a:lnTo>
                <a:lnTo>
                  <a:pt x="236313" y="268489"/>
                </a:lnTo>
                <a:lnTo>
                  <a:pt x="268489" y="236313"/>
                </a:lnTo>
                <a:lnTo>
                  <a:pt x="289597" y="195527"/>
                </a:lnTo>
                <a:lnTo>
                  <a:pt x="297180" y="148589"/>
                </a:lnTo>
                <a:lnTo>
                  <a:pt x="289566" y="101393"/>
                </a:lnTo>
                <a:lnTo>
                  <a:pt x="268394" y="60575"/>
                </a:lnTo>
                <a:lnTo>
                  <a:pt x="236171" y="28496"/>
                </a:lnTo>
                <a:lnTo>
                  <a:pt x="195401" y="7517"/>
                </a:lnTo>
                <a:lnTo>
                  <a:pt x="1485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49284" y="3850411"/>
            <a:ext cx="321310" cy="318135"/>
          </a:xfrm>
          <a:custGeom>
            <a:avLst/>
            <a:gdLst/>
            <a:ahLst/>
            <a:cxnLst/>
            <a:rect l="l" t="t" r="r" b="b"/>
            <a:pathLst>
              <a:path w="321310" h="318135">
                <a:moveTo>
                  <a:pt x="216565" y="283121"/>
                </a:moveTo>
                <a:lnTo>
                  <a:pt x="170002" y="283121"/>
                </a:lnTo>
                <a:lnTo>
                  <a:pt x="196786" y="317588"/>
                </a:lnTo>
                <a:lnTo>
                  <a:pt x="214239" y="289079"/>
                </a:lnTo>
                <a:lnTo>
                  <a:pt x="216565" y="283121"/>
                </a:lnTo>
                <a:close/>
              </a:path>
              <a:path w="321310" h="318135">
                <a:moveTo>
                  <a:pt x="274453" y="188747"/>
                </a:moveTo>
                <a:lnTo>
                  <a:pt x="241630" y="188747"/>
                </a:lnTo>
                <a:lnTo>
                  <a:pt x="253196" y="237056"/>
                </a:lnTo>
                <a:lnTo>
                  <a:pt x="266896" y="272749"/>
                </a:lnTo>
                <a:lnTo>
                  <a:pt x="281349" y="298402"/>
                </a:lnTo>
                <a:lnTo>
                  <a:pt x="295173" y="316585"/>
                </a:lnTo>
                <a:lnTo>
                  <a:pt x="320941" y="277774"/>
                </a:lnTo>
                <a:lnTo>
                  <a:pt x="306650" y="258970"/>
                </a:lnTo>
                <a:lnTo>
                  <a:pt x="289944" y="229782"/>
                </a:lnTo>
                <a:lnTo>
                  <a:pt x="274453" y="188747"/>
                </a:lnTo>
                <a:close/>
              </a:path>
              <a:path w="321310" h="318135">
                <a:moveTo>
                  <a:pt x="170002" y="86677"/>
                </a:moveTo>
                <a:lnTo>
                  <a:pt x="10375" y="86677"/>
                </a:lnTo>
                <a:lnTo>
                  <a:pt x="10375" y="315912"/>
                </a:lnTo>
                <a:lnTo>
                  <a:pt x="45173" y="315912"/>
                </a:lnTo>
                <a:lnTo>
                  <a:pt x="45173" y="122478"/>
                </a:lnTo>
                <a:lnTo>
                  <a:pt x="170002" y="122478"/>
                </a:lnTo>
                <a:lnTo>
                  <a:pt x="170002" y="86677"/>
                </a:lnTo>
                <a:close/>
              </a:path>
              <a:path w="321310" h="318135">
                <a:moveTo>
                  <a:pt x="170002" y="122478"/>
                </a:moveTo>
                <a:lnTo>
                  <a:pt x="135864" y="122478"/>
                </a:lnTo>
                <a:lnTo>
                  <a:pt x="135864" y="277101"/>
                </a:lnTo>
                <a:lnTo>
                  <a:pt x="110439" y="277101"/>
                </a:lnTo>
                <a:lnTo>
                  <a:pt x="117132" y="315912"/>
                </a:lnTo>
                <a:lnTo>
                  <a:pt x="148920" y="315912"/>
                </a:lnTo>
                <a:lnTo>
                  <a:pt x="155461" y="315097"/>
                </a:lnTo>
                <a:lnTo>
                  <a:pt x="162347" y="311899"/>
                </a:lnTo>
                <a:lnTo>
                  <a:pt x="167790" y="305186"/>
                </a:lnTo>
                <a:lnTo>
                  <a:pt x="170002" y="293827"/>
                </a:lnTo>
                <a:lnTo>
                  <a:pt x="170002" y="283121"/>
                </a:lnTo>
                <a:lnTo>
                  <a:pt x="216565" y="283121"/>
                </a:lnTo>
                <a:lnTo>
                  <a:pt x="219178" y="276428"/>
                </a:lnTo>
                <a:lnTo>
                  <a:pt x="170002" y="276428"/>
                </a:lnTo>
                <a:lnTo>
                  <a:pt x="170002" y="122478"/>
                </a:lnTo>
                <a:close/>
              </a:path>
              <a:path w="321310" h="318135">
                <a:moveTo>
                  <a:pt x="106425" y="248310"/>
                </a:moveTo>
                <a:lnTo>
                  <a:pt x="74955" y="248310"/>
                </a:lnTo>
                <a:lnTo>
                  <a:pt x="74955" y="310235"/>
                </a:lnTo>
                <a:lnTo>
                  <a:pt x="106425" y="310235"/>
                </a:lnTo>
                <a:lnTo>
                  <a:pt x="106425" y="248310"/>
                </a:lnTo>
                <a:close/>
              </a:path>
              <a:path w="321310" h="318135">
                <a:moveTo>
                  <a:pt x="261708" y="128841"/>
                </a:moveTo>
                <a:lnTo>
                  <a:pt x="217868" y="128841"/>
                </a:lnTo>
                <a:lnTo>
                  <a:pt x="214484" y="159101"/>
                </a:lnTo>
                <a:lnTo>
                  <a:pt x="206865" y="197486"/>
                </a:lnTo>
                <a:lnTo>
                  <a:pt x="192781" y="238446"/>
                </a:lnTo>
                <a:lnTo>
                  <a:pt x="170002" y="276428"/>
                </a:lnTo>
                <a:lnTo>
                  <a:pt x="219178" y="276428"/>
                </a:lnTo>
                <a:lnTo>
                  <a:pt x="226985" y="256430"/>
                </a:lnTo>
                <a:lnTo>
                  <a:pt x="235843" y="222150"/>
                </a:lnTo>
                <a:lnTo>
                  <a:pt x="241630" y="188747"/>
                </a:lnTo>
                <a:lnTo>
                  <a:pt x="274453" y="188747"/>
                </a:lnTo>
                <a:lnTo>
                  <a:pt x="273928" y="187357"/>
                </a:lnTo>
                <a:lnTo>
                  <a:pt x="261708" y="128841"/>
                </a:lnTo>
                <a:close/>
              </a:path>
              <a:path w="321310" h="318135">
                <a:moveTo>
                  <a:pt x="130517" y="217195"/>
                </a:moveTo>
                <a:lnTo>
                  <a:pt x="50533" y="217195"/>
                </a:lnTo>
                <a:lnTo>
                  <a:pt x="50533" y="248310"/>
                </a:lnTo>
                <a:lnTo>
                  <a:pt x="130517" y="248310"/>
                </a:lnTo>
                <a:lnTo>
                  <a:pt x="130517" y="217195"/>
                </a:lnTo>
                <a:close/>
              </a:path>
              <a:path w="321310" h="318135">
                <a:moveTo>
                  <a:pt x="106425" y="195770"/>
                </a:moveTo>
                <a:lnTo>
                  <a:pt x="74955" y="195770"/>
                </a:lnTo>
                <a:lnTo>
                  <a:pt x="74955" y="217195"/>
                </a:lnTo>
                <a:lnTo>
                  <a:pt x="106425" y="217195"/>
                </a:lnTo>
                <a:lnTo>
                  <a:pt x="106425" y="195770"/>
                </a:lnTo>
                <a:close/>
              </a:path>
              <a:path w="321310" h="318135">
                <a:moveTo>
                  <a:pt x="130517" y="164312"/>
                </a:moveTo>
                <a:lnTo>
                  <a:pt x="50533" y="164312"/>
                </a:lnTo>
                <a:lnTo>
                  <a:pt x="50533" y="195770"/>
                </a:lnTo>
                <a:lnTo>
                  <a:pt x="130517" y="195770"/>
                </a:lnTo>
                <a:lnTo>
                  <a:pt x="130517" y="164312"/>
                </a:lnTo>
                <a:close/>
              </a:path>
              <a:path w="321310" h="318135">
                <a:moveTo>
                  <a:pt x="79311" y="128841"/>
                </a:moveTo>
                <a:lnTo>
                  <a:pt x="56222" y="131851"/>
                </a:lnTo>
                <a:lnTo>
                  <a:pt x="58910" y="142186"/>
                </a:lnTo>
                <a:lnTo>
                  <a:pt x="60739" y="150091"/>
                </a:lnTo>
                <a:lnTo>
                  <a:pt x="62150" y="157358"/>
                </a:lnTo>
                <a:lnTo>
                  <a:pt x="63245" y="164312"/>
                </a:lnTo>
                <a:lnTo>
                  <a:pt x="84670" y="164312"/>
                </a:lnTo>
                <a:lnTo>
                  <a:pt x="83727" y="156645"/>
                </a:lnTo>
                <a:lnTo>
                  <a:pt x="82615" y="148586"/>
                </a:lnTo>
                <a:lnTo>
                  <a:pt x="81039" y="138425"/>
                </a:lnTo>
                <a:lnTo>
                  <a:pt x="79311" y="128841"/>
                </a:lnTo>
                <a:close/>
              </a:path>
              <a:path w="321310" h="318135">
                <a:moveTo>
                  <a:pt x="103403" y="128841"/>
                </a:moveTo>
                <a:lnTo>
                  <a:pt x="101646" y="142186"/>
                </a:lnTo>
                <a:lnTo>
                  <a:pt x="99922" y="152794"/>
                </a:lnTo>
                <a:lnTo>
                  <a:pt x="97383" y="164312"/>
                </a:lnTo>
                <a:lnTo>
                  <a:pt x="118465" y="164312"/>
                </a:lnTo>
                <a:lnTo>
                  <a:pt x="120611" y="156645"/>
                </a:lnTo>
                <a:lnTo>
                  <a:pt x="122818" y="147410"/>
                </a:lnTo>
                <a:lnTo>
                  <a:pt x="124773" y="138425"/>
                </a:lnTo>
                <a:lnTo>
                  <a:pt x="126161" y="131508"/>
                </a:lnTo>
                <a:lnTo>
                  <a:pt x="103403" y="128841"/>
                </a:lnTo>
                <a:close/>
              </a:path>
              <a:path w="321310" h="318135">
                <a:moveTo>
                  <a:pt x="313245" y="87007"/>
                </a:moveTo>
                <a:lnTo>
                  <a:pt x="178371" y="87007"/>
                </a:lnTo>
                <a:lnTo>
                  <a:pt x="178371" y="128841"/>
                </a:lnTo>
                <a:lnTo>
                  <a:pt x="313245" y="128841"/>
                </a:lnTo>
                <a:lnTo>
                  <a:pt x="313245" y="87007"/>
                </a:lnTo>
                <a:close/>
              </a:path>
              <a:path w="321310" h="318135">
                <a:moveTo>
                  <a:pt x="259029" y="0"/>
                </a:moveTo>
                <a:lnTo>
                  <a:pt x="219544" y="0"/>
                </a:lnTo>
                <a:lnTo>
                  <a:pt x="219544" y="87007"/>
                </a:lnTo>
                <a:lnTo>
                  <a:pt x="259029" y="87007"/>
                </a:lnTo>
                <a:lnTo>
                  <a:pt x="259029" y="0"/>
                </a:lnTo>
                <a:close/>
              </a:path>
              <a:path w="321310" h="318135">
                <a:moveTo>
                  <a:pt x="108762" y="62915"/>
                </a:moveTo>
                <a:lnTo>
                  <a:pt x="69608" y="62915"/>
                </a:lnTo>
                <a:lnTo>
                  <a:pt x="69608" y="86677"/>
                </a:lnTo>
                <a:lnTo>
                  <a:pt x="108762" y="86677"/>
                </a:lnTo>
                <a:lnTo>
                  <a:pt x="108762" y="62915"/>
                </a:lnTo>
                <a:close/>
              </a:path>
              <a:path w="321310" h="318135">
                <a:moveTo>
                  <a:pt x="292163" y="6350"/>
                </a:moveTo>
                <a:lnTo>
                  <a:pt x="261378" y="18732"/>
                </a:lnTo>
                <a:lnTo>
                  <a:pt x="270466" y="40410"/>
                </a:lnTo>
                <a:lnTo>
                  <a:pt x="276642" y="56846"/>
                </a:lnTo>
                <a:lnTo>
                  <a:pt x="280625" y="68951"/>
                </a:lnTo>
                <a:lnTo>
                  <a:pt x="283133" y="77635"/>
                </a:lnTo>
                <a:lnTo>
                  <a:pt x="314921" y="65252"/>
                </a:lnTo>
                <a:lnTo>
                  <a:pt x="309762" y="49366"/>
                </a:lnTo>
                <a:lnTo>
                  <a:pt x="304542" y="35048"/>
                </a:lnTo>
                <a:lnTo>
                  <a:pt x="298823" y="21107"/>
                </a:lnTo>
                <a:lnTo>
                  <a:pt x="292163" y="6350"/>
                </a:lnTo>
                <a:close/>
              </a:path>
              <a:path w="321310" h="318135">
                <a:moveTo>
                  <a:pt x="181724" y="25095"/>
                </a:moveTo>
                <a:lnTo>
                  <a:pt x="0" y="25095"/>
                </a:lnTo>
                <a:lnTo>
                  <a:pt x="0" y="62915"/>
                </a:lnTo>
                <a:lnTo>
                  <a:pt x="181724" y="62915"/>
                </a:lnTo>
                <a:lnTo>
                  <a:pt x="181724" y="25095"/>
                </a:lnTo>
                <a:close/>
              </a:path>
              <a:path w="321310" h="318135">
                <a:moveTo>
                  <a:pt x="108762" y="0"/>
                </a:moveTo>
                <a:lnTo>
                  <a:pt x="69608" y="0"/>
                </a:lnTo>
                <a:lnTo>
                  <a:pt x="69608" y="25095"/>
                </a:lnTo>
                <a:lnTo>
                  <a:pt x="108762" y="25095"/>
                </a:lnTo>
                <a:lnTo>
                  <a:pt x="1087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82875" y="3849738"/>
            <a:ext cx="316230" cy="301625"/>
          </a:xfrm>
          <a:custGeom>
            <a:avLst/>
            <a:gdLst/>
            <a:ahLst/>
            <a:cxnLst/>
            <a:rect l="l" t="t" r="r" b="b"/>
            <a:pathLst>
              <a:path w="316230" h="301625">
                <a:moveTo>
                  <a:pt x="315937" y="261035"/>
                </a:moveTo>
                <a:lnTo>
                  <a:pt x="0" y="261035"/>
                </a:lnTo>
                <a:lnTo>
                  <a:pt x="0" y="301536"/>
                </a:lnTo>
                <a:lnTo>
                  <a:pt x="315937" y="301536"/>
                </a:lnTo>
                <a:lnTo>
                  <a:pt x="315937" y="261035"/>
                </a:lnTo>
                <a:close/>
              </a:path>
              <a:path w="316230" h="301625">
                <a:moveTo>
                  <a:pt x="294855" y="45834"/>
                </a:moveTo>
                <a:lnTo>
                  <a:pt x="21094" y="45834"/>
                </a:lnTo>
                <a:lnTo>
                  <a:pt x="21094" y="261035"/>
                </a:lnTo>
                <a:lnTo>
                  <a:pt x="61912" y="261035"/>
                </a:lnTo>
                <a:lnTo>
                  <a:pt x="61912" y="85001"/>
                </a:lnTo>
                <a:lnTo>
                  <a:pt x="294855" y="85001"/>
                </a:lnTo>
                <a:lnTo>
                  <a:pt x="294855" y="45834"/>
                </a:lnTo>
                <a:close/>
              </a:path>
              <a:path w="316230" h="301625">
                <a:moveTo>
                  <a:pt x="137553" y="85001"/>
                </a:moveTo>
                <a:lnTo>
                  <a:pt x="98729" y="85001"/>
                </a:lnTo>
                <a:lnTo>
                  <a:pt x="98729" y="261035"/>
                </a:lnTo>
                <a:lnTo>
                  <a:pt x="137553" y="261035"/>
                </a:lnTo>
                <a:lnTo>
                  <a:pt x="137553" y="85001"/>
                </a:lnTo>
                <a:close/>
              </a:path>
              <a:path w="316230" h="301625">
                <a:moveTo>
                  <a:pt x="214858" y="85001"/>
                </a:moveTo>
                <a:lnTo>
                  <a:pt x="176047" y="85001"/>
                </a:lnTo>
                <a:lnTo>
                  <a:pt x="176047" y="261035"/>
                </a:lnTo>
                <a:lnTo>
                  <a:pt x="214858" y="261035"/>
                </a:lnTo>
                <a:lnTo>
                  <a:pt x="214858" y="85001"/>
                </a:lnTo>
                <a:close/>
              </a:path>
              <a:path w="316230" h="301625">
                <a:moveTo>
                  <a:pt x="294855" y="85001"/>
                </a:moveTo>
                <a:lnTo>
                  <a:pt x="254012" y="85001"/>
                </a:lnTo>
                <a:lnTo>
                  <a:pt x="254012" y="261035"/>
                </a:lnTo>
                <a:lnTo>
                  <a:pt x="294855" y="261035"/>
                </a:lnTo>
                <a:lnTo>
                  <a:pt x="294855" y="85001"/>
                </a:lnTo>
                <a:close/>
              </a:path>
              <a:path w="316230" h="301625">
                <a:moveTo>
                  <a:pt x="131864" y="0"/>
                </a:moveTo>
                <a:lnTo>
                  <a:pt x="129502" y="8292"/>
                </a:lnTo>
                <a:lnTo>
                  <a:pt x="125760" y="20159"/>
                </a:lnTo>
                <a:lnTo>
                  <a:pt x="121139" y="33405"/>
                </a:lnTo>
                <a:lnTo>
                  <a:pt x="116141" y="45834"/>
                </a:lnTo>
                <a:lnTo>
                  <a:pt x="161645" y="45834"/>
                </a:lnTo>
                <a:lnTo>
                  <a:pt x="167895" y="31057"/>
                </a:lnTo>
                <a:lnTo>
                  <a:pt x="172446" y="19948"/>
                </a:lnTo>
                <a:lnTo>
                  <a:pt x="175865" y="11158"/>
                </a:lnTo>
                <a:lnTo>
                  <a:pt x="178714" y="3340"/>
                </a:lnTo>
                <a:lnTo>
                  <a:pt x="1318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1629" y="4283608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80" h="297179">
                <a:moveTo>
                  <a:pt x="148590" y="0"/>
                </a:moveTo>
                <a:lnTo>
                  <a:pt x="101905" y="7485"/>
                </a:lnTo>
                <a:lnTo>
                  <a:pt x="61151" y="28401"/>
                </a:lnTo>
                <a:lnTo>
                  <a:pt x="28880" y="60432"/>
                </a:lnTo>
                <a:lnTo>
                  <a:pt x="7645" y="101266"/>
                </a:lnTo>
                <a:lnTo>
                  <a:pt x="0" y="148589"/>
                </a:lnTo>
                <a:lnTo>
                  <a:pt x="7613" y="195654"/>
                </a:lnTo>
                <a:lnTo>
                  <a:pt x="28785" y="236456"/>
                </a:lnTo>
                <a:lnTo>
                  <a:pt x="61008" y="268584"/>
                </a:lnTo>
                <a:lnTo>
                  <a:pt x="101778" y="289629"/>
                </a:lnTo>
                <a:lnTo>
                  <a:pt x="148590" y="297179"/>
                </a:lnTo>
                <a:lnTo>
                  <a:pt x="195527" y="289597"/>
                </a:lnTo>
                <a:lnTo>
                  <a:pt x="236313" y="268489"/>
                </a:lnTo>
                <a:lnTo>
                  <a:pt x="268489" y="236313"/>
                </a:lnTo>
                <a:lnTo>
                  <a:pt x="289597" y="195527"/>
                </a:lnTo>
                <a:lnTo>
                  <a:pt x="297180" y="148589"/>
                </a:lnTo>
                <a:lnTo>
                  <a:pt x="289566" y="101393"/>
                </a:lnTo>
                <a:lnTo>
                  <a:pt x="268394" y="60575"/>
                </a:lnTo>
                <a:lnTo>
                  <a:pt x="236171" y="28496"/>
                </a:lnTo>
                <a:lnTo>
                  <a:pt x="195401" y="7517"/>
                </a:lnTo>
                <a:lnTo>
                  <a:pt x="1485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42261" y="4274566"/>
            <a:ext cx="322580" cy="315595"/>
          </a:xfrm>
          <a:custGeom>
            <a:avLst/>
            <a:gdLst/>
            <a:ahLst/>
            <a:cxnLst/>
            <a:rect l="l" t="t" r="r" b="b"/>
            <a:pathLst>
              <a:path w="322580" h="315595">
                <a:moveTo>
                  <a:pt x="302869" y="154622"/>
                </a:moveTo>
                <a:lnTo>
                  <a:pt x="101396" y="154622"/>
                </a:lnTo>
                <a:lnTo>
                  <a:pt x="101396" y="315594"/>
                </a:lnTo>
                <a:lnTo>
                  <a:pt x="141897" y="315594"/>
                </a:lnTo>
                <a:lnTo>
                  <a:pt x="141897" y="262381"/>
                </a:lnTo>
                <a:lnTo>
                  <a:pt x="302869" y="262381"/>
                </a:lnTo>
                <a:lnTo>
                  <a:pt x="302869" y="237274"/>
                </a:lnTo>
                <a:lnTo>
                  <a:pt x="141897" y="237274"/>
                </a:lnTo>
                <a:lnTo>
                  <a:pt x="141897" y="221208"/>
                </a:lnTo>
                <a:lnTo>
                  <a:pt x="302869" y="221208"/>
                </a:lnTo>
                <a:lnTo>
                  <a:pt x="302869" y="197116"/>
                </a:lnTo>
                <a:lnTo>
                  <a:pt x="141897" y="197116"/>
                </a:lnTo>
                <a:lnTo>
                  <a:pt x="141897" y="181051"/>
                </a:lnTo>
                <a:lnTo>
                  <a:pt x="302869" y="181051"/>
                </a:lnTo>
                <a:lnTo>
                  <a:pt x="302869" y="154622"/>
                </a:lnTo>
                <a:close/>
              </a:path>
              <a:path w="322580" h="315595">
                <a:moveTo>
                  <a:pt x="302869" y="262381"/>
                </a:moveTo>
                <a:lnTo>
                  <a:pt x="262039" y="262381"/>
                </a:lnTo>
                <a:lnTo>
                  <a:pt x="262039" y="277113"/>
                </a:lnTo>
                <a:lnTo>
                  <a:pt x="260362" y="278777"/>
                </a:lnTo>
                <a:lnTo>
                  <a:pt x="210159" y="278777"/>
                </a:lnTo>
                <a:lnTo>
                  <a:pt x="216852" y="315594"/>
                </a:lnTo>
                <a:lnTo>
                  <a:pt x="267728" y="315594"/>
                </a:lnTo>
                <a:lnTo>
                  <a:pt x="281266" y="314424"/>
                </a:lnTo>
                <a:lnTo>
                  <a:pt x="292452" y="309991"/>
                </a:lnTo>
                <a:lnTo>
                  <a:pt x="300061" y="300914"/>
                </a:lnTo>
                <a:lnTo>
                  <a:pt x="302869" y="285813"/>
                </a:lnTo>
                <a:lnTo>
                  <a:pt x="302869" y="262381"/>
                </a:lnTo>
                <a:close/>
              </a:path>
              <a:path w="322580" h="315595">
                <a:moveTo>
                  <a:pt x="302869" y="221208"/>
                </a:moveTo>
                <a:lnTo>
                  <a:pt x="262039" y="221208"/>
                </a:lnTo>
                <a:lnTo>
                  <a:pt x="262039" y="237274"/>
                </a:lnTo>
                <a:lnTo>
                  <a:pt x="302869" y="237274"/>
                </a:lnTo>
                <a:lnTo>
                  <a:pt x="302869" y="221208"/>
                </a:lnTo>
                <a:close/>
              </a:path>
              <a:path w="322580" h="315595">
                <a:moveTo>
                  <a:pt x="302869" y="181051"/>
                </a:moveTo>
                <a:lnTo>
                  <a:pt x="262039" y="181051"/>
                </a:lnTo>
                <a:lnTo>
                  <a:pt x="262039" y="197116"/>
                </a:lnTo>
                <a:lnTo>
                  <a:pt x="302869" y="197116"/>
                </a:lnTo>
                <a:lnTo>
                  <a:pt x="302869" y="181051"/>
                </a:lnTo>
                <a:close/>
              </a:path>
              <a:path w="322580" h="315595">
                <a:moveTo>
                  <a:pt x="23748" y="89357"/>
                </a:moveTo>
                <a:lnTo>
                  <a:pt x="2006" y="121488"/>
                </a:lnTo>
                <a:lnTo>
                  <a:pt x="13404" y="126355"/>
                </a:lnTo>
                <a:lnTo>
                  <a:pt x="25930" y="133073"/>
                </a:lnTo>
                <a:lnTo>
                  <a:pt x="39461" y="142615"/>
                </a:lnTo>
                <a:lnTo>
                  <a:pt x="53873" y="155956"/>
                </a:lnTo>
                <a:lnTo>
                  <a:pt x="77635" y="123164"/>
                </a:lnTo>
                <a:lnTo>
                  <a:pt x="63711" y="111106"/>
                </a:lnTo>
                <a:lnTo>
                  <a:pt x="49815" y="101746"/>
                </a:lnTo>
                <a:lnTo>
                  <a:pt x="36358" y="94643"/>
                </a:lnTo>
                <a:lnTo>
                  <a:pt x="23748" y="89357"/>
                </a:lnTo>
                <a:close/>
              </a:path>
              <a:path w="322580" h="315595">
                <a:moveTo>
                  <a:pt x="322287" y="108762"/>
                </a:moveTo>
                <a:lnTo>
                  <a:pt x="82651" y="108762"/>
                </a:lnTo>
                <a:lnTo>
                  <a:pt x="82651" y="141223"/>
                </a:lnTo>
                <a:lnTo>
                  <a:pt x="322287" y="141223"/>
                </a:lnTo>
                <a:lnTo>
                  <a:pt x="322287" y="108762"/>
                </a:lnTo>
                <a:close/>
              </a:path>
              <a:path w="322580" h="315595">
                <a:moveTo>
                  <a:pt x="223888" y="93370"/>
                </a:moveTo>
                <a:lnTo>
                  <a:pt x="182054" y="93370"/>
                </a:lnTo>
                <a:lnTo>
                  <a:pt x="182054" y="108762"/>
                </a:lnTo>
                <a:lnTo>
                  <a:pt x="223888" y="108762"/>
                </a:lnTo>
                <a:lnTo>
                  <a:pt x="223888" y="93370"/>
                </a:lnTo>
                <a:close/>
              </a:path>
              <a:path w="322580" h="315595">
                <a:moveTo>
                  <a:pt x="307225" y="66928"/>
                </a:moveTo>
                <a:lnTo>
                  <a:pt x="100393" y="66928"/>
                </a:lnTo>
                <a:lnTo>
                  <a:pt x="100393" y="93370"/>
                </a:lnTo>
                <a:lnTo>
                  <a:pt x="307225" y="93370"/>
                </a:lnTo>
                <a:lnTo>
                  <a:pt x="307225" y="66928"/>
                </a:lnTo>
                <a:close/>
              </a:path>
              <a:path w="322580" h="315595">
                <a:moveTo>
                  <a:pt x="33464" y="673"/>
                </a:moveTo>
                <a:lnTo>
                  <a:pt x="11036" y="32804"/>
                </a:lnTo>
                <a:lnTo>
                  <a:pt x="19744" y="36443"/>
                </a:lnTo>
                <a:lnTo>
                  <a:pt x="31495" y="42627"/>
                </a:lnTo>
                <a:lnTo>
                  <a:pt x="45819" y="52517"/>
                </a:lnTo>
                <a:lnTo>
                  <a:pt x="62242" y="67271"/>
                </a:lnTo>
                <a:lnTo>
                  <a:pt x="87680" y="32804"/>
                </a:lnTo>
                <a:lnTo>
                  <a:pt x="75585" y="22793"/>
                </a:lnTo>
                <a:lnTo>
                  <a:pt x="62453" y="13976"/>
                </a:lnTo>
                <a:lnTo>
                  <a:pt x="48381" y="6540"/>
                </a:lnTo>
                <a:lnTo>
                  <a:pt x="33464" y="673"/>
                </a:lnTo>
                <a:close/>
              </a:path>
              <a:path w="322580" h="315595">
                <a:moveTo>
                  <a:pt x="223888" y="52209"/>
                </a:moveTo>
                <a:lnTo>
                  <a:pt x="182054" y="52209"/>
                </a:lnTo>
                <a:lnTo>
                  <a:pt x="182054" y="66928"/>
                </a:lnTo>
                <a:lnTo>
                  <a:pt x="223888" y="66928"/>
                </a:lnTo>
                <a:lnTo>
                  <a:pt x="223888" y="52209"/>
                </a:lnTo>
                <a:close/>
              </a:path>
              <a:path w="322580" h="315595">
                <a:moveTo>
                  <a:pt x="315582" y="21081"/>
                </a:moveTo>
                <a:lnTo>
                  <a:pt x="91363" y="21081"/>
                </a:lnTo>
                <a:lnTo>
                  <a:pt x="91363" y="52209"/>
                </a:lnTo>
                <a:lnTo>
                  <a:pt x="315582" y="52209"/>
                </a:lnTo>
                <a:lnTo>
                  <a:pt x="315582" y="21081"/>
                </a:lnTo>
                <a:close/>
              </a:path>
              <a:path w="322580" h="315595">
                <a:moveTo>
                  <a:pt x="223888" y="0"/>
                </a:moveTo>
                <a:lnTo>
                  <a:pt x="182054" y="0"/>
                </a:lnTo>
                <a:lnTo>
                  <a:pt x="182054" y="21081"/>
                </a:lnTo>
                <a:lnTo>
                  <a:pt x="223888" y="21081"/>
                </a:lnTo>
                <a:lnTo>
                  <a:pt x="223888" y="0"/>
                </a:lnTo>
                <a:close/>
              </a:path>
              <a:path w="322580" h="315595">
                <a:moveTo>
                  <a:pt x="48856" y="174701"/>
                </a:moveTo>
                <a:lnTo>
                  <a:pt x="41126" y="197782"/>
                </a:lnTo>
                <a:lnTo>
                  <a:pt x="30448" y="224064"/>
                </a:lnTo>
                <a:lnTo>
                  <a:pt x="16760" y="251601"/>
                </a:lnTo>
                <a:lnTo>
                  <a:pt x="0" y="278447"/>
                </a:lnTo>
                <a:lnTo>
                  <a:pt x="32118" y="313918"/>
                </a:lnTo>
                <a:lnTo>
                  <a:pt x="47547" y="287271"/>
                </a:lnTo>
                <a:lnTo>
                  <a:pt x="62156" y="255855"/>
                </a:lnTo>
                <a:lnTo>
                  <a:pt x="74380" y="223937"/>
                </a:lnTo>
                <a:lnTo>
                  <a:pt x="82651" y="195783"/>
                </a:lnTo>
                <a:lnTo>
                  <a:pt x="48856" y="1747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9192" y="4274566"/>
            <a:ext cx="316865" cy="315595"/>
          </a:xfrm>
          <a:custGeom>
            <a:avLst/>
            <a:gdLst/>
            <a:ahLst/>
            <a:cxnLst/>
            <a:rect l="l" t="t" r="r" b="b"/>
            <a:pathLst>
              <a:path w="316864" h="315595">
                <a:moveTo>
                  <a:pt x="74968" y="202476"/>
                </a:moveTo>
                <a:lnTo>
                  <a:pt x="35483" y="202476"/>
                </a:lnTo>
                <a:lnTo>
                  <a:pt x="35483" y="271754"/>
                </a:lnTo>
                <a:lnTo>
                  <a:pt x="1676" y="271754"/>
                </a:lnTo>
                <a:lnTo>
                  <a:pt x="6032" y="315264"/>
                </a:lnTo>
                <a:lnTo>
                  <a:pt x="45859" y="315264"/>
                </a:lnTo>
                <a:lnTo>
                  <a:pt x="62687" y="311090"/>
                </a:lnTo>
                <a:lnTo>
                  <a:pt x="71329" y="301456"/>
                </a:lnTo>
                <a:lnTo>
                  <a:pt x="74513" y="290693"/>
                </a:lnTo>
                <a:lnTo>
                  <a:pt x="74968" y="283133"/>
                </a:lnTo>
                <a:lnTo>
                  <a:pt x="74968" y="202476"/>
                </a:lnTo>
                <a:close/>
              </a:path>
              <a:path w="316864" h="315595">
                <a:moveTo>
                  <a:pt x="225577" y="210502"/>
                </a:moveTo>
                <a:lnTo>
                  <a:pt x="186423" y="210502"/>
                </a:lnTo>
                <a:lnTo>
                  <a:pt x="186423" y="315264"/>
                </a:lnTo>
                <a:lnTo>
                  <a:pt x="225577" y="315264"/>
                </a:lnTo>
                <a:lnTo>
                  <a:pt x="225577" y="210502"/>
                </a:lnTo>
                <a:close/>
              </a:path>
              <a:path w="316864" h="315595">
                <a:moveTo>
                  <a:pt x="295859" y="193446"/>
                </a:moveTo>
                <a:lnTo>
                  <a:pt x="117805" y="193446"/>
                </a:lnTo>
                <a:lnTo>
                  <a:pt x="117805" y="292836"/>
                </a:lnTo>
                <a:lnTo>
                  <a:pt x="155295" y="292836"/>
                </a:lnTo>
                <a:lnTo>
                  <a:pt x="155295" y="210502"/>
                </a:lnTo>
                <a:lnTo>
                  <a:pt x="295859" y="210502"/>
                </a:lnTo>
                <a:lnTo>
                  <a:pt x="295859" y="193446"/>
                </a:lnTo>
                <a:close/>
              </a:path>
              <a:path w="316864" h="315595">
                <a:moveTo>
                  <a:pt x="295859" y="210502"/>
                </a:moveTo>
                <a:lnTo>
                  <a:pt x="258711" y="210502"/>
                </a:lnTo>
                <a:lnTo>
                  <a:pt x="258711" y="257035"/>
                </a:lnTo>
                <a:lnTo>
                  <a:pt x="231940" y="257035"/>
                </a:lnTo>
                <a:lnTo>
                  <a:pt x="240296" y="292836"/>
                </a:lnTo>
                <a:lnTo>
                  <a:pt x="266077" y="292836"/>
                </a:lnTo>
                <a:lnTo>
                  <a:pt x="275386" y="292323"/>
                </a:lnTo>
                <a:lnTo>
                  <a:pt x="285107" y="289237"/>
                </a:lnTo>
                <a:lnTo>
                  <a:pt x="292757" y="281258"/>
                </a:lnTo>
                <a:lnTo>
                  <a:pt x="295859" y="266064"/>
                </a:lnTo>
                <a:lnTo>
                  <a:pt x="295859" y="210502"/>
                </a:lnTo>
                <a:close/>
              </a:path>
              <a:path w="316864" h="315595">
                <a:moveTo>
                  <a:pt x="74968" y="94373"/>
                </a:moveTo>
                <a:lnTo>
                  <a:pt x="35483" y="94373"/>
                </a:lnTo>
                <a:lnTo>
                  <a:pt x="35483" y="159969"/>
                </a:lnTo>
                <a:lnTo>
                  <a:pt x="24249" y="163278"/>
                </a:lnTo>
                <a:lnTo>
                  <a:pt x="15112" y="165831"/>
                </a:lnTo>
                <a:lnTo>
                  <a:pt x="7290" y="167882"/>
                </a:lnTo>
                <a:lnTo>
                  <a:pt x="0" y="169684"/>
                </a:lnTo>
                <a:lnTo>
                  <a:pt x="4698" y="212178"/>
                </a:lnTo>
                <a:lnTo>
                  <a:pt x="11061" y="210382"/>
                </a:lnTo>
                <a:lnTo>
                  <a:pt x="17705" y="208332"/>
                </a:lnTo>
                <a:lnTo>
                  <a:pt x="35483" y="202476"/>
                </a:lnTo>
                <a:lnTo>
                  <a:pt x="74968" y="202476"/>
                </a:lnTo>
                <a:lnTo>
                  <a:pt x="74968" y="188087"/>
                </a:lnTo>
                <a:lnTo>
                  <a:pt x="94056" y="180390"/>
                </a:lnTo>
                <a:lnTo>
                  <a:pt x="94056" y="148259"/>
                </a:lnTo>
                <a:lnTo>
                  <a:pt x="74968" y="148259"/>
                </a:lnTo>
                <a:lnTo>
                  <a:pt x="74968" y="94373"/>
                </a:lnTo>
                <a:close/>
              </a:path>
              <a:path w="316864" h="315595">
                <a:moveTo>
                  <a:pt x="316610" y="128181"/>
                </a:moveTo>
                <a:lnTo>
                  <a:pt x="99402" y="128181"/>
                </a:lnTo>
                <a:lnTo>
                  <a:pt x="99402" y="193446"/>
                </a:lnTo>
                <a:lnTo>
                  <a:pt x="316610" y="193446"/>
                </a:lnTo>
                <a:lnTo>
                  <a:pt x="316610" y="178384"/>
                </a:lnTo>
                <a:lnTo>
                  <a:pt x="136893" y="178384"/>
                </a:lnTo>
                <a:lnTo>
                  <a:pt x="136893" y="158305"/>
                </a:lnTo>
                <a:lnTo>
                  <a:pt x="316610" y="158305"/>
                </a:lnTo>
                <a:lnTo>
                  <a:pt x="316610" y="128181"/>
                </a:lnTo>
                <a:close/>
              </a:path>
              <a:path w="316864" h="315595">
                <a:moveTo>
                  <a:pt x="225577" y="158305"/>
                </a:moveTo>
                <a:lnTo>
                  <a:pt x="186423" y="158305"/>
                </a:lnTo>
                <a:lnTo>
                  <a:pt x="186423" y="178384"/>
                </a:lnTo>
                <a:lnTo>
                  <a:pt x="225577" y="178384"/>
                </a:lnTo>
                <a:lnTo>
                  <a:pt x="225577" y="158305"/>
                </a:lnTo>
                <a:close/>
              </a:path>
              <a:path w="316864" h="315595">
                <a:moveTo>
                  <a:pt x="316610" y="158305"/>
                </a:moveTo>
                <a:lnTo>
                  <a:pt x="278790" y="158305"/>
                </a:lnTo>
                <a:lnTo>
                  <a:pt x="278790" y="178384"/>
                </a:lnTo>
                <a:lnTo>
                  <a:pt x="316610" y="178384"/>
                </a:lnTo>
                <a:lnTo>
                  <a:pt x="316610" y="158305"/>
                </a:lnTo>
                <a:close/>
              </a:path>
              <a:path w="316864" h="315595">
                <a:moveTo>
                  <a:pt x="94056" y="141897"/>
                </a:moveTo>
                <a:lnTo>
                  <a:pt x="83680" y="145580"/>
                </a:lnTo>
                <a:lnTo>
                  <a:pt x="80327" y="146583"/>
                </a:lnTo>
                <a:lnTo>
                  <a:pt x="74968" y="148259"/>
                </a:lnTo>
                <a:lnTo>
                  <a:pt x="94056" y="148259"/>
                </a:lnTo>
                <a:lnTo>
                  <a:pt x="94056" y="141897"/>
                </a:lnTo>
                <a:close/>
              </a:path>
              <a:path w="316864" h="315595">
                <a:moveTo>
                  <a:pt x="301548" y="10375"/>
                </a:moveTo>
                <a:lnTo>
                  <a:pt x="112458" y="10375"/>
                </a:lnTo>
                <a:lnTo>
                  <a:pt x="112458" y="38493"/>
                </a:lnTo>
                <a:lnTo>
                  <a:pt x="261378" y="38493"/>
                </a:lnTo>
                <a:lnTo>
                  <a:pt x="261378" y="52539"/>
                </a:lnTo>
                <a:lnTo>
                  <a:pt x="119824" y="52539"/>
                </a:lnTo>
                <a:lnTo>
                  <a:pt x="119824" y="75298"/>
                </a:lnTo>
                <a:lnTo>
                  <a:pt x="261378" y="75298"/>
                </a:lnTo>
                <a:lnTo>
                  <a:pt x="261378" y="90030"/>
                </a:lnTo>
                <a:lnTo>
                  <a:pt x="112458" y="90030"/>
                </a:lnTo>
                <a:lnTo>
                  <a:pt x="112458" y="116471"/>
                </a:lnTo>
                <a:lnTo>
                  <a:pt x="301548" y="116471"/>
                </a:lnTo>
                <a:lnTo>
                  <a:pt x="301548" y="10375"/>
                </a:lnTo>
                <a:close/>
              </a:path>
              <a:path w="316864" h="315595">
                <a:moveTo>
                  <a:pt x="102082" y="56222"/>
                </a:moveTo>
                <a:lnTo>
                  <a:pt x="4025" y="56222"/>
                </a:lnTo>
                <a:lnTo>
                  <a:pt x="4025" y="94373"/>
                </a:lnTo>
                <a:lnTo>
                  <a:pt x="102082" y="94373"/>
                </a:lnTo>
                <a:lnTo>
                  <a:pt x="102082" y="56222"/>
                </a:lnTo>
                <a:close/>
              </a:path>
              <a:path w="316864" h="315595">
                <a:moveTo>
                  <a:pt x="74968" y="0"/>
                </a:moveTo>
                <a:lnTo>
                  <a:pt x="35483" y="0"/>
                </a:lnTo>
                <a:lnTo>
                  <a:pt x="35483" y="56222"/>
                </a:lnTo>
                <a:lnTo>
                  <a:pt x="74968" y="56222"/>
                </a:lnTo>
                <a:lnTo>
                  <a:pt x="749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14472" y="4273563"/>
            <a:ext cx="319405" cy="316865"/>
          </a:xfrm>
          <a:custGeom>
            <a:avLst/>
            <a:gdLst/>
            <a:ahLst/>
            <a:cxnLst/>
            <a:rect l="l" t="t" r="r" b="b"/>
            <a:pathLst>
              <a:path w="319405" h="316864">
                <a:moveTo>
                  <a:pt x="303542" y="167665"/>
                </a:moveTo>
                <a:lnTo>
                  <a:pt x="111442" y="167665"/>
                </a:lnTo>
                <a:lnTo>
                  <a:pt x="111442" y="316598"/>
                </a:lnTo>
                <a:lnTo>
                  <a:pt x="152603" y="316598"/>
                </a:lnTo>
                <a:lnTo>
                  <a:pt x="152603" y="299872"/>
                </a:lnTo>
                <a:lnTo>
                  <a:pt x="303542" y="299872"/>
                </a:lnTo>
                <a:lnTo>
                  <a:pt x="303542" y="263055"/>
                </a:lnTo>
                <a:lnTo>
                  <a:pt x="152603" y="263055"/>
                </a:lnTo>
                <a:lnTo>
                  <a:pt x="152603" y="203822"/>
                </a:lnTo>
                <a:lnTo>
                  <a:pt x="303542" y="203822"/>
                </a:lnTo>
                <a:lnTo>
                  <a:pt x="303542" y="167665"/>
                </a:lnTo>
                <a:close/>
              </a:path>
              <a:path w="319405" h="316864">
                <a:moveTo>
                  <a:pt x="303542" y="299872"/>
                </a:moveTo>
                <a:lnTo>
                  <a:pt x="262381" y="299872"/>
                </a:lnTo>
                <a:lnTo>
                  <a:pt x="262381" y="316598"/>
                </a:lnTo>
                <a:lnTo>
                  <a:pt x="303542" y="316598"/>
                </a:lnTo>
                <a:lnTo>
                  <a:pt x="303542" y="299872"/>
                </a:lnTo>
                <a:close/>
              </a:path>
              <a:path w="319405" h="316864">
                <a:moveTo>
                  <a:pt x="303542" y="203822"/>
                </a:moveTo>
                <a:lnTo>
                  <a:pt x="262382" y="203822"/>
                </a:lnTo>
                <a:lnTo>
                  <a:pt x="262382" y="263055"/>
                </a:lnTo>
                <a:lnTo>
                  <a:pt x="303542" y="263055"/>
                </a:lnTo>
                <a:lnTo>
                  <a:pt x="303542" y="203822"/>
                </a:lnTo>
                <a:close/>
              </a:path>
              <a:path w="319405" h="316864">
                <a:moveTo>
                  <a:pt x="228244" y="125831"/>
                </a:moveTo>
                <a:lnTo>
                  <a:pt x="186410" y="125831"/>
                </a:lnTo>
                <a:lnTo>
                  <a:pt x="186410" y="167665"/>
                </a:lnTo>
                <a:lnTo>
                  <a:pt x="228244" y="167665"/>
                </a:lnTo>
                <a:lnTo>
                  <a:pt x="228244" y="125831"/>
                </a:lnTo>
                <a:close/>
              </a:path>
              <a:path w="319405" h="316864">
                <a:moveTo>
                  <a:pt x="318947" y="87680"/>
                </a:moveTo>
                <a:lnTo>
                  <a:pt x="95707" y="87680"/>
                </a:lnTo>
                <a:lnTo>
                  <a:pt x="95707" y="125831"/>
                </a:lnTo>
                <a:lnTo>
                  <a:pt x="318947" y="125831"/>
                </a:lnTo>
                <a:lnTo>
                  <a:pt x="318947" y="87680"/>
                </a:lnTo>
                <a:close/>
              </a:path>
              <a:path w="319405" h="316864">
                <a:moveTo>
                  <a:pt x="228244" y="53543"/>
                </a:moveTo>
                <a:lnTo>
                  <a:pt x="186410" y="53543"/>
                </a:lnTo>
                <a:lnTo>
                  <a:pt x="186410" y="87680"/>
                </a:lnTo>
                <a:lnTo>
                  <a:pt x="228244" y="87680"/>
                </a:lnTo>
                <a:lnTo>
                  <a:pt x="228244" y="53543"/>
                </a:lnTo>
                <a:close/>
              </a:path>
              <a:path w="319405" h="316864">
                <a:moveTo>
                  <a:pt x="295516" y="0"/>
                </a:moveTo>
                <a:lnTo>
                  <a:pt x="260778" y="7796"/>
                </a:lnTo>
                <a:lnTo>
                  <a:pt x="221429" y="12925"/>
                </a:lnTo>
                <a:lnTo>
                  <a:pt x="170095" y="15859"/>
                </a:lnTo>
                <a:lnTo>
                  <a:pt x="99402" y="17068"/>
                </a:lnTo>
                <a:lnTo>
                  <a:pt x="107429" y="55549"/>
                </a:lnTo>
                <a:lnTo>
                  <a:pt x="119629" y="55472"/>
                </a:lnTo>
                <a:lnTo>
                  <a:pt x="136504" y="55175"/>
                </a:lnTo>
                <a:lnTo>
                  <a:pt x="186410" y="53543"/>
                </a:lnTo>
                <a:lnTo>
                  <a:pt x="228244" y="53543"/>
                </a:lnTo>
                <a:lnTo>
                  <a:pt x="228244" y="50876"/>
                </a:lnTo>
                <a:lnTo>
                  <a:pt x="259850" y="47171"/>
                </a:lnTo>
                <a:lnTo>
                  <a:pt x="283295" y="43378"/>
                </a:lnTo>
                <a:lnTo>
                  <a:pt x="299964" y="39901"/>
                </a:lnTo>
                <a:lnTo>
                  <a:pt x="311238" y="37147"/>
                </a:lnTo>
                <a:lnTo>
                  <a:pt x="295516" y="0"/>
                </a:lnTo>
                <a:close/>
              </a:path>
              <a:path w="319405" h="316864">
                <a:moveTo>
                  <a:pt x="35814" y="342"/>
                </a:moveTo>
                <a:lnTo>
                  <a:pt x="12382" y="33464"/>
                </a:lnTo>
                <a:lnTo>
                  <a:pt x="27910" y="41083"/>
                </a:lnTo>
                <a:lnTo>
                  <a:pt x="42500" y="49452"/>
                </a:lnTo>
                <a:lnTo>
                  <a:pt x="56337" y="58694"/>
                </a:lnTo>
                <a:lnTo>
                  <a:pt x="69608" y="68935"/>
                </a:lnTo>
                <a:lnTo>
                  <a:pt x="94373" y="34137"/>
                </a:lnTo>
                <a:lnTo>
                  <a:pt x="80803" y="23961"/>
                </a:lnTo>
                <a:lnTo>
                  <a:pt x="66603" y="14978"/>
                </a:lnTo>
                <a:lnTo>
                  <a:pt x="51648" y="7125"/>
                </a:lnTo>
                <a:lnTo>
                  <a:pt x="35814" y="342"/>
                </a:lnTo>
                <a:close/>
              </a:path>
              <a:path w="319405" h="316864">
                <a:moveTo>
                  <a:pt x="21755" y="90030"/>
                </a:moveTo>
                <a:lnTo>
                  <a:pt x="673" y="124167"/>
                </a:lnTo>
                <a:lnTo>
                  <a:pt x="11974" y="129844"/>
                </a:lnTo>
                <a:lnTo>
                  <a:pt x="24060" y="136966"/>
                </a:lnTo>
                <a:lnTo>
                  <a:pt x="38088" y="146474"/>
                </a:lnTo>
                <a:lnTo>
                  <a:pt x="55219" y="159308"/>
                </a:lnTo>
                <a:lnTo>
                  <a:pt x="79311" y="124828"/>
                </a:lnTo>
                <a:lnTo>
                  <a:pt x="66319" y="114499"/>
                </a:lnTo>
                <a:lnTo>
                  <a:pt x="51414" y="104671"/>
                </a:lnTo>
                <a:lnTo>
                  <a:pt x="36068" y="96222"/>
                </a:lnTo>
                <a:lnTo>
                  <a:pt x="21755" y="90030"/>
                </a:lnTo>
                <a:close/>
              </a:path>
              <a:path w="319405" h="316864">
                <a:moveTo>
                  <a:pt x="60236" y="174701"/>
                </a:moveTo>
                <a:lnTo>
                  <a:pt x="52379" y="191402"/>
                </a:lnTo>
                <a:lnTo>
                  <a:pt x="39533" y="215949"/>
                </a:lnTo>
                <a:lnTo>
                  <a:pt x="21979" y="244636"/>
                </a:lnTo>
                <a:lnTo>
                  <a:pt x="0" y="273761"/>
                </a:lnTo>
                <a:lnTo>
                  <a:pt x="25095" y="314591"/>
                </a:lnTo>
                <a:lnTo>
                  <a:pt x="44357" y="289932"/>
                </a:lnTo>
                <a:lnTo>
                  <a:pt x="63209" y="259659"/>
                </a:lnTo>
                <a:lnTo>
                  <a:pt x="79739" y="228321"/>
                </a:lnTo>
                <a:lnTo>
                  <a:pt x="92036" y="200469"/>
                </a:lnTo>
                <a:lnTo>
                  <a:pt x="60236" y="1747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52089" y="4272889"/>
            <a:ext cx="309245" cy="316865"/>
          </a:xfrm>
          <a:custGeom>
            <a:avLst/>
            <a:gdLst/>
            <a:ahLst/>
            <a:cxnLst/>
            <a:rect l="l" t="t" r="r" b="b"/>
            <a:pathLst>
              <a:path w="309245" h="316864">
                <a:moveTo>
                  <a:pt x="200011" y="299529"/>
                </a:moveTo>
                <a:lnTo>
                  <a:pt x="166331" y="299529"/>
                </a:lnTo>
                <a:lnTo>
                  <a:pt x="187756" y="316268"/>
                </a:lnTo>
                <a:lnTo>
                  <a:pt x="200011" y="299529"/>
                </a:lnTo>
                <a:close/>
              </a:path>
              <a:path w="309245" h="316864">
                <a:moveTo>
                  <a:pt x="309232" y="64592"/>
                </a:moveTo>
                <a:lnTo>
                  <a:pt x="185077" y="64592"/>
                </a:lnTo>
                <a:lnTo>
                  <a:pt x="185077" y="105092"/>
                </a:lnTo>
                <a:lnTo>
                  <a:pt x="270078" y="105092"/>
                </a:lnTo>
                <a:lnTo>
                  <a:pt x="269436" y="139208"/>
                </a:lnTo>
                <a:lnTo>
                  <a:pt x="267946" y="187540"/>
                </a:lnTo>
                <a:lnTo>
                  <a:pt x="265515" y="234558"/>
                </a:lnTo>
                <a:lnTo>
                  <a:pt x="258699" y="274434"/>
                </a:lnTo>
                <a:lnTo>
                  <a:pt x="221208" y="274434"/>
                </a:lnTo>
                <a:lnTo>
                  <a:pt x="227914" y="315925"/>
                </a:lnTo>
                <a:lnTo>
                  <a:pt x="260705" y="315925"/>
                </a:lnTo>
                <a:lnTo>
                  <a:pt x="273440" y="314964"/>
                </a:lnTo>
                <a:lnTo>
                  <a:pt x="304715" y="241460"/>
                </a:lnTo>
                <a:lnTo>
                  <a:pt x="307883" y="171256"/>
                </a:lnTo>
                <a:lnTo>
                  <a:pt x="309030" y="105092"/>
                </a:lnTo>
                <a:lnTo>
                  <a:pt x="309232" y="64592"/>
                </a:lnTo>
                <a:close/>
              </a:path>
              <a:path w="309245" h="316864">
                <a:moveTo>
                  <a:pt x="109766" y="255358"/>
                </a:moveTo>
                <a:lnTo>
                  <a:pt x="73291" y="255358"/>
                </a:lnTo>
                <a:lnTo>
                  <a:pt x="73291" y="273761"/>
                </a:lnTo>
                <a:lnTo>
                  <a:pt x="47579" y="274730"/>
                </a:lnTo>
                <a:lnTo>
                  <a:pt x="28487" y="275228"/>
                </a:lnTo>
                <a:lnTo>
                  <a:pt x="13475" y="275411"/>
                </a:lnTo>
                <a:lnTo>
                  <a:pt x="0" y="275437"/>
                </a:lnTo>
                <a:lnTo>
                  <a:pt x="3009" y="309905"/>
                </a:lnTo>
                <a:lnTo>
                  <a:pt x="91195" y="305727"/>
                </a:lnTo>
                <a:lnTo>
                  <a:pt x="126693" y="303225"/>
                </a:lnTo>
                <a:lnTo>
                  <a:pt x="166331" y="299529"/>
                </a:lnTo>
                <a:lnTo>
                  <a:pt x="200011" y="299529"/>
                </a:lnTo>
                <a:lnTo>
                  <a:pt x="206751" y="290322"/>
                </a:lnTo>
                <a:lnTo>
                  <a:pt x="216266" y="271754"/>
                </a:lnTo>
                <a:lnTo>
                  <a:pt x="109766" y="271754"/>
                </a:lnTo>
                <a:lnTo>
                  <a:pt x="109766" y="255358"/>
                </a:lnTo>
                <a:close/>
              </a:path>
              <a:path w="309245" h="316864">
                <a:moveTo>
                  <a:pt x="249326" y="105092"/>
                </a:moveTo>
                <a:lnTo>
                  <a:pt x="209169" y="105092"/>
                </a:lnTo>
                <a:lnTo>
                  <a:pt x="204808" y="171256"/>
                </a:lnTo>
                <a:lnTo>
                  <a:pt x="194360" y="217998"/>
                </a:lnTo>
                <a:lnTo>
                  <a:pt x="181779" y="248867"/>
                </a:lnTo>
                <a:lnTo>
                  <a:pt x="178041" y="255309"/>
                </a:lnTo>
                <a:lnTo>
                  <a:pt x="171018" y="267411"/>
                </a:lnTo>
                <a:lnTo>
                  <a:pt x="158572" y="268418"/>
                </a:lnTo>
                <a:lnTo>
                  <a:pt x="109766" y="271754"/>
                </a:lnTo>
                <a:lnTo>
                  <a:pt x="216266" y="271754"/>
                </a:lnTo>
                <a:lnTo>
                  <a:pt x="223595" y="257453"/>
                </a:lnTo>
                <a:lnTo>
                  <a:pt x="237097" y="216439"/>
                </a:lnTo>
                <a:lnTo>
                  <a:pt x="246071" y="166059"/>
                </a:lnTo>
                <a:lnTo>
                  <a:pt x="249326" y="105092"/>
                </a:lnTo>
                <a:close/>
              </a:path>
              <a:path w="309245" h="316864">
                <a:moveTo>
                  <a:pt x="178041" y="225577"/>
                </a:moveTo>
                <a:lnTo>
                  <a:pt x="7353" y="225577"/>
                </a:lnTo>
                <a:lnTo>
                  <a:pt x="7353" y="255358"/>
                </a:lnTo>
                <a:lnTo>
                  <a:pt x="178012" y="255358"/>
                </a:lnTo>
                <a:lnTo>
                  <a:pt x="178041" y="225577"/>
                </a:lnTo>
                <a:close/>
              </a:path>
              <a:path w="309245" h="316864">
                <a:moveTo>
                  <a:pt x="178041" y="255309"/>
                </a:moveTo>
                <a:close/>
              </a:path>
              <a:path w="309245" h="316864">
                <a:moveTo>
                  <a:pt x="109766" y="211848"/>
                </a:moveTo>
                <a:lnTo>
                  <a:pt x="73291" y="211848"/>
                </a:lnTo>
                <a:lnTo>
                  <a:pt x="73291" y="225577"/>
                </a:lnTo>
                <a:lnTo>
                  <a:pt x="109766" y="225577"/>
                </a:lnTo>
                <a:lnTo>
                  <a:pt x="109766" y="211848"/>
                </a:lnTo>
                <a:close/>
              </a:path>
              <a:path w="309245" h="316864">
                <a:moveTo>
                  <a:pt x="174701" y="95719"/>
                </a:moveTo>
                <a:lnTo>
                  <a:pt x="9702" y="95719"/>
                </a:lnTo>
                <a:lnTo>
                  <a:pt x="9702" y="211848"/>
                </a:lnTo>
                <a:lnTo>
                  <a:pt x="174701" y="211848"/>
                </a:lnTo>
                <a:lnTo>
                  <a:pt x="174701" y="184734"/>
                </a:lnTo>
                <a:lnTo>
                  <a:pt x="44170" y="184734"/>
                </a:lnTo>
                <a:lnTo>
                  <a:pt x="44170" y="164325"/>
                </a:lnTo>
                <a:lnTo>
                  <a:pt x="174701" y="164325"/>
                </a:lnTo>
                <a:lnTo>
                  <a:pt x="174701" y="141566"/>
                </a:lnTo>
                <a:lnTo>
                  <a:pt x="44170" y="141566"/>
                </a:lnTo>
                <a:lnTo>
                  <a:pt x="44170" y="121818"/>
                </a:lnTo>
                <a:lnTo>
                  <a:pt x="174701" y="121818"/>
                </a:lnTo>
                <a:lnTo>
                  <a:pt x="174701" y="95719"/>
                </a:lnTo>
                <a:close/>
              </a:path>
              <a:path w="309245" h="316864">
                <a:moveTo>
                  <a:pt x="109766" y="164325"/>
                </a:moveTo>
                <a:lnTo>
                  <a:pt x="73278" y="164325"/>
                </a:lnTo>
                <a:lnTo>
                  <a:pt x="73278" y="184734"/>
                </a:lnTo>
                <a:lnTo>
                  <a:pt x="109766" y="184734"/>
                </a:lnTo>
                <a:lnTo>
                  <a:pt x="109766" y="164325"/>
                </a:lnTo>
                <a:close/>
              </a:path>
              <a:path w="309245" h="316864">
                <a:moveTo>
                  <a:pt x="174701" y="164325"/>
                </a:moveTo>
                <a:lnTo>
                  <a:pt x="140220" y="164325"/>
                </a:lnTo>
                <a:lnTo>
                  <a:pt x="140220" y="184734"/>
                </a:lnTo>
                <a:lnTo>
                  <a:pt x="174701" y="184734"/>
                </a:lnTo>
                <a:lnTo>
                  <a:pt x="174701" y="164325"/>
                </a:lnTo>
                <a:close/>
              </a:path>
              <a:path w="309245" h="316864">
                <a:moveTo>
                  <a:pt x="109766" y="121818"/>
                </a:moveTo>
                <a:lnTo>
                  <a:pt x="73278" y="121818"/>
                </a:lnTo>
                <a:lnTo>
                  <a:pt x="73278" y="141566"/>
                </a:lnTo>
                <a:lnTo>
                  <a:pt x="109766" y="141566"/>
                </a:lnTo>
                <a:lnTo>
                  <a:pt x="109766" y="121818"/>
                </a:lnTo>
                <a:close/>
              </a:path>
              <a:path w="309245" h="316864">
                <a:moveTo>
                  <a:pt x="174701" y="121818"/>
                </a:moveTo>
                <a:lnTo>
                  <a:pt x="140220" y="121818"/>
                </a:lnTo>
                <a:lnTo>
                  <a:pt x="140220" y="141566"/>
                </a:lnTo>
                <a:lnTo>
                  <a:pt x="174701" y="141566"/>
                </a:lnTo>
                <a:lnTo>
                  <a:pt x="174701" y="121818"/>
                </a:lnTo>
                <a:close/>
              </a:path>
              <a:path w="309245" h="316864">
                <a:moveTo>
                  <a:pt x="109766" y="83337"/>
                </a:moveTo>
                <a:lnTo>
                  <a:pt x="73291" y="83337"/>
                </a:lnTo>
                <a:lnTo>
                  <a:pt x="73291" y="95719"/>
                </a:lnTo>
                <a:lnTo>
                  <a:pt x="109766" y="95719"/>
                </a:lnTo>
                <a:lnTo>
                  <a:pt x="109766" y="83337"/>
                </a:lnTo>
                <a:close/>
              </a:path>
              <a:path w="309245" h="316864">
                <a:moveTo>
                  <a:pt x="182054" y="52209"/>
                </a:moveTo>
                <a:lnTo>
                  <a:pt x="673" y="52209"/>
                </a:lnTo>
                <a:lnTo>
                  <a:pt x="673" y="83337"/>
                </a:lnTo>
                <a:lnTo>
                  <a:pt x="182054" y="83337"/>
                </a:lnTo>
                <a:lnTo>
                  <a:pt x="182054" y="52209"/>
                </a:lnTo>
                <a:close/>
              </a:path>
              <a:path w="309245" h="316864">
                <a:moveTo>
                  <a:pt x="249326" y="1346"/>
                </a:moveTo>
                <a:lnTo>
                  <a:pt x="209169" y="1346"/>
                </a:lnTo>
                <a:lnTo>
                  <a:pt x="209169" y="64592"/>
                </a:lnTo>
                <a:lnTo>
                  <a:pt x="249326" y="64592"/>
                </a:lnTo>
                <a:lnTo>
                  <a:pt x="249326" y="1346"/>
                </a:lnTo>
                <a:close/>
              </a:path>
              <a:path w="309245" h="316864">
                <a:moveTo>
                  <a:pt x="109766" y="39827"/>
                </a:moveTo>
                <a:lnTo>
                  <a:pt x="73291" y="39827"/>
                </a:lnTo>
                <a:lnTo>
                  <a:pt x="73291" y="52209"/>
                </a:lnTo>
                <a:lnTo>
                  <a:pt x="109766" y="52209"/>
                </a:lnTo>
                <a:lnTo>
                  <a:pt x="109766" y="39827"/>
                </a:lnTo>
                <a:close/>
              </a:path>
              <a:path w="309245" h="316864">
                <a:moveTo>
                  <a:pt x="163322" y="0"/>
                </a:moveTo>
                <a:lnTo>
                  <a:pt x="125246" y="5964"/>
                </a:lnTo>
                <a:lnTo>
                  <a:pt x="88145" y="9291"/>
                </a:lnTo>
                <a:lnTo>
                  <a:pt x="48723" y="10735"/>
                </a:lnTo>
                <a:lnTo>
                  <a:pt x="3683" y="11049"/>
                </a:lnTo>
                <a:lnTo>
                  <a:pt x="8026" y="40830"/>
                </a:lnTo>
                <a:lnTo>
                  <a:pt x="18977" y="41007"/>
                </a:lnTo>
                <a:lnTo>
                  <a:pt x="32877" y="40962"/>
                </a:lnTo>
                <a:lnTo>
                  <a:pt x="50667" y="40600"/>
                </a:lnTo>
                <a:lnTo>
                  <a:pt x="73291" y="39827"/>
                </a:lnTo>
                <a:lnTo>
                  <a:pt x="109766" y="39827"/>
                </a:lnTo>
                <a:lnTo>
                  <a:pt x="109766" y="38150"/>
                </a:lnTo>
                <a:lnTo>
                  <a:pt x="135301" y="36048"/>
                </a:lnTo>
                <a:lnTo>
                  <a:pt x="153401" y="33885"/>
                </a:lnTo>
                <a:lnTo>
                  <a:pt x="165917" y="31848"/>
                </a:lnTo>
                <a:lnTo>
                  <a:pt x="174701" y="30124"/>
                </a:lnTo>
                <a:lnTo>
                  <a:pt x="1633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52967" y="4783404"/>
            <a:ext cx="182397" cy="202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57056" y="4738890"/>
            <a:ext cx="337997" cy="2469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27807" y="4932667"/>
            <a:ext cx="49530" cy="50800"/>
          </a:xfrm>
          <a:custGeom>
            <a:avLst/>
            <a:gdLst/>
            <a:ahLst/>
            <a:cxnLst/>
            <a:rect l="l" t="t" r="r" b="b"/>
            <a:pathLst>
              <a:path w="49530" h="50800">
                <a:moveTo>
                  <a:pt x="49199" y="50533"/>
                </a:moveTo>
                <a:lnTo>
                  <a:pt x="0" y="50533"/>
                </a:lnTo>
                <a:lnTo>
                  <a:pt x="0" y="0"/>
                </a:lnTo>
                <a:lnTo>
                  <a:pt x="49199" y="0"/>
                </a:lnTo>
                <a:lnTo>
                  <a:pt x="49199" y="505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36461" y="2766669"/>
            <a:ext cx="440055" cy="456565"/>
          </a:xfrm>
          <a:custGeom>
            <a:avLst/>
            <a:gdLst/>
            <a:ahLst/>
            <a:cxnLst/>
            <a:rect l="l" t="t" r="r" b="b"/>
            <a:pathLst>
              <a:path w="440054" h="456564">
                <a:moveTo>
                  <a:pt x="440016" y="0"/>
                </a:moveTo>
                <a:lnTo>
                  <a:pt x="0" y="0"/>
                </a:lnTo>
                <a:lnTo>
                  <a:pt x="0" y="456260"/>
                </a:lnTo>
                <a:lnTo>
                  <a:pt x="60833" y="456260"/>
                </a:lnTo>
                <a:lnTo>
                  <a:pt x="60833" y="434454"/>
                </a:lnTo>
                <a:lnTo>
                  <a:pt x="440016" y="434454"/>
                </a:lnTo>
                <a:lnTo>
                  <a:pt x="440016" y="375145"/>
                </a:lnTo>
                <a:lnTo>
                  <a:pt x="60833" y="375145"/>
                </a:lnTo>
                <a:lnTo>
                  <a:pt x="60833" y="59829"/>
                </a:lnTo>
                <a:lnTo>
                  <a:pt x="440016" y="59829"/>
                </a:lnTo>
                <a:lnTo>
                  <a:pt x="440016" y="0"/>
                </a:lnTo>
                <a:close/>
              </a:path>
              <a:path w="440054" h="456564">
                <a:moveTo>
                  <a:pt x="440016" y="434454"/>
                </a:moveTo>
                <a:lnTo>
                  <a:pt x="378688" y="434454"/>
                </a:lnTo>
                <a:lnTo>
                  <a:pt x="378688" y="456260"/>
                </a:lnTo>
                <a:lnTo>
                  <a:pt x="440016" y="456260"/>
                </a:lnTo>
                <a:lnTo>
                  <a:pt x="440016" y="434454"/>
                </a:lnTo>
                <a:close/>
              </a:path>
              <a:path w="440054" h="456564">
                <a:moveTo>
                  <a:pt x="440016" y="59829"/>
                </a:moveTo>
                <a:lnTo>
                  <a:pt x="378688" y="59829"/>
                </a:lnTo>
                <a:lnTo>
                  <a:pt x="378688" y="375145"/>
                </a:lnTo>
                <a:lnTo>
                  <a:pt x="440016" y="375145"/>
                </a:lnTo>
                <a:lnTo>
                  <a:pt x="440016" y="59829"/>
                </a:lnTo>
                <a:close/>
              </a:path>
              <a:path w="440054" h="456564">
                <a:moveTo>
                  <a:pt x="361950" y="292506"/>
                </a:moveTo>
                <a:lnTo>
                  <a:pt x="77558" y="292506"/>
                </a:lnTo>
                <a:lnTo>
                  <a:pt x="77558" y="344728"/>
                </a:lnTo>
                <a:lnTo>
                  <a:pt x="361950" y="344728"/>
                </a:lnTo>
                <a:lnTo>
                  <a:pt x="361950" y="292506"/>
                </a:lnTo>
                <a:close/>
              </a:path>
              <a:path w="440054" h="456564">
                <a:moveTo>
                  <a:pt x="243332" y="232181"/>
                </a:moveTo>
                <a:lnTo>
                  <a:pt x="183515" y="232181"/>
                </a:lnTo>
                <a:lnTo>
                  <a:pt x="183515" y="292506"/>
                </a:lnTo>
                <a:lnTo>
                  <a:pt x="243332" y="292506"/>
                </a:lnTo>
                <a:lnTo>
                  <a:pt x="243332" y="232181"/>
                </a:lnTo>
                <a:close/>
              </a:path>
              <a:path w="440054" h="456564">
                <a:moveTo>
                  <a:pt x="320382" y="232181"/>
                </a:moveTo>
                <a:lnTo>
                  <a:pt x="265633" y="232181"/>
                </a:lnTo>
                <a:lnTo>
                  <a:pt x="272021" y="246813"/>
                </a:lnTo>
                <a:lnTo>
                  <a:pt x="277552" y="261777"/>
                </a:lnTo>
                <a:lnTo>
                  <a:pt x="282321" y="277024"/>
                </a:lnTo>
                <a:lnTo>
                  <a:pt x="286423" y="292506"/>
                </a:lnTo>
                <a:lnTo>
                  <a:pt x="338632" y="292506"/>
                </a:lnTo>
                <a:lnTo>
                  <a:pt x="336849" y="283653"/>
                </a:lnTo>
                <a:lnTo>
                  <a:pt x="333498" y="270330"/>
                </a:lnTo>
                <a:lnTo>
                  <a:pt x="328152" y="253013"/>
                </a:lnTo>
                <a:lnTo>
                  <a:pt x="320382" y="232181"/>
                </a:lnTo>
                <a:close/>
              </a:path>
              <a:path w="440054" h="456564">
                <a:moveTo>
                  <a:pt x="347256" y="185038"/>
                </a:moveTo>
                <a:lnTo>
                  <a:pt x="93776" y="185038"/>
                </a:lnTo>
                <a:lnTo>
                  <a:pt x="93776" y="232181"/>
                </a:lnTo>
                <a:lnTo>
                  <a:pt x="347256" y="232181"/>
                </a:lnTo>
                <a:lnTo>
                  <a:pt x="347256" y="185038"/>
                </a:lnTo>
                <a:close/>
              </a:path>
              <a:path w="440054" h="456564">
                <a:moveTo>
                  <a:pt x="243332" y="138404"/>
                </a:moveTo>
                <a:lnTo>
                  <a:pt x="183515" y="138404"/>
                </a:lnTo>
                <a:lnTo>
                  <a:pt x="183515" y="185038"/>
                </a:lnTo>
                <a:lnTo>
                  <a:pt x="243332" y="185038"/>
                </a:lnTo>
                <a:lnTo>
                  <a:pt x="243332" y="138404"/>
                </a:lnTo>
                <a:close/>
              </a:path>
              <a:path w="440054" h="456564">
                <a:moveTo>
                  <a:pt x="356374" y="88214"/>
                </a:moveTo>
                <a:lnTo>
                  <a:pt x="85661" y="88214"/>
                </a:lnTo>
                <a:lnTo>
                  <a:pt x="85661" y="138404"/>
                </a:lnTo>
                <a:lnTo>
                  <a:pt x="356374" y="138404"/>
                </a:lnTo>
                <a:lnTo>
                  <a:pt x="356374" y="88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34301" y="2747416"/>
            <a:ext cx="476884" cy="477520"/>
          </a:xfrm>
          <a:custGeom>
            <a:avLst/>
            <a:gdLst/>
            <a:ahLst/>
            <a:cxnLst/>
            <a:rect l="l" t="t" r="r" b="b"/>
            <a:pathLst>
              <a:path w="476884" h="477519">
                <a:moveTo>
                  <a:pt x="142455" y="13690"/>
                </a:moveTo>
                <a:lnTo>
                  <a:pt x="0" y="13690"/>
                </a:lnTo>
                <a:lnTo>
                  <a:pt x="0" y="477037"/>
                </a:lnTo>
                <a:lnTo>
                  <a:pt x="56769" y="477037"/>
                </a:lnTo>
                <a:lnTo>
                  <a:pt x="56769" y="68440"/>
                </a:lnTo>
                <a:lnTo>
                  <a:pt x="142455" y="68440"/>
                </a:lnTo>
                <a:lnTo>
                  <a:pt x="142455" y="13690"/>
                </a:lnTo>
                <a:close/>
              </a:path>
              <a:path w="476884" h="477519">
                <a:moveTo>
                  <a:pt x="334581" y="333057"/>
                </a:moveTo>
                <a:lnTo>
                  <a:pt x="273748" y="333057"/>
                </a:lnTo>
                <a:lnTo>
                  <a:pt x="273748" y="418223"/>
                </a:lnTo>
                <a:lnTo>
                  <a:pt x="218998" y="418223"/>
                </a:lnTo>
                <a:lnTo>
                  <a:pt x="231165" y="477037"/>
                </a:lnTo>
                <a:lnTo>
                  <a:pt x="288963" y="477037"/>
                </a:lnTo>
                <a:lnTo>
                  <a:pt x="303361" y="476070"/>
                </a:lnTo>
                <a:lnTo>
                  <a:pt x="318235" y="470446"/>
                </a:lnTo>
                <a:lnTo>
                  <a:pt x="329877" y="456077"/>
                </a:lnTo>
                <a:lnTo>
                  <a:pt x="334581" y="428878"/>
                </a:lnTo>
                <a:lnTo>
                  <a:pt x="334581" y="333057"/>
                </a:lnTo>
                <a:close/>
              </a:path>
              <a:path w="476884" h="477519">
                <a:moveTo>
                  <a:pt x="408597" y="341680"/>
                </a:moveTo>
                <a:lnTo>
                  <a:pt x="358406" y="368553"/>
                </a:lnTo>
                <a:lnTo>
                  <a:pt x="374314" y="399004"/>
                </a:lnTo>
                <a:lnTo>
                  <a:pt x="391741" y="425513"/>
                </a:lnTo>
                <a:lnTo>
                  <a:pt x="410877" y="448889"/>
                </a:lnTo>
                <a:lnTo>
                  <a:pt x="431914" y="469938"/>
                </a:lnTo>
                <a:lnTo>
                  <a:pt x="473989" y="426338"/>
                </a:lnTo>
                <a:lnTo>
                  <a:pt x="455002" y="408903"/>
                </a:lnTo>
                <a:lnTo>
                  <a:pt x="436540" y="387619"/>
                </a:lnTo>
                <a:lnTo>
                  <a:pt x="420454" y="364531"/>
                </a:lnTo>
                <a:lnTo>
                  <a:pt x="408597" y="341680"/>
                </a:lnTo>
                <a:close/>
              </a:path>
              <a:path w="476884" h="477519">
                <a:moveTo>
                  <a:pt x="195681" y="343712"/>
                </a:moveTo>
                <a:lnTo>
                  <a:pt x="173024" y="376714"/>
                </a:lnTo>
                <a:lnTo>
                  <a:pt x="147896" y="400926"/>
                </a:lnTo>
                <a:lnTo>
                  <a:pt x="125242" y="417061"/>
                </a:lnTo>
                <a:lnTo>
                  <a:pt x="110007" y="425830"/>
                </a:lnTo>
                <a:lnTo>
                  <a:pt x="153593" y="467398"/>
                </a:lnTo>
                <a:lnTo>
                  <a:pt x="182058" y="447112"/>
                </a:lnTo>
                <a:lnTo>
                  <a:pt x="207148" y="422976"/>
                </a:lnTo>
                <a:lnTo>
                  <a:pt x="228529" y="396464"/>
                </a:lnTo>
                <a:lnTo>
                  <a:pt x="245872" y="369049"/>
                </a:lnTo>
                <a:lnTo>
                  <a:pt x="195681" y="343712"/>
                </a:lnTo>
                <a:close/>
              </a:path>
              <a:path w="476884" h="477519">
                <a:moveTo>
                  <a:pt x="142455" y="68440"/>
                </a:moveTo>
                <a:lnTo>
                  <a:pt x="90741" y="68440"/>
                </a:lnTo>
                <a:lnTo>
                  <a:pt x="85490" y="98234"/>
                </a:lnTo>
                <a:lnTo>
                  <a:pt x="78385" y="128506"/>
                </a:lnTo>
                <a:lnTo>
                  <a:pt x="69854" y="158399"/>
                </a:lnTo>
                <a:lnTo>
                  <a:pt x="60325" y="187058"/>
                </a:lnTo>
                <a:lnTo>
                  <a:pt x="80545" y="227221"/>
                </a:lnTo>
                <a:lnTo>
                  <a:pt x="90928" y="260824"/>
                </a:lnTo>
                <a:lnTo>
                  <a:pt x="94754" y="285300"/>
                </a:lnTo>
                <a:lnTo>
                  <a:pt x="95300" y="298081"/>
                </a:lnTo>
                <a:lnTo>
                  <a:pt x="93423" y="313030"/>
                </a:lnTo>
                <a:lnTo>
                  <a:pt x="88647" y="320706"/>
                </a:lnTo>
                <a:lnTo>
                  <a:pt x="82254" y="323534"/>
                </a:lnTo>
                <a:lnTo>
                  <a:pt x="75526" y="323938"/>
                </a:lnTo>
                <a:lnTo>
                  <a:pt x="57797" y="323938"/>
                </a:lnTo>
                <a:lnTo>
                  <a:pt x="75018" y="383247"/>
                </a:lnTo>
                <a:lnTo>
                  <a:pt x="89217" y="383247"/>
                </a:lnTo>
                <a:lnTo>
                  <a:pt x="119928" y="374852"/>
                </a:lnTo>
                <a:lnTo>
                  <a:pt x="137566" y="354480"/>
                </a:lnTo>
                <a:lnTo>
                  <a:pt x="145603" y="329353"/>
                </a:lnTo>
                <a:lnTo>
                  <a:pt x="147510" y="306692"/>
                </a:lnTo>
                <a:lnTo>
                  <a:pt x="142686" y="261950"/>
                </a:lnTo>
                <a:lnTo>
                  <a:pt x="131352" y="225145"/>
                </a:lnTo>
                <a:lnTo>
                  <a:pt x="118213" y="197560"/>
                </a:lnTo>
                <a:lnTo>
                  <a:pt x="107975" y="180479"/>
                </a:lnTo>
                <a:lnTo>
                  <a:pt x="111441" y="171061"/>
                </a:lnTo>
                <a:lnTo>
                  <a:pt x="114628" y="162155"/>
                </a:lnTo>
                <a:lnTo>
                  <a:pt x="119167" y="149031"/>
                </a:lnTo>
                <a:lnTo>
                  <a:pt x="126225" y="128257"/>
                </a:lnTo>
                <a:lnTo>
                  <a:pt x="184224" y="128257"/>
                </a:lnTo>
                <a:lnTo>
                  <a:pt x="177419" y="123697"/>
                </a:lnTo>
                <a:lnTo>
                  <a:pt x="180975" y="119633"/>
                </a:lnTo>
                <a:lnTo>
                  <a:pt x="183515" y="117106"/>
                </a:lnTo>
                <a:lnTo>
                  <a:pt x="189585" y="109499"/>
                </a:lnTo>
                <a:lnTo>
                  <a:pt x="296073" y="109499"/>
                </a:lnTo>
                <a:lnTo>
                  <a:pt x="299246" y="101892"/>
                </a:lnTo>
                <a:lnTo>
                  <a:pt x="244856" y="101892"/>
                </a:lnTo>
                <a:lnTo>
                  <a:pt x="236374" y="96670"/>
                </a:lnTo>
                <a:lnTo>
                  <a:pt x="231343" y="93776"/>
                </a:lnTo>
                <a:lnTo>
                  <a:pt x="136867" y="93776"/>
                </a:lnTo>
                <a:lnTo>
                  <a:pt x="139915" y="82626"/>
                </a:lnTo>
                <a:lnTo>
                  <a:pt x="140919" y="78574"/>
                </a:lnTo>
                <a:lnTo>
                  <a:pt x="142455" y="69443"/>
                </a:lnTo>
                <a:lnTo>
                  <a:pt x="142455" y="68440"/>
                </a:lnTo>
                <a:close/>
              </a:path>
              <a:path w="476884" h="477519">
                <a:moveTo>
                  <a:pt x="456755" y="278307"/>
                </a:moveTo>
                <a:lnTo>
                  <a:pt x="161201" y="278307"/>
                </a:lnTo>
                <a:lnTo>
                  <a:pt x="161201" y="333057"/>
                </a:lnTo>
                <a:lnTo>
                  <a:pt x="456755" y="333057"/>
                </a:lnTo>
                <a:lnTo>
                  <a:pt x="456755" y="278307"/>
                </a:lnTo>
                <a:close/>
              </a:path>
              <a:path w="476884" h="477519">
                <a:moveTo>
                  <a:pt x="210819" y="148031"/>
                </a:moveTo>
                <a:lnTo>
                  <a:pt x="154101" y="148031"/>
                </a:lnTo>
                <a:lnTo>
                  <a:pt x="161638" y="153681"/>
                </a:lnTo>
                <a:lnTo>
                  <a:pt x="170267" y="160572"/>
                </a:lnTo>
                <a:lnTo>
                  <a:pt x="179560" y="168415"/>
                </a:lnTo>
                <a:lnTo>
                  <a:pt x="189090" y="176923"/>
                </a:lnTo>
                <a:lnTo>
                  <a:pt x="172044" y="190965"/>
                </a:lnTo>
                <a:lnTo>
                  <a:pt x="157279" y="201064"/>
                </a:lnTo>
                <a:lnTo>
                  <a:pt x="144606" y="208218"/>
                </a:lnTo>
                <a:lnTo>
                  <a:pt x="133832" y="213423"/>
                </a:lnTo>
                <a:lnTo>
                  <a:pt x="167792" y="258533"/>
                </a:lnTo>
                <a:lnTo>
                  <a:pt x="178107" y="251965"/>
                </a:lnTo>
                <a:lnTo>
                  <a:pt x="189849" y="243589"/>
                </a:lnTo>
                <a:lnTo>
                  <a:pt x="203871" y="232169"/>
                </a:lnTo>
                <a:lnTo>
                  <a:pt x="221030" y="216471"/>
                </a:lnTo>
                <a:lnTo>
                  <a:pt x="469861" y="216471"/>
                </a:lnTo>
                <a:lnTo>
                  <a:pt x="476529" y="207848"/>
                </a:lnTo>
                <a:lnTo>
                  <a:pt x="459994" y="196413"/>
                </a:lnTo>
                <a:lnTo>
                  <a:pt x="451737" y="190106"/>
                </a:lnTo>
                <a:lnTo>
                  <a:pt x="245872" y="190106"/>
                </a:lnTo>
                <a:lnTo>
                  <a:pt x="256173" y="177363"/>
                </a:lnTo>
                <a:lnTo>
                  <a:pt x="272418" y="154303"/>
                </a:lnTo>
                <a:lnTo>
                  <a:pt x="274556" y="150558"/>
                </a:lnTo>
                <a:lnTo>
                  <a:pt x="213918" y="150558"/>
                </a:lnTo>
                <a:lnTo>
                  <a:pt x="210819" y="148031"/>
                </a:lnTo>
                <a:close/>
              </a:path>
              <a:path w="476884" h="477519">
                <a:moveTo>
                  <a:pt x="468692" y="217982"/>
                </a:moveTo>
                <a:lnTo>
                  <a:pt x="392874" y="217982"/>
                </a:lnTo>
                <a:lnTo>
                  <a:pt x="407207" y="231921"/>
                </a:lnTo>
                <a:lnTo>
                  <a:pt x="419304" y="242441"/>
                </a:lnTo>
                <a:lnTo>
                  <a:pt x="429595" y="250492"/>
                </a:lnTo>
                <a:lnTo>
                  <a:pt x="438505" y="257022"/>
                </a:lnTo>
                <a:lnTo>
                  <a:pt x="468692" y="217982"/>
                </a:lnTo>
                <a:close/>
              </a:path>
              <a:path w="476884" h="477519">
                <a:moveTo>
                  <a:pt x="469861" y="216471"/>
                </a:moveTo>
                <a:lnTo>
                  <a:pt x="221030" y="216471"/>
                </a:lnTo>
                <a:lnTo>
                  <a:pt x="221030" y="243331"/>
                </a:lnTo>
                <a:lnTo>
                  <a:pt x="392874" y="243331"/>
                </a:lnTo>
                <a:lnTo>
                  <a:pt x="392874" y="217982"/>
                </a:lnTo>
                <a:lnTo>
                  <a:pt x="468692" y="217982"/>
                </a:lnTo>
                <a:lnTo>
                  <a:pt x="469861" y="216471"/>
                </a:lnTo>
                <a:close/>
              </a:path>
              <a:path w="476884" h="477519">
                <a:moveTo>
                  <a:pt x="363167" y="81610"/>
                </a:moveTo>
                <a:lnTo>
                  <a:pt x="307708" y="81610"/>
                </a:lnTo>
                <a:lnTo>
                  <a:pt x="317139" y="105481"/>
                </a:lnTo>
                <a:lnTo>
                  <a:pt x="329893" y="131867"/>
                </a:lnTo>
                <a:lnTo>
                  <a:pt x="346636" y="160248"/>
                </a:lnTo>
                <a:lnTo>
                  <a:pt x="368033" y="190106"/>
                </a:lnTo>
                <a:lnTo>
                  <a:pt x="451737" y="190106"/>
                </a:lnTo>
                <a:lnTo>
                  <a:pt x="444271" y="184403"/>
                </a:lnTo>
                <a:lnTo>
                  <a:pt x="428834" y="171061"/>
                </a:lnTo>
                <a:lnTo>
                  <a:pt x="413156" y="155625"/>
                </a:lnTo>
                <a:lnTo>
                  <a:pt x="425571" y="141522"/>
                </a:lnTo>
                <a:lnTo>
                  <a:pt x="439077" y="123377"/>
                </a:lnTo>
                <a:lnTo>
                  <a:pt x="442664" y="117601"/>
                </a:lnTo>
                <a:lnTo>
                  <a:pt x="382739" y="117601"/>
                </a:lnTo>
                <a:lnTo>
                  <a:pt x="376782" y="107844"/>
                </a:lnTo>
                <a:lnTo>
                  <a:pt x="370446" y="96567"/>
                </a:lnTo>
                <a:lnTo>
                  <a:pt x="363919" y="83390"/>
                </a:lnTo>
                <a:lnTo>
                  <a:pt x="363167" y="81610"/>
                </a:lnTo>
                <a:close/>
              </a:path>
              <a:path w="476884" h="477519">
                <a:moveTo>
                  <a:pt x="184224" y="128257"/>
                </a:moveTo>
                <a:lnTo>
                  <a:pt x="126225" y="128257"/>
                </a:lnTo>
                <a:lnTo>
                  <a:pt x="143459" y="155625"/>
                </a:lnTo>
                <a:lnTo>
                  <a:pt x="149542" y="151574"/>
                </a:lnTo>
                <a:lnTo>
                  <a:pt x="154101" y="148031"/>
                </a:lnTo>
                <a:lnTo>
                  <a:pt x="210819" y="148031"/>
                </a:lnTo>
                <a:lnTo>
                  <a:pt x="205365" y="143582"/>
                </a:lnTo>
                <a:lnTo>
                  <a:pt x="197192" y="137318"/>
                </a:lnTo>
                <a:lnTo>
                  <a:pt x="188258" y="130959"/>
                </a:lnTo>
                <a:lnTo>
                  <a:pt x="184224" y="128257"/>
                </a:lnTo>
                <a:close/>
              </a:path>
              <a:path w="476884" h="477519">
                <a:moveTo>
                  <a:pt x="296073" y="109499"/>
                </a:moveTo>
                <a:lnTo>
                  <a:pt x="189585" y="109499"/>
                </a:lnTo>
                <a:lnTo>
                  <a:pt x="204221" y="117912"/>
                </a:lnTo>
                <a:lnTo>
                  <a:pt x="213864" y="123566"/>
                </a:lnTo>
                <a:lnTo>
                  <a:pt x="220750" y="127889"/>
                </a:lnTo>
                <a:lnTo>
                  <a:pt x="227114" y="132308"/>
                </a:lnTo>
                <a:lnTo>
                  <a:pt x="223558" y="138391"/>
                </a:lnTo>
                <a:lnTo>
                  <a:pt x="220510" y="142443"/>
                </a:lnTo>
                <a:lnTo>
                  <a:pt x="213918" y="150558"/>
                </a:lnTo>
                <a:lnTo>
                  <a:pt x="274556" y="150558"/>
                </a:lnTo>
                <a:lnTo>
                  <a:pt x="290849" y="122021"/>
                </a:lnTo>
                <a:lnTo>
                  <a:pt x="296073" y="109499"/>
                </a:lnTo>
                <a:close/>
              </a:path>
              <a:path w="476884" h="477519">
                <a:moveTo>
                  <a:pt x="463854" y="67932"/>
                </a:moveTo>
                <a:lnTo>
                  <a:pt x="413664" y="67932"/>
                </a:lnTo>
                <a:lnTo>
                  <a:pt x="409832" y="76975"/>
                </a:lnTo>
                <a:lnTo>
                  <a:pt x="404288" y="87823"/>
                </a:lnTo>
                <a:lnTo>
                  <a:pt x="395701" y="101143"/>
                </a:lnTo>
                <a:lnTo>
                  <a:pt x="382739" y="117601"/>
                </a:lnTo>
                <a:lnTo>
                  <a:pt x="442664" y="117601"/>
                </a:lnTo>
                <a:lnTo>
                  <a:pt x="452297" y="102094"/>
                </a:lnTo>
                <a:lnTo>
                  <a:pt x="463854" y="78574"/>
                </a:lnTo>
                <a:lnTo>
                  <a:pt x="463854" y="67932"/>
                </a:lnTo>
                <a:close/>
              </a:path>
              <a:path w="476884" h="477519">
                <a:moveTo>
                  <a:pt x="357390" y="67932"/>
                </a:moveTo>
                <a:lnTo>
                  <a:pt x="259041" y="67932"/>
                </a:lnTo>
                <a:lnTo>
                  <a:pt x="256543" y="74804"/>
                </a:lnTo>
                <a:lnTo>
                  <a:pt x="253472" y="82630"/>
                </a:lnTo>
                <a:lnTo>
                  <a:pt x="249640" y="91597"/>
                </a:lnTo>
                <a:lnTo>
                  <a:pt x="244856" y="101892"/>
                </a:lnTo>
                <a:lnTo>
                  <a:pt x="299246" y="101892"/>
                </a:lnTo>
                <a:lnTo>
                  <a:pt x="307708" y="81610"/>
                </a:lnTo>
                <a:lnTo>
                  <a:pt x="363167" y="81610"/>
                </a:lnTo>
                <a:lnTo>
                  <a:pt x="357390" y="67932"/>
                </a:lnTo>
                <a:close/>
              </a:path>
              <a:path w="476884" h="477519">
                <a:moveTo>
                  <a:pt x="194157" y="0"/>
                </a:moveTo>
                <a:lnTo>
                  <a:pt x="185350" y="24918"/>
                </a:lnTo>
                <a:lnTo>
                  <a:pt x="172737" y="48031"/>
                </a:lnTo>
                <a:lnTo>
                  <a:pt x="156511" y="70573"/>
                </a:lnTo>
                <a:lnTo>
                  <a:pt x="136867" y="93776"/>
                </a:lnTo>
                <a:lnTo>
                  <a:pt x="231343" y="93776"/>
                </a:lnTo>
                <a:lnTo>
                  <a:pt x="228374" y="92068"/>
                </a:lnTo>
                <a:lnTo>
                  <a:pt x="219617" y="87561"/>
                </a:lnTo>
                <a:lnTo>
                  <a:pt x="208864" y="82626"/>
                </a:lnTo>
                <a:lnTo>
                  <a:pt x="211899" y="78066"/>
                </a:lnTo>
                <a:lnTo>
                  <a:pt x="213423" y="76034"/>
                </a:lnTo>
                <a:lnTo>
                  <a:pt x="217982" y="67932"/>
                </a:lnTo>
                <a:lnTo>
                  <a:pt x="463854" y="67932"/>
                </a:lnTo>
                <a:lnTo>
                  <a:pt x="463854" y="24333"/>
                </a:lnTo>
                <a:lnTo>
                  <a:pt x="240792" y="24333"/>
                </a:lnTo>
                <a:lnTo>
                  <a:pt x="244348" y="15709"/>
                </a:lnTo>
                <a:lnTo>
                  <a:pt x="245364" y="11658"/>
                </a:lnTo>
                <a:lnTo>
                  <a:pt x="247891" y="5067"/>
                </a:lnTo>
                <a:lnTo>
                  <a:pt x="194157" y="0"/>
                </a:lnTo>
                <a:close/>
              </a:path>
              <a:path w="476884" h="477519">
                <a:moveTo>
                  <a:pt x="340156" y="5067"/>
                </a:moveTo>
                <a:lnTo>
                  <a:pt x="291998" y="12166"/>
                </a:lnTo>
                <a:lnTo>
                  <a:pt x="293014" y="20777"/>
                </a:lnTo>
                <a:lnTo>
                  <a:pt x="293522" y="24333"/>
                </a:lnTo>
                <a:lnTo>
                  <a:pt x="463854" y="24333"/>
                </a:lnTo>
                <a:lnTo>
                  <a:pt x="463854" y="22809"/>
                </a:lnTo>
                <a:lnTo>
                  <a:pt x="343700" y="22809"/>
                </a:lnTo>
                <a:lnTo>
                  <a:pt x="342188" y="15709"/>
                </a:lnTo>
                <a:lnTo>
                  <a:pt x="341172" y="12166"/>
                </a:lnTo>
                <a:lnTo>
                  <a:pt x="340156" y="5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46848" y="2744889"/>
            <a:ext cx="450850" cy="480059"/>
          </a:xfrm>
          <a:custGeom>
            <a:avLst/>
            <a:gdLst/>
            <a:ahLst/>
            <a:cxnLst/>
            <a:rect l="l" t="t" r="r" b="b"/>
            <a:pathLst>
              <a:path w="450850" h="480060">
                <a:moveTo>
                  <a:pt x="450546" y="128752"/>
                </a:moveTo>
                <a:lnTo>
                  <a:pt x="387299" y="128752"/>
                </a:lnTo>
                <a:lnTo>
                  <a:pt x="387012" y="173810"/>
                </a:lnTo>
                <a:lnTo>
                  <a:pt x="385971" y="234806"/>
                </a:lnTo>
                <a:lnTo>
                  <a:pt x="383908" y="299940"/>
                </a:lnTo>
                <a:lnTo>
                  <a:pt x="380554" y="357409"/>
                </a:lnTo>
                <a:lnTo>
                  <a:pt x="375640" y="395414"/>
                </a:lnTo>
                <a:lnTo>
                  <a:pt x="340156" y="415175"/>
                </a:lnTo>
                <a:lnTo>
                  <a:pt x="264121" y="415175"/>
                </a:lnTo>
                <a:lnTo>
                  <a:pt x="276288" y="479564"/>
                </a:lnTo>
                <a:lnTo>
                  <a:pt x="358914" y="479564"/>
                </a:lnTo>
                <a:lnTo>
                  <a:pt x="386588" y="477925"/>
                </a:lnTo>
                <a:lnTo>
                  <a:pt x="426353" y="450691"/>
                </a:lnTo>
                <a:lnTo>
                  <a:pt x="442370" y="377510"/>
                </a:lnTo>
                <a:lnTo>
                  <a:pt x="445868" y="329653"/>
                </a:lnTo>
                <a:lnTo>
                  <a:pt x="448212" y="275649"/>
                </a:lnTo>
                <a:lnTo>
                  <a:pt x="449634" y="219037"/>
                </a:lnTo>
                <a:lnTo>
                  <a:pt x="450347" y="164632"/>
                </a:lnTo>
                <a:lnTo>
                  <a:pt x="450546" y="128752"/>
                </a:lnTo>
                <a:close/>
              </a:path>
              <a:path w="450850" h="480060">
                <a:moveTo>
                  <a:pt x="178447" y="71462"/>
                </a:moveTo>
                <a:lnTo>
                  <a:pt x="0" y="71462"/>
                </a:lnTo>
                <a:lnTo>
                  <a:pt x="0" y="449656"/>
                </a:lnTo>
                <a:lnTo>
                  <a:pt x="59817" y="449656"/>
                </a:lnTo>
                <a:lnTo>
                  <a:pt x="59817" y="420750"/>
                </a:lnTo>
                <a:lnTo>
                  <a:pt x="178447" y="420750"/>
                </a:lnTo>
                <a:lnTo>
                  <a:pt x="178447" y="361949"/>
                </a:lnTo>
                <a:lnTo>
                  <a:pt x="57277" y="361949"/>
                </a:lnTo>
                <a:lnTo>
                  <a:pt x="57277" y="268668"/>
                </a:lnTo>
                <a:lnTo>
                  <a:pt x="178447" y="268668"/>
                </a:lnTo>
                <a:lnTo>
                  <a:pt x="178447" y="213410"/>
                </a:lnTo>
                <a:lnTo>
                  <a:pt x="57277" y="213410"/>
                </a:lnTo>
                <a:lnTo>
                  <a:pt x="57277" y="129260"/>
                </a:lnTo>
                <a:lnTo>
                  <a:pt x="178447" y="129260"/>
                </a:lnTo>
                <a:lnTo>
                  <a:pt x="178447" y="71462"/>
                </a:lnTo>
                <a:close/>
              </a:path>
              <a:path w="450850" h="480060">
                <a:moveTo>
                  <a:pt x="178447" y="268668"/>
                </a:moveTo>
                <a:lnTo>
                  <a:pt x="118110" y="268668"/>
                </a:lnTo>
                <a:lnTo>
                  <a:pt x="118110" y="361949"/>
                </a:lnTo>
                <a:lnTo>
                  <a:pt x="178447" y="361949"/>
                </a:lnTo>
                <a:lnTo>
                  <a:pt x="178447" y="268668"/>
                </a:lnTo>
                <a:close/>
              </a:path>
              <a:path w="450850" h="480060">
                <a:moveTo>
                  <a:pt x="280847" y="187058"/>
                </a:moveTo>
                <a:lnTo>
                  <a:pt x="228130" y="215442"/>
                </a:lnTo>
                <a:lnTo>
                  <a:pt x="248359" y="250797"/>
                </a:lnTo>
                <a:lnTo>
                  <a:pt x="264499" y="282681"/>
                </a:lnTo>
                <a:lnTo>
                  <a:pt x="278168" y="315039"/>
                </a:lnTo>
                <a:lnTo>
                  <a:pt x="290982" y="351815"/>
                </a:lnTo>
                <a:lnTo>
                  <a:pt x="350799" y="320890"/>
                </a:lnTo>
                <a:lnTo>
                  <a:pt x="334738" y="281584"/>
                </a:lnTo>
                <a:lnTo>
                  <a:pt x="319247" y="248650"/>
                </a:lnTo>
                <a:lnTo>
                  <a:pt x="302045" y="218378"/>
                </a:lnTo>
                <a:lnTo>
                  <a:pt x="280847" y="187058"/>
                </a:lnTo>
                <a:close/>
              </a:path>
              <a:path w="450850" h="480060">
                <a:moveTo>
                  <a:pt x="221502" y="207340"/>
                </a:moveTo>
                <a:lnTo>
                  <a:pt x="178447" y="207340"/>
                </a:lnTo>
                <a:lnTo>
                  <a:pt x="202780" y="230149"/>
                </a:lnTo>
                <a:lnTo>
                  <a:pt x="216077" y="214522"/>
                </a:lnTo>
                <a:lnTo>
                  <a:pt x="221502" y="207340"/>
                </a:lnTo>
                <a:close/>
              </a:path>
              <a:path w="450850" h="480060">
                <a:moveTo>
                  <a:pt x="178447" y="129260"/>
                </a:moveTo>
                <a:lnTo>
                  <a:pt x="118110" y="129260"/>
                </a:lnTo>
                <a:lnTo>
                  <a:pt x="118110" y="213410"/>
                </a:lnTo>
                <a:lnTo>
                  <a:pt x="178447" y="213410"/>
                </a:lnTo>
                <a:lnTo>
                  <a:pt x="178447" y="207340"/>
                </a:lnTo>
                <a:lnTo>
                  <a:pt x="221502" y="207340"/>
                </a:lnTo>
                <a:lnTo>
                  <a:pt x="232370" y="192952"/>
                </a:lnTo>
                <a:lnTo>
                  <a:pt x="250470" y="164632"/>
                </a:lnTo>
                <a:lnTo>
                  <a:pt x="255434" y="155117"/>
                </a:lnTo>
                <a:lnTo>
                  <a:pt x="178447" y="155117"/>
                </a:lnTo>
                <a:lnTo>
                  <a:pt x="178447" y="129260"/>
                </a:lnTo>
                <a:close/>
              </a:path>
              <a:path w="450850" h="480060">
                <a:moveTo>
                  <a:pt x="244348" y="0"/>
                </a:moveTo>
                <a:lnTo>
                  <a:pt x="234193" y="44837"/>
                </a:lnTo>
                <a:lnTo>
                  <a:pt x="220903" y="83450"/>
                </a:lnTo>
                <a:lnTo>
                  <a:pt x="202860" y="119116"/>
                </a:lnTo>
                <a:lnTo>
                  <a:pt x="178447" y="155117"/>
                </a:lnTo>
                <a:lnTo>
                  <a:pt x="255434" y="155117"/>
                </a:lnTo>
                <a:lnTo>
                  <a:pt x="269189" y="128752"/>
                </a:lnTo>
                <a:lnTo>
                  <a:pt x="450546" y="128752"/>
                </a:lnTo>
                <a:lnTo>
                  <a:pt x="450672" y="68935"/>
                </a:lnTo>
                <a:lnTo>
                  <a:pt x="292506" y="68935"/>
                </a:lnTo>
                <a:lnTo>
                  <a:pt x="298093" y="49799"/>
                </a:lnTo>
                <a:lnTo>
                  <a:pt x="302204" y="33702"/>
                </a:lnTo>
                <a:lnTo>
                  <a:pt x="305270" y="19886"/>
                </a:lnTo>
                <a:lnTo>
                  <a:pt x="307721" y="7594"/>
                </a:lnTo>
                <a:lnTo>
                  <a:pt x="244348" y="0"/>
                </a:lnTo>
                <a:close/>
              </a:path>
              <a:path w="450850" h="480060">
                <a:moveTo>
                  <a:pt x="65900" y="2019"/>
                </a:moveTo>
                <a:lnTo>
                  <a:pt x="63229" y="20070"/>
                </a:lnTo>
                <a:lnTo>
                  <a:pt x="59753" y="37312"/>
                </a:lnTo>
                <a:lnTo>
                  <a:pt x="55351" y="54494"/>
                </a:lnTo>
                <a:lnTo>
                  <a:pt x="50177" y="71462"/>
                </a:lnTo>
                <a:lnTo>
                  <a:pt x="110515" y="71462"/>
                </a:lnTo>
                <a:lnTo>
                  <a:pt x="116569" y="54268"/>
                </a:lnTo>
                <a:lnTo>
                  <a:pt x="121154" y="39470"/>
                </a:lnTo>
                <a:lnTo>
                  <a:pt x="125052" y="24348"/>
                </a:lnTo>
                <a:lnTo>
                  <a:pt x="128765" y="7086"/>
                </a:lnTo>
                <a:lnTo>
                  <a:pt x="65900" y="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50263" y="2760586"/>
            <a:ext cx="460375" cy="445134"/>
          </a:xfrm>
          <a:custGeom>
            <a:avLst/>
            <a:gdLst/>
            <a:ahLst/>
            <a:cxnLst/>
            <a:rect l="l" t="t" r="r" b="b"/>
            <a:pathLst>
              <a:path w="460375" h="445135">
                <a:moveTo>
                  <a:pt x="254990" y="248411"/>
                </a:moveTo>
                <a:lnTo>
                  <a:pt x="195310" y="257250"/>
                </a:lnTo>
                <a:lnTo>
                  <a:pt x="155447" y="280346"/>
                </a:lnTo>
                <a:lnTo>
                  <a:pt x="133168" y="312566"/>
                </a:lnTo>
                <a:lnTo>
                  <a:pt x="126237" y="348780"/>
                </a:lnTo>
                <a:lnTo>
                  <a:pt x="132194" y="382008"/>
                </a:lnTo>
                <a:lnTo>
                  <a:pt x="152217" y="413097"/>
                </a:lnTo>
                <a:lnTo>
                  <a:pt x="189540" y="436107"/>
                </a:lnTo>
                <a:lnTo>
                  <a:pt x="247395" y="445096"/>
                </a:lnTo>
                <a:lnTo>
                  <a:pt x="302651" y="435299"/>
                </a:lnTo>
                <a:lnTo>
                  <a:pt x="336237" y="411576"/>
                </a:lnTo>
                <a:lnTo>
                  <a:pt x="351277" y="385279"/>
                </a:lnTo>
                <a:lnTo>
                  <a:pt x="241312" y="385279"/>
                </a:lnTo>
                <a:lnTo>
                  <a:pt x="223929" y="383552"/>
                </a:lnTo>
                <a:lnTo>
                  <a:pt x="206452" y="377547"/>
                </a:lnTo>
                <a:lnTo>
                  <a:pt x="192969" y="366029"/>
                </a:lnTo>
                <a:lnTo>
                  <a:pt x="187566" y="347764"/>
                </a:lnTo>
                <a:lnTo>
                  <a:pt x="193413" y="327262"/>
                </a:lnTo>
                <a:lnTo>
                  <a:pt x="208481" y="313796"/>
                </a:lnTo>
                <a:lnTo>
                  <a:pt x="229062" y="306414"/>
                </a:lnTo>
                <a:lnTo>
                  <a:pt x="251447" y="304165"/>
                </a:lnTo>
                <a:lnTo>
                  <a:pt x="415030" y="304165"/>
                </a:lnTo>
                <a:lnTo>
                  <a:pt x="398524" y="293395"/>
                </a:lnTo>
                <a:lnTo>
                  <a:pt x="372691" y="278902"/>
                </a:lnTo>
                <a:lnTo>
                  <a:pt x="358406" y="271729"/>
                </a:lnTo>
                <a:lnTo>
                  <a:pt x="357752" y="250939"/>
                </a:lnTo>
                <a:lnTo>
                  <a:pt x="291490" y="250939"/>
                </a:lnTo>
                <a:lnTo>
                  <a:pt x="284008" y="250115"/>
                </a:lnTo>
                <a:lnTo>
                  <a:pt x="275716" y="249294"/>
                </a:lnTo>
                <a:lnTo>
                  <a:pt x="266187" y="248664"/>
                </a:lnTo>
                <a:lnTo>
                  <a:pt x="254990" y="248411"/>
                </a:lnTo>
                <a:close/>
              </a:path>
              <a:path w="460375" h="445135">
                <a:moveTo>
                  <a:pt x="455157" y="347256"/>
                </a:moveTo>
                <a:lnTo>
                  <a:pt x="357403" y="347256"/>
                </a:lnTo>
                <a:lnTo>
                  <a:pt x="376727" y="361675"/>
                </a:lnTo>
                <a:lnTo>
                  <a:pt x="392630" y="374762"/>
                </a:lnTo>
                <a:lnTo>
                  <a:pt x="407013" y="388037"/>
                </a:lnTo>
                <a:lnTo>
                  <a:pt x="421779" y="403021"/>
                </a:lnTo>
                <a:lnTo>
                  <a:pt x="455157" y="347256"/>
                </a:lnTo>
                <a:close/>
              </a:path>
              <a:path w="460375" h="445135">
                <a:moveTo>
                  <a:pt x="148031" y="124701"/>
                </a:moveTo>
                <a:lnTo>
                  <a:pt x="79082" y="124701"/>
                </a:lnTo>
                <a:lnTo>
                  <a:pt x="68232" y="174779"/>
                </a:lnTo>
                <a:lnTo>
                  <a:pt x="55409" y="224417"/>
                </a:lnTo>
                <a:lnTo>
                  <a:pt x="40104" y="273299"/>
                </a:lnTo>
                <a:lnTo>
                  <a:pt x="21805" y="321111"/>
                </a:lnTo>
                <a:lnTo>
                  <a:pt x="0" y="367538"/>
                </a:lnTo>
                <a:lnTo>
                  <a:pt x="68440" y="390855"/>
                </a:lnTo>
                <a:lnTo>
                  <a:pt x="78713" y="364246"/>
                </a:lnTo>
                <a:lnTo>
                  <a:pt x="93318" y="322649"/>
                </a:lnTo>
                <a:lnTo>
                  <a:pt x="110745" y="267741"/>
                </a:lnTo>
                <a:lnTo>
                  <a:pt x="129485" y="201199"/>
                </a:lnTo>
                <a:lnTo>
                  <a:pt x="148031" y="124701"/>
                </a:lnTo>
                <a:close/>
              </a:path>
              <a:path w="460375" h="445135">
                <a:moveTo>
                  <a:pt x="415030" y="304165"/>
                </a:moveTo>
                <a:lnTo>
                  <a:pt x="251447" y="304165"/>
                </a:lnTo>
                <a:lnTo>
                  <a:pt x="264509" y="304863"/>
                </a:lnTo>
                <a:lnTo>
                  <a:pt x="275337" y="306703"/>
                </a:lnTo>
                <a:lnTo>
                  <a:pt x="284738" y="309303"/>
                </a:lnTo>
                <a:lnTo>
                  <a:pt x="293522" y="312280"/>
                </a:lnTo>
                <a:lnTo>
                  <a:pt x="293522" y="340664"/>
                </a:lnTo>
                <a:lnTo>
                  <a:pt x="288999" y="362819"/>
                </a:lnTo>
                <a:lnTo>
                  <a:pt x="277109" y="376469"/>
                </a:lnTo>
                <a:lnTo>
                  <a:pt x="260373" y="383370"/>
                </a:lnTo>
                <a:lnTo>
                  <a:pt x="241312" y="385279"/>
                </a:lnTo>
                <a:lnTo>
                  <a:pt x="351277" y="385279"/>
                </a:lnTo>
                <a:lnTo>
                  <a:pt x="352903" y="382437"/>
                </a:lnTo>
                <a:lnTo>
                  <a:pt x="357403" y="356387"/>
                </a:lnTo>
                <a:lnTo>
                  <a:pt x="357403" y="347256"/>
                </a:lnTo>
                <a:lnTo>
                  <a:pt x="455157" y="347256"/>
                </a:lnTo>
                <a:lnTo>
                  <a:pt x="460311" y="338645"/>
                </a:lnTo>
                <a:lnTo>
                  <a:pt x="429774" y="313784"/>
                </a:lnTo>
                <a:lnTo>
                  <a:pt x="415030" y="304165"/>
                </a:lnTo>
                <a:close/>
              </a:path>
              <a:path w="460375" h="445135">
                <a:moveTo>
                  <a:pt x="448144" y="53746"/>
                </a:moveTo>
                <a:lnTo>
                  <a:pt x="387446" y="55389"/>
                </a:lnTo>
                <a:lnTo>
                  <a:pt x="345043" y="58177"/>
                </a:lnTo>
                <a:lnTo>
                  <a:pt x="313760" y="62295"/>
                </a:lnTo>
                <a:lnTo>
                  <a:pt x="286423" y="67932"/>
                </a:lnTo>
                <a:lnTo>
                  <a:pt x="291490" y="250939"/>
                </a:lnTo>
                <a:lnTo>
                  <a:pt x="357752" y="250939"/>
                </a:lnTo>
                <a:lnTo>
                  <a:pt x="353847" y="126745"/>
                </a:lnTo>
                <a:lnTo>
                  <a:pt x="363225" y="125327"/>
                </a:lnTo>
                <a:lnTo>
                  <a:pt x="374124" y="124201"/>
                </a:lnTo>
                <a:lnTo>
                  <a:pt x="388064" y="123458"/>
                </a:lnTo>
                <a:lnTo>
                  <a:pt x="406565" y="123189"/>
                </a:lnTo>
                <a:lnTo>
                  <a:pt x="448638" y="123189"/>
                </a:lnTo>
                <a:lnTo>
                  <a:pt x="448144" y="53746"/>
                </a:lnTo>
                <a:close/>
              </a:path>
              <a:path w="460375" h="445135">
                <a:moveTo>
                  <a:pt x="448638" y="123189"/>
                </a:moveTo>
                <a:lnTo>
                  <a:pt x="406565" y="123189"/>
                </a:lnTo>
                <a:lnTo>
                  <a:pt x="418206" y="123293"/>
                </a:lnTo>
                <a:lnTo>
                  <a:pt x="428561" y="123634"/>
                </a:lnTo>
                <a:lnTo>
                  <a:pt x="438440" y="124261"/>
                </a:lnTo>
                <a:lnTo>
                  <a:pt x="448652" y="125222"/>
                </a:lnTo>
                <a:lnTo>
                  <a:pt x="448638" y="123189"/>
                </a:lnTo>
                <a:close/>
              </a:path>
              <a:path w="460375" h="445135">
                <a:moveTo>
                  <a:pt x="258038" y="61340"/>
                </a:moveTo>
                <a:lnTo>
                  <a:pt x="5067" y="61340"/>
                </a:lnTo>
                <a:lnTo>
                  <a:pt x="5067" y="124701"/>
                </a:lnTo>
                <a:lnTo>
                  <a:pt x="258038" y="124701"/>
                </a:lnTo>
                <a:lnTo>
                  <a:pt x="258038" y="61340"/>
                </a:lnTo>
                <a:close/>
              </a:path>
              <a:path w="460375" h="445135">
                <a:moveTo>
                  <a:pt x="99364" y="0"/>
                </a:moveTo>
                <a:lnTo>
                  <a:pt x="95243" y="31237"/>
                </a:lnTo>
                <a:lnTo>
                  <a:pt x="93156" y="46121"/>
                </a:lnTo>
                <a:lnTo>
                  <a:pt x="90741" y="61340"/>
                </a:lnTo>
                <a:lnTo>
                  <a:pt x="161213" y="61340"/>
                </a:lnTo>
                <a:lnTo>
                  <a:pt x="163635" y="48334"/>
                </a:lnTo>
                <a:lnTo>
                  <a:pt x="165773" y="35232"/>
                </a:lnTo>
                <a:lnTo>
                  <a:pt x="167911" y="20993"/>
                </a:lnTo>
                <a:lnTo>
                  <a:pt x="170332" y="4571"/>
                </a:lnTo>
                <a:lnTo>
                  <a:pt x="99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36457" y="2743860"/>
            <a:ext cx="496570" cy="483234"/>
          </a:xfrm>
          <a:custGeom>
            <a:avLst/>
            <a:gdLst/>
            <a:ahLst/>
            <a:cxnLst/>
            <a:rect l="l" t="t" r="r" b="b"/>
            <a:pathLst>
              <a:path w="496570" h="483235">
                <a:moveTo>
                  <a:pt x="279323" y="410121"/>
                </a:moveTo>
                <a:lnTo>
                  <a:pt x="215963" y="410121"/>
                </a:lnTo>
                <a:lnTo>
                  <a:pt x="215963" y="482612"/>
                </a:lnTo>
                <a:lnTo>
                  <a:pt x="279323" y="482612"/>
                </a:lnTo>
                <a:lnTo>
                  <a:pt x="279323" y="410121"/>
                </a:lnTo>
                <a:close/>
              </a:path>
              <a:path w="496570" h="483235">
                <a:moveTo>
                  <a:pt x="451688" y="354863"/>
                </a:moveTo>
                <a:lnTo>
                  <a:pt x="44107" y="354863"/>
                </a:lnTo>
                <a:lnTo>
                  <a:pt x="44107" y="410121"/>
                </a:lnTo>
                <a:lnTo>
                  <a:pt x="451688" y="410121"/>
                </a:lnTo>
                <a:lnTo>
                  <a:pt x="451688" y="354863"/>
                </a:lnTo>
                <a:close/>
              </a:path>
              <a:path w="496570" h="483235">
                <a:moveTo>
                  <a:pt x="279323" y="322922"/>
                </a:moveTo>
                <a:lnTo>
                  <a:pt x="215963" y="322922"/>
                </a:lnTo>
                <a:lnTo>
                  <a:pt x="215963" y="354863"/>
                </a:lnTo>
                <a:lnTo>
                  <a:pt x="279323" y="354863"/>
                </a:lnTo>
                <a:lnTo>
                  <a:pt x="279323" y="322922"/>
                </a:lnTo>
                <a:close/>
              </a:path>
              <a:path w="496570" h="483235">
                <a:moveTo>
                  <a:pt x="496290" y="278307"/>
                </a:moveTo>
                <a:lnTo>
                  <a:pt x="380212" y="278307"/>
                </a:lnTo>
                <a:lnTo>
                  <a:pt x="406923" y="300751"/>
                </a:lnTo>
                <a:lnTo>
                  <a:pt x="429260" y="317157"/>
                </a:lnTo>
                <a:lnTo>
                  <a:pt x="447224" y="328714"/>
                </a:lnTo>
                <a:lnTo>
                  <a:pt x="460819" y="336613"/>
                </a:lnTo>
                <a:lnTo>
                  <a:pt x="496290" y="278307"/>
                </a:lnTo>
                <a:close/>
              </a:path>
              <a:path w="496570" h="483235">
                <a:moveTo>
                  <a:pt x="168300" y="227114"/>
                </a:moveTo>
                <a:lnTo>
                  <a:pt x="83642" y="227114"/>
                </a:lnTo>
                <a:lnTo>
                  <a:pt x="58241" y="247796"/>
                </a:lnTo>
                <a:lnTo>
                  <a:pt x="35167" y="263296"/>
                </a:lnTo>
                <a:lnTo>
                  <a:pt x="15421" y="274520"/>
                </a:lnTo>
                <a:lnTo>
                  <a:pt x="0" y="282371"/>
                </a:lnTo>
                <a:lnTo>
                  <a:pt x="38531" y="334581"/>
                </a:lnTo>
                <a:lnTo>
                  <a:pt x="53421" y="326266"/>
                </a:lnTo>
                <a:lnTo>
                  <a:pt x="71351" y="315193"/>
                </a:lnTo>
                <a:lnTo>
                  <a:pt x="92134" y="300507"/>
                </a:lnTo>
                <a:lnTo>
                  <a:pt x="115582" y="281355"/>
                </a:lnTo>
                <a:lnTo>
                  <a:pt x="380212" y="281355"/>
                </a:lnTo>
                <a:lnTo>
                  <a:pt x="380212" y="278307"/>
                </a:lnTo>
                <a:lnTo>
                  <a:pt x="496290" y="278307"/>
                </a:lnTo>
                <a:lnTo>
                  <a:pt x="482155" y="271208"/>
                </a:lnTo>
                <a:lnTo>
                  <a:pt x="126733" y="271208"/>
                </a:lnTo>
                <a:lnTo>
                  <a:pt x="132944" y="265322"/>
                </a:lnTo>
                <a:lnTo>
                  <a:pt x="141816" y="256390"/>
                </a:lnTo>
                <a:lnTo>
                  <a:pt x="153538" y="243844"/>
                </a:lnTo>
                <a:lnTo>
                  <a:pt x="168300" y="227114"/>
                </a:lnTo>
                <a:close/>
              </a:path>
              <a:path w="496570" h="483235">
                <a:moveTo>
                  <a:pt x="380212" y="281355"/>
                </a:moveTo>
                <a:lnTo>
                  <a:pt x="115582" y="281355"/>
                </a:lnTo>
                <a:lnTo>
                  <a:pt x="115582" y="322922"/>
                </a:lnTo>
                <a:lnTo>
                  <a:pt x="380212" y="322922"/>
                </a:lnTo>
                <a:lnTo>
                  <a:pt x="380212" y="281355"/>
                </a:lnTo>
                <a:close/>
              </a:path>
              <a:path w="496570" h="483235">
                <a:moveTo>
                  <a:pt x="279323" y="237756"/>
                </a:moveTo>
                <a:lnTo>
                  <a:pt x="215963" y="237756"/>
                </a:lnTo>
                <a:lnTo>
                  <a:pt x="215963" y="271208"/>
                </a:lnTo>
                <a:lnTo>
                  <a:pt x="279323" y="271208"/>
                </a:lnTo>
                <a:lnTo>
                  <a:pt x="279323" y="237756"/>
                </a:lnTo>
                <a:close/>
              </a:path>
              <a:path w="496570" h="483235">
                <a:moveTo>
                  <a:pt x="416712" y="227114"/>
                </a:moveTo>
                <a:lnTo>
                  <a:pt x="330530" y="227114"/>
                </a:lnTo>
                <a:lnTo>
                  <a:pt x="340594" y="238493"/>
                </a:lnTo>
                <a:lnTo>
                  <a:pt x="350234" y="248970"/>
                </a:lnTo>
                <a:lnTo>
                  <a:pt x="360541" y="259543"/>
                </a:lnTo>
                <a:lnTo>
                  <a:pt x="372605" y="271208"/>
                </a:lnTo>
                <a:lnTo>
                  <a:pt x="482155" y="271208"/>
                </a:lnTo>
                <a:lnTo>
                  <a:pt x="480652" y="270453"/>
                </a:lnTo>
                <a:lnTo>
                  <a:pt x="462016" y="259935"/>
                </a:lnTo>
                <a:lnTo>
                  <a:pt x="440622" y="245805"/>
                </a:lnTo>
                <a:lnTo>
                  <a:pt x="416712" y="227114"/>
                </a:lnTo>
                <a:close/>
              </a:path>
              <a:path w="496570" h="483235">
                <a:moveTo>
                  <a:pt x="488188" y="178447"/>
                </a:moveTo>
                <a:lnTo>
                  <a:pt x="7607" y="178447"/>
                </a:lnTo>
                <a:lnTo>
                  <a:pt x="7607" y="227114"/>
                </a:lnTo>
                <a:lnTo>
                  <a:pt x="488188" y="227114"/>
                </a:lnTo>
                <a:lnTo>
                  <a:pt x="488188" y="178447"/>
                </a:lnTo>
                <a:close/>
              </a:path>
              <a:path w="496570" h="483235">
                <a:moveTo>
                  <a:pt x="218998" y="152590"/>
                </a:moveTo>
                <a:lnTo>
                  <a:pt x="148031" y="152590"/>
                </a:lnTo>
                <a:lnTo>
                  <a:pt x="145453" y="156700"/>
                </a:lnTo>
                <a:lnTo>
                  <a:pt x="141881" y="161904"/>
                </a:lnTo>
                <a:lnTo>
                  <a:pt x="136694" y="168915"/>
                </a:lnTo>
                <a:lnTo>
                  <a:pt x="129273" y="178447"/>
                </a:lnTo>
                <a:lnTo>
                  <a:pt x="203796" y="178447"/>
                </a:lnTo>
                <a:lnTo>
                  <a:pt x="206740" y="173623"/>
                </a:lnTo>
                <a:lnTo>
                  <a:pt x="209873" y="168371"/>
                </a:lnTo>
                <a:lnTo>
                  <a:pt x="213810" y="161622"/>
                </a:lnTo>
                <a:lnTo>
                  <a:pt x="218998" y="152590"/>
                </a:lnTo>
                <a:close/>
              </a:path>
              <a:path w="496570" h="483235">
                <a:moveTo>
                  <a:pt x="346748" y="152590"/>
                </a:moveTo>
                <a:lnTo>
                  <a:pt x="278815" y="152590"/>
                </a:lnTo>
                <a:lnTo>
                  <a:pt x="281409" y="157486"/>
                </a:lnTo>
                <a:lnTo>
                  <a:pt x="284713" y="163237"/>
                </a:lnTo>
                <a:lnTo>
                  <a:pt x="288872" y="170130"/>
                </a:lnTo>
                <a:lnTo>
                  <a:pt x="294030" y="178447"/>
                </a:lnTo>
                <a:lnTo>
                  <a:pt x="367538" y="178447"/>
                </a:lnTo>
                <a:lnTo>
                  <a:pt x="363571" y="173980"/>
                </a:lnTo>
                <a:lnTo>
                  <a:pt x="359038" y="168562"/>
                </a:lnTo>
                <a:lnTo>
                  <a:pt x="353557" y="161622"/>
                </a:lnTo>
                <a:lnTo>
                  <a:pt x="346748" y="152590"/>
                </a:lnTo>
                <a:close/>
              </a:path>
              <a:path w="496570" h="483235">
                <a:moveTo>
                  <a:pt x="456755" y="108483"/>
                </a:moveTo>
                <a:lnTo>
                  <a:pt x="39039" y="108483"/>
                </a:lnTo>
                <a:lnTo>
                  <a:pt x="39039" y="152590"/>
                </a:lnTo>
                <a:lnTo>
                  <a:pt x="456755" y="152590"/>
                </a:lnTo>
                <a:lnTo>
                  <a:pt x="456755" y="108483"/>
                </a:lnTo>
                <a:close/>
              </a:path>
              <a:path w="496570" h="483235">
                <a:moveTo>
                  <a:pt x="250431" y="84658"/>
                </a:moveTo>
                <a:lnTo>
                  <a:pt x="183007" y="84658"/>
                </a:lnTo>
                <a:lnTo>
                  <a:pt x="181421" y="88664"/>
                </a:lnTo>
                <a:lnTo>
                  <a:pt x="179458" y="93527"/>
                </a:lnTo>
                <a:lnTo>
                  <a:pt x="176736" y="99911"/>
                </a:lnTo>
                <a:lnTo>
                  <a:pt x="172872" y="108483"/>
                </a:lnTo>
                <a:lnTo>
                  <a:pt x="240792" y="108483"/>
                </a:lnTo>
                <a:lnTo>
                  <a:pt x="244369" y="100340"/>
                </a:lnTo>
                <a:lnTo>
                  <a:pt x="246945" y="94289"/>
                </a:lnTo>
                <a:lnTo>
                  <a:pt x="248853" y="89379"/>
                </a:lnTo>
                <a:lnTo>
                  <a:pt x="250431" y="84658"/>
                </a:lnTo>
                <a:close/>
              </a:path>
              <a:path w="496570" h="483235">
                <a:moveTo>
                  <a:pt x="475513" y="35483"/>
                </a:moveTo>
                <a:lnTo>
                  <a:pt x="20281" y="35483"/>
                </a:lnTo>
                <a:lnTo>
                  <a:pt x="20281" y="84658"/>
                </a:lnTo>
                <a:lnTo>
                  <a:pt x="475513" y="84658"/>
                </a:lnTo>
                <a:lnTo>
                  <a:pt x="475513" y="35483"/>
                </a:lnTo>
                <a:close/>
              </a:path>
              <a:path w="496570" h="483235">
                <a:moveTo>
                  <a:pt x="205308" y="0"/>
                </a:moveTo>
                <a:lnTo>
                  <a:pt x="203918" y="7967"/>
                </a:lnTo>
                <a:lnTo>
                  <a:pt x="202526" y="15460"/>
                </a:lnTo>
                <a:lnTo>
                  <a:pt x="200754" y="24094"/>
                </a:lnTo>
                <a:lnTo>
                  <a:pt x="198221" y="35483"/>
                </a:lnTo>
                <a:lnTo>
                  <a:pt x="264629" y="35483"/>
                </a:lnTo>
                <a:lnTo>
                  <a:pt x="266344" y="25562"/>
                </a:lnTo>
                <a:lnTo>
                  <a:pt x="267730" y="17302"/>
                </a:lnTo>
                <a:lnTo>
                  <a:pt x="268832" y="9896"/>
                </a:lnTo>
                <a:lnTo>
                  <a:pt x="269697" y="2539"/>
                </a:lnTo>
                <a:lnTo>
                  <a:pt x="205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44432" y="2744368"/>
            <a:ext cx="485775" cy="480695"/>
          </a:xfrm>
          <a:custGeom>
            <a:avLst/>
            <a:gdLst/>
            <a:ahLst/>
            <a:cxnLst/>
            <a:rect l="l" t="t" r="r" b="b"/>
            <a:pathLst>
              <a:path w="485775" h="480694">
                <a:moveTo>
                  <a:pt x="122681" y="239788"/>
                </a:moveTo>
                <a:lnTo>
                  <a:pt x="60324" y="239788"/>
                </a:lnTo>
                <a:lnTo>
                  <a:pt x="60324" y="480085"/>
                </a:lnTo>
                <a:lnTo>
                  <a:pt x="122681" y="480085"/>
                </a:lnTo>
                <a:lnTo>
                  <a:pt x="122681" y="239788"/>
                </a:lnTo>
                <a:close/>
              </a:path>
              <a:path w="485775" h="480694">
                <a:moveTo>
                  <a:pt x="469430" y="401510"/>
                </a:moveTo>
                <a:lnTo>
                  <a:pt x="158165" y="401510"/>
                </a:lnTo>
                <a:lnTo>
                  <a:pt x="158165" y="464362"/>
                </a:lnTo>
                <a:lnTo>
                  <a:pt x="469430" y="464362"/>
                </a:lnTo>
                <a:lnTo>
                  <a:pt x="469430" y="401510"/>
                </a:lnTo>
                <a:close/>
              </a:path>
              <a:path w="485775" h="480694">
                <a:moveTo>
                  <a:pt x="345224" y="203796"/>
                </a:moveTo>
                <a:lnTo>
                  <a:pt x="280339" y="203796"/>
                </a:lnTo>
                <a:lnTo>
                  <a:pt x="280339" y="401510"/>
                </a:lnTo>
                <a:lnTo>
                  <a:pt x="345224" y="401510"/>
                </a:lnTo>
                <a:lnTo>
                  <a:pt x="345224" y="203796"/>
                </a:lnTo>
                <a:close/>
              </a:path>
              <a:path w="485775" h="480694">
                <a:moveTo>
                  <a:pt x="94805" y="0"/>
                </a:moveTo>
                <a:lnTo>
                  <a:pt x="83825" y="46821"/>
                </a:lnTo>
                <a:lnTo>
                  <a:pt x="68661" y="91575"/>
                </a:lnTo>
                <a:lnTo>
                  <a:pt x="49507" y="133044"/>
                </a:lnTo>
                <a:lnTo>
                  <a:pt x="26555" y="170010"/>
                </a:lnTo>
                <a:lnTo>
                  <a:pt x="0" y="201256"/>
                </a:lnTo>
                <a:lnTo>
                  <a:pt x="26873" y="278815"/>
                </a:lnTo>
                <a:lnTo>
                  <a:pt x="33880" y="271512"/>
                </a:lnTo>
                <a:lnTo>
                  <a:pt x="41127" y="263678"/>
                </a:lnTo>
                <a:lnTo>
                  <a:pt x="49609" y="253657"/>
                </a:lnTo>
                <a:lnTo>
                  <a:pt x="60324" y="239788"/>
                </a:lnTo>
                <a:lnTo>
                  <a:pt x="122681" y="239788"/>
                </a:lnTo>
                <a:lnTo>
                  <a:pt x="122681" y="124713"/>
                </a:lnTo>
                <a:lnTo>
                  <a:pt x="136118" y="89036"/>
                </a:lnTo>
                <a:lnTo>
                  <a:pt x="145749" y="57162"/>
                </a:lnTo>
                <a:lnTo>
                  <a:pt x="152341" y="30041"/>
                </a:lnTo>
                <a:lnTo>
                  <a:pt x="156654" y="8623"/>
                </a:lnTo>
                <a:lnTo>
                  <a:pt x="94805" y="0"/>
                </a:lnTo>
                <a:close/>
              </a:path>
              <a:path w="485775" h="480694">
                <a:moveTo>
                  <a:pt x="485660" y="140931"/>
                </a:moveTo>
                <a:lnTo>
                  <a:pt x="140931" y="140931"/>
                </a:lnTo>
                <a:lnTo>
                  <a:pt x="140931" y="203796"/>
                </a:lnTo>
                <a:lnTo>
                  <a:pt x="485660" y="203796"/>
                </a:lnTo>
                <a:lnTo>
                  <a:pt x="485660" y="140931"/>
                </a:lnTo>
                <a:close/>
              </a:path>
              <a:path w="485775" h="480694">
                <a:moveTo>
                  <a:pt x="345224" y="2539"/>
                </a:moveTo>
                <a:lnTo>
                  <a:pt x="280339" y="2539"/>
                </a:lnTo>
                <a:lnTo>
                  <a:pt x="280339" y="140931"/>
                </a:lnTo>
                <a:lnTo>
                  <a:pt x="345224" y="140931"/>
                </a:lnTo>
                <a:lnTo>
                  <a:pt x="345224" y="2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54558" y="3435947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79" h="297179">
                <a:moveTo>
                  <a:pt x="148589" y="0"/>
                </a:moveTo>
                <a:lnTo>
                  <a:pt x="101905" y="7485"/>
                </a:lnTo>
                <a:lnTo>
                  <a:pt x="61151" y="28401"/>
                </a:lnTo>
                <a:lnTo>
                  <a:pt x="28880" y="60432"/>
                </a:lnTo>
                <a:lnTo>
                  <a:pt x="7645" y="101266"/>
                </a:lnTo>
                <a:lnTo>
                  <a:pt x="0" y="148589"/>
                </a:lnTo>
                <a:lnTo>
                  <a:pt x="7613" y="195654"/>
                </a:lnTo>
                <a:lnTo>
                  <a:pt x="28785" y="236456"/>
                </a:lnTo>
                <a:lnTo>
                  <a:pt x="61008" y="268584"/>
                </a:lnTo>
                <a:lnTo>
                  <a:pt x="101778" y="289629"/>
                </a:lnTo>
                <a:lnTo>
                  <a:pt x="148589" y="297179"/>
                </a:lnTo>
                <a:lnTo>
                  <a:pt x="195527" y="289597"/>
                </a:lnTo>
                <a:lnTo>
                  <a:pt x="236313" y="268489"/>
                </a:lnTo>
                <a:lnTo>
                  <a:pt x="268489" y="236313"/>
                </a:lnTo>
                <a:lnTo>
                  <a:pt x="289597" y="195527"/>
                </a:lnTo>
                <a:lnTo>
                  <a:pt x="297179" y="148589"/>
                </a:lnTo>
                <a:lnTo>
                  <a:pt x="289566" y="101393"/>
                </a:lnTo>
                <a:lnTo>
                  <a:pt x="268394" y="60575"/>
                </a:lnTo>
                <a:lnTo>
                  <a:pt x="236171" y="28496"/>
                </a:lnTo>
                <a:lnTo>
                  <a:pt x="195401" y="7517"/>
                </a:lnTo>
                <a:lnTo>
                  <a:pt x="148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87869" y="3426231"/>
            <a:ext cx="325755" cy="315595"/>
          </a:xfrm>
          <a:custGeom>
            <a:avLst/>
            <a:gdLst/>
            <a:ahLst/>
            <a:cxnLst/>
            <a:rect l="l" t="t" r="r" b="b"/>
            <a:pathLst>
              <a:path w="325754" h="315595">
                <a:moveTo>
                  <a:pt x="205661" y="172694"/>
                </a:moveTo>
                <a:lnTo>
                  <a:pt x="162648" y="172694"/>
                </a:lnTo>
                <a:lnTo>
                  <a:pt x="192082" y="233284"/>
                </a:lnTo>
                <a:lnTo>
                  <a:pt x="230208" y="274891"/>
                </a:lnTo>
                <a:lnTo>
                  <a:pt x="268774" y="301124"/>
                </a:lnTo>
                <a:lnTo>
                  <a:pt x="299529" y="315595"/>
                </a:lnTo>
                <a:lnTo>
                  <a:pt x="325297" y="272415"/>
                </a:lnTo>
                <a:lnTo>
                  <a:pt x="278757" y="250794"/>
                </a:lnTo>
                <a:lnTo>
                  <a:pt x="238869" y="220633"/>
                </a:lnTo>
                <a:lnTo>
                  <a:pt x="207642" y="178296"/>
                </a:lnTo>
                <a:lnTo>
                  <a:pt x="205661" y="172694"/>
                </a:lnTo>
                <a:close/>
              </a:path>
              <a:path w="325754" h="315595">
                <a:moveTo>
                  <a:pt x="187083" y="120142"/>
                </a:moveTo>
                <a:lnTo>
                  <a:pt x="133540" y="120142"/>
                </a:lnTo>
                <a:lnTo>
                  <a:pt x="114287" y="176996"/>
                </a:lnTo>
                <a:lnTo>
                  <a:pt x="84897" y="217948"/>
                </a:lnTo>
                <a:lnTo>
                  <a:pt x="51779" y="245567"/>
                </a:lnTo>
                <a:lnTo>
                  <a:pt x="21343" y="262422"/>
                </a:lnTo>
                <a:lnTo>
                  <a:pt x="0" y="271081"/>
                </a:lnTo>
                <a:lnTo>
                  <a:pt x="26441" y="313918"/>
                </a:lnTo>
                <a:lnTo>
                  <a:pt x="53136" y="301405"/>
                </a:lnTo>
                <a:lnTo>
                  <a:pt x="90406" y="276563"/>
                </a:lnTo>
                <a:lnTo>
                  <a:pt x="129745" y="235092"/>
                </a:lnTo>
                <a:lnTo>
                  <a:pt x="162648" y="172694"/>
                </a:lnTo>
                <a:lnTo>
                  <a:pt x="205661" y="172694"/>
                </a:lnTo>
                <a:lnTo>
                  <a:pt x="187083" y="120142"/>
                </a:lnTo>
                <a:close/>
              </a:path>
              <a:path w="325754" h="315595">
                <a:moveTo>
                  <a:pt x="317944" y="77304"/>
                </a:moveTo>
                <a:lnTo>
                  <a:pt x="4686" y="77304"/>
                </a:lnTo>
                <a:lnTo>
                  <a:pt x="4686" y="120142"/>
                </a:lnTo>
                <a:lnTo>
                  <a:pt x="317944" y="120142"/>
                </a:lnTo>
                <a:lnTo>
                  <a:pt x="317944" y="77304"/>
                </a:lnTo>
                <a:close/>
              </a:path>
              <a:path w="325754" h="315595">
                <a:moveTo>
                  <a:pt x="181394" y="0"/>
                </a:moveTo>
                <a:lnTo>
                  <a:pt x="136550" y="0"/>
                </a:lnTo>
                <a:lnTo>
                  <a:pt x="136550" y="77304"/>
                </a:lnTo>
                <a:lnTo>
                  <a:pt x="181063" y="77304"/>
                </a:lnTo>
                <a:lnTo>
                  <a:pt x="181063" y="75641"/>
                </a:lnTo>
                <a:lnTo>
                  <a:pt x="181394" y="71615"/>
                </a:lnTo>
                <a:lnTo>
                  <a:pt x="181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21473" y="3426904"/>
            <a:ext cx="320040" cy="316865"/>
          </a:xfrm>
          <a:custGeom>
            <a:avLst/>
            <a:gdLst/>
            <a:ahLst/>
            <a:cxnLst/>
            <a:rect l="l" t="t" r="r" b="b"/>
            <a:pathLst>
              <a:path w="320040" h="316864">
                <a:moveTo>
                  <a:pt x="97713" y="168668"/>
                </a:moveTo>
                <a:lnTo>
                  <a:pt x="52209" y="168668"/>
                </a:lnTo>
                <a:lnTo>
                  <a:pt x="47857" y="197266"/>
                </a:lnTo>
                <a:lnTo>
                  <a:pt x="39025" y="225485"/>
                </a:lnTo>
                <a:lnTo>
                  <a:pt x="23732" y="253575"/>
                </a:lnTo>
                <a:lnTo>
                  <a:pt x="0" y="281787"/>
                </a:lnTo>
                <a:lnTo>
                  <a:pt x="26771" y="316268"/>
                </a:lnTo>
                <a:lnTo>
                  <a:pt x="39422" y="303702"/>
                </a:lnTo>
                <a:lnTo>
                  <a:pt x="54962" y="284048"/>
                </a:lnTo>
                <a:lnTo>
                  <a:pt x="70630" y="255735"/>
                </a:lnTo>
                <a:lnTo>
                  <a:pt x="83667" y="217195"/>
                </a:lnTo>
                <a:lnTo>
                  <a:pt x="126250" y="217195"/>
                </a:lnTo>
                <a:lnTo>
                  <a:pt x="125239" y="215942"/>
                </a:lnTo>
                <a:lnTo>
                  <a:pt x="112542" y="196510"/>
                </a:lnTo>
                <a:lnTo>
                  <a:pt x="97713" y="168668"/>
                </a:lnTo>
                <a:close/>
              </a:path>
              <a:path w="320040" h="316864">
                <a:moveTo>
                  <a:pt x="212839" y="204152"/>
                </a:moveTo>
                <a:lnTo>
                  <a:pt x="177037" y="204152"/>
                </a:lnTo>
                <a:lnTo>
                  <a:pt x="168586" y="230335"/>
                </a:lnTo>
                <a:lnTo>
                  <a:pt x="152604" y="252002"/>
                </a:lnTo>
                <a:lnTo>
                  <a:pt x="130348" y="268903"/>
                </a:lnTo>
                <a:lnTo>
                  <a:pt x="103073" y="280784"/>
                </a:lnTo>
                <a:lnTo>
                  <a:pt x="128168" y="315594"/>
                </a:lnTo>
                <a:lnTo>
                  <a:pt x="162156" y="296296"/>
                </a:lnTo>
                <a:lnTo>
                  <a:pt x="187701" y="270913"/>
                </a:lnTo>
                <a:lnTo>
                  <a:pt x="204647" y="240010"/>
                </a:lnTo>
                <a:lnTo>
                  <a:pt x="212839" y="204152"/>
                </a:lnTo>
                <a:close/>
              </a:path>
              <a:path w="320040" h="316864">
                <a:moveTo>
                  <a:pt x="266725" y="204152"/>
                </a:moveTo>
                <a:lnTo>
                  <a:pt x="228231" y="204152"/>
                </a:lnTo>
                <a:lnTo>
                  <a:pt x="228231" y="284467"/>
                </a:lnTo>
                <a:lnTo>
                  <a:pt x="230052" y="297806"/>
                </a:lnTo>
                <a:lnTo>
                  <a:pt x="235262" y="306597"/>
                </a:lnTo>
                <a:lnTo>
                  <a:pt x="243485" y="311434"/>
                </a:lnTo>
                <a:lnTo>
                  <a:pt x="254342" y="312915"/>
                </a:lnTo>
                <a:lnTo>
                  <a:pt x="290144" y="312915"/>
                </a:lnTo>
                <a:lnTo>
                  <a:pt x="305016" y="309166"/>
                </a:lnTo>
                <a:lnTo>
                  <a:pt x="313704" y="297227"/>
                </a:lnTo>
                <a:lnTo>
                  <a:pt x="318060" y="276064"/>
                </a:lnTo>
                <a:lnTo>
                  <a:pt x="318137" y="274764"/>
                </a:lnTo>
                <a:lnTo>
                  <a:pt x="268058" y="274764"/>
                </a:lnTo>
                <a:lnTo>
                  <a:pt x="266725" y="271754"/>
                </a:lnTo>
                <a:lnTo>
                  <a:pt x="266725" y="204152"/>
                </a:lnTo>
                <a:close/>
              </a:path>
              <a:path w="320040" h="316864">
                <a:moveTo>
                  <a:pt x="286130" y="237274"/>
                </a:moveTo>
                <a:lnTo>
                  <a:pt x="281787" y="274764"/>
                </a:lnTo>
                <a:lnTo>
                  <a:pt x="318137" y="274764"/>
                </a:lnTo>
                <a:lnTo>
                  <a:pt x="319938" y="244640"/>
                </a:lnTo>
                <a:lnTo>
                  <a:pt x="286130" y="237274"/>
                </a:lnTo>
                <a:close/>
              </a:path>
              <a:path w="320040" h="316864">
                <a:moveTo>
                  <a:pt x="126250" y="217195"/>
                </a:moveTo>
                <a:lnTo>
                  <a:pt x="83667" y="217195"/>
                </a:lnTo>
                <a:lnTo>
                  <a:pt x="86917" y="224079"/>
                </a:lnTo>
                <a:lnTo>
                  <a:pt x="93117" y="235605"/>
                </a:lnTo>
                <a:lnTo>
                  <a:pt x="102207" y="250144"/>
                </a:lnTo>
                <a:lnTo>
                  <a:pt x="114122" y="266064"/>
                </a:lnTo>
                <a:lnTo>
                  <a:pt x="143230" y="236613"/>
                </a:lnTo>
                <a:lnTo>
                  <a:pt x="135552" y="228724"/>
                </a:lnTo>
                <a:lnTo>
                  <a:pt x="126250" y="217195"/>
                </a:lnTo>
                <a:close/>
              </a:path>
              <a:path w="320040" h="316864">
                <a:moveTo>
                  <a:pt x="306882" y="11049"/>
                </a:moveTo>
                <a:lnTo>
                  <a:pt x="148589" y="11049"/>
                </a:lnTo>
                <a:lnTo>
                  <a:pt x="148589" y="204152"/>
                </a:lnTo>
                <a:lnTo>
                  <a:pt x="306882" y="204152"/>
                </a:lnTo>
                <a:lnTo>
                  <a:pt x="306882" y="170345"/>
                </a:lnTo>
                <a:lnTo>
                  <a:pt x="187413" y="170345"/>
                </a:lnTo>
                <a:lnTo>
                  <a:pt x="187413" y="147256"/>
                </a:lnTo>
                <a:lnTo>
                  <a:pt x="306882" y="147256"/>
                </a:lnTo>
                <a:lnTo>
                  <a:pt x="306882" y="117475"/>
                </a:lnTo>
                <a:lnTo>
                  <a:pt x="187413" y="117475"/>
                </a:lnTo>
                <a:lnTo>
                  <a:pt x="187413" y="95719"/>
                </a:lnTo>
                <a:lnTo>
                  <a:pt x="306882" y="95719"/>
                </a:lnTo>
                <a:lnTo>
                  <a:pt x="306882" y="65925"/>
                </a:lnTo>
                <a:lnTo>
                  <a:pt x="187413" y="65925"/>
                </a:lnTo>
                <a:lnTo>
                  <a:pt x="187413" y="45173"/>
                </a:lnTo>
                <a:lnTo>
                  <a:pt x="306882" y="45173"/>
                </a:lnTo>
                <a:lnTo>
                  <a:pt x="306882" y="11049"/>
                </a:lnTo>
                <a:close/>
              </a:path>
              <a:path w="320040" h="316864">
                <a:moveTo>
                  <a:pt x="306882" y="147256"/>
                </a:moveTo>
                <a:lnTo>
                  <a:pt x="267741" y="147256"/>
                </a:lnTo>
                <a:lnTo>
                  <a:pt x="267741" y="170345"/>
                </a:lnTo>
                <a:lnTo>
                  <a:pt x="306882" y="170345"/>
                </a:lnTo>
                <a:lnTo>
                  <a:pt x="306882" y="147256"/>
                </a:lnTo>
                <a:close/>
              </a:path>
              <a:path w="320040" h="316864">
                <a:moveTo>
                  <a:pt x="138887" y="129844"/>
                </a:moveTo>
                <a:lnTo>
                  <a:pt x="4673" y="129844"/>
                </a:lnTo>
                <a:lnTo>
                  <a:pt x="4673" y="168668"/>
                </a:lnTo>
                <a:lnTo>
                  <a:pt x="138887" y="168668"/>
                </a:lnTo>
                <a:lnTo>
                  <a:pt x="138887" y="129844"/>
                </a:lnTo>
                <a:close/>
              </a:path>
              <a:path w="320040" h="316864">
                <a:moveTo>
                  <a:pt x="95376" y="85013"/>
                </a:moveTo>
                <a:lnTo>
                  <a:pt x="54876" y="85013"/>
                </a:lnTo>
                <a:lnTo>
                  <a:pt x="54876" y="129844"/>
                </a:lnTo>
                <a:lnTo>
                  <a:pt x="95046" y="129844"/>
                </a:lnTo>
                <a:lnTo>
                  <a:pt x="95237" y="121487"/>
                </a:lnTo>
                <a:lnTo>
                  <a:pt x="95335" y="112156"/>
                </a:lnTo>
                <a:lnTo>
                  <a:pt x="95376" y="85013"/>
                </a:lnTo>
                <a:close/>
              </a:path>
              <a:path w="320040" h="316864">
                <a:moveTo>
                  <a:pt x="306882" y="95719"/>
                </a:moveTo>
                <a:lnTo>
                  <a:pt x="267741" y="95719"/>
                </a:lnTo>
                <a:lnTo>
                  <a:pt x="267741" y="117475"/>
                </a:lnTo>
                <a:lnTo>
                  <a:pt x="306882" y="117475"/>
                </a:lnTo>
                <a:lnTo>
                  <a:pt x="306882" y="95719"/>
                </a:lnTo>
                <a:close/>
              </a:path>
              <a:path w="320040" h="316864">
                <a:moveTo>
                  <a:pt x="134861" y="44843"/>
                </a:moveTo>
                <a:lnTo>
                  <a:pt x="10375" y="44843"/>
                </a:lnTo>
                <a:lnTo>
                  <a:pt x="10375" y="85013"/>
                </a:lnTo>
                <a:lnTo>
                  <a:pt x="134861" y="85013"/>
                </a:lnTo>
                <a:lnTo>
                  <a:pt x="134861" y="44843"/>
                </a:lnTo>
                <a:close/>
              </a:path>
              <a:path w="320040" h="316864">
                <a:moveTo>
                  <a:pt x="306882" y="45173"/>
                </a:moveTo>
                <a:lnTo>
                  <a:pt x="267741" y="45173"/>
                </a:lnTo>
                <a:lnTo>
                  <a:pt x="267741" y="65925"/>
                </a:lnTo>
                <a:lnTo>
                  <a:pt x="306882" y="65925"/>
                </a:lnTo>
                <a:lnTo>
                  <a:pt x="306882" y="45173"/>
                </a:lnTo>
                <a:close/>
              </a:path>
              <a:path w="320040" h="316864">
                <a:moveTo>
                  <a:pt x="95376" y="0"/>
                </a:moveTo>
                <a:lnTo>
                  <a:pt x="54876" y="0"/>
                </a:lnTo>
                <a:lnTo>
                  <a:pt x="54876" y="44843"/>
                </a:lnTo>
                <a:lnTo>
                  <a:pt x="95376" y="44843"/>
                </a:lnTo>
                <a:lnTo>
                  <a:pt x="95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5407" y="3426904"/>
            <a:ext cx="327025" cy="318135"/>
          </a:xfrm>
          <a:custGeom>
            <a:avLst/>
            <a:gdLst/>
            <a:ahLst/>
            <a:cxnLst/>
            <a:rect l="l" t="t" r="r" b="b"/>
            <a:pathLst>
              <a:path w="327025" h="318135">
                <a:moveTo>
                  <a:pt x="253669" y="243636"/>
                </a:moveTo>
                <a:lnTo>
                  <a:pt x="173685" y="243636"/>
                </a:lnTo>
                <a:lnTo>
                  <a:pt x="154309" y="260355"/>
                </a:lnTo>
                <a:lnTo>
                  <a:pt x="132646" y="271208"/>
                </a:lnTo>
                <a:lnTo>
                  <a:pt x="112929" y="277480"/>
                </a:lnTo>
                <a:lnTo>
                  <a:pt x="99390" y="280454"/>
                </a:lnTo>
                <a:lnTo>
                  <a:pt x="116789" y="317931"/>
                </a:lnTo>
                <a:lnTo>
                  <a:pt x="160051" y="301161"/>
                </a:lnTo>
                <a:lnTo>
                  <a:pt x="189037" y="280873"/>
                </a:lnTo>
                <a:lnTo>
                  <a:pt x="206162" y="262214"/>
                </a:lnTo>
                <a:lnTo>
                  <a:pt x="213842" y="250329"/>
                </a:lnTo>
                <a:lnTo>
                  <a:pt x="259918" y="250329"/>
                </a:lnTo>
                <a:lnTo>
                  <a:pt x="253669" y="243636"/>
                </a:lnTo>
                <a:close/>
              </a:path>
              <a:path w="327025" h="318135">
                <a:moveTo>
                  <a:pt x="259918" y="250329"/>
                </a:moveTo>
                <a:lnTo>
                  <a:pt x="213842" y="250329"/>
                </a:lnTo>
                <a:lnTo>
                  <a:pt x="230925" y="273256"/>
                </a:lnTo>
                <a:lnTo>
                  <a:pt x="252333" y="291663"/>
                </a:lnTo>
                <a:lnTo>
                  <a:pt x="278507" y="306052"/>
                </a:lnTo>
                <a:lnTo>
                  <a:pt x="309892" y="316928"/>
                </a:lnTo>
                <a:lnTo>
                  <a:pt x="326631" y="279780"/>
                </a:lnTo>
                <a:lnTo>
                  <a:pt x="295182" y="271120"/>
                </a:lnTo>
                <a:lnTo>
                  <a:pt x="274339" y="261456"/>
                </a:lnTo>
                <a:lnTo>
                  <a:pt x="261401" y="251918"/>
                </a:lnTo>
                <a:lnTo>
                  <a:pt x="259918" y="250329"/>
                </a:lnTo>
                <a:close/>
              </a:path>
              <a:path w="327025" h="318135">
                <a:moveTo>
                  <a:pt x="83324" y="186740"/>
                </a:moveTo>
                <a:lnTo>
                  <a:pt x="43840" y="186740"/>
                </a:lnTo>
                <a:lnTo>
                  <a:pt x="43840" y="315252"/>
                </a:lnTo>
                <a:lnTo>
                  <a:pt x="83324" y="315252"/>
                </a:lnTo>
                <a:lnTo>
                  <a:pt x="83324" y="186740"/>
                </a:lnTo>
                <a:close/>
              </a:path>
              <a:path w="327025" h="318135">
                <a:moveTo>
                  <a:pt x="83324" y="97053"/>
                </a:moveTo>
                <a:lnTo>
                  <a:pt x="42163" y="97053"/>
                </a:lnTo>
                <a:lnTo>
                  <a:pt x="30866" y="135963"/>
                </a:lnTo>
                <a:lnTo>
                  <a:pt x="19819" y="163358"/>
                </a:lnTo>
                <a:lnTo>
                  <a:pt x="9404" y="182283"/>
                </a:lnTo>
                <a:lnTo>
                  <a:pt x="0" y="195783"/>
                </a:lnTo>
                <a:lnTo>
                  <a:pt x="13042" y="251002"/>
                </a:lnTo>
                <a:lnTo>
                  <a:pt x="18703" y="241619"/>
                </a:lnTo>
                <a:lnTo>
                  <a:pt x="26684" y="226901"/>
                </a:lnTo>
                <a:lnTo>
                  <a:pt x="35543" y="208168"/>
                </a:lnTo>
                <a:lnTo>
                  <a:pt x="43840" y="186740"/>
                </a:lnTo>
                <a:lnTo>
                  <a:pt x="83324" y="186740"/>
                </a:lnTo>
                <a:lnTo>
                  <a:pt x="83324" y="171691"/>
                </a:lnTo>
                <a:lnTo>
                  <a:pt x="116374" y="171691"/>
                </a:lnTo>
                <a:lnTo>
                  <a:pt x="120141" y="162979"/>
                </a:lnTo>
                <a:lnTo>
                  <a:pt x="112880" y="155291"/>
                </a:lnTo>
                <a:lnTo>
                  <a:pt x="103738" y="144657"/>
                </a:lnTo>
                <a:lnTo>
                  <a:pt x="93594" y="130887"/>
                </a:lnTo>
                <a:lnTo>
                  <a:pt x="83324" y="113791"/>
                </a:lnTo>
                <a:lnTo>
                  <a:pt x="83324" y="97053"/>
                </a:lnTo>
                <a:close/>
              </a:path>
              <a:path w="327025" h="318135">
                <a:moveTo>
                  <a:pt x="320941" y="209168"/>
                </a:moveTo>
                <a:lnTo>
                  <a:pt x="111442" y="209168"/>
                </a:lnTo>
                <a:lnTo>
                  <a:pt x="111442" y="243636"/>
                </a:lnTo>
                <a:lnTo>
                  <a:pt x="320941" y="243636"/>
                </a:lnTo>
                <a:lnTo>
                  <a:pt x="320941" y="209168"/>
                </a:lnTo>
                <a:close/>
              </a:path>
              <a:path w="327025" h="318135">
                <a:moveTo>
                  <a:pt x="231254" y="194779"/>
                </a:moveTo>
                <a:lnTo>
                  <a:pt x="191427" y="194779"/>
                </a:lnTo>
                <a:lnTo>
                  <a:pt x="190671" y="201472"/>
                </a:lnTo>
                <a:lnTo>
                  <a:pt x="190423" y="203479"/>
                </a:lnTo>
                <a:lnTo>
                  <a:pt x="189420" y="209168"/>
                </a:lnTo>
                <a:lnTo>
                  <a:pt x="229234" y="209168"/>
                </a:lnTo>
                <a:lnTo>
                  <a:pt x="230250" y="204482"/>
                </a:lnTo>
                <a:lnTo>
                  <a:pt x="230716" y="200126"/>
                </a:lnTo>
                <a:lnTo>
                  <a:pt x="231254" y="194779"/>
                </a:lnTo>
                <a:close/>
              </a:path>
              <a:path w="327025" h="318135">
                <a:moveTo>
                  <a:pt x="116374" y="171691"/>
                </a:moveTo>
                <a:lnTo>
                  <a:pt x="83324" y="171691"/>
                </a:lnTo>
                <a:lnTo>
                  <a:pt x="89154" y="181452"/>
                </a:lnTo>
                <a:lnTo>
                  <a:pt x="94829" y="189299"/>
                </a:lnTo>
                <a:lnTo>
                  <a:pt x="99939" y="195451"/>
                </a:lnTo>
                <a:lnTo>
                  <a:pt x="104076" y="200126"/>
                </a:lnTo>
                <a:lnTo>
                  <a:pt x="116374" y="171691"/>
                </a:lnTo>
                <a:close/>
              </a:path>
              <a:path w="327025" h="318135">
                <a:moveTo>
                  <a:pt x="308889" y="76631"/>
                </a:moveTo>
                <a:lnTo>
                  <a:pt x="126161" y="76631"/>
                </a:lnTo>
                <a:lnTo>
                  <a:pt x="126161" y="194779"/>
                </a:lnTo>
                <a:lnTo>
                  <a:pt x="308889" y="194779"/>
                </a:lnTo>
                <a:lnTo>
                  <a:pt x="308889" y="165328"/>
                </a:lnTo>
                <a:lnTo>
                  <a:pt x="165315" y="165328"/>
                </a:lnTo>
                <a:lnTo>
                  <a:pt x="165315" y="147599"/>
                </a:lnTo>
                <a:lnTo>
                  <a:pt x="308889" y="147599"/>
                </a:lnTo>
                <a:lnTo>
                  <a:pt x="308889" y="123494"/>
                </a:lnTo>
                <a:lnTo>
                  <a:pt x="165315" y="123494"/>
                </a:lnTo>
                <a:lnTo>
                  <a:pt x="165315" y="106095"/>
                </a:lnTo>
                <a:lnTo>
                  <a:pt x="308889" y="106095"/>
                </a:lnTo>
                <a:lnTo>
                  <a:pt x="308889" y="76631"/>
                </a:lnTo>
                <a:close/>
              </a:path>
              <a:path w="327025" h="318135">
                <a:moveTo>
                  <a:pt x="308889" y="147599"/>
                </a:moveTo>
                <a:lnTo>
                  <a:pt x="270065" y="147599"/>
                </a:lnTo>
                <a:lnTo>
                  <a:pt x="270065" y="165328"/>
                </a:lnTo>
                <a:lnTo>
                  <a:pt x="308889" y="165328"/>
                </a:lnTo>
                <a:lnTo>
                  <a:pt x="308889" y="147599"/>
                </a:lnTo>
                <a:close/>
              </a:path>
              <a:path w="327025" h="318135">
                <a:moveTo>
                  <a:pt x="308889" y="106095"/>
                </a:moveTo>
                <a:lnTo>
                  <a:pt x="270065" y="106095"/>
                </a:lnTo>
                <a:lnTo>
                  <a:pt x="270065" y="123494"/>
                </a:lnTo>
                <a:lnTo>
                  <a:pt x="308889" y="123494"/>
                </a:lnTo>
                <a:lnTo>
                  <a:pt x="308889" y="106095"/>
                </a:lnTo>
                <a:close/>
              </a:path>
              <a:path w="327025" h="318135">
                <a:moveTo>
                  <a:pt x="115785" y="58902"/>
                </a:moveTo>
                <a:lnTo>
                  <a:pt x="5346" y="58902"/>
                </a:lnTo>
                <a:lnTo>
                  <a:pt x="5346" y="97053"/>
                </a:lnTo>
                <a:lnTo>
                  <a:pt x="115785" y="97053"/>
                </a:lnTo>
                <a:lnTo>
                  <a:pt x="115785" y="58902"/>
                </a:lnTo>
                <a:close/>
              </a:path>
              <a:path w="327025" h="318135">
                <a:moveTo>
                  <a:pt x="194436" y="56222"/>
                </a:moveTo>
                <a:lnTo>
                  <a:pt x="155613" y="56222"/>
                </a:lnTo>
                <a:lnTo>
                  <a:pt x="155613" y="76631"/>
                </a:lnTo>
                <a:lnTo>
                  <a:pt x="194436" y="76631"/>
                </a:lnTo>
                <a:lnTo>
                  <a:pt x="194436" y="56222"/>
                </a:lnTo>
                <a:close/>
              </a:path>
              <a:path w="327025" h="318135">
                <a:moveTo>
                  <a:pt x="282448" y="56222"/>
                </a:moveTo>
                <a:lnTo>
                  <a:pt x="242963" y="56222"/>
                </a:lnTo>
                <a:lnTo>
                  <a:pt x="242963" y="76631"/>
                </a:lnTo>
                <a:lnTo>
                  <a:pt x="282448" y="76631"/>
                </a:lnTo>
                <a:lnTo>
                  <a:pt x="282448" y="56222"/>
                </a:lnTo>
                <a:close/>
              </a:path>
              <a:path w="327025" h="318135">
                <a:moveTo>
                  <a:pt x="83324" y="0"/>
                </a:moveTo>
                <a:lnTo>
                  <a:pt x="43840" y="0"/>
                </a:lnTo>
                <a:lnTo>
                  <a:pt x="43840" y="58902"/>
                </a:lnTo>
                <a:lnTo>
                  <a:pt x="83324" y="58902"/>
                </a:lnTo>
                <a:lnTo>
                  <a:pt x="83324" y="0"/>
                </a:lnTo>
                <a:close/>
              </a:path>
              <a:path w="327025" h="318135">
                <a:moveTo>
                  <a:pt x="320941" y="21755"/>
                </a:moveTo>
                <a:lnTo>
                  <a:pt x="115785" y="21755"/>
                </a:lnTo>
                <a:lnTo>
                  <a:pt x="115785" y="56222"/>
                </a:lnTo>
                <a:lnTo>
                  <a:pt x="320941" y="56222"/>
                </a:lnTo>
                <a:lnTo>
                  <a:pt x="320941" y="21755"/>
                </a:lnTo>
                <a:close/>
              </a:path>
              <a:path w="327025" h="318135">
                <a:moveTo>
                  <a:pt x="194436" y="0"/>
                </a:moveTo>
                <a:lnTo>
                  <a:pt x="155613" y="0"/>
                </a:lnTo>
                <a:lnTo>
                  <a:pt x="155613" y="21755"/>
                </a:lnTo>
                <a:lnTo>
                  <a:pt x="194436" y="21755"/>
                </a:lnTo>
                <a:lnTo>
                  <a:pt x="194436" y="0"/>
                </a:lnTo>
                <a:close/>
              </a:path>
              <a:path w="327025" h="318135">
                <a:moveTo>
                  <a:pt x="282448" y="0"/>
                </a:moveTo>
                <a:lnTo>
                  <a:pt x="242963" y="0"/>
                </a:lnTo>
                <a:lnTo>
                  <a:pt x="242963" y="21755"/>
                </a:lnTo>
                <a:lnTo>
                  <a:pt x="282448" y="21755"/>
                </a:lnTo>
                <a:lnTo>
                  <a:pt x="282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92681" y="3424568"/>
            <a:ext cx="320675" cy="319405"/>
          </a:xfrm>
          <a:custGeom>
            <a:avLst/>
            <a:gdLst/>
            <a:ahLst/>
            <a:cxnLst/>
            <a:rect l="l" t="t" r="r" b="b"/>
            <a:pathLst>
              <a:path w="320675" h="319404">
                <a:moveTo>
                  <a:pt x="205009" y="218198"/>
                </a:moveTo>
                <a:lnTo>
                  <a:pt x="160299" y="218198"/>
                </a:lnTo>
                <a:lnTo>
                  <a:pt x="175847" y="246040"/>
                </a:lnTo>
                <a:lnTo>
                  <a:pt x="201342" y="273253"/>
                </a:lnTo>
                <a:lnTo>
                  <a:pt x="241205" y="298208"/>
                </a:lnTo>
                <a:lnTo>
                  <a:pt x="299859" y="319278"/>
                </a:lnTo>
                <a:lnTo>
                  <a:pt x="320268" y="276440"/>
                </a:lnTo>
                <a:lnTo>
                  <a:pt x="278417" y="267125"/>
                </a:lnTo>
                <a:lnTo>
                  <a:pt x="240211" y="251178"/>
                </a:lnTo>
                <a:lnTo>
                  <a:pt x="208976" y="225497"/>
                </a:lnTo>
                <a:lnTo>
                  <a:pt x="205009" y="218198"/>
                </a:lnTo>
                <a:close/>
              </a:path>
              <a:path w="320675" h="319404">
                <a:moveTo>
                  <a:pt x="180721" y="132524"/>
                </a:moveTo>
                <a:lnTo>
                  <a:pt x="138887" y="132524"/>
                </a:lnTo>
                <a:lnTo>
                  <a:pt x="130576" y="189606"/>
                </a:lnTo>
                <a:lnTo>
                  <a:pt x="107440" y="228775"/>
                </a:lnTo>
                <a:lnTo>
                  <a:pt x="74570" y="253729"/>
                </a:lnTo>
                <a:lnTo>
                  <a:pt x="37059" y="268161"/>
                </a:lnTo>
                <a:lnTo>
                  <a:pt x="0" y="275767"/>
                </a:lnTo>
                <a:lnTo>
                  <a:pt x="20078" y="318935"/>
                </a:lnTo>
                <a:lnTo>
                  <a:pt x="62553" y="305080"/>
                </a:lnTo>
                <a:lnTo>
                  <a:pt x="102614" y="284635"/>
                </a:lnTo>
                <a:lnTo>
                  <a:pt x="136462" y="256155"/>
                </a:lnTo>
                <a:lnTo>
                  <a:pt x="160299" y="218198"/>
                </a:lnTo>
                <a:lnTo>
                  <a:pt x="205009" y="218198"/>
                </a:lnTo>
                <a:lnTo>
                  <a:pt x="188038" y="186980"/>
                </a:lnTo>
                <a:lnTo>
                  <a:pt x="180721" y="132524"/>
                </a:lnTo>
                <a:close/>
              </a:path>
              <a:path w="320675" h="319404">
                <a:moveTo>
                  <a:pt x="49860" y="141897"/>
                </a:moveTo>
                <a:lnTo>
                  <a:pt x="15392" y="163322"/>
                </a:lnTo>
                <a:lnTo>
                  <a:pt x="32770" y="186217"/>
                </a:lnTo>
                <a:lnTo>
                  <a:pt x="45030" y="204482"/>
                </a:lnTo>
                <a:lnTo>
                  <a:pt x="53225" y="218336"/>
                </a:lnTo>
                <a:lnTo>
                  <a:pt x="58559" y="228244"/>
                </a:lnTo>
                <a:lnTo>
                  <a:pt x="94703" y="205155"/>
                </a:lnTo>
                <a:lnTo>
                  <a:pt x="84500" y="187218"/>
                </a:lnTo>
                <a:lnTo>
                  <a:pt x="74044" y="171388"/>
                </a:lnTo>
                <a:lnTo>
                  <a:pt x="62707" y="156626"/>
                </a:lnTo>
                <a:lnTo>
                  <a:pt x="49860" y="141897"/>
                </a:lnTo>
                <a:close/>
              </a:path>
              <a:path w="320675" h="319404">
                <a:moveTo>
                  <a:pt x="264058" y="142240"/>
                </a:moveTo>
                <a:lnTo>
                  <a:pt x="254980" y="159114"/>
                </a:lnTo>
                <a:lnTo>
                  <a:pt x="245687" y="174109"/>
                </a:lnTo>
                <a:lnTo>
                  <a:pt x="235204" y="188729"/>
                </a:lnTo>
                <a:lnTo>
                  <a:pt x="222554" y="204482"/>
                </a:lnTo>
                <a:lnTo>
                  <a:pt x="258025" y="226568"/>
                </a:lnTo>
                <a:lnTo>
                  <a:pt x="275351" y="205588"/>
                </a:lnTo>
                <a:lnTo>
                  <a:pt x="288942" y="185988"/>
                </a:lnTo>
                <a:lnTo>
                  <a:pt x="298454" y="170278"/>
                </a:lnTo>
                <a:lnTo>
                  <a:pt x="303542" y="160972"/>
                </a:lnTo>
                <a:lnTo>
                  <a:pt x="264058" y="142240"/>
                </a:lnTo>
                <a:close/>
              </a:path>
              <a:path w="320675" h="319404">
                <a:moveTo>
                  <a:pt x="270078" y="330"/>
                </a:moveTo>
                <a:lnTo>
                  <a:pt x="256342" y="20416"/>
                </a:lnTo>
                <a:lnTo>
                  <a:pt x="245521" y="35012"/>
                </a:lnTo>
                <a:lnTo>
                  <a:pt x="233321" y="49416"/>
                </a:lnTo>
                <a:lnTo>
                  <a:pt x="216192" y="67932"/>
                </a:lnTo>
                <a:lnTo>
                  <a:pt x="231895" y="83945"/>
                </a:lnTo>
                <a:lnTo>
                  <a:pt x="246437" y="100898"/>
                </a:lnTo>
                <a:lnTo>
                  <a:pt x="259911" y="118856"/>
                </a:lnTo>
                <a:lnTo>
                  <a:pt x="272415" y="137883"/>
                </a:lnTo>
                <a:lnTo>
                  <a:pt x="308559" y="111772"/>
                </a:lnTo>
                <a:lnTo>
                  <a:pt x="297521" y="98175"/>
                </a:lnTo>
                <a:lnTo>
                  <a:pt x="286515" y="85799"/>
                </a:lnTo>
                <a:lnTo>
                  <a:pt x="276323" y="75116"/>
                </a:lnTo>
                <a:lnTo>
                  <a:pt x="267728" y="66598"/>
                </a:lnTo>
                <a:lnTo>
                  <a:pt x="278914" y="55634"/>
                </a:lnTo>
                <a:lnTo>
                  <a:pt x="290195" y="43634"/>
                </a:lnTo>
                <a:lnTo>
                  <a:pt x="300532" y="31819"/>
                </a:lnTo>
                <a:lnTo>
                  <a:pt x="308889" y="21412"/>
                </a:lnTo>
                <a:lnTo>
                  <a:pt x="270078" y="330"/>
                </a:lnTo>
                <a:close/>
              </a:path>
              <a:path w="320675" h="319404">
                <a:moveTo>
                  <a:pt x="61239" y="1333"/>
                </a:moveTo>
                <a:lnTo>
                  <a:pt x="50222" y="18828"/>
                </a:lnTo>
                <a:lnTo>
                  <a:pt x="39614" y="33089"/>
                </a:lnTo>
                <a:lnTo>
                  <a:pt x="26935" y="47789"/>
                </a:lnTo>
                <a:lnTo>
                  <a:pt x="9702" y="66598"/>
                </a:lnTo>
                <a:lnTo>
                  <a:pt x="28120" y="87194"/>
                </a:lnTo>
                <a:lnTo>
                  <a:pt x="42584" y="105627"/>
                </a:lnTo>
                <a:lnTo>
                  <a:pt x="53660" y="121614"/>
                </a:lnTo>
                <a:lnTo>
                  <a:pt x="61912" y="134874"/>
                </a:lnTo>
                <a:lnTo>
                  <a:pt x="100063" y="110769"/>
                </a:lnTo>
                <a:lnTo>
                  <a:pt x="88962" y="96477"/>
                </a:lnTo>
                <a:lnTo>
                  <a:pt x="80779" y="86513"/>
                </a:lnTo>
                <a:lnTo>
                  <a:pt x="72533" y="77552"/>
                </a:lnTo>
                <a:lnTo>
                  <a:pt x="61239" y="66268"/>
                </a:lnTo>
                <a:lnTo>
                  <a:pt x="74274" y="52086"/>
                </a:lnTo>
                <a:lnTo>
                  <a:pt x="83918" y="41200"/>
                </a:lnTo>
                <a:lnTo>
                  <a:pt x="91928" y="31383"/>
                </a:lnTo>
                <a:lnTo>
                  <a:pt x="100063" y="20408"/>
                </a:lnTo>
                <a:lnTo>
                  <a:pt x="61239" y="1333"/>
                </a:lnTo>
                <a:close/>
              </a:path>
              <a:path w="320675" h="319404">
                <a:moveTo>
                  <a:pt x="163652" y="0"/>
                </a:moveTo>
                <a:lnTo>
                  <a:pt x="149778" y="20416"/>
                </a:lnTo>
                <a:lnTo>
                  <a:pt x="133489" y="40363"/>
                </a:lnTo>
                <a:lnTo>
                  <a:pt x="118896" y="56610"/>
                </a:lnTo>
                <a:lnTo>
                  <a:pt x="110109" y="65925"/>
                </a:lnTo>
                <a:lnTo>
                  <a:pt x="124024" y="79334"/>
                </a:lnTo>
                <a:lnTo>
                  <a:pt x="138677" y="95181"/>
                </a:lnTo>
                <a:lnTo>
                  <a:pt x="153117" y="112804"/>
                </a:lnTo>
                <a:lnTo>
                  <a:pt x="166662" y="131864"/>
                </a:lnTo>
                <a:lnTo>
                  <a:pt x="206146" y="108102"/>
                </a:lnTo>
                <a:lnTo>
                  <a:pt x="194893" y="95127"/>
                </a:lnTo>
                <a:lnTo>
                  <a:pt x="183270" y="83080"/>
                </a:lnTo>
                <a:lnTo>
                  <a:pt x="172410" y="72612"/>
                </a:lnTo>
                <a:lnTo>
                  <a:pt x="163652" y="64592"/>
                </a:lnTo>
                <a:lnTo>
                  <a:pt x="172777" y="54976"/>
                </a:lnTo>
                <a:lnTo>
                  <a:pt x="181933" y="44673"/>
                </a:lnTo>
                <a:lnTo>
                  <a:pt x="191652" y="32868"/>
                </a:lnTo>
                <a:lnTo>
                  <a:pt x="202463" y="18745"/>
                </a:lnTo>
                <a:lnTo>
                  <a:pt x="163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63089" y="3729736"/>
            <a:ext cx="42545" cy="12700"/>
          </a:xfrm>
          <a:custGeom>
            <a:avLst/>
            <a:gdLst/>
            <a:ahLst/>
            <a:cxnLst/>
            <a:rect l="l" t="t" r="r" b="b"/>
            <a:pathLst>
              <a:path w="42545" h="12700">
                <a:moveTo>
                  <a:pt x="0" y="12700"/>
                </a:moveTo>
                <a:lnTo>
                  <a:pt x="42506" y="12700"/>
                </a:lnTo>
                <a:lnTo>
                  <a:pt x="4250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63089" y="3713226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8996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63089" y="3667506"/>
            <a:ext cx="42545" cy="29209"/>
          </a:xfrm>
          <a:custGeom>
            <a:avLst/>
            <a:gdLst/>
            <a:ahLst/>
            <a:cxnLst/>
            <a:rect l="l" t="t" r="r" b="b"/>
            <a:pathLst>
              <a:path w="42545" h="29210">
                <a:moveTo>
                  <a:pt x="0" y="29210"/>
                </a:moveTo>
                <a:lnTo>
                  <a:pt x="42506" y="29210"/>
                </a:lnTo>
                <a:lnTo>
                  <a:pt x="42506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63089" y="3651631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8996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69921" y="3729774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5">
                <a:moveTo>
                  <a:pt x="42163" y="0"/>
                </a:moveTo>
                <a:lnTo>
                  <a:pt x="0" y="0"/>
                </a:lnTo>
                <a:lnTo>
                  <a:pt x="0" y="12725"/>
                </a:lnTo>
                <a:lnTo>
                  <a:pt x="42163" y="12725"/>
                </a:lnTo>
                <a:lnTo>
                  <a:pt x="42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69921" y="3667531"/>
            <a:ext cx="42545" cy="29209"/>
          </a:xfrm>
          <a:custGeom>
            <a:avLst/>
            <a:gdLst/>
            <a:ahLst/>
            <a:cxnLst/>
            <a:rect l="l" t="t" r="r" b="b"/>
            <a:pathLst>
              <a:path w="42545" h="29210">
                <a:moveTo>
                  <a:pt x="42164" y="0"/>
                </a:moveTo>
                <a:lnTo>
                  <a:pt x="0" y="0"/>
                </a:lnTo>
                <a:lnTo>
                  <a:pt x="0" y="29108"/>
                </a:lnTo>
                <a:lnTo>
                  <a:pt x="42164" y="29108"/>
                </a:lnTo>
                <a:lnTo>
                  <a:pt x="42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28952" y="3603784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598" y="0"/>
                </a:lnTo>
              </a:path>
            </a:pathLst>
          </a:custGeom>
          <a:ln w="331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67178" y="3571481"/>
            <a:ext cx="41275" cy="15875"/>
          </a:xfrm>
          <a:custGeom>
            <a:avLst/>
            <a:gdLst/>
            <a:ahLst/>
            <a:cxnLst/>
            <a:rect l="l" t="t" r="r" b="b"/>
            <a:pathLst>
              <a:path w="41275" h="15875">
                <a:moveTo>
                  <a:pt x="40817" y="0"/>
                </a:moveTo>
                <a:lnTo>
                  <a:pt x="0" y="0"/>
                </a:lnTo>
                <a:lnTo>
                  <a:pt x="0" y="15735"/>
                </a:lnTo>
                <a:lnTo>
                  <a:pt x="40817" y="15735"/>
                </a:lnTo>
                <a:lnTo>
                  <a:pt x="40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63089" y="3558261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8996" y="0"/>
                </a:lnTo>
              </a:path>
            </a:pathLst>
          </a:custGeom>
          <a:ln w="264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67178" y="3529977"/>
            <a:ext cx="41275" cy="15240"/>
          </a:xfrm>
          <a:custGeom>
            <a:avLst/>
            <a:gdLst/>
            <a:ahLst/>
            <a:cxnLst/>
            <a:rect l="l" t="t" r="r" b="b"/>
            <a:pathLst>
              <a:path w="41275" h="15239">
                <a:moveTo>
                  <a:pt x="40817" y="0"/>
                </a:moveTo>
                <a:lnTo>
                  <a:pt x="0" y="0"/>
                </a:lnTo>
                <a:lnTo>
                  <a:pt x="0" y="15062"/>
                </a:lnTo>
                <a:lnTo>
                  <a:pt x="40817" y="15062"/>
                </a:lnTo>
                <a:lnTo>
                  <a:pt x="40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76145" y="3525463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227" y="0"/>
                </a:lnTo>
              </a:path>
            </a:pathLst>
          </a:custGeom>
          <a:ln w="90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37321" y="3511296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532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37321" y="3482086"/>
            <a:ext cx="41275" cy="19050"/>
          </a:xfrm>
          <a:custGeom>
            <a:avLst/>
            <a:gdLst/>
            <a:ahLst/>
            <a:cxnLst/>
            <a:rect l="l" t="t" r="r" b="b"/>
            <a:pathLst>
              <a:path w="41275" h="19050">
                <a:moveTo>
                  <a:pt x="0" y="19050"/>
                </a:moveTo>
                <a:lnTo>
                  <a:pt x="41173" y="19050"/>
                </a:lnTo>
                <a:lnTo>
                  <a:pt x="4117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37321" y="3464941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532" y="0"/>
                </a:lnTo>
              </a:path>
            </a:pathLst>
          </a:custGeom>
          <a:ln w="34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7178" y="3487484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4">
                <a:moveTo>
                  <a:pt x="40817" y="0"/>
                </a:moveTo>
                <a:lnTo>
                  <a:pt x="0" y="0"/>
                </a:lnTo>
                <a:lnTo>
                  <a:pt x="0" y="14058"/>
                </a:lnTo>
                <a:lnTo>
                  <a:pt x="40817" y="14058"/>
                </a:lnTo>
                <a:lnTo>
                  <a:pt x="40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96350" y="3482124"/>
            <a:ext cx="41910" cy="19685"/>
          </a:xfrm>
          <a:custGeom>
            <a:avLst/>
            <a:gdLst/>
            <a:ahLst/>
            <a:cxnLst/>
            <a:rect l="l" t="t" r="r" b="b"/>
            <a:pathLst>
              <a:path w="41909" h="19685">
                <a:moveTo>
                  <a:pt x="41503" y="0"/>
                </a:moveTo>
                <a:lnTo>
                  <a:pt x="0" y="0"/>
                </a:lnTo>
                <a:lnTo>
                  <a:pt x="0" y="19418"/>
                </a:lnTo>
                <a:lnTo>
                  <a:pt x="41503" y="19418"/>
                </a:lnTo>
                <a:lnTo>
                  <a:pt x="41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65832" y="3426231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89">
                <a:moveTo>
                  <a:pt x="43179" y="0"/>
                </a:moveTo>
                <a:lnTo>
                  <a:pt x="0" y="0"/>
                </a:lnTo>
                <a:lnTo>
                  <a:pt x="0" y="21094"/>
                </a:lnTo>
                <a:lnTo>
                  <a:pt x="43179" y="21094"/>
                </a:lnTo>
                <a:lnTo>
                  <a:pt x="43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54558" y="3859771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79" h="297179">
                <a:moveTo>
                  <a:pt x="148589" y="0"/>
                </a:moveTo>
                <a:lnTo>
                  <a:pt x="101905" y="7485"/>
                </a:lnTo>
                <a:lnTo>
                  <a:pt x="61151" y="28401"/>
                </a:lnTo>
                <a:lnTo>
                  <a:pt x="28880" y="60432"/>
                </a:lnTo>
                <a:lnTo>
                  <a:pt x="7645" y="101266"/>
                </a:lnTo>
                <a:lnTo>
                  <a:pt x="0" y="148589"/>
                </a:lnTo>
                <a:lnTo>
                  <a:pt x="7613" y="195654"/>
                </a:lnTo>
                <a:lnTo>
                  <a:pt x="28785" y="236456"/>
                </a:lnTo>
                <a:lnTo>
                  <a:pt x="61008" y="268584"/>
                </a:lnTo>
                <a:lnTo>
                  <a:pt x="101778" y="289629"/>
                </a:lnTo>
                <a:lnTo>
                  <a:pt x="148589" y="297179"/>
                </a:lnTo>
                <a:lnTo>
                  <a:pt x="195527" y="289597"/>
                </a:lnTo>
                <a:lnTo>
                  <a:pt x="236313" y="268489"/>
                </a:lnTo>
                <a:lnTo>
                  <a:pt x="268489" y="236313"/>
                </a:lnTo>
                <a:lnTo>
                  <a:pt x="289597" y="195527"/>
                </a:lnTo>
                <a:lnTo>
                  <a:pt x="297179" y="148589"/>
                </a:lnTo>
                <a:lnTo>
                  <a:pt x="289566" y="101393"/>
                </a:lnTo>
                <a:lnTo>
                  <a:pt x="268394" y="60575"/>
                </a:lnTo>
                <a:lnTo>
                  <a:pt x="236171" y="28496"/>
                </a:lnTo>
                <a:lnTo>
                  <a:pt x="195401" y="7517"/>
                </a:lnTo>
                <a:lnTo>
                  <a:pt x="148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86866" y="3849738"/>
            <a:ext cx="325120" cy="316865"/>
          </a:xfrm>
          <a:custGeom>
            <a:avLst/>
            <a:gdLst/>
            <a:ahLst/>
            <a:cxnLst/>
            <a:rect l="l" t="t" r="r" b="b"/>
            <a:pathLst>
              <a:path w="325120" h="316864">
                <a:moveTo>
                  <a:pt x="135204" y="217195"/>
                </a:moveTo>
                <a:lnTo>
                  <a:pt x="92697" y="217195"/>
                </a:lnTo>
                <a:lnTo>
                  <a:pt x="82519" y="238073"/>
                </a:lnTo>
                <a:lnTo>
                  <a:pt x="64212" y="254717"/>
                </a:lnTo>
                <a:lnTo>
                  <a:pt x="38060" y="267408"/>
                </a:lnTo>
                <a:lnTo>
                  <a:pt x="4343" y="276428"/>
                </a:lnTo>
                <a:lnTo>
                  <a:pt x="24765" y="316585"/>
                </a:lnTo>
                <a:lnTo>
                  <a:pt x="77879" y="295878"/>
                </a:lnTo>
                <a:lnTo>
                  <a:pt x="110350" y="269400"/>
                </a:lnTo>
                <a:lnTo>
                  <a:pt x="127638" y="241667"/>
                </a:lnTo>
                <a:lnTo>
                  <a:pt x="135204" y="217195"/>
                </a:lnTo>
                <a:close/>
              </a:path>
              <a:path w="325120" h="316864">
                <a:moveTo>
                  <a:pt x="221551" y="217195"/>
                </a:moveTo>
                <a:lnTo>
                  <a:pt x="180390" y="217195"/>
                </a:lnTo>
                <a:lnTo>
                  <a:pt x="180390" y="286804"/>
                </a:lnTo>
                <a:lnTo>
                  <a:pt x="181633" y="294947"/>
                </a:lnTo>
                <a:lnTo>
                  <a:pt x="186074" y="302747"/>
                </a:lnTo>
                <a:lnTo>
                  <a:pt x="194781" y="308601"/>
                </a:lnTo>
                <a:lnTo>
                  <a:pt x="208826" y="310908"/>
                </a:lnTo>
                <a:lnTo>
                  <a:pt x="284137" y="310908"/>
                </a:lnTo>
                <a:lnTo>
                  <a:pt x="301691" y="306410"/>
                </a:lnTo>
                <a:lnTo>
                  <a:pt x="311908" y="293000"/>
                </a:lnTo>
                <a:lnTo>
                  <a:pt x="316963" y="272414"/>
                </a:lnTo>
                <a:lnTo>
                  <a:pt x="224891" y="272414"/>
                </a:lnTo>
                <a:lnTo>
                  <a:pt x="221635" y="271436"/>
                </a:lnTo>
                <a:lnTo>
                  <a:pt x="221551" y="217195"/>
                </a:lnTo>
                <a:close/>
              </a:path>
              <a:path w="325120" h="316864">
                <a:moveTo>
                  <a:pt x="280454" y="233934"/>
                </a:moveTo>
                <a:lnTo>
                  <a:pt x="278847" y="255050"/>
                </a:lnTo>
                <a:lnTo>
                  <a:pt x="276144" y="266599"/>
                </a:lnTo>
                <a:lnTo>
                  <a:pt x="271747" y="271436"/>
                </a:lnTo>
                <a:lnTo>
                  <a:pt x="265061" y="272414"/>
                </a:lnTo>
                <a:lnTo>
                  <a:pt x="316963" y="272414"/>
                </a:lnTo>
                <a:lnTo>
                  <a:pt x="317359" y="270805"/>
                </a:lnTo>
                <a:lnTo>
                  <a:pt x="320611" y="239953"/>
                </a:lnTo>
                <a:lnTo>
                  <a:pt x="280454" y="233934"/>
                </a:lnTo>
                <a:close/>
              </a:path>
              <a:path w="325120" h="316864">
                <a:moveTo>
                  <a:pt x="310896" y="180047"/>
                </a:moveTo>
                <a:lnTo>
                  <a:pt x="13716" y="180047"/>
                </a:lnTo>
                <a:lnTo>
                  <a:pt x="13716" y="217195"/>
                </a:lnTo>
                <a:lnTo>
                  <a:pt x="310896" y="217195"/>
                </a:lnTo>
                <a:lnTo>
                  <a:pt x="310896" y="180047"/>
                </a:lnTo>
                <a:close/>
              </a:path>
              <a:path w="325120" h="316864">
                <a:moveTo>
                  <a:pt x="138557" y="147243"/>
                </a:moveTo>
                <a:lnTo>
                  <a:pt x="97383" y="147243"/>
                </a:lnTo>
                <a:lnTo>
                  <a:pt x="97383" y="180047"/>
                </a:lnTo>
                <a:lnTo>
                  <a:pt x="138557" y="180047"/>
                </a:lnTo>
                <a:lnTo>
                  <a:pt x="138557" y="147243"/>
                </a:lnTo>
                <a:close/>
              </a:path>
              <a:path w="325120" h="316864">
                <a:moveTo>
                  <a:pt x="221551" y="147243"/>
                </a:moveTo>
                <a:lnTo>
                  <a:pt x="180390" y="147243"/>
                </a:lnTo>
                <a:lnTo>
                  <a:pt x="180390" y="180047"/>
                </a:lnTo>
                <a:lnTo>
                  <a:pt x="221551" y="180047"/>
                </a:lnTo>
                <a:lnTo>
                  <a:pt x="221551" y="147243"/>
                </a:lnTo>
                <a:close/>
              </a:path>
              <a:path w="325120" h="316864">
                <a:moveTo>
                  <a:pt x="182384" y="9359"/>
                </a:moveTo>
                <a:lnTo>
                  <a:pt x="35140" y="9359"/>
                </a:lnTo>
                <a:lnTo>
                  <a:pt x="35140" y="42163"/>
                </a:lnTo>
                <a:lnTo>
                  <a:pt x="15392" y="60566"/>
                </a:lnTo>
                <a:lnTo>
                  <a:pt x="22450" y="65798"/>
                </a:lnTo>
                <a:lnTo>
                  <a:pt x="30702" y="72283"/>
                </a:lnTo>
                <a:lnTo>
                  <a:pt x="40334" y="80524"/>
                </a:lnTo>
                <a:lnTo>
                  <a:pt x="51536" y="91020"/>
                </a:lnTo>
                <a:lnTo>
                  <a:pt x="34634" y="99649"/>
                </a:lnTo>
                <a:lnTo>
                  <a:pt x="20496" y="105830"/>
                </a:lnTo>
                <a:lnTo>
                  <a:pt x="8993" y="110128"/>
                </a:lnTo>
                <a:lnTo>
                  <a:pt x="0" y="113106"/>
                </a:lnTo>
                <a:lnTo>
                  <a:pt x="18745" y="151930"/>
                </a:lnTo>
                <a:lnTo>
                  <a:pt x="27186" y="148295"/>
                </a:lnTo>
                <a:lnTo>
                  <a:pt x="36602" y="143940"/>
                </a:lnTo>
                <a:lnTo>
                  <a:pt x="47964" y="138144"/>
                </a:lnTo>
                <a:lnTo>
                  <a:pt x="62242" y="130187"/>
                </a:lnTo>
                <a:lnTo>
                  <a:pt x="261378" y="130187"/>
                </a:lnTo>
                <a:lnTo>
                  <a:pt x="261378" y="128511"/>
                </a:lnTo>
                <a:lnTo>
                  <a:pt x="317410" y="128511"/>
                </a:lnTo>
                <a:lnTo>
                  <a:pt x="324624" y="112102"/>
                </a:lnTo>
                <a:lnTo>
                  <a:pt x="320622" y="110426"/>
                </a:lnTo>
                <a:lnTo>
                  <a:pt x="92697" y="110426"/>
                </a:lnTo>
                <a:lnTo>
                  <a:pt x="119754" y="89578"/>
                </a:lnTo>
                <a:lnTo>
                  <a:pt x="139468" y="71613"/>
                </a:lnTo>
                <a:lnTo>
                  <a:pt x="140730" y="70269"/>
                </a:lnTo>
                <a:lnTo>
                  <a:pt x="84340" y="70269"/>
                </a:lnTo>
                <a:lnTo>
                  <a:pt x="77272" y="64009"/>
                </a:lnTo>
                <a:lnTo>
                  <a:pt x="68730" y="56805"/>
                </a:lnTo>
                <a:lnTo>
                  <a:pt x="59625" y="49475"/>
                </a:lnTo>
                <a:lnTo>
                  <a:pt x="50863" y="42837"/>
                </a:lnTo>
                <a:lnTo>
                  <a:pt x="249439" y="42837"/>
                </a:lnTo>
                <a:lnTo>
                  <a:pt x="249748" y="42535"/>
                </a:lnTo>
                <a:lnTo>
                  <a:pt x="254455" y="37477"/>
                </a:lnTo>
                <a:lnTo>
                  <a:pt x="203809" y="37477"/>
                </a:lnTo>
                <a:lnTo>
                  <a:pt x="196368" y="28658"/>
                </a:lnTo>
                <a:lnTo>
                  <a:pt x="190715" y="21409"/>
                </a:lnTo>
                <a:lnTo>
                  <a:pt x="186253" y="15164"/>
                </a:lnTo>
                <a:lnTo>
                  <a:pt x="182384" y="9359"/>
                </a:lnTo>
                <a:close/>
              </a:path>
              <a:path w="325120" h="316864">
                <a:moveTo>
                  <a:pt x="317410" y="128511"/>
                </a:moveTo>
                <a:lnTo>
                  <a:pt x="261378" y="128511"/>
                </a:lnTo>
                <a:lnTo>
                  <a:pt x="276405" y="136439"/>
                </a:lnTo>
                <a:lnTo>
                  <a:pt x="288734" y="142481"/>
                </a:lnTo>
                <a:lnTo>
                  <a:pt x="298929" y="147142"/>
                </a:lnTo>
                <a:lnTo>
                  <a:pt x="307555" y="150926"/>
                </a:lnTo>
                <a:lnTo>
                  <a:pt x="317410" y="128511"/>
                </a:lnTo>
                <a:close/>
              </a:path>
              <a:path w="325120" h="316864">
                <a:moveTo>
                  <a:pt x="261378" y="130187"/>
                </a:moveTo>
                <a:lnTo>
                  <a:pt x="62242" y="130187"/>
                </a:lnTo>
                <a:lnTo>
                  <a:pt x="62242" y="147243"/>
                </a:lnTo>
                <a:lnTo>
                  <a:pt x="261378" y="147243"/>
                </a:lnTo>
                <a:lnTo>
                  <a:pt x="261378" y="130187"/>
                </a:lnTo>
                <a:close/>
              </a:path>
              <a:path w="325120" h="316864">
                <a:moveTo>
                  <a:pt x="245321" y="46850"/>
                </a:moveTo>
                <a:lnTo>
                  <a:pt x="161645" y="46850"/>
                </a:lnTo>
                <a:lnTo>
                  <a:pt x="177652" y="64268"/>
                </a:lnTo>
                <a:lnTo>
                  <a:pt x="194605" y="80776"/>
                </a:lnTo>
                <a:lnTo>
                  <a:pt x="212562" y="96215"/>
                </a:lnTo>
                <a:lnTo>
                  <a:pt x="231584" y="110426"/>
                </a:lnTo>
                <a:lnTo>
                  <a:pt x="320622" y="110426"/>
                </a:lnTo>
                <a:lnTo>
                  <a:pt x="314953" y="108051"/>
                </a:lnTo>
                <a:lnTo>
                  <a:pt x="303998" y="103277"/>
                </a:lnTo>
                <a:lnTo>
                  <a:pt x="291725" y="97563"/>
                </a:lnTo>
                <a:lnTo>
                  <a:pt x="278104" y="90690"/>
                </a:lnTo>
                <a:lnTo>
                  <a:pt x="283839" y="85333"/>
                </a:lnTo>
                <a:lnTo>
                  <a:pt x="293873" y="75458"/>
                </a:lnTo>
                <a:lnTo>
                  <a:pt x="296236" y="72948"/>
                </a:lnTo>
                <a:lnTo>
                  <a:pt x="246976" y="72948"/>
                </a:lnTo>
                <a:lnTo>
                  <a:pt x="240957" y="69608"/>
                </a:lnTo>
                <a:lnTo>
                  <a:pt x="237274" y="67259"/>
                </a:lnTo>
                <a:lnTo>
                  <a:pt x="229920" y="61239"/>
                </a:lnTo>
                <a:lnTo>
                  <a:pt x="239363" y="52656"/>
                </a:lnTo>
                <a:lnTo>
                  <a:pt x="245321" y="46850"/>
                </a:lnTo>
                <a:close/>
              </a:path>
              <a:path w="325120" h="316864">
                <a:moveTo>
                  <a:pt x="288823" y="27774"/>
                </a:moveTo>
                <a:lnTo>
                  <a:pt x="281482" y="37477"/>
                </a:lnTo>
                <a:lnTo>
                  <a:pt x="273043" y="47347"/>
                </a:lnTo>
                <a:lnTo>
                  <a:pt x="261941" y="58830"/>
                </a:lnTo>
                <a:lnTo>
                  <a:pt x="246976" y="72948"/>
                </a:lnTo>
                <a:lnTo>
                  <a:pt x="296236" y="72948"/>
                </a:lnTo>
                <a:lnTo>
                  <a:pt x="306481" y="62071"/>
                </a:lnTo>
                <a:lnTo>
                  <a:pt x="319938" y="46177"/>
                </a:lnTo>
                <a:lnTo>
                  <a:pt x="288823" y="27774"/>
                </a:lnTo>
                <a:close/>
              </a:path>
              <a:path w="325120" h="316864">
                <a:moveTo>
                  <a:pt x="249439" y="42837"/>
                </a:moveTo>
                <a:lnTo>
                  <a:pt x="117132" y="42837"/>
                </a:lnTo>
                <a:lnTo>
                  <a:pt x="110874" y="48769"/>
                </a:lnTo>
                <a:lnTo>
                  <a:pt x="103741" y="55171"/>
                </a:lnTo>
                <a:lnTo>
                  <a:pt x="95106" y="62264"/>
                </a:lnTo>
                <a:lnTo>
                  <a:pt x="84340" y="70269"/>
                </a:lnTo>
                <a:lnTo>
                  <a:pt x="140730" y="70269"/>
                </a:lnTo>
                <a:lnTo>
                  <a:pt x="153033" y="57160"/>
                </a:lnTo>
                <a:lnTo>
                  <a:pt x="161645" y="46850"/>
                </a:lnTo>
                <a:lnTo>
                  <a:pt x="245321" y="46850"/>
                </a:lnTo>
                <a:lnTo>
                  <a:pt x="249439" y="42837"/>
                </a:lnTo>
                <a:close/>
              </a:path>
              <a:path w="325120" h="316864">
                <a:moveTo>
                  <a:pt x="239623" y="0"/>
                </a:moveTo>
                <a:lnTo>
                  <a:pt x="229132" y="12817"/>
                </a:lnTo>
                <a:lnTo>
                  <a:pt x="218454" y="24006"/>
                </a:lnTo>
                <a:lnTo>
                  <a:pt x="209407" y="32561"/>
                </a:lnTo>
                <a:lnTo>
                  <a:pt x="203809" y="37477"/>
                </a:lnTo>
                <a:lnTo>
                  <a:pt x="254455" y="37477"/>
                </a:lnTo>
                <a:lnTo>
                  <a:pt x="260510" y="30971"/>
                </a:lnTo>
                <a:lnTo>
                  <a:pt x="271081" y="18059"/>
                </a:lnTo>
                <a:lnTo>
                  <a:pt x="239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23137" y="3860774"/>
            <a:ext cx="320675" cy="305435"/>
          </a:xfrm>
          <a:custGeom>
            <a:avLst/>
            <a:gdLst/>
            <a:ahLst/>
            <a:cxnLst/>
            <a:rect l="l" t="t" r="r" b="b"/>
            <a:pathLst>
              <a:path w="320675" h="305435">
                <a:moveTo>
                  <a:pt x="206832" y="201802"/>
                </a:moveTo>
                <a:lnTo>
                  <a:pt x="166001" y="201802"/>
                </a:lnTo>
                <a:lnTo>
                  <a:pt x="186714" y="236074"/>
                </a:lnTo>
                <a:lnTo>
                  <a:pt x="212980" y="263378"/>
                </a:lnTo>
                <a:lnTo>
                  <a:pt x="248974" y="285663"/>
                </a:lnTo>
                <a:lnTo>
                  <a:pt x="298869" y="304876"/>
                </a:lnTo>
                <a:lnTo>
                  <a:pt x="320281" y="266725"/>
                </a:lnTo>
                <a:lnTo>
                  <a:pt x="310137" y="264258"/>
                </a:lnTo>
                <a:lnTo>
                  <a:pt x="298113" y="261037"/>
                </a:lnTo>
                <a:lnTo>
                  <a:pt x="283955" y="256561"/>
                </a:lnTo>
                <a:lnTo>
                  <a:pt x="267411" y="250329"/>
                </a:lnTo>
                <a:lnTo>
                  <a:pt x="279000" y="241728"/>
                </a:lnTo>
                <a:lnTo>
                  <a:pt x="288075" y="234259"/>
                </a:lnTo>
                <a:lnTo>
                  <a:pt x="290921" y="231584"/>
                </a:lnTo>
                <a:lnTo>
                  <a:pt x="233946" y="231584"/>
                </a:lnTo>
                <a:lnTo>
                  <a:pt x="224204" y="223069"/>
                </a:lnTo>
                <a:lnTo>
                  <a:pt x="217003" y="215436"/>
                </a:lnTo>
                <a:lnTo>
                  <a:pt x="211495" y="208431"/>
                </a:lnTo>
                <a:lnTo>
                  <a:pt x="206832" y="201802"/>
                </a:lnTo>
                <a:close/>
              </a:path>
              <a:path w="320675" h="305435">
                <a:moveTo>
                  <a:pt x="141566" y="201802"/>
                </a:moveTo>
                <a:lnTo>
                  <a:pt x="101079" y="201802"/>
                </a:lnTo>
                <a:lnTo>
                  <a:pt x="101079" y="263042"/>
                </a:lnTo>
                <a:lnTo>
                  <a:pt x="87007" y="264202"/>
                </a:lnTo>
                <a:lnTo>
                  <a:pt x="77895" y="264798"/>
                </a:lnTo>
                <a:lnTo>
                  <a:pt x="71422" y="265017"/>
                </a:lnTo>
                <a:lnTo>
                  <a:pt x="65265" y="265048"/>
                </a:lnTo>
                <a:lnTo>
                  <a:pt x="72301" y="304203"/>
                </a:lnTo>
                <a:lnTo>
                  <a:pt x="97971" y="302021"/>
                </a:lnTo>
                <a:lnTo>
                  <a:pt x="131113" y="298267"/>
                </a:lnTo>
                <a:lnTo>
                  <a:pt x="165385" y="293382"/>
                </a:lnTo>
                <a:lnTo>
                  <a:pt x="194449" y="287807"/>
                </a:lnTo>
                <a:lnTo>
                  <a:pt x="193650" y="259029"/>
                </a:lnTo>
                <a:lnTo>
                  <a:pt x="141566" y="259029"/>
                </a:lnTo>
                <a:lnTo>
                  <a:pt x="141566" y="201802"/>
                </a:lnTo>
                <a:close/>
              </a:path>
              <a:path w="320675" h="305435">
                <a:moveTo>
                  <a:pt x="305231" y="0"/>
                </a:moveTo>
                <a:lnTo>
                  <a:pt x="26111" y="0"/>
                </a:lnTo>
                <a:lnTo>
                  <a:pt x="26111" y="146583"/>
                </a:lnTo>
                <a:lnTo>
                  <a:pt x="23444" y="200916"/>
                </a:lnTo>
                <a:lnTo>
                  <a:pt x="16822" y="237901"/>
                </a:lnTo>
                <a:lnTo>
                  <a:pt x="8317" y="262024"/>
                </a:lnTo>
                <a:lnTo>
                  <a:pt x="0" y="277774"/>
                </a:lnTo>
                <a:lnTo>
                  <a:pt x="36817" y="303872"/>
                </a:lnTo>
                <a:lnTo>
                  <a:pt x="46429" y="285150"/>
                </a:lnTo>
                <a:lnTo>
                  <a:pt x="53948" y="264202"/>
                </a:lnTo>
                <a:lnTo>
                  <a:pt x="59743" y="237662"/>
                </a:lnTo>
                <a:lnTo>
                  <a:pt x="64261" y="201802"/>
                </a:lnTo>
                <a:lnTo>
                  <a:pt x="316268" y="201802"/>
                </a:lnTo>
                <a:lnTo>
                  <a:pt x="316268" y="169341"/>
                </a:lnTo>
                <a:lnTo>
                  <a:pt x="66268" y="169341"/>
                </a:lnTo>
                <a:lnTo>
                  <a:pt x="66941" y="158635"/>
                </a:lnTo>
                <a:lnTo>
                  <a:pt x="66941" y="88010"/>
                </a:lnTo>
                <a:lnTo>
                  <a:pt x="305231" y="88010"/>
                </a:lnTo>
                <a:lnTo>
                  <a:pt x="305231" y="57226"/>
                </a:lnTo>
                <a:lnTo>
                  <a:pt x="66941" y="57226"/>
                </a:lnTo>
                <a:lnTo>
                  <a:pt x="66941" y="33134"/>
                </a:lnTo>
                <a:lnTo>
                  <a:pt x="305231" y="33134"/>
                </a:lnTo>
                <a:lnTo>
                  <a:pt x="305231" y="0"/>
                </a:lnTo>
                <a:close/>
              </a:path>
              <a:path w="320675" h="305435">
                <a:moveTo>
                  <a:pt x="193446" y="251663"/>
                </a:moveTo>
                <a:lnTo>
                  <a:pt x="183459" y="253428"/>
                </a:lnTo>
                <a:lnTo>
                  <a:pt x="172531" y="255222"/>
                </a:lnTo>
                <a:lnTo>
                  <a:pt x="159090" y="257078"/>
                </a:lnTo>
                <a:lnTo>
                  <a:pt x="141566" y="259029"/>
                </a:lnTo>
                <a:lnTo>
                  <a:pt x="193650" y="259029"/>
                </a:lnTo>
                <a:lnTo>
                  <a:pt x="193446" y="251663"/>
                </a:lnTo>
                <a:close/>
              </a:path>
              <a:path w="320675" h="305435">
                <a:moveTo>
                  <a:pt x="282130" y="201802"/>
                </a:moveTo>
                <a:lnTo>
                  <a:pt x="264401" y="201802"/>
                </a:lnTo>
                <a:lnTo>
                  <a:pt x="260912" y="205936"/>
                </a:lnTo>
                <a:lnTo>
                  <a:pt x="254569" y="212802"/>
                </a:lnTo>
                <a:lnTo>
                  <a:pt x="245529" y="221614"/>
                </a:lnTo>
                <a:lnTo>
                  <a:pt x="233946" y="231584"/>
                </a:lnTo>
                <a:lnTo>
                  <a:pt x="290921" y="231584"/>
                </a:lnTo>
                <a:lnTo>
                  <a:pt x="296020" y="226792"/>
                </a:lnTo>
                <a:lnTo>
                  <a:pt x="304215" y="218198"/>
                </a:lnTo>
                <a:lnTo>
                  <a:pt x="282130" y="201802"/>
                </a:lnTo>
                <a:close/>
              </a:path>
              <a:path w="320675" h="305435">
                <a:moveTo>
                  <a:pt x="158648" y="140563"/>
                </a:moveTo>
                <a:lnTo>
                  <a:pt x="120484" y="140563"/>
                </a:lnTo>
                <a:lnTo>
                  <a:pt x="120484" y="169341"/>
                </a:lnTo>
                <a:lnTo>
                  <a:pt x="158648" y="169341"/>
                </a:lnTo>
                <a:lnTo>
                  <a:pt x="158648" y="140563"/>
                </a:lnTo>
                <a:close/>
              </a:path>
              <a:path w="320675" h="305435">
                <a:moveTo>
                  <a:pt x="256362" y="140563"/>
                </a:moveTo>
                <a:lnTo>
                  <a:pt x="217881" y="140563"/>
                </a:lnTo>
                <a:lnTo>
                  <a:pt x="217881" y="169341"/>
                </a:lnTo>
                <a:lnTo>
                  <a:pt x="256362" y="169341"/>
                </a:lnTo>
                <a:lnTo>
                  <a:pt x="256362" y="140563"/>
                </a:lnTo>
                <a:close/>
              </a:path>
              <a:path w="320675" h="305435">
                <a:moveTo>
                  <a:pt x="304215" y="111099"/>
                </a:moveTo>
                <a:lnTo>
                  <a:pt x="77647" y="111099"/>
                </a:lnTo>
                <a:lnTo>
                  <a:pt x="77647" y="140563"/>
                </a:lnTo>
                <a:lnTo>
                  <a:pt x="304215" y="140563"/>
                </a:lnTo>
                <a:lnTo>
                  <a:pt x="304215" y="111099"/>
                </a:lnTo>
                <a:close/>
              </a:path>
              <a:path w="320675" h="305435">
                <a:moveTo>
                  <a:pt x="158648" y="88010"/>
                </a:moveTo>
                <a:lnTo>
                  <a:pt x="120484" y="88010"/>
                </a:lnTo>
                <a:lnTo>
                  <a:pt x="120484" y="111099"/>
                </a:lnTo>
                <a:lnTo>
                  <a:pt x="158648" y="111099"/>
                </a:lnTo>
                <a:lnTo>
                  <a:pt x="158648" y="88010"/>
                </a:lnTo>
                <a:close/>
              </a:path>
              <a:path w="320675" h="305435">
                <a:moveTo>
                  <a:pt x="256362" y="88010"/>
                </a:moveTo>
                <a:lnTo>
                  <a:pt x="217881" y="88010"/>
                </a:lnTo>
                <a:lnTo>
                  <a:pt x="217881" y="111099"/>
                </a:lnTo>
                <a:lnTo>
                  <a:pt x="256362" y="111099"/>
                </a:lnTo>
                <a:lnTo>
                  <a:pt x="256362" y="88010"/>
                </a:lnTo>
                <a:close/>
              </a:path>
              <a:path w="320675" h="305435">
                <a:moveTo>
                  <a:pt x="305231" y="33134"/>
                </a:moveTo>
                <a:lnTo>
                  <a:pt x="264058" y="33134"/>
                </a:lnTo>
                <a:lnTo>
                  <a:pt x="264058" y="57226"/>
                </a:lnTo>
                <a:lnTo>
                  <a:pt x="305231" y="57226"/>
                </a:lnTo>
                <a:lnTo>
                  <a:pt x="305231" y="33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758074" y="3850068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5" h="317500">
                <a:moveTo>
                  <a:pt x="72631" y="126504"/>
                </a:moveTo>
                <a:lnTo>
                  <a:pt x="3683" y="126504"/>
                </a:lnTo>
                <a:lnTo>
                  <a:pt x="3683" y="165658"/>
                </a:lnTo>
                <a:lnTo>
                  <a:pt x="33807" y="165658"/>
                </a:lnTo>
                <a:lnTo>
                  <a:pt x="33807" y="248653"/>
                </a:lnTo>
                <a:lnTo>
                  <a:pt x="27351" y="254002"/>
                </a:lnTo>
                <a:lnTo>
                  <a:pt x="20547" y="259032"/>
                </a:lnTo>
                <a:lnTo>
                  <a:pt x="11920" y="264562"/>
                </a:lnTo>
                <a:lnTo>
                  <a:pt x="0" y="271411"/>
                </a:lnTo>
                <a:lnTo>
                  <a:pt x="16408" y="317271"/>
                </a:lnTo>
                <a:lnTo>
                  <a:pt x="29147" y="306967"/>
                </a:lnTo>
                <a:lnTo>
                  <a:pt x="40755" y="296600"/>
                </a:lnTo>
                <a:lnTo>
                  <a:pt x="51986" y="285354"/>
                </a:lnTo>
                <a:lnTo>
                  <a:pt x="63588" y="272414"/>
                </a:lnTo>
                <a:lnTo>
                  <a:pt x="321082" y="272414"/>
                </a:lnTo>
                <a:lnTo>
                  <a:pt x="321957" y="268071"/>
                </a:lnTo>
                <a:lnTo>
                  <a:pt x="144919" y="268071"/>
                </a:lnTo>
                <a:lnTo>
                  <a:pt x="129388" y="267344"/>
                </a:lnTo>
                <a:lnTo>
                  <a:pt x="107270" y="262256"/>
                </a:lnTo>
                <a:lnTo>
                  <a:pt x="85905" y="248445"/>
                </a:lnTo>
                <a:lnTo>
                  <a:pt x="72631" y="221551"/>
                </a:lnTo>
                <a:lnTo>
                  <a:pt x="72631" y="126504"/>
                </a:lnTo>
                <a:close/>
              </a:path>
              <a:path w="323215" h="317500">
                <a:moveTo>
                  <a:pt x="321082" y="272414"/>
                </a:moveTo>
                <a:lnTo>
                  <a:pt x="63588" y="272414"/>
                </a:lnTo>
                <a:lnTo>
                  <a:pt x="80764" y="288691"/>
                </a:lnTo>
                <a:lnTo>
                  <a:pt x="99822" y="299696"/>
                </a:lnTo>
                <a:lnTo>
                  <a:pt x="122517" y="305931"/>
                </a:lnTo>
                <a:lnTo>
                  <a:pt x="150609" y="307898"/>
                </a:lnTo>
                <a:lnTo>
                  <a:pt x="313931" y="307898"/>
                </a:lnTo>
                <a:lnTo>
                  <a:pt x="321082" y="272414"/>
                </a:lnTo>
                <a:close/>
              </a:path>
              <a:path w="323215" h="317500">
                <a:moveTo>
                  <a:pt x="219887" y="165328"/>
                </a:moveTo>
                <a:lnTo>
                  <a:pt x="179730" y="165328"/>
                </a:lnTo>
                <a:lnTo>
                  <a:pt x="179730" y="226580"/>
                </a:lnTo>
                <a:lnTo>
                  <a:pt x="140233" y="226580"/>
                </a:lnTo>
                <a:lnTo>
                  <a:pt x="147269" y="262712"/>
                </a:lnTo>
                <a:lnTo>
                  <a:pt x="192443" y="262712"/>
                </a:lnTo>
                <a:lnTo>
                  <a:pt x="201247" y="261615"/>
                </a:lnTo>
                <a:lnTo>
                  <a:pt x="210180" y="257446"/>
                </a:lnTo>
                <a:lnTo>
                  <a:pt x="217105" y="248883"/>
                </a:lnTo>
                <a:lnTo>
                  <a:pt x="219887" y="234607"/>
                </a:lnTo>
                <a:lnTo>
                  <a:pt x="219887" y="165328"/>
                </a:lnTo>
                <a:close/>
              </a:path>
              <a:path w="323215" h="317500">
                <a:moveTo>
                  <a:pt x="272427" y="170014"/>
                </a:moveTo>
                <a:lnTo>
                  <a:pt x="237286" y="185737"/>
                </a:lnTo>
                <a:lnTo>
                  <a:pt x="245839" y="201139"/>
                </a:lnTo>
                <a:lnTo>
                  <a:pt x="257533" y="219836"/>
                </a:lnTo>
                <a:lnTo>
                  <a:pt x="271737" y="238972"/>
                </a:lnTo>
                <a:lnTo>
                  <a:pt x="287820" y="255689"/>
                </a:lnTo>
                <a:lnTo>
                  <a:pt x="318947" y="229247"/>
                </a:lnTo>
                <a:lnTo>
                  <a:pt x="304806" y="215756"/>
                </a:lnTo>
                <a:lnTo>
                  <a:pt x="292925" y="201888"/>
                </a:lnTo>
                <a:lnTo>
                  <a:pt x="282425" y="186892"/>
                </a:lnTo>
                <a:lnTo>
                  <a:pt x="272427" y="170014"/>
                </a:lnTo>
                <a:close/>
              </a:path>
              <a:path w="323215" h="317500">
                <a:moveTo>
                  <a:pt x="126174" y="171691"/>
                </a:moveTo>
                <a:lnTo>
                  <a:pt x="116151" y="188656"/>
                </a:lnTo>
                <a:lnTo>
                  <a:pt x="104463" y="203269"/>
                </a:lnTo>
                <a:lnTo>
                  <a:pt x="92338" y="215311"/>
                </a:lnTo>
                <a:lnTo>
                  <a:pt x="81000" y="224561"/>
                </a:lnTo>
                <a:lnTo>
                  <a:pt x="108102" y="252679"/>
                </a:lnTo>
                <a:lnTo>
                  <a:pt x="128190" y="232898"/>
                </a:lnTo>
                <a:lnTo>
                  <a:pt x="142821" y="213899"/>
                </a:lnTo>
                <a:lnTo>
                  <a:pt x="152807" y="197472"/>
                </a:lnTo>
                <a:lnTo>
                  <a:pt x="158965" y="185407"/>
                </a:lnTo>
                <a:lnTo>
                  <a:pt x="126174" y="171691"/>
                </a:lnTo>
                <a:close/>
              </a:path>
              <a:path w="323215" h="317500">
                <a:moveTo>
                  <a:pt x="308902" y="131190"/>
                </a:moveTo>
                <a:lnTo>
                  <a:pt x="89700" y="131190"/>
                </a:lnTo>
                <a:lnTo>
                  <a:pt x="89700" y="165328"/>
                </a:lnTo>
                <a:lnTo>
                  <a:pt x="308902" y="165328"/>
                </a:lnTo>
                <a:lnTo>
                  <a:pt x="308902" y="131190"/>
                </a:lnTo>
                <a:close/>
              </a:path>
              <a:path w="323215" h="317500">
                <a:moveTo>
                  <a:pt x="219887" y="109766"/>
                </a:moveTo>
                <a:lnTo>
                  <a:pt x="179730" y="109766"/>
                </a:lnTo>
                <a:lnTo>
                  <a:pt x="179730" y="131190"/>
                </a:lnTo>
                <a:lnTo>
                  <a:pt x="219887" y="131190"/>
                </a:lnTo>
                <a:lnTo>
                  <a:pt x="219887" y="109766"/>
                </a:lnTo>
                <a:close/>
              </a:path>
              <a:path w="323215" h="317500">
                <a:moveTo>
                  <a:pt x="282473" y="89687"/>
                </a:moveTo>
                <a:lnTo>
                  <a:pt x="116471" y="89687"/>
                </a:lnTo>
                <a:lnTo>
                  <a:pt x="116471" y="109766"/>
                </a:lnTo>
                <a:lnTo>
                  <a:pt x="282473" y="109766"/>
                </a:lnTo>
                <a:lnTo>
                  <a:pt x="282473" y="89687"/>
                </a:lnTo>
                <a:close/>
              </a:path>
              <a:path w="323215" h="317500">
                <a:moveTo>
                  <a:pt x="161836" y="63919"/>
                </a:moveTo>
                <a:lnTo>
                  <a:pt x="81673" y="63919"/>
                </a:lnTo>
                <a:lnTo>
                  <a:pt x="95719" y="98386"/>
                </a:lnTo>
                <a:lnTo>
                  <a:pt x="107099" y="94043"/>
                </a:lnTo>
                <a:lnTo>
                  <a:pt x="110782" y="92367"/>
                </a:lnTo>
                <a:lnTo>
                  <a:pt x="116471" y="89687"/>
                </a:lnTo>
                <a:lnTo>
                  <a:pt x="282473" y="89687"/>
                </a:lnTo>
                <a:lnTo>
                  <a:pt x="282473" y="89014"/>
                </a:lnTo>
                <a:lnTo>
                  <a:pt x="310614" y="89014"/>
                </a:lnTo>
                <a:lnTo>
                  <a:pt x="316057" y="75298"/>
                </a:lnTo>
                <a:lnTo>
                  <a:pt x="144246" y="75298"/>
                </a:lnTo>
                <a:lnTo>
                  <a:pt x="161509" y="64162"/>
                </a:lnTo>
                <a:lnTo>
                  <a:pt x="161836" y="63919"/>
                </a:lnTo>
                <a:close/>
              </a:path>
              <a:path w="323215" h="317500">
                <a:moveTo>
                  <a:pt x="310614" y="89014"/>
                </a:moveTo>
                <a:lnTo>
                  <a:pt x="282473" y="89014"/>
                </a:lnTo>
                <a:lnTo>
                  <a:pt x="288736" y="91753"/>
                </a:lnTo>
                <a:lnTo>
                  <a:pt x="294684" y="94081"/>
                </a:lnTo>
                <a:lnTo>
                  <a:pt x="300632" y="96218"/>
                </a:lnTo>
                <a:lnTo>
                  <a:pt x="306895" y="98386"/>
                </a:lnTo>
                <a:lnTo>
                  <a:pt x="310614" y="89014"/>
                </a:lnTo>
                <a:close/>
              </a:path>
              <a:path w="323215" h="317500">
                <a:moveTo>
                  <a:pt x="34480" y="3682"/>
                </a:moveTo>
                <a:lnTo>
                  <a:pt x="6362" y="31127"/>
                </a:lnTo>
                <a:lnTo>
                  <a:pt x="21042" y="44401"/>
                </a:lnTo>
                <a:lnTo>
                  <a:pt x="33180" y="57519"/>
                </a:lnTo>
                <a:lnTo>
                  <a:pt x="43872" y="71831"/>
                </a:lnTo>
                <a:lnTo>
                  <a:pt x="54216" y="88684"/>
                </a:lnTo>
                <a:lnTo>
                  <a:pt x="81673" y="63919"/>
                </a:lnTo>
                <a:lnTo>
                  <a:pt x="161836" y="63919"/>
                </a:lnTo>
                <a:lnTo>
                  <a:pt x="171757" y="56553"/>
                </a:lnTo>
                <a:lnTo>
                  <a:pt x="83680" y="56553"/>
                </a:lnTo>
                <a:lnTo>
                  <a:pt x="72365" y="40437"/>
                </a:lnTo>
                <a:lnTo>
                  <a:pt x="60456" y="26984"/>
                </a:lnTo>
                <a:lnTo>
                  <a:pt x="47859" y="15097"/>
                </a:lnTo>
                <a:lnTo>
                  <a:pt x="34480" y="3682"/>
                </a:lnTo>
                <a:close/>
              </a:path>
              <a:path w="323215" h="317500">
                <a:moveTo>
                  <a:pt x="259527" y="31127"/>
                </a:moveTo>
                <a:lnTo>
                  <a:pt x="200812" y="31127"/>
                </a:lnTo>
                <a:lnTo>
                  <a:pt x="219032" y="48194"/>
                </a:lnTo>
                <a:lnTo>
                  <a:pt x="233646" y="60242"/>
                </a:lnTo>
                <a:lnTo>
                  <a:pt x="245562" y="68775"/>
                </a:lnTo>
                <a:lnTo>
                  <a:pt x="255689" y="75298"/>
                </a:lnTo>
                <a:lnTo>
                  <a:pt x="316057" y="75298"/>
                </a:lnTo>
                <a:lnTo>
                  <a:pt x="322961" y="57899"/>
                </a:lnTo>
                <a:lnTo>
                  <a:pt x="289246" y="46637"/>
                </a:lnTo>
                <a:lnTo>
                  <a:pt x="260548" y="31835"/>
                </a:lnTo>
                <a:lnTo>
                  <a:pt x="259527" y="31127"/>
                </a:lnTo>
                <a:close/>
              </a:path>
              <a:path w="323215" h="317500">
                <a:moveTo>
                  <a:pt x="219214" y="0"/>
                </a:moveTo>
                <a:lnTo>
                  <a:pt x="180721" y="0"/>
                </a:lnTo>
                <a:lnTo>
                  <a:pt x="173153" y="7924"/>
                </a:lnTo>
                <a:lnTo>
                  <a:pt x="160312" y="18949"/>
                </a:lnTo>
                <a:lnTo>
                  <a:pt x="111785" y="46177"/>
                </a:lnTo>
                <a:lnTo>
                  <a:pt x="83680" y="56553"/>
                </a:lnTo>
                <a:lnTo>
                  <a:pt x="171757" y="56553"/>
                </a:lnTo>
                <a:lnTo>
                  <a:pt x="175915" y="53465"/>
                </a:lnTo>
                <a:lnTo>
                  <a:pt x="188628" y="42642"/>
                </a:lnTo>
                <a:lnTo>
                  <a:pt x="200812" y="31127"/>
                </a:lnTo>
                <a:lnTo>
                  <a:pt x="259527" y="31127"/>
                </a:lnTo>
                <a:lnTo>
                  <a:pt x="237119" y="15590"/>
                </a:lnTo>
                <a:lnTo>
                  <a:pt x="2192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95691" y="4133869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261" y="0"/>
                </a:lnTo>
              </a:path>
            </a:pathLst>
          </a:custGeom>
          <a:ln w="428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45792" y="3988232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438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23872" y="39666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31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45792" y="3851072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438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42337" y="3863784"/>
            <a:ext cx="290830" cy="301625"/>
          </a:xfrm>
          <a:custGeom>
            <a:avLst/>
            <a:gdLst/>
            <a:ahLst/>
            <a:cxnLst/>
            <a:rect l="l" t="t" r="r" b="b"/>
            <a:pathLst>
              <a:path w="290829" h="301625">
                <a:moveTo>
                  <a:pt x="290499" y="0"/>
                </a:moveTo>
                <a:lnTo>
                  <a:pt x="0" y="0"/>
                </a:lnTo>
                <a:lnTo>
                  <a:pt x="0" y="301193"/>
                </a:lnTo>
                <a:lnTo>
                  <a:pt x="40157" y="301193"/>
                </a:lnTo>
                <a:lnTo>
                  <a:pt x="40157" y="286816"/>
                </a:lnTo>
                <a:lnTo>
                  <a:pt x="290499" y="286816"/>
                </a:lnTo>
                <a:lnTo>
                  <a:pt x="290499" y="247650"/>
                </a:lnTo>
                <a:lnTo>
                  <a:pt x="40157" y="247650"/>
                </a:lnTo>
                <a:lnTo>
                  <a:pt x="40157" y="39484"/>
                </a:lnTo>
                <a:lnTo>
                  <a:pt x="290499" y="39484"/>
                </a:lnTo>
                <a:lnTo>
                  <a:pt x="290499" y="0"/>
                </a:lnTo>
                <a:close/>
              </a:path>
              <a:path w="290829" h="301625">
                <a:moveTo>
                  <a:pt x="290499" y="286816"/>
                </a:moveTo>
                <a:lnTo>
                  <a:pt x="249999" y="286816"/>
                </a:lnTo>
                <a:lnTo>
                  <a:pt x="249999" y="301193"/>
                </a:lnTo>
                <a:lnTo>
                  <a:pt x="290499" y="301193"/>
                </a:lnTo>
                <a:lnTo>
                  <a:pt x="290499" y="286816"/>
                </a:lnTo>
                <a:close/>
              </a:path>
              <a:path w="290829" h="301625">
                <a:moveTo>
                  <a:pt x="290499" y="39484"/>
                </a:moveTo>
                <a:lnTo>
                  <a:pt x="249999" y="39484"/>
                </a:lnTo>
                <a:lnTo>
                  <a:pt x="249999" y="247650"/>
                </a:lnTo>
                <a:lnTo>
                  <a:pt x="290499" y="247650"/>
                </a:lnTo>
                <a:lnTo>
                  <a:pt x="290499" y="39484"/>
                </a:lnTo>
                <a:close/>
              </a:path>
              <a:path w="290829" h="301625">
                <a:moveTo>
                  <a:pt x="238963" y="193103"/>
                </a:moveTo>
                <a:lnTo>
                  <a:pt x="51206" y="193103"/>
                </a:lnTo>
                <a:lnTo>
                  <a:pt x="51206" y="227571"/>
                </a:lnTo>
                <a:lnTo>
                  <a:pt x="238963" y="227571"/>
                </a:lnTo>
                <a:lnTo>
                  <a:pt x="238963" y="193103"/>
                </a:lnTo>
                <a:close/>
              </a:path>
              <a:path w="290829" h="301625">
                <a:moveTo>
                  <a:pt x="160642" y="153276"/>
                </a:moveTo>
                <a:lnTo>
                  <a:pt x="121158" y="153276"/>
                </a:lnTo>
                <a:lnTo>
                  <a:pt x="121158" y="193103"/>
                </a:lnTo>
                <a:lnTo>
                  <a:pt x="160642" y="193103"/>
                </a:lnTo>
                <a:lnTo>
                  <a:pt x="160642" y="153276"/>
                </a:lnTo>
                <a:close/>
              </a:path>
              <a:path w="290829" h="301625">
                <a:moveTo>
                  <a:pt x="211505" y="153276"/>
                </a:moveTo>
                <a:lnTo>
                  <a:pt x="175374" y="153276"/>
                </a:lnTo>
                <a:lnTo>
                  <a:pt x="179587" y="162933"/>
                </a:lnTo>
                <a:lnTo>
                  <a:pt x="183237" y="172813"/>
                </a:lnTo>
                <a:lnTo>
                  <a:pt x="186384" y="182881"/>
                </a:lnTo>
                <a:lnTo>
                  <a:pt x="189090" y="193103"/>
                </a:lnTo>
                <a:lnTo>
                  <a:pt x="223558" y="193103"/>
                </a:lnTo>
                <a:lnTo>
                  <a:pt x="222382" y="187257"/>
                </a:lnTo>
                <a:lnTo>
                  <a:pt x="220170" y="178461"/>
                </a:lnTo>
                <a:lnTo>
                  <a:pt x="216639" y="167030"/>
                </a:lnTo>
                <a:lnTo>
                  <a:pt x="211505" y="153276"/>
                </a:lnTo>
                <a:close/>
              </a:path>
              <a:path w="290829" h="301625">
                <a:moveTo>
                  <a:pt x="229247" y="122148"/>
                </a:moveTo>
                <a:lnTo>
                  <a:pt x="61912" y="122148"/>
                </a:lnTo>
                <a:lnTo>
                  <a:pt x="61912" y="153276"/>
                </a:lnTo>
                <a:lnTo>
                  <a:pt x="229247" y="153276"/>
                </a:lnTo>
                <a:lnTo>
                  <a:pt x="229247" y="122148"/>
                </a:lnTo>
                <a:close/>
              </a:path>
              <a:path w="290829" h="301625">
                <a:moveTo>
                  <a:pt x="160642" y="91363"/>
                </a:moveTo>
                <a:lnTo>
                  <a:pt x="121158" y="91363"/>
                </a:lnTo>
                <a:lnTo>
                  <a:pt x="121158" y="122148"/>
                </a:lnTo>
                <a:lnTo>
                  <a:pt x="160642" y="122148"/>
                </a:lnTo>
                <a:lnTo>
                  <a:pt x="160642" y="91363"/>
                </a:lnTo>
                <a:close/>
              </a:path>
              <a:path w="290829" h="301625">
                <a:moveTo>
                  <a:pt x="235267" y="58229"/>
                </a:moveTo>
                <a:lnTo>
                  <a:pt x="56565" y="58229"/>
                </a:lnTo>
                <a:lnTo>
                  <a:pt x="56565" y="91363"/>
                </a:lnTo>
                <a:lnTo>
                  <a:pt x="235267" y="91363"/>
                </a:lnTo>
                <a:lnTo>
                  <a:pt x="235267" y="58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63558" y="3849725"/>
            <a:ext cx="318135" cy="317500"/>
          </a:xfrm>
          <a:custGeom>
            <a:avLst/>
            <a:gdLst/>
            <a:ahLst/>
            <a:cxnLst/>
            <a:rect l="l" t="t" r="r" b="b"/>
            <a:pathLst>
              <a:path w="318134" h="317500">
                <a:moveTo>
                  <a:pt x="95719" y="153949"/>
                </a:moveTo>
                <a:lnTo>
                  <a:pt x="59918" y="175031"/>
                </a:lnTo>
                <a:lnTo>
                  <a:pt x="68431" y="187753"/>
                </a:lnTo>
                <a:lnTo>
                  <a:pt x="80368" y="203771"/>
                </a:lnTo>
                <a:lnTo>
                  <a:pt x="96387" y="222237"/>
                </a:lnTo>
                <a:lnTo>
                  <a:pt x="117144" y="242303"/>
                </a:lnTo>
                <a:lnTo>
                  <a:pt x="80011" y="256089"/>
                </a:lnTo>
                <a:lnTo>
                  <a:pt x="47023" y="264728"/>
                </a:lnTo>
                <a:lnTo>
                  <a:pt x="19809" y="269599"/>
                </a:lnTo>
                <a:lnTo>
                  <a:pt x="0" y="272084"/>
                </a:lnTo>
                <a:lnTo>
                  <a:pt x="18084" y="316928"/>
                </a:lnTo>
                <a:lnTo>
                  <a:pt x="39959" y="312854"/>
                </a:lnTo>
                <a:lnTo>
                  <a:pt x="71123" y="304923"/>
                </a:lnTo>
                <a:lnTo>
                  <a:pt x="110321" y="291282"/>
                </a:lnTo>
                <a:lnTo>
                  <a:pt x="156298" y="270078"/>
                </a:lnTo>
                <a:lnTo>
                  <a:pt x="317614" y="270078"/>
                </a:lnTo>
                <a:lnTo>
                  <a:pt x="287563" y="266084"/>
                </a:lnTo>
                <a:lnTo>
                  <a:pt x="257200" y="260711"/>
                </a:lnTo>
                <a:lnTo>
                  <a:pt x="227342" y="253329"/>
                </a:lnTo>
                <a:lnTo>
                  <a:pt x="198805" y="243306"/>
                </a:lnTo>
                <a:lnTo>
                  <a:pt x="217360" y="227787"/>
                </a:lnTo>
                <a:lnTo>
                  <a:pt x="224232" y="220891"/>
                </a:lnTo>
                <a:lnTo>
                  <a:pt x="158305" y="220891"/>
                </a:lnTo>
                <a:lnTo>
                  <a:pt x="137228" y="203702"/>
                </a:lnTo>
                <a:lnTo>
                  <a:pt x="119983" y="185791"/>
                </a:lnTo>
                <a:lnTo>
                  <a:pt x="106252" y="168695"/>
                </a:lnTo>
                <a:lnTo>
                  <a:pt x="95719" y="153949"/>
                </a:lnTo>
                <a:close/>
              </a:path>
              <a:path w="318134" h="317500">
                <a:moveTo>
                  <a:pt x="317614" y="270078"/>
                </a:moveTo>
                <a:lnTo>
                  <a:pt x="156298" y="270078"/>
                </a:lnTo>
                <a:lnTo>
                  <a:pt x="175647" y="280156"/>
                </a:lnTo>
                <a:lnTo>
                  <a:pt x="205663" y="292460"/>
                </a:lnTo>
                <a:lnTo>
                  <a:pt x="247224" y="304952"/>
                </a:lnTo>
                <a:lnTo>
                  <a:pt x="301205" y="315595"/>
                </a:lnTo>
                <a:lnTo>
                  <a:pt x="317614" y="270078"/>
                </a:lnTo>
                <a:close/>
              </a:path>
              <a:path w="318134" h="317500">
                <a:moveTo>
                  <a:pt x="272097" y="112788"/>
                </a:moveTo>
                <a:lnTo>
                  <a:pt x="25107" y="112788"/>
                </a:lnTo>
                <a:lnTo>
                  <a:pt x="25107" y="152946"/>
                </a:lnTo>
                <a:lnTo>
                  <a:pt x="220891" y="152946"/>
                </a:lnTo>
                <a:lnTo>
                  <a:pt x="214403" y="164832"/>
                </a:lnTo>
                <a:lnTo>
                  <a:pt x="203147" y="181017"/>
                </a:lnTo>
                <a:lnTo>
                  <a:pt x="185116" y="200153"/>
                </a:lnTo>
                <a:lnTo>
                  <a:pt x="158305" y="220891"/>
                </a:lnTo>
                <a:lnTo>
                  <a:pt x="224232" y="220891"/>
                </a:lnTo>
                <a:lnTo>
                  <a:pt x="237580" y="207497"/>
                </a:lnTo>
                <a:lnTo>
                  <a:pt x="256736" y="182690"/>
                </a:lnTo>
                <a:lnTo>
                  <a:pt x="272097" y="153619"/>
                </a:lnTo>
                <a:lnTo>
                  <a:pt x="272097" y="112788"/>
                </a:lnTo>
                <a:close/>
              </a:path>
              <a:path w="318134" h="317500">
                <a:moveTo>
                  <a:pt x="179387" y="74968"/>
                </a:moveTo>
                <a:lnTo>
                  <a:pt x="136880" y="74968"/>
                </a:lnTo>
                <a:lnTo>
                  <a:pt x="136880" y="112788"/>
                </a:lnTo>
                <a:lnTo>
                  <a:pt x="179387" y="112788"/>
                </a:lnTo>
                <a:lnTo>
                  <a:pt x="179387" y="74968"/>
                </a:lnTo>
                <a:close/>
              </a:path>
              <a:path w="318134" h="317500">
                <a:moveTo>
                  <a:pt x="316941" y="33807"/>
                </a:moveTo>
                <a:lnTo>
                  <a:pt x="342" y="33807"/>
                </a:lnTo>
                <a:lnTo>
                  <a:pt x="342" y="74968"/>
                </a:lnTo>
                <a:lnTo>
                  <a:pt x="316941" y="74968"/>
                </a:lnTo>
                <a:lnTo>
                  <a:pt x="316941" y="33807"/>
                </a:lnTo>
                <a:close/>
              </a:path>
              <a:path w="318134" h="317500">
                <a:moveTo>
                  <a:pt x="179387" y="0"/>
                </a:moveTo>
                <a:lnTo>
                  <a:pt x="136880" y="0"/>
                </a:lnTo>
                <a:lnTo>
                  <a:pt x="136880" y="33807"/>
                </a:lnTo>
                <a:lnTo>
                  <a:pt x="179387" y="33807"/>
                </a:lnTo>
                <a:lnTo>
                  <a:pt x="179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95485" y="3849065"/>
            <a:ext cx="324485" cy="318770"/>
          </a:xfrm>
          <a:custGeom>
            <a:avLst/>
            <a:gdLst/>
            <a:ahLst/>
            <a:cxnLst/>
            <a:rect l="l" t="t" r="r" b="b"/>
            <a:pathLst>
              <a:path w="324484" h="318770">
                <a:moveTo>
                  <a:pt x="194437" y="226567"/>
                </a:moveTo>
                <a:lnTo>
                  <a:pt x="167665" y="240957"/>
                </a:lnTo>
                <a:lnTo>
                  <a:pt x="172234" y="246589"/>
                </a:lnTo>
                <a:lnTo>
                  <a:pt x="178088" y="253347"/>
                </a:lnTo>
                <a:lnTo>
                  <a:pt x="185510" y="261107"/>
                </a:lnTo>
                <a:lnTo>
                  <a:pt x="194779" y="269747"/>
                </a:lnTo>
                <a:lnTo>
                  <a:pt x="179918" y="274531"/>
                </a:lnTo>
                <a:lnTo>
                  <a:pt x="166751" y="277652"/>
                </a:lnTo>
                <a:lnTo>
                  <a:pt x="154964" y="279579"/>
                </a:lnTo>
                <a:lnTo>
                  <a:pt x="144246" y="280784"/>
                </a:lnTo>
                <a:lnTo>
                  <a:pt x="158965" y="318274"/>
                </a:lnTo>
                <a:lnTo>
                  <a:pt x="172922" y="314915"/>
                </a:lnTo>
                <a:lnTo>
                  <a:pt x="189799" y="309987"/>
                </a:lnTo>
                <a:lnTo>
                  <a:pt x="208998" y="302926"/>
                </a:lnTo>
                <a:lnTo>
                  <a:pt x="229920" y="293166"/>
                </a:lnTo>
                <a:lnTo>
                  <a:pt x="317656" y="293166"/>
                </a:lnTo>
                <a:lnTo>
                  <a:pt x="323964" y="278447"/>
                </a:lnTo>
                <a:lnTo>
                  <a:pt x="312606" y="278025"/>
                </a:lnTo>
                <a:lnTo>
                  <a:pt x="299616" y="276855"/>
                </a:lnTo>
                <a:lnTo>
                  <a:pt x="284243" y="274305"/>
                </a:lnTo>
                <a:lnTo>
                  <a:pt x="265734" y="269747"/>
                </a:lnTo>
                <a:lnTo>
                  <a:pt x="279450" y="256750"/>
                </a:lnTo>
                <a:lnTo>
                  <a:pt x="281483" y="254342"/>
                </a:lnTo>
                <a:lnTo>
                  <a:pt x="227914" y="254342"/>
                </a:lnTo>
                <a:lnTo>
                  <a:pt x="215293" y="246143"/>
                </a:lnTo>
                <a:lnTo>
                  <a:pt x="206032" y="238698"/>
                </a:lnTo>
                <a:lnTo>
                  <a:pt x="199342" y="232131"/>
                </a:lnTo>
                <a:lnTo>
                  <a:pt x="194437" y="226567"/>
                </a:lnTo>
                <a:close/>
              </a:path>
              <a:path w="324484" h="318770">
                <a:moveTo>
                  <a:pt x="317656" y="293166"/>
                </a:moveTo>
                <a:lnTo>
                  <a:pt x="229920" y="293166"/>
                </a:lnTo>
                <a:lnTo>
                  <a:pt x="247455" y="301374"/>
                </a:lnTo>
                <a:lnTo>
                  <a:pt x="265522" y="308106"/>
                </a:lnTo>
                <a:lnTo>
                  <a:pt x="285031" y="313646"/>
                </a:lnTo>
                <a:lnTo>
                  <a:pt x="306895" y="318274"/>
                </a:lnTo>
                <a:lnTo>
                  <a:pt x="317656" y="293166"/>
                </a:lnTo>
                <a:close/>
              </a:path>
              <a:path w="324484" h="318770">
                <a:moveTo>
                  <a:pt x="77647" y="206819"/>
                </a:moveTo>
                <a:lnTo>
                  <a:pt x="37820" y="206819"/>
                </a:lnTo>
                <a:lnTo>
                  <a:pt x="37820" y="274421"/>
                </a:lnTo>
                <a:lnTo>
                  <a:pt x="35471" y="275767"/>
                </a:lnTo>
                <a:lnTo>
                  <a:pt x="4013" y="275767"/>
                </a:lnTo>
                <a:lnTo>
                  <a:pt x="9042" y="317601"/>
                </a:lnTo>
                <a:lnTo>
                  <a:pt x="53213" y="317601"/>
                </a:lnTo>
                <a:lnTo>
                  <a:pt x="63101" y="315796"/>
                </a:lnTo>
                <a:lnTo>
                  <a:pt x="70826" y="310695"/>
                </a:lnTo>
                <a:lnTo>
                  <a:pt x="75853" y="302771"/>
                </a:lnTo>
                <a:lnTo>
                  <a:pt x="77530" y="293166"/>
                </a:lnTo>
                <a:lnTo>
                  <a:pt x="77647" y="206819"/>
                </a:lnTo>
                <a:close/>
              </a:path>
              <a:path w="324484" h="318770">
                <a:moveTo>
                  <a:pt x="188087" y="180047"/>
                </a:moveTo>
                <a:lnTo>
                  <a:pt x="148259" y="180047"/>
                </a:lnTo>
                <a:lnTo>
                  <a:pt x="136181" y="215244"/>
                </a:lnTo>
                <a:lnTo>
                  <a:pt x="120146" y="244262"/>
                </a:lnTo>
                <a:lnTo>
                  <a:pt x="101852" y="268198"/>
                </a:lnTo>
                <a:lnTo>
                  <a:pt x="82994" y="288150"/>
                </a:lnTo>
                <a:lnTo>
                  <a:pt x="111112" y="317601"/>
                </a:lnTo>
                <a:lnTo>
                  <a:pt x="124227" y="304263"/>
                </a:lnTo>
                <a:lnTo>
                  <a:pt x="139976" y="285469"/>
                </a:lnTo>
                <a:lnTo>
                  <a:pt x="156853" y="259899"/>
                </a:lnTo>
                <a:lnTo>
                  <a:pt x="173355" y="226237"/>
                </a:lnTo>
                <a:lnTo>
                  <a:pt x="300202" y="226237"/>
                </a:lnTo>
                <a:lnTo>
                  <a:pt x="300202" y="198119"/>
                </a:lnTo>
                <a:lnTo>
                  <a:pt x="183400" y="198119"/>
                </a:lnTo>
                <a:lnTo>
                  <a:pt x="184734" y="192430"/>
                </a:lnTo>
                <a:lnTo>
                  <a:pt x="188087" y="180047"/>
                </a:lnTo>
                <a:close/>
              </a:path>
              <a:path w="324484" h="318770">
                <a:moveTo>
                  <a:pt x="300202" y="226237"/>
                </a:moveTo>
                <a:lnTo>
                  <a:pt x="260032" y="226237"/>
                </a:lnTo>
                <a:lnTo>
                  <a:pt x="254971" y="232558"/>
                </a:lnTo>
                <a:lnTo>
                  <a:pt x="248869" y="238909"/>
                </a:lnTo>
                <a:lnTo>
                  <a:pt x="240319" y="245950"/>
                </a:lnTo>
                <a:lnTo>
                  <a:pt x="227914" y="254342"/>
                </a:lnTo>
                <a:lnTo>
                  <a:pt x="281483" y="254342"/>
                </a:lnTo>
                <a:lnTo>
                  <a:pt x="288864" y="245603"/>
                </a:lnTo>
                <a:lnTo>
                  <a:pt x="295331" y="235902"/>
                </a:lnTo>
                <a:lnTo>
                  <a:pt x="300202" y="227241"/>
                </a:lnTo>
                <a:lnTo>
                  <a:pt x="300202" y="226237"/>
                </a:lnTo>
                <a:close/>
              </a:path>
              <a:path w="324484" h="318770">
                <a:moveTo>
                  <a:pt x="77647" y="96723"/>
                </a:moveTo>
                <a:lnTo>
                  <a:pt x="37820" y="96723"/>
                </a:lnTo>
                <a:lnTo>
                  <a:pt x="37820" y="163982"/>
                </a:lnTo>
                <a:lnTo>
                  <a:pt x="25604" y="167286"/>
                </a:lnTo>
                <a:lnTo>
                  <a:pt x="15647" y="169802"/>
                </a:lnTo>
                <a:lnTo>
                  <a:pt x="7322" y="171751"/>
                </a:lnTo>
                <a:lnTo>
                  <a:pt x="0" y="173354"/>
                </a:lnTo>
                <a:lnTo>
                  <a:pt x="4013" y="216534"/>
                </a:lnTo>
                <a:lnTo>
                  <a:pt x="9156" y="215345"/>
                </a:lnTo>
                <a:lnTo>
                  <a:pt x="15020" y="213810"/>
                </a:lnTo>
                <a:lnTo>
                  <a:pt x="23833" y="211209"/>
                </a:lnTo>
                <a:lnTo>
                  <a:pt x="37820" y="206819"/>
                </a:lnTo>
                <a:lnTo>
                  <a:pt x="77647" y="206819"/>
                </a:lnTo>
                <a:lnTo>
                  <a:pt x="77647" y="192430"/>
                </a:lnTo>
                <a:lnTo>
                  <a:pt x="91363" y="187070"/>
                </a:lnTo>
                <a:lnTo>
                  <a:pt x="95046" y="185064"/>
                </a:lnTo>
                <a:lnTo>
                  <a:pt x="100406" y="182054"/>
                </a:lnTo>
                <a:lnTo>
                  <a:pt x="100916" y="151269"/>
                </a:lnTo>
                <a:lnTo>
                  <a:pt x="77647" y="151269"/>
                </a:lnTo>
                <a:lnTo>
                  <a:pt x="77647" y="96723"/>
                </a:lnTo>
                <a:close/>
              </a:path>
              <a:path w="324484" h="318770">
                <a:moveTo>
                  <a:pt x="318604" y="146913"/>
                </a:moveTo>
                <a:lnTo>
                  <a:pt x="106095" y="146913"/>
                </a:lnTo>
                <a:lnTo>
                  <a:pt x="106095" y="180047"/>
                </a:lnTo>
                <a:lnTo>
                  <a:pt x="318604" y="180047"/>
                </a:lnTo>
                <a:lnTo>
                  <a:pt x="318604" y="146913"/>
                </a:lnTo>
                <a:close/>
              </a:path>
              <a:path w="324484" h="318770">
                <a:moveTo>
                  <a:pt x="101066" y="142227"/>
                </a:moveTo>
                <a:lnTo>
                  <a:pt x="84010" y="149263"/>
                </a:lnTo>
                <a:lnTo>
                  <a:pt x="77647" y="151269"/>
                </a:lnTo>
                <a:lnTo>
                  <a:pt x="100916" y="151269"/>
                </a:lnTo>
                <a:lnTo>
                  <a:pt x="101066" y="142227"/>
                </a:lnTo>
                <a:close/>
              </a:path>
              <a:path w="324484" h="318770">
                <a:moveTo>
                  <a:pt x="193776" y="129184"/>
                </a:moveTo>
                <a:lnTo>
                  <a:pt x="154622" y="129184"/>
                </a:lnTo>
                <a:lnTo>
                  <a:pt x="154279" y="137883"/>
                </a:lnTo>
                <a:lnTo>
                  <a:pt x="153949" y="141566"/>
                </a:lnTo>
                <a:lnTo>
                  <a:pt x="153619" y="146913"/>
                </a:lnTo>
                <a:lnTo>
                  <a:pt x="192773" y="146913"/>
                </a:lnTo>
                <a:lnTo>
                  <a:pt x="193352" y="142227"/>
                </a:lnTo>
                <a:lnTo>
                  <a:pt x="193458" y="137883"/>
                </a:lnTo>
                <a:lnTo>
                  <a:pt x="193776" y="129184"/>
                </a:lnTo>
                <a:close/>
              </a:path>
              <a:path w="324484" h="318770">
                <a:moveTo>
                  <a:pt x="311581" y="96050"/>
                </a:moveTo>
                <a:lnTo>
                  <a:pt x="113449" y="96050"/>
                </a:lnTo>
                <a:lnTo>
                  <a:pt x="113449" y="129184"/>
                </a:lnTo>
                <a:lnTo>
                  <a:pt x="311581" y="129184"/>
                </a:lnTo>
                <a:lnTo>
                  <a:pt x="311581" y="96050"/>
                </a:lnTo>
                <a:close/>
              </a:path>
              <a:path w="324484" h="318770">
                <a:moveTo>
                  <a:pt x="103416" y="58229"/>
                </a:moveTo>
                <a:lnTo>
                  <a:pt x="2679" y="58229"/>
                </a:lnTo>
                <a:lnTo>
                  <a:pt x="2679" y="96723"/>
                </a:lnTo>
                <a:lnTo>
                  <a:pt x="103416" y="96723"/>
                </a:lnTo>
                <a:lnTo>
                  <a:pt x="103416" y="58229"/>
                </a:lnTo>
                <a:close/>
              </a:path>
              <a:path w="324484" h="318770">
                <a:moveTo>
                  <a:pt x="159969" y="55562"/>
                </a:moveTo>
                <a:lnTo>
                  <a:pt x="157962" y="55562"/>
                </a:lnTo>
                <a:lnTo>
                  <a:pt x="120484" y="63245"/>
                </a:lnTo>
                <a:lnTo>
                  <a:pt x="123814" y="71388"/>
                </a:lnTo>
                <a:lnTo>
                  <a:pt x="127303" y="81157"/>
                </a:lnTo>
                <a:lnTo>
                  <a:pt x="130227" y="90172"/>
                </a:lnTo>
                <a:lnTo>
                  <a:pt x="131864" y="96050"/>
                </a:lnTo>
                <a:lnTo>
                  <a:pt x="139217" y="96050"/>
                </a:lnTo>
                <a:lnTo>
                  <a:pt x="171018" y="89687"/>
                </a:lnTo>
                <a:lnTo>
                  <a:pt x="168255" y="79604"/>
                </a:lnTo>
                <a:lnTo>
                  <a:pt x="164741" y="68986"/>
                </a:lnTo>
                <a:lnTo>
                  <a:pt x="159969" y="55562"/>
                </a:lnTo>
                <a:close/>
              </a:path>
              <a:path w="324484" h="318770">
                <a:moveTo>
                  <a:pt x="225564" y="51536"/>
                </a:moveTo>
                <a:lnTo>
                  <a:pt x="187083" y="58902"/>
                </a:lnTo>
                <a:lnTo>
                  <a:pt x="189114" y="66481"/>
                </a:lnTo>
                <a:lnTo>
                  <a:pt x="195569" y="90172"/>
                </a:lnTo>
                <a:lnTo>
                  <a:pt x="197116" y="96050"/>
                </a:lnTo>
                <a:lnTo>
                  <a:pt x="197459" y="96050"/>
                </a:lnTo>
                <a:lnTo>
                  <a:pt x="235267" y="89357"/>
                </a:lnTo>
                <a:lnTo>
                  <a:pt x="234085" y="82692"/>
                </a:lnTo>
                <a:lnTo>
                  <a:pt x="232554" y="75966"/>
                </a:lnTo>
                <a:lnTo>
                  <a:pt x="229861" y="66164"/>
                </a:lnTo>
                <a:lnTo>
                  <a:pt x="225564" y="51536"/>
                </a:lnTo>
                <a:close/>
              </a:path>
              <a:path w="324484" h="318770">
                <a:moveTo>
                  <a:pt x="280987" y="43510"/>
                </a:moveTo>
                <a:lnTo>
                  <a:pt x="275094" y="43510"/>
                </a:lnTo>
                <a:lnTo>
                  <a:pt x="269610" y="58229"/>
                </a:lnTo>
                <a:lnTo>
                  <a:pt x="264306" y="70908"/>
                </a:lnTo>
                <a:lnTo>
                  <a:pt x="258346" y="83088"/>
                </a:lnTo>
                <a:lnTo>
                  <a:pt x="251002" y="96050"/>
                </a:lnTo>
                <a:lnTo>
                  <a:pt x="292836" y="96050"/>
                </a:lnTo>
                <a:lnTo>
                  <a:pt x="301638" y="80089"/>
                </a:lnTo>
                <a:lnTo>
                  <a:pt x="307520" y="68272"/>
                </a:lnTo>
                <a:lnTo>
                  <a:pt x="311331" y="59716"/>
                </a:lnTo>
                <a:lnTo>
                  <a:pt x="313918" y="53543"/>
                </a:lnTo>
                <a:lnTo>
                  <a:pt x="280987" y="43510"/>
                </a:lnTo>
                <a:close/>
              </a:path>
              <a:path w="324484" h="318770">
                <a:moveTo>
                  <a:pt x="77647" y="2006"/>
                </a:moveTo>
                <a:lnTo>
                  <a:pt x="37820" y="2006"/>
                </a:lnTo>
                <a:lnTo>
                  <a:pt x="37820" y="58229"/>
                </a:lnTo>
                <a:lnTo>
                  <a:pt x="77647" y="58229"/>
                </a:lnTo>
                <a:lnTo>
                  <a:pt x="77647" y="2006"/>
                </a:lnTo>
                <a:close/>
              </a:path>
              <a:path w="324484" h="318770">
                <a:moveTo>
                  <a:pt x="296519" y="0"/>
                </a:moveTo>
                <a:lnTo>
                  <a:pt x="241505" y="12047"/>
                </a:lnTo>
                <a:lnTo>
                  <a:pt x="190134" y="17203"/>
                </a:lnTo>
                <a:lnTo>
                  <a:pt x="139265" y="19360"/>
                </a:lnTo>
                <a:lnTo>
                  <a:pt x="102412" y="19748"/>
                </a:lnTo>
                <a:lnTo>
                  <a:pt x="113449" y="56553"/>
                </a:lnTo>
                <a:lnTo>
                  <a:pt x="121772" y="56730"/>
                </a:lnTo>
                <a:lnTo>
                  <a:pt x="129809" y="56686"/>
                </a:lnTo>
                <a:lnTo>
                  <a:pt x="140795" y="56328"/>
                </a:lnTo>
                <a:lnTo>
                  <a:pt x="157962" y="55562"/>
                </a:lnTo>
                <a:lnTo>
                  <a:pt x="159969" y="55562"/>
                </a:lnTo>
                <a:lnTo>
                  <a:pt x="189114" y="53581"/>
                </a:lnTo>
                <a:lnTo>
                  <a:pt x="217660" y="51036"/>
                </a:lnTo>
                <a:lnTo>
                  <a:pt x="246142" y="47741"/>
                </a:lnTo>
                <a:lnTo>
                  <a:pt x="275094" y="43510"/>
                </a:lnTo>
                <a:lnTo>
                  <a:pt x="280987" y="43510"/>
                </a:lnTo>
                <a:lnTo>
                  <a:pt x="278777" y="42837"/>
                </a:lnTo>
                <a:lnTo>
                  <a:pt x="291180" y="40357"/>
                </a:lnTo>
                <a:lnTo>
                  <a:pt x="300159" y="38319"/>
                </a:lnTo>
                <a:lnTo>
                  <a:pt x="307065" y="36532"/>
                </a:lnTo>
                <a:lnTo>
                  <a:pt x="313245" y="34810"/>
                </a:lnTo>
                <a:lnTo>
                  <a:pt x="296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54558" y="4283608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79" h="297179">
                <a:moveTo>
                  <a:pt x="148589" y="0"/>
                </a:moveTo>
                <a:lnTo>
                  <a:pt x="101905" y="7485"/>
                </a:lnTo>
                <a:lnTo>
                  <a:pt x="61151" y="28401"/>
                </a:lnTo>
                <a:lnTo>
                  <a:pt x="28880" y="60432"/>
                </a:lnTo>
                <a:lnTo>
                  <a:pt x="7645" y="101266"/>
                </a:lnTo>
                <a:lnTo>
                  <a:pt x="0" y="148589"/>
                </a:lnTo>
                <a:lnTo>
                  <a:pt x="7613" y="195654"/>
                </a:lnTo>
                <a:lnTo>
                  <a:pt x="28785" y="236456"/>
                </a:lnTo>
                <a:lnTo>
                  <a:pt x="61008" y="268584"/>
                </a:lnTo>
                <a:lnTo>
                  <a:pt x="101778" y="289629"/>
                </a:lnTo>
                <a:lnTo>
                  <a:pt x="148589" y="297179"/>
                </a:lnTo>
                <a:lnTo>
                  <a:pt x="195527" y="289597"/>
                </a:lnTo>
                <a:lnTo>
                  <a:pt x="236313" y="268489"/>
                </a:lnTo>
                <a:lnTo>
                  <a:pt x="268489" y="236313"/>
                </a:lnTo>
                <a:lnTo>
                  <a:pt x="289597" y="195527"/>
                </a:lnTo>
                <a:lnTo>
                  <a:pt x="297179" y="148589"/>
                </a:lnTo>
                <a:lnTo>
                  <a:pt x="289566" y="101393"/>
                </a:lnTo>
                <a:lnTo>
                  <a:pt x="268394" y="60575"/>
                </a:lnTo>
                <a:lnTo>
                  <a:pt x="236171" y="28496"/>
                </a:lnTo>
                <a:lnTo>
                  <a:pt x="195401" y="7517"/>
                </a:lnTo>
                <a:lnTo>
                  <a:pt x="148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86193" y="4274566"/>
            <a:ext cx="324485" cy="317500"/>
          </a:xfrm>
          <a:custGeom>
            <a:avLst/>
            <a:gdLst/>
            <a:ahLst/>
            <a:cxnLst/>
            <a:rect l="l" t="t" r="r" b="b"/>
            <a:pathLst>
              <a:path w="324484" h="317500">
                <a:moveTo>
                  <a:pt x="206159" y="203822"/>
                </a:moveTo>
                <a:lnTo>
                  <a:pt x="168681" y="203822"/>
                </a:lnTo>
                <a:lnTo>
                  <a:pt x="165829" y="218171"/>
                </a:lnTo>
                <a:lnTo>
                  <a:pt x="156421" y="239333"/>
                </a:lnTo>
                <a:lnTo>
                  <a:pt x="135404" y="261563"/>
                </a:lnTo>
                <a:lnTo>
                  <a:pt x="97726" y="279120"/>
                </a:lnTo>
                <a:lnTo>
                  <a:pt x="120484" y="317271"/>
                </a:lnTo>
                <a:lnTo>
                  <a:pt x="147798" y="303825"/>
                </a:lnTo>
                <a:lnTo>
                  <a:pt x="173609" y="282506"/>
                </a:lnTo>
                <a:lnTo>
                  <a:pt x="194276" y="250207"/>
                </a:lnTo>
                <a:lnTo>
                  <a:pt x="206159" y="203822"/>
                </a:lnTo>
                <a:close/>
              </a:path>
              <a:path w="324484" h="317500">
                <a:moveTo>
                  <a:pt x="86677" y="197116"/>
                </a:moveTo>
                <a:lnTo>
                  <a:pt x="46850" y="197116"/>
                </a:lnTo>
                <a:lnTo>
                  <a:pt x="46850" y="315264"/>
                </a:lnTo>
                <a:lnTo>
                  <a:pt x="86677" y="315264"/>
                </a:lnTo>
                <a:lnTo>
                  <a:pt x="86677" y="197116"/>
                </a:lnTo>
                <a:close/>
              </a:path>
              <a:path w="324484" h="317500">
                <a:moveTo>
                  <a:pt x="268071" y="203822"/>
                </a:moveTo>
                <a:lnTo>
                  <a:pt x="229247" y="203822"/>
                </a:lnTo>
                <a:lnTo>
                  <a:pt x="229247" y="289826"/>
                </a:lnTo>
                <a:lnTo>
                  <a:pt x="230773" y="300826"/>
                </a:lnTo>
                <a:lnTo>
                  <a:pt x="235437" y="308060"/>
                </a:lnTo>
                <a:lnTo>
                  <a:pt x="243365" y="312033"/>
                </a:lnTo>
                <a:lnTo>
                  <a:pt x="254685" y="313245"/>
                </a:lnTo>
                <a:lnTo>
                  <a:pt x="290156" y="313245"/>
                </a:lnTo>
                <a:lnTo>
                  <a:pt x="306076" y="311159"/>
                </a:lnTo>
                <a:lnTo>
                  <a:pt x="315595" y="301828"/>
                </a:lnTo>
                <a:lnTo>
                  <a:pt x="320846" y="280637"/>
                </a:lnTo>
                <a:lnTo>
                  <a:pt x="321388" y="274091"/>
                </a:lnTo>
                <a:lnTo>
                  <a:pt x="268071" y="274091"/>
                </a:lnTo>
                <a:lnTo>
                  <a:pt x="268071" y="203822"/>
                </a:lnTo>
                <a:close/>
              </a:path>
              <a:path w="324484" h="317500">
                <a:moveTo>
                  <a:pt x="287820" y="235610"/>
                </a:moveTo>
                <a:lnTo>
                  <a:pt x="284137" y="274091"/>
                </a:lnTo>
                <a:lnTo>
                  <a:pt x="321388" y="274091"/>
                </a:lnTo>
                <a:lnTo>
                  <a:pt x="323964" y="242976"/>
                </a:lnTo>
                <a:lnTo>
                  <a:pt x="287820" y="235610"/>
                </a:lnTo>
                <a:close/>
              </a:path>
              <a:path w="324484" h="317500">
                <a:moveTo>
                  <a:pt x="120484" y="49529"/>
                </a:moveTo>
                <a:lnTo>
                  <a:pt x="5689" y="49529"/>
                </a:lnTo>
                <a:lnTo>
                  <a:pt x="5689" y="88010"/>
                </a:lnTo>
                <a:lnTo>
                  <a:pt x="77647" y="88010"/>
                </a:lnTo>
                <a:lnTo>
                  <a:pt x="59439" y="122191"/>
                </a:lnTo>
                <a:lnTo>
                  <a:pt x="37690" y="148302"/>
                </a:lnTo>
                <a:lnTo>
                  <a:pt x="16508" y="166944"/>
                </a:lnTo>
                <a:lnTo>
                  <a:pt x="0" y="178714"/>
                </a:lnTo>
                <a:lnTo>
                  <a:pt x="14389" y="225234"/>
                </a:lnTo>
                <a:lnTo>
                  <a:pt x="20736" y="220467"/>
                </a:lnTo>
                <a:lnTo>
                  <a:pt x="27990" y="214695"/>
                </a:lnTo>
                <a:lnTo>
                  <a:pt x="36559" y="207162"/>
                </a:lnTo>
                <a:lnTo>
                  <a:pt x="46850" y="197116"/>
                </a:lnTo>
                <a:lnTo>
                  <a:pt x="86677" y="197116"/>
                </a:lnTo>
                <a:lnTo>
                  <a:pt x="86677" y="178041"/>
                </a:lnTo>
                <a:lnTo>
                  <a:pt x="136520" y="178041"/>
                </a:lnTo>
                <a:lnTo>
                  <a:pt x="136880" y="177380"/>
                </a:lnTo>
                <a:lnTo>
                  <a:pt x="129501" y="172047"/>
                </a:lnTo>
                <a:lnTo>
                  <a:pt x="120021" y="164077"/>
                </a:lnTo>
                <a:lnTo>
                  <a:pt x="108598" y="152717"/>
                </a:lnTo>
                <a:lnTo>
                  <a:pt x="95389" y="137210"/>
                </a:lnTo>
                <a:lnTo>
                  <a:pt x="105756" y="119923"/>
                </a:lnTo>
                <a:lnTo>
                  <a:pt x="112828" y="106338"/>
                </a:lnTo>
                <a:lnTo>
                  <a:pt x="117525" y="95707"/>
                </a:lnTo>
                <a:lnTo>
                  <a:pt x="120484" y="88010"/>
                </a:lnTo>
                <a:lnTo>
                  <a:pt x="120484" y="49529"/>
                </a:lnTo>
                <a:close/>
              </a:path>
              <a:path w="324484" h="317500">
                <a:moveTo>
                  <a:pt x="136520" y="178041"/>
                </a:moveTo>
                <a:lnTo>
                  <a:pt x="86677" y="178041"/>
                </a:lnTo>
                <a:lnTo>
                  <a:pt x="93920" y="188739"/>
                </a:lnTo>
                <a:lnTo>
                  <a:pt x="100693" y="197835"/>
                </a:lnTo>
                <a:lnTo>
                  <a:pt x="107906" y="206239"/>
                </a:lnTo>
                <a:lnTo>
                  <a:pt x="116471" y="214858"/>
                </a:lnTo>
                <a:lnTo>
                  <a:pt x="136520" y="178041"/>
                </a:lnTo>
                <a:close/>
              </a:path>
              <a:path w="324484" h="317500">
                <a:moveTo>
                  <a:pt x="310235" y="10045"/>
                </a:moveTo>
                <a:lnTo>
                  <a:pt x="139890" y="10045"/>
                </a:lnTo>
                <a:lnTo>
                  <a:pt x="139890" y="203822"/>
                </a:lnTo>
                <a:lnTo>
                  <a:pt x="310235" y="203822"/>
                </a:lnTo>
                <a:lnTo>
                  <a:pt x="310235" y="169341"/>
                </a:lnTo>
                <a:lnTo>
                  <a:pt x="179717" y="169341"/>
                </a:lnTo>
                <a:lnTo>
                  <a:pt x="179717" y="146913"/>
                </a:lnTo>
                <a:lnTo>
                  <a:pt x="310235" y="146913"/>
                </a:lnTo>
                <a:lnTo>
                  <a:pt x="310235" y="117132"/>
                </a:lnTo>
                <a:lnTo>
                  <a:pt x="179717" y="117132"/>
                </a:lnTo>
                <a:lnTo>
                  <a:pt x="179717" y="95707"/>
                </a:lnTo>
                <a:lnTo>
                  <a:pt x="310235" y="95707"/>
                </a:lnTo>
                <a:lnTo>
                  <a:pt x="310235" y="65925"/>
                </a:lnTo>
                <a:lnTo>
                  <a:pt x="179717" y="65925"/>
                </a:lnTo>
                <a:lnTo>
                  <a:pt x="179717" y="44500"/>
                </a:lnTo>
                <a:lnTo>
                  <a:pt x="310235" y="44500"/>
                </a:lnTo>
                <a:lnTo>
                  <a:pt x="310235" y="10045"/>
                </a:lnTo>
                <a:close/>
              </a:path>
              <a:path w="324484" h="317500">
                <a:moveTo>
                  <a:pt x="310235" y="146913"/>
                </a:moveTo>
                <a:lnTo>
                  <a:pt x="270078" y="146913"/>
                </a:lnTo>
                <a:lnTo>
                  <a:pt x="270078" y="169341"/>
                </a:lnTo>
                <a:lnTo>
                  <a:pt x="310235" y="169341"/>
                </a:lnTo>
                <a:lnTo>
                  <a:pt x="310235" y="146913"/>
                </a:lnTo>
                <a:close/>
              </a:path>
              <a:path w="324484" h="317500">
                <a:moveTo>
                  <a:pt x="310235" y="95707"/>
                </a:moveTo>
                <a:lnTo>
                  <a:pt x="270078" y="95707"/>
                </a:lnTo>
                <a:lnTo>
                  <a:pt x="270078" y="117132"/>
                </a:lnTo>
                <a:lnTo>
                  <a:pt x="310235" y="117132"/>
                </a:lnTo>
                <a:lnTo>
                  <a:pt x="310235" y="95707"/>
                </a:lnTo>
                <a:close/>
              </a:path>
              <a:path w="324484" h="317500">
                <a:moveTo>
                  <a:pt x="310235" y="44500"/>
                </a:moveTo>
                <a:lnTo>
                  <a:pt x="270078" y="44500"/>
                </a:lnTo>
                <a:lnTo>
                  <a:pt x="270078" y="65925"/>
                </a:lnTo>
                <a:lnTo>
                  <a:pt x="310235" y="65925"/>
                </a:lnTo>
                <a:lnTo>
                  <a:pt x="310235" y="44500"/>
                </a:lnTo>
                <a:close/>
              </a:path>
              <a:path w="324484" h="317500">
                <a:moveTo>
                  <a:pt x="86677" y="0"/>
                </a:moveTo>
                <a:lnTo>
                  <a:pt x="46850" y="0"/>
                </a:lnTo>
                <a:lnTo>
                  <a:pt x="46850" y="49529"/>
                </a:lnTo>
                <a:lnTo>
                  <a:pt x="86677" y="49529"/>
                </a:lnTo>
                <a:lnTo>
                  <a:pt x="8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21130" y="4273232"/>
            <a:ext cx="323215" cy="320040"/>
          </a:xfrm>
          <a:custGeom>
            <a:avLst/>
            <a:gdLst/>
            <a:ahLst/>
            <a:cxnLst/>
            <a:rect l="l" t="t" r="r" b="b"/>
            <a:pathLst>
              <a:path w="323215" h="320039">
                <a:moveTo>
                  <a:pt x="142900" y="244640"/>
                </a:moveTo>
                <a:lnTo>
                  <a:pt x="97726" y="244640"/>
                </a:lnTo>
                <a:lnTo>
                  <a:pt x="74693" y="263639"/>
                </a:lnTo>
                <a:lnTo>
                  <a:pt x="46229" y="274135"/>
                </a:lnTo>
                <a:lnTo>
                  <a:pt x="19082" y="278669"/>
                </a:lnTo>
                <a:lnTo>
                  <a:pt x="0" y="279781"/>
                </a:lnTo>
                <a:lnTo>
                  <a:pt x="12382" y="319938"/>
                </a:lnTo>
                <a:lnTo>
                  <a:pt x="70425" y="307797"/>
                </a:lnTo>
                <a:lnTo>
                  <a:pt x="108011" y="289318"/>
                </a:lnTo>
                <a:lnTo>
                  <a:pt x="130413" y="267324"/>
                </a:lnTo>
                <a:lnTo>
                  <a:pt x="142900" y="244640"/>
                </a:lnTo>
                <a:close/>
              </a:path>
              <a:path w="323215" h="320039">
                <a:moveTo>
                  <a:pt x="217195" y="244640"/>
                </a:moveTo>
                <a:lnTo>
                  <a:pt x="175704" y="244640"/>
                </a:lnTo>
                <a:lnTo>
                  <a:pt x="175704" y="289826"/>
                </a:lnTo>
                <a:lnTo>
                  <a:pt x="179144" y="304716"/>
                </a:lnTo>
                <a:lnTo>
                  <a:pt x="187164" y="312362"/>
                </a:lnTo>
                <a:lnTo>
                  <a:pt x="196316" y="315179"/>
                </a:lnTo>
                <a:lnTo>
                  <a:pt x="203149" y="315582"/>
                </a:lnTo>
                <a:lnTo>
                  <a:pt x="284137" y="315582"/>
                </a:lnTo>
                <a:lnTo>
                  <a:pt x="303803" y="312017"/>
                </a:lnTo>
                <a:lnTo>
                  <a:pt x="314717" y="300610"/>
                </a:lnTo>
                <a:lnTo>
                  <a:pt x="320046" y="280290"/>
                </a:lnTo>
                <a:lnTo>
                  <a:pt x="320224" y="278447"/>
                </a:lnTo>
                <a:lnTo>
                  <a:pt x="218198" y="278447"/>
                </a:lnTo>
                <a:lnTo>
                  <a:pt x="217195" y="277444"/>
                </a:lnTo>
                <a:lnTo>
                  <a:pt x="217195" y="244640"/>
                </a:lnTo>
                <a:close/>
              </a:path>
              <a:path w="323215" h="320039">
                <a:moveTo>
                  <a:pt x="283133" y="237617"/>
                </a:moveTo>
                <a:lnTo>
                  <a:pt x="282360" y="261222"/>
                </a:lnTo>
                <a:lnTo>
                  <a:pt x="279955" y="273343"/>
                </a:lnTo>
                <a:lnTo>
                  <a:pt x="275793" y="277809"/>
                </a:lnTo>
                <a:lnTo>
                  <a:pt x="269748" y="278447"/>
                </a:lnTo>
                <a:lnTo>
                  <a:pt x="320224" y="278447"/>
                </a:lnTo>
                <a:lnTo>
                  <a:pt x="322960" y="249986"/>
                </a:lnTo>
                <a:lnTo>
                  <a:pt x="283133" y="237617"/>
                </a:lnTo>
                <a:close/>
              </a:path>
              <a:path w="323215" h="320039">
                <a:moveTo>
                  <a:pt x="268401" y="98056"/>
                </a:moveTo>
                <a:lnTo>
                  <a:pt x="57569" y="98056"/>
                </a:lnTo>
                <a:lnTo>
                  <a:pt x="57569" y="244640"/>
                </a:lnTo>
                <a:lnTo>
                  <a:pt x="268401" y="244640"/>
                </a:lnTo>
                <a:lnTo>
                  <a:pt x="268401" y="216865"/>
                </a:lnTo>
                <a:lnTo>
                  <a:pt x="96050" y="216865"/>
                </a:lnTo>
                <a:lnTo>
                  <a:pt x="96050" y="200799"/>
                </a:lnTo>
                <a:lnTo>
                  <a:pt x="268401" y="200799"/>
                </a:lnTo>
                <a:lnTo>
                  <a:pt x="268401" y="177698"/>
                </a:lnTo>
                <a:lnTo>
                  <a:pt x="96050" y="177698"/>
                </a:lnTo>
                <a:lnTo>
                  <a:pt x="96050" y="162636"/>
                </a:lnTo>
                <a:lnTo>
                  <a:pt x="268401" y="162636"/>
                </a:lnTo>
                <a:lnTo>
                  <a:pt x="268401" y="139560"/>
                </a:lnTo>
                <a:lnTo>
                  <a:pt x="96050" y="139560"/>
                </a:lnTo>
                <a:lnTo>
                  <a:pt x="96050" y="125171"/>
                </a:lnTo>
                <a:lnTo>
                  <a:pt x="268401" y="125171"/>
                </a:lnTo>
                <a:lnTo>
                  <a:pt x="268401" y="98056"/>
                </a:lnTo>
                <a:close/>
              </a:path>
              <a:path w="323215" h="320039">
                <a:moveTo>
                  <a:pt x="268401" y="200799"/>
                </a:moveTo>
                <a:lnTo>
                  <a:pt x="229920" y="200799"/>
                </a:lnTo>
                <a:lnTo>
                  <a:pt x="229920" y="216865"/>
                </a:lnTo>
                <a:lnTo>
                  <a:pt x="268401" y="216865"/>
                </a:lnTo>
                <a:lnTo>
                  <a:pt x="268401" y="200799"/>
                </a:lnTo>
                <a:close/>
              </a:path>
              <a:path w="323215" h="320039">
                <a:moveTo>
                  <a:pt x="268401" y="162636"/>
                </a:moveTo>
                <a:lnTo>
                  <a:pt x="229920" y="162636"/>
                </a:lnTo>
                <a:lnTo>
                  <a:pt x="229920" y="177698"/>
                </a:lnTo>
                <a:lnTo>
                  <a:pt x="268401" y="177698"/>
                </a:lnTo>
                <a:lnTo>
                  <a:pt x="268401" y="162636"/>
                </a:lnTo>
                <a:close/>
              </a:path>
              <a:path w="323215" h="320039">
                <a:moveTo>
                  <a:pt x="268401" y="125171"/>
                </a:moveTo>
                <a:lnTo>
                  <a:pt x="229920" y="125171"/>
                </a:lnTo>
                <a:lnTo>
                  <a:pt x="229920" y="139560"/>
                </a:lnTo>
                <a:lnTo>
                  <a:pt x="268401" y="139560"/>
                </a:lnTo>
                <a:lnTo>
                  <a:pt x="268401" y="125171"/>
                </a:lnTo>
                <a:close/>
              </a:path>
              <a:path w="323215" h="320039">
                <a:moveTo>
                  <a:pt x="313588" y="46177"/>
                </a:moveTo>
                <a:lnTo>
                  <a:pt x="12052" y="46177"/>
                </a:lnTo>
                <a:lnTo>
                  <a:pt x="12052" y="121818"/>
                </a:lnTo>
                <a:lnTo>
                  <a:pt x="52882" y="121818"/>
                </a:lnTo>
                <a:lnTo>
                  <a:pt x="52882" y="80314"/>
                </a:lnTo>
                <a:lnTo>
                  <a:pt x="313588" y="80314"/>
                </a:lnTo>
                <a:lnTo>
                  <a:pt x="313588" y="46177"/>
                </a:lnTo>
                <a:close/>
              </a:path>
              <a:path w="323215" h="320039">
                <a:moveTo>
                  <a:pt x="313588" y="80314"/>
                </a:moveTo>
                <a:lnTo>
                  <a:pt x="273088" y="80314"/>
                </a:lnTo>
                <a:lnTo>
                  <a:pt x="273088" y="121818"/>
                </a:lnTo>
                <a:lnTo>
                  <a:pt x="313588" y="121818"/>
                </a:lnTo>
                <a:lnTo>
                  <a:pt x="313588" y="80314"/>
                </a:lnTo>
                <a:close/>
              </a:path>
              <a:path w="323215" h="320039">
                <a:moveTo>
                  <a:pt x="69608" y="3009"/>
                </a:moveTo>
                <a:lnTo>
                  <a:pt x="31457" y="18402"/>
                </a:lnTo>
                <a:lnTo>
                  <a:pt x="34660" y="23026"/>
                </a:lnTo>
                <a:lnTo>
                  <a:pt x="38236" y="28274"/>
                </a:lnTo>
                <a:lnTo>
                  <a:pt x="42941" y="35531"/>
                </a:lnTo>
                <a:lnTo>
                  <a:pt x="49529" y="46177"/>
                </a:lnTo>
                <a:lnTo>
                  <a:pt x="96723" y="46177"/>
                </a:lnTo>
                <a:lnTo>
                  <a:pt x="89850" y="33879"/>
                </a:lnTo>
                <a:lnTo>
                  <a:pt x="83165" y="22836"/>
                </a:lnTo>
                <a:lnTo>
                  <a:pt x="76481" y="12671"/>
                </a:lnTo>
                <a:lnTo>
                  <a:pt x="69608" y="3009"/>
                </a:lnTo>
                <a:close/>
              </a:path>
              <a:path w="323215" h="320039">
                <a:moveTo>
                  <a:pt x="166662" y="1676"/>
                </a:moveTo>
                <a:lnTo>
                  <a:pt x="128854" y="14719"/>
                </a:lnTo>
                <a:lnTo>
                  <a:pt x="134289" y="23733"/>
                </a:lnTo>
                <a:lnTo>
                  <a:pt x="137969" y="30329"/>
                </a:lnTo>
                <a:lnTo>
                  <a:pt x="141273" y="36984"/>
                </a:lnTo>
                <a:lnTo>
                  <a:pt x="145580" y="46177"/>
                </a:lnTo>
                <a:lnTo>
                  <a:pt x="190423" y="46177"/>
                </a:lnTo>
                <a:lnTo>
                  <a:pt x="184501" y="33578"/>
                </a:lnTo>
                <a:lnTo>
                  <a:pt x="178671" y="22169"/>
                </a:lnTo>
                <a:lnTo>
                  <a:pt x="172776" y="11638"/>
                </a:lnTo>
                <a:lnTo>
                  <a:pt x="166662" y="1676"/>
                </a:lnTo>
                <a:close/>
              </a:path>
              <a:path w="323215" h="320039">
                <a:moveTo>
                  <a:pt x="251332" y="0"/>
                </a:moveTo>
                <a:lnTo>
                  <a:pt x="246068" y="12712"/>
                </a:lnTo>
                <a:lnTo>
                  <a:pt x="241047" y="23969"/>
                </a:lnTo>
                <a:lnTo>
                  <a:pt x="235525" y="35059"/>
                </a:lnTo>
                <a:lnTo>
                  <a:pt x="229247" y="46177"/>
                </a:lnTo>
                <a:lnTo>
                  <a:pt x="275437" y="46177"/>
                </a:lnTo>
                <a:lnTo>
                  <a:pt x="281539" y="36713"/>
                </a:lnTo>
                <a:lnTo>
                  <a:pt x="287105" y="27439"/>
                </a:lnTo>
                <a:lnTo>
                  <a:pt x="291857" y="19168"/>
                </a:lnTo>
                <a:lnTo>
                  <a:pt x="295516" y="12712"/>
                </a:lnTo>
                <a:lnTo>
                  <a:pt x="251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55737" y="4273232"/>
            <a:ext cx="325755" cy="316865"/>
          </a:xfrm>
          <a:custGeom>
            <a:avLst/>
            <a:gdLst/>
            <a:ahLst/>
            <a:cxnLst/>
            <a:rect l="l" t="t" r="r" b="b"/>
            <a:pathLst>
              <a:path w="325754" h="316864">
                <a:moveTo>
                  <a:pt x="72618" y="163309"/>
                </a:moveTo>
                <a:lnTo>
                  <a:pt x="32461" y="163309"/>
                </a:lnTo>
                <a:lnTo>
                  <a:pt x="32461" y="316598"/>
                </a:lnTo>
                <a:lnTo>
                  <a:pt x="72618" y="316598"/>
                </a:lnTo>
                <a:lnTo>
                  <a:pt x="72618" y="163309"/>
                </a:lnTo>
                <a:close/>
              </a:path>
              <a:path w="325754" h="316864">
                <a:moveTo>
                  <a:pt x="225894" y="223215"/>
                </a:moveTo>
                <a:lnTo>
                  <a:pt x="186067" y="223215"/>
                </a:lnTo>
                <a:lnTo>
                  <a:pt x="186067" y="316598"/>
                </a:lnTo>
                <a:lnTo>
                  <a:pt x="225894" y="316598"/>
                </a:lnTo>
                <a:lnTo>
                  <a:pt x="225894" y="223215"/>
                </a:lnTo>
                <a:close/>
              </a:path>
              <a:path w="325754" h="316864">
                <a:moveTo>
                  <a:pt x="271041" y="222211"/>
                </a:moveTo>
                <a:lnTo>
                  <a:pt x="225894" y="222211"/>
                </a:lnTo>
                <a:lnTo>
                  <a:pt x="246977" y="253403"/>
                </a:lnTo>
                <a:lnTo>
                  <a:pt x="268027" y="277187"/>
                </a:lnTo>
                <a:lnTo>
                  <a:pt x="286752" y="294317"/>
                </a:lnTo>
                <a:lnTo>
                  <a:pt x="300863" y="305549"/>
                </a:lnTo>
                <a:lnTo>
                  <a:pt x="325297" y="268401"/>
                </a:lnTo>
                <a:lnTo>
                  <a:pt x="306413" y="255217"/>
                </a:lnTo>
                <a:lnTo>
                  <a:pt x="286683" y="238739"/>
                </a:lnTo>
                <a:lnTo>
                  <a:pt x="271041" y="222211"/>
                </a:lnTo>
                <a:close/>
              </a:path>
              <a:path w="325754" h="316864">
                <a:moveTo>
                  <a:pt x="246316" y="189750"/>
                </a:moveTo>
                <a:lnTo>
                  <a:pt x="166662" y="189750"/>
                </a:lnTo>
                <a:lnTo>
                  <a:pt x="142172" y="220457"/>
                </a:lnTo>
                <a:lnTo>
                  <a:pt x="118341" y="242379"/>
                </a:lnTo>
                <a:lnTo>
                  <a:pt x="97335" y="257148"/>
                </a:lnTo>
                <a:lnTo>
                  <a:pt x="81318" y="266395"/>
                </a:lnTo>
                <a:lnTo>
                  <a:pt x="105422" y="302869"/>
                </a:lnTo>
                <a:lnTo>
                  <a:pt x="119105" y="294049"/>
                </a:lnTo>
                <a:lnTo>
                  <a:pt x="137839" y="279234"/>
                </a:lnTo>
                <a:lnTo>
                  <a:pt x="160526" y="256324"/>
                </a:lnTo>
                <a:lnTo>
                  <a:pt x="186067" y="223215"/>
                </a:lnTo>
                <a:lnTo>
                  <a:pt x="225894" y="223215"/>
                </a:lnTo>
                <a:lnTo>
                  <a:pt x="225894" y="222211"/>
                </a:lnTo>
                <a:lnTo>
                  <a:pt x="271041" y="222211"/>
                </a:lnTo>
                <a:lnTo>
                  <a:pt x="266515" y="217429"/>
                </a:lnTo>
                <a:lnTo>
                  <a:pt x="246316" y="189750"/>
                </a:lnTo>
                <a:close/>
              </a:path>
              <a:path w="325754" h="316864">
                <a:moveTo>
                  <a:pt x="319608" y="151942"/>
                </a:moveTo>
                <a:lnTo>
                  <a:pt x="92367" y="151942"/>
                </a:lnTo>
                <a:lnTo>
                  <a:pt x="92367" y="189750"/>
                </a:lnTo>
                <a:lnTo>
                  <a:pt x="319608" y="189750"/>
                </a:lnTo>
                <a:lnTo>
                  <a:pt x="319608" y="151942"/>
                </a:lnTo>
                <a:close/>
              </a:path>
              <a:path w="325754" h="316864">
                <a:moveTo>
                  <a:pt x="51866" y="0"/>
                </a:moveTo>
                <a:lnTo>
                  <a:pt x="48470" y="19924"/>
                </a:lnTo>
                <a:lnTo>
                  <a:pt x="40239" y="51241"/>
                </a:lnTo>
                <a:lnTo>
                  <a:pt x="24856" y="88896"/>
                </a:lnTo>
                <a:lnTo>
                  <a:pt x="0" y="127838"/>
                </a:lnTo>
                <a:lnTo>
                  <a:pt x="14389" y="183730"/>
                </a:lnTo>
                <a:lnTo>
                  <a:pt x="19377" y="178466"/>
                </a:lnTo>
                <a:lnTo>
                  <a:pt x="23425" y="174020"/>
                </a:lnTo>
                <a:lnTo>
                  <a:pt x="27472" y="169323"/>
                </a:lnTo>
                <a:lnTo>
                  <a:pt x="32461" y="163309"/>
                </a:lnTo>
                <a:lnTo>
                  <a:pt x="72618" y="163309"/>
                </a:lnTo>
                <a:lnTo>
                  <a:pt x="72618" y="87007"/>
                </a:lnTo>
                <a:lnTo>
                  <a:pt x="81322" y="60451"/>
                </a:lnTo>
                <a:lnTo>
                  <a:pt x="87261" y="37439"/>
                </a:lnTo>
                <a:lnTo>
                  <a:pt x="91067" y="18627"/>
                </a:lnTo>
                <a:lnTo>
                  <a:pt x="93370" y="4673"/>
                </a:lnTo>
                <a:lnTo>
                  <a:pt x="51866" y="0"/>
                </a:lnTo>
                <a:close/>
              </a:path>
              <a:path w="325754" h="316864">
                <a:moveTo>
                  <a:pt x="225894" y="124155"/>
                </a:moveTo>
                <a:lnTo>
                  <a:pt x="186067" y="124155"/>
                </a:lnTo>
                <a:lnTo>
                  <a:pt x="186067" y="151942"/>
                </a:lnTo>
                <a:lnTo>
                  <a:pt x="225894" y="151942"/>
                </a:lnTo>
                <a:lnTo>
                  <a:pt x="225894" y="124155"/>
                </a:lnTo>
                <a:close/>
              </a:path>
              <a:path w="325754" h="316864">
                <a:moveTo>
                  <a:pt x="302539" y="11036"/>
                </a:moveTo>
                <a:lnTo>
                  <a:pt x="111112" y="11036"/>
                </a:lnTo>
                <a:lnTo>
                  <a:pt x="111112" y="124155"/>
                </a:lnTo>
                <a:lnTo>
                  <a:pt x="302539" y="124155"/>
                </a:lnTo>
                <a:lnTo>
                  <a:pt x="302539" y="88684"/>
                </a:lnTo>
                <a:lnTo>
                  <a:pt x="151599" y="88684"/>
                </a:lnTo>
                <a:lnTo>
                  <a:pt x="151599" y="47180"/>
                </a:lnTo>
                <a:lnTo>
                  <a:pt x="302539" y="47180"/>
                </a:lnTo>
                <a:lnTo>
                  <a:pt x="302539" y="11036"/>
                </a:lnTo>
                <a:close/>
              </a:path>
              <a:path w="325754" h="316864">
                <a:moveTo>
                  <a:pt x="302539" y="47180"/>
                </a:moveTo>
                <a:lnTo>
                  <a:pt x="262381" y="47180"/>
                </a:lnTo>
                <a:lnTo>
                  <a:pt x="262381" y="88684"/>
                </a:lnTo>
                <a:lnTo>
                  <a:pt x="302539" y="88684"/>
                </a:lnTo>
                <a:lnTo>
                  <a:pt x="302539" y="47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94357" y="4274909"/>
            <a:ext cx="320675" cy="316230"/>
          </a:xfrm>
          <a:custGeom>
            <a:avLst/>
            <a:gdLst/>
            <a:ahLst/>
            <a:cxnLst/>
            <a:rect l="l" t="t" r="r" b="b"/>
            <a:pathLst>
              <a:path w="320675" h="316229">
                <a:moveTo>
                  <a:pt x="160642" y="139217"/>
                </a:moveTo>
                <a:lnTo>
                  <a:pt x="125171" y="139217"/>
                </a:lnTo>
                <a:lnTo>
                  <a:pt x="125171" y="198450"/>
                </a:lnTo>
                <a:lnTo>
                  <a:pt x="316255" y="198450"/>
                </a:lnTo>
                <a:lnTo>
                  <a:pt x="316255" y="174358"/>
                </a:lnTo>
                <a:lnTo>
                  <a:pt x="160642" y="174358"/>
                </a:lnTo>
                <a:lnTo>
                  <a:pt x="160642" y="160972"/>
                </a:lnTo>
                <a:lnTo>
                  <a:pt x="304215" y="160972"/>
                </a:lnTo>
                <a:lnTo>
                  <a:pt x="304215" y="142557"/>
                </a:lnTo>
                <a:lnTo>
                  <a:pt x="160642" y="142557"/>
                </a:lnTo>
                <a:lnTo>
                  <a:pt x="160642" y="139217"/>
                </a:lnTo>
                <a:close/>
              </a:path>
              <a:path w="320675" h="316229">
                <a:moveTo>
                  <a:pt x="102742" y="155943"/>
                </a:moveTo>
                <a:lnTo>
                  <a:pt x="10032" y="155943"/>
                </a:lnTo>
                <a:lnTo>
                  <a:pt x="10032" y="188747"/>
                </a:lnTo>
                <a:lnTo>
                  <a:pt x="102742" y="188747"/>
                </a:lnTo>
                <a:lnTo>
                  <a:pt x="102742" y="155943"/>
                </a:lnTo>
                <a:close/>
              </a:path>
              <a:path w="320675" h="316229">
                <a:moveTo>
                  <a:pt x="239953" y="160972"/>
                </a:moveTo>
                <a:lnTo>
                  <a:pt x="206159" y="160972"/>
                </a:lnTo>
                <a:lnTo>
                  <a:pt x="206159" y="174358"/>
                </a:lnTo>
                <a:lnTo>
                  <a:pt x="239953" y="174358"/>
                </a:lnTo>
                <a:lnTo>
                  <a:pt x="239953" y="160972"/>
                </a:lnTo>
                <a:close/>
              </a:path>
              <a:path w="320675" h="316229">
                <a:moveTo>
                  <a:pt x="160642" y="133184"/>
                </a:moveTo>
                <a:lnTo>
                  <a:pt x="102742" y="133184"/>
                </a:lnTo>
                <a:lnTo>
                  <a:pt x="113118" y="149250"/>
                </a:lnTo>
                <a:lnTo>
                  <a:pt x="119811" y="143903"/>
                </a:lnTo>
                <a:lnTo>
                  <a:pt x="121818" y="142227"/>
                </a:lnTo>
                <a:lnTo>
                  <a:pt x="125171" y="139217"/>
                </a:lnTo>
                <a:lnTo>
                  <a:pt x="160642" y="139217"/>
                </a:lnTo>
                <a:lnTo>
                  <a:pt x="160642" y="133184"/>
                </a:lnTo>
                <a:close/>
              </a:path>
              <a:path w="320675" h="316229">
                <a:moveTo>
                  <a:pt x="239953" y="129844"/>
                </a:moveTo>
                <a:lnTo>
                  <a:pt x="206159" y="129844"/>
                </a:lnTo>
                <a:lnTo>
                  <a:pt x="206159" y="142557"/>
                </a:lnTo>
                <a:lnTo>
                  <a:pt x="239953" y="142557"/>
                </a:lnTo>
                <a:lnTo>
                  <a:pt x="239953" y="129844"/>
                </a:lnTo>
                <a:close/>
              </a:path>
              <a:path w="320675" h="316229">
                <a:moveTo>
                  <a:pt x="102742" y="105752"/>
                </a:moveTo>
                <a:lnTo>
                  <a:pt x="10032" y="105752"/>
                </a:lnTo>
                <a:lnTo>
                  <a:pt x="10032" y="138544"/>
                </a:lnTo>
                <a:lnTo>
                  <a:pt x="102742" y="138544"/>
                </a:lnTo>
                <a:lnTo>
                  <a:pt x="102742" y="133184"/>
                </a:lnTo>
                <a:lnTo>
                  <a:pt x="160642" y="133184"/>
                </a:lnTo>
                <a:lnTo>
                  <a:pt x="160642" y="129844"/>
                </a:lnTo>
                <a:lnTo>
                  <a:pt x="304215" y="129844"/>
                </a:lnTo>
                <a:lnTo>
                  <a:pt x="304215" y="112102"/>
                </a:lnTo>
                <a:lnTo>
                  <a:pt x="102742" y="112102"/>
                </a:lnTo>
                <a:lnTo>
                  <a:pt x="102742" y="105752"/>
                </a:lnTo>
                <a:close/>
              </a:path>
              <a:path w="320675" h="316229">
                <a:moveTo>
                  <a:pt x="142227" y="56553"/>
                </a:moveTo>
                <a:lnTo>
                  <a:pt x="135681" y="68952"/>
                </a:lnTo>
                <a:lnTo>
                  <a:pt x="127252" y="82951"/>
                </a:lnTo>
                <a:lnTo>
                  <a:pt x="116440" y="97638"/>
                </a:lnTo>
                <a:lnTo>
                  <a:pt x="102742" y="112102"/>
                </a:lnTo>
                <a:lnTo>
                  <a:pt x="304215" y="112102"/>
                </a:lnTo>
                <a:lnTo>
                  <a:pt x="304215" y="111429"/>
                </a:lnTo>
                <a:lnTo>
                  <a:pt x="160642" y="111429"/>
                </a:lnTo>
                <a:lnTo>
                  <a:pt x="160642" y="99047"/>
                </a:lnTo>
                <a:lnTo>
                  <a:pt x="311238" y="99047"/>
                </a:lnTo>
                <a:lnTo>
                  <a:pt x="311238" y="75958"/>
                </a:lnTo>
                <a:lnTo>
                  <a:pt x="172021" y="75958"/>
                </a:lnTo>
                <a:lnTo>
                  <a:pt x="174028" y="72275"/>
                </a:lnTo>
                <a:lnTo>
                  <a:pt x="176034" y="67259"/>
                </a:lnTo>
                <a:lnTo>
                  <a:pt x="177711" y="62915"/>
                </a:lnTo>
                <a:lnTo>
                  <a:pt x="187413" y="62915"/>
                </a:lnTo>
                <a:lnTo>
                  <a:pt x="187413" y="58229"/>
                </a:lnTo>
                <a:lnTo>
                  <a:pt x="151269" y="58229"/>
                </a:lnTo>
                <a:lnTo>
                  <a:pt x="142227" y="56553"/>
                </a:lnTo>
                <a:close/>
              </a:path>
              <a:path w="320675" h="316229">
                <a:moveTo>
                  <a:pt x="239953" y="99047"/>
                </a:moveTo>
                <a:lnTo>
                  <a:pt x="206159" y="99047"/>
                </a:lnTo>
                <a:lnTo>
                  <a:pt x="206159" y="111429"/>
                </a:lnTo>
                <a:lnTo>
                  <a:pt x="239953" y="111429"/>
                </a:lnTo>
                <a:lnTo>
                  <a:pt x="239953" y="99047"/>
                </a:lnTo>
                <a:close/>
              </a:path>
              <a:path w="320675" h="316229">
                <a:moveTo>
                  <a:pt x="109778" y="57213"/>
                </a:moveTo>
                <a:lnTo>
                  <a:pt x="0" y="57213"/>
                </a:lnTo>
                <a:lnTo>
                  <a:pt x="0" y="90677"/>
                </a:lnTo>
                <a:lnTo>
                  <a:pt x="109778" y="90677"/>
                </a:lnTo>
                <a:lnTo>
                  <a:pt x="109778" y="57213"/>
                </a:lnTo>
                <a:close/>
              </a:path>
              <a:path w="320675" h="316229">
                <a:moveTo>
                  <a:pt x="215518" y="57886"/>
                </a:moveTo>
                <a:lnTo>
                  <a:pt x="213182" y="64249"/>
                </a:lnTo>
                <a:lnTo>
                  <a:pt x="210845" y="69608"/>
                </a:lnTo>
                <a:lnTo>
                  <a:pt x="207492" y="75958"/>
                </a:lnTo>
                <a:lnTo>
                  <a:pt x="243636" y="75958"/>
                </a:lnTo>
                <a:lnTo>
                  <a:pt x="244297" y="74955"/>
                </a:lnTo>
                <a:lnTo>
                  <a:pt x="248323" y="67932"/>
                </a:lnTo>
                <a:lnTo>
                  <a:pt x="250659" y="62915"/>
                </a:lnTo>
                <a:lnTo>
                  <a:pt x="280454" y="62915"/>
                </a:lnTo>
                <a:lnTo>
                  <a:pt x="280454" y="61912"/>
                </a:lnTo>
                <a:lnTo>
                  <a:pt x="243293" y="61912"/>
                </a:lnTo>
                <a:lnTo>
                  <a:pt x="215518" y="57886"/>
                </a:lnTo>
                <a:close/>
              </a:path>
              <a:path w="320675" h="316229">
                <a:moveTo>
                  <a:pt x="280454" y="47853"/>
                </a:moveTo>
                <a:lnTo>
                  <a:pt x="243293" y="47853"/>
                </a:lnTo>
                <a:lnTo>
                  <a:pt x="243293" y="61912"/>
                </a:lnTo>
                <a:lnTo>
                  <a:pt x="280454" y="61912"/>
                </a:lnTo>
                <a:lnTo>
                  <a:pt x="280454" y="47853"/>
                </a:lnTo>
                <a:close/>
              </a:path>
              <a:path w="320675" h="316229">
                <a:moveTo>
                  <a:pt x="187413" y="47853"/>
                </a:moveTo>
                <a:lnTo>
                  <a:pt x="151269" y="47853"/>
                </a:lnTo>
                <a:lnTo>
                  <a:pt x="151269" y="58229"/>
                </a:lnTo>
                <a:lnTo>
                  <a:pt x="187413" y="58229"/>
                </a:lnTo>
                <a:lnTo>
                  <a:pt x="187413" y="47853"/>
                </a:lnTo>
                <a:close/>
              </a:path>
              <a:path w="320675" h="316229">
                <a:moveTo>
                  <a:pt x="317271" y="16052"/>
                </a:moveTo>
                <a:lnTo>
                  <a:pt x="109766" y="16052"/>
                </a:lnTo>
                <a:lnTo>
                  <a:pt x="109766" y="47853"/>
                </a:lnTo>
                <a:lnTo>
                  <a:pt x="317271" y="47853"/>
                </a:lnTo>
                <a:lnTo>
                  <a:pt x="317271" y="16052"/>
                </a:lnTo>
                <a:close/>
              </a:path>
              <a:path w="320675" h="316229">
                <a:moveTo>
                  <a:pt x="102742" y="7696"/>
                </a:moveTo>
                <a:lnTo>
                  <a:pt x="10032" y="7696"/>
                </a:lnTo>
                <a:lnTo>
                  <a:pt x="10032" y="40157"/>
                </a:lnTo>
                <a:lnTo>
                  <a:pt x="102742" y="40157"/>
                </a:lnTo>
                <a:lnTo>
                  <a:pt x="102742" y="7696"/>
                </a:lnTo>
                <a:close/>
              </a:path>
              <a:path w="320675" h="316229">
                <a:moveTo>
                  <a:pt x="187413" y="0"/>
                </a:moveTo>
                <a:lnTo>
                  <a:pt x="151269" y="0"/>
                </a:lnTo>
                <a:lnTo>
                  <a:pt x="151269" y="16052"/>
                </a:lnTo>
                <a:lnTo>
                  <a:pt x="187413" y="16052"/>
                </a:lnTo>
                <a:lnTo>
                  <a:pt x="187413" y="0"/>
                </a:lnTo>
                <a:close/>
              </a:path>
              <a:path w="320675" h="316229">
                <a:moveTo>
                  <a:pt x="280454" y="0"/>
                </a:moveTo>
                <a:lnTo>
                  <a:pt x="243293" y="0"/>
                </a:lnTo>
                <a:lnTo>
                  <a:pt x="243293" y="16052"/>
                </a:lnTo>
                <a:lnTo>
                  <a:pt x="280454" y="16052"/>
                </a:lnTo>
                <a:lnTo>
                  <a:pt x="280454" y="0"/>
                </a:lnTo>
                <a:close/>
              </a:path>
              <a:path w="320675" h="316229">
                <a:moveTo>
                  <a:pt x="316166" y="293827"/>
                </a:moveTo>
                <a:lnTo>
                  <a:pt x="102742" y="293827"/>
                </a:lnTo>
                <a:lnTo>
                  <a:pt x="110439" y="315925"/>
                </a:lnTo>
                <a:lnTo>
                  <a:pt x="127764" y="314005"/>
                </a:lnTo>
                <a:lnTo>
                  <a:pt x="149890" y="310646"/>
                </a:lnTo>
                <a:lnTo>
                  <a:pt x="176470" y="304904"/>
                </a:lnTo>
                <a:lnTo>
                  <a:pt x="207162" y="295833"/>
                </a:lnTo>
                <a:lnTo>
                  <a:pt x="315619" y="295833"/>
                </a:lnTo>
                <a:lnTo>
                  <a:pt x="316166" y="293827"/>
                </a:lnTo>
                <a:close/>
              </a:path>
              <a:path w="320675" h="316229">
                <a:moveTo>
                  <a:pt x="315619" y="295833"/>
                </a:moveTo>
                <a:lnTo>
                  <a:pt x="207162" y="295833"/>
                </a:lnTo>
                <a:lnTo>
                  <a:pt x="218842" y="299676"/>
                </a:lnTo>
                <a:lnTo>
                  <a:pt x="240125" y="305460"/>
                </a:lnTo>
                <a:lnTo>
                  <a:pt x="270695" y="311367"/>
                </a:lnTo>
                <a:lnTo>
                  <a:pt x="310235" y="315582"/>
                </a:lnTo>
                <a:lnTo>
                  <a:pt x="315619" y="295833"/>
                </a:lnTo>
                <a:close/>
              </a:path>
              <a:path w="320675" h="316229">
                <a:moveTo>
                  <a:pt x="102742" y="206146"/>
                </a:moveTo>
                <a:lnTo>
                  <a:pt x="10032" y="206146"/>
                </a:lnTo>
                <a:lnTo>
                  <a:pt x="10032" y="315252"/>
                </a:lnTo>
                <a:lnTo>
                  <a:pt x="44843" y="315252"/>
                </a:lnTo>
                <a:lnTo>
                  <a:pt x="44843" y="302196"/>
                </a:lnTo>
                <a:lnTo>
                  <a:pt x="102742" y="302196"/>
                </a:lnTo>
                <a:lnTo>
                  <a:pt x="102742" y="293827"/>
                </a:lnTo>
                <a:lnTo>
                  <a:pt x="316166" y="293827"/>
                </a:lnTo>
                <a:lnTo>
                  <a:pt x="319725" y="280771"/>
                </a:lnTo>
                <a:lnTo>
                  <a:pt x="102742" y="280771"/>
                </a:lnTo>
                <a:lnTo>
                  <a:pt x="102742" y="270408"/>
                </a:lnTo>
                <a:lnTo>
                  <a:pt x="43167" y="270408"/>
                </a:lnTo>
                <a:lnTo>
                  <a:pt x="43167" y="238620"/>
                </a:lnTo>
                <a:lnTo>
                  <a:pt x="102742" y="238620"/>
                </a:lnTo>
                <a:lnTo>
                  <a:pt x="102742" y="206146"/>
                </a:lnTo>
                <a:close/>
              </a:path>
              <a:path w="320675" h="316229">
                <a:moveTo>
                  <a:pt x="168008" y="237274"/>
                </a:moveTo>
                <a:lnTo>
                  <a:pt x="161302" y="237274"/>
                </a:lnTo>
                <a:lnTo>
                  <a:pt x="132524" y="248983"/>
                </a:lnTo>
                <a:lnTo>
                  <a:pt x="138264" y="254920"/>
                </a:lnTo>
                <a:lnTo>
                  <a:pt x="144406" y="260702"/>
                </a:lnTo>
                <a:lnTo>
                  <a:pt x="152385" y="267060"/>
                </a:lnTo>
                <a:lnTo>
                  <a:pt x="163309" y="274421"/>
                </a:lnTo>
                <a:lnTo>
                  <a:pt x="143210" y="277953"/>
                </a:lnTo>
                <a:lnTo>
                  <a:pt x="126249" y="279854"/>
                </a:lnTo>
                <a:lnTo>
                  <a:pt x="112676" y="280625"/>
                </a:lnTo>
                <a:lnTo>
                  <a:pt x="102742" y="280771"/>
                </a:lnTo>
                <a:lnTo>
                  <a:pt x="319725" y="280771"/>
                </a:lnTo>
                <a:lnTo>
                  <a:pt x="320173" y="279127"/>
                </a:lnTo>
                <a:lnTo>
                  <a:pt x="306476" y="279127"/>
                </a:lnTo>
                <a:lnTo>
                  <a:pt x="290990" y="278852"/>
                </a:lnTo>
                <a:lnTo>
                  <a:pt x="273496" y="277450"/>
                </a:lnTo>
                <a:lnTo>
                  <a:pt x="253682" y="274421"/>
                </a:lnTo>
                <a:lnTo>
                  <a:pt x="270250" y="263486"/>
                </a:lnTo>
                <a:lnTo>
                  <a:pt x="272912" y="261365"/>
                </a:lnTo>
                <a:lnTo>
                  <a:pt x="207822" y="261365"/>
                </a:lnTo>
                <a:lnTo>
                  <a:pt x="192568" y="254074"/>
                </a:lnTo>
                <a:lnTo>
                  <a:pt x="181390" y="247438"/>
                </a:lnTo>
                <a:lnTo>
                  <a:pt x="173475" y="241743"/>
                </a:lnTo>
                <a:lnTo>
                  <a:pt x="168008" y="237274"/>
                </a:lnTo>
                <a:close/>
              </a:path>
              <a:path w="320675" h="316229">
                <a:moveTo>
                  <a:pt x="320268" y="278777"/>
                </a:moveTo>
                <a:lnTo>
                  <a:pt x="306476" y="279127"/>
                </a:lnTo>
                <a:lnTo>
                  <a:pt x="320173" y="279127"/>
                </a:lnTo>
                <a:lnTo>
                  <a:pt x="320268" y="278777"/>
                </a:lnTo>
                <a:close/>
              </a:path>
              <a:path w="320675" h="316229">
                <a:moveTo>
                  <a:pt x="102742" y="238620"/>
                </a:moveTo>
                <a:lnTo>
                  <a:pt x="71615" y="238620"/>
                </a:lnTo>
                <a:lnTo>
                  <a:pt x="71615" y="270408"/>
                </a:lnTo>
                <a:lnTo>
                  <a:pt x="102742" y="270408"/>
                </a:lnTo>
                <a:lnTo>
                  <a:pt x="102742" y="238620"/>
                </a:lnTo>
                <a:close/>
              </a:path>
              <a:path w="320675" h="316229">
                <a:moveTo>
                  <a:pt x="299186" y="209829"/>
                </a:moveTo>
                <a:lnTo>
                  <a:pt x="112775" y="209829"/>
                </a:lnTo>
                <a:lnTo>
                  <a:pt x="112775" y="237274"/>
                </a:lnTo>
                <a:lnTo>
                  <a:pt x="248996" y="237274"/>
                </a:lnTo>
                <a:lnTo>
                  <a:pt x="241339" y="243154"/>
                </a:lnTo>
                <a:lnTo>
                  <a:pt x="232858" y="248983"/>
                </a:lnTo>
                <a:lnTo>
                  <a:pt x="222258" y="254920"/>
                </a:lnTo>
                <a:lnTo>
                  <a:pt x="207822" y="261365"/>
                </a:lnTo>
                <a:lnTo>
                  <a:pt x="272912" y="261365"/>
                </a:lnTo>
                <a:lnTo>
                  <a:pt x="282835" y="253461"/>
                </a:lnTo>
                <a:lnTo>
                  <a:pt x="292219" y="244630"/>
                </a:lnTo>
                <a:lnTo>
                  <a:pt x="299186" y="237274"/>
                </a:lnTo>
                <a:lnTo>
                  <a:pt x="299186" y="209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95896" y="4783404"/>
            <a:ext cx="182397" cy="202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99997" y="4738890"/>
            <a:ext cx="337985" cy="246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70736" y="4932667"/>
            <a:ext cx="49530" cy="50800"/>
          </a:xfrm>
          <a:custGeom>
            <a:avLst/>
            <a:gdLst/>
            <a:ahLst/>
            <a:cxnLst/>
            <a:rect l="l" t="t" r="r" b="b"/>
            <a:pathLst>
              <a:path w="49529" h="50800">
                <a:moveTo>
                  <a:pt x="49199" y="50533"/>
                </a:moveTo>
                <a:lnTo>
                  <a:pt x="0" y="50533"/>
                </a:lnTo>
                <a:lnTo>
                  <a:pt x="0" y="0"/>
                </a:lnTo>
                <a:lnTo>
                  <a:pt x="49199" y="0"/>
                </a:lnTo>
                <a:lnTo>
                  <a:pt x="49199" y="50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55249" y="2174214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4">
                <a:moveTo>
                  <a:pt x="38722" y="0"/>
                </a:moveTo>
                <a:lnTo>
                  <a:pt x="0" y="461302"/>
                </a:lnTo>
                <a:lnTo>
                  <a:pt x="461289" y="422567"/>
                </a:lnTo>
                <a:lnTo>
                  <a:pt x="38722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83493" y="2031568"/>
            <a:ext cx="1062990" cy="470534"/>
          </a:xfrm>
          <a:custGeom>
            <a:avLst/>
            <a:gdLst/>
            <a:ahLst/>
            <a:cxnLst/>
            <a:rect l="l" t="t" r="r" b="b"/>
            <a:pathLst>
              <a:path w="1062989" h="470535">
                <a:moveTo>
                  <a:pt x="1062494" y="0"/>
                </a:moveTo>
                <a:lnTo>
                  <a:pt x="1004840" y="749"/>
                </a:lnTo>
                <a:lnTo>
                  <a:pt x="947903" y="2976"/>
                </a:lnTo>
                <a:lnTo>
                  <a:pt x="891732" y="6654"/>
                </a:lnTo>
                <a:lnTo>
                  <a:pt x="836370" y="11752"/>
                </a:lnTo>
                <a:lnTo>
                  <a:pt x="781866" y="18241"/>
                </a:lnTo>
                <a:lnTo>
                  <a:pt x="728265" y="26093"/>
                </a:lnTo>
                <a:lnTo>
                  <a:pt x="675613" y="35277"/>
                </a:lnTo>
                <a:lnTo>
                  <a:pt x="623956" y="45766"/>
                </a:lnTo>
                <a:lnTo>
                  <a:pt x="573342" y="57530"/>
                </a:lnTo>
                <a:lnTo>
                  <a:pt x="523815" y="70539"/>
                </a:lnTo>
                <a:lnTo>
                  <a:pt x="475422" y="84765"/>
                </a:lnTo>
                <a:lnTo>
                  <a:pt x="428210" y="100179"/>
                </a:lnTo>
                <a:lnTo>
                  <a:pt x="382224" y="116751"/>
                </a:lnTo>
                <a:lnTo>
                  <a:pt x="337511" y="134452"/>
                </a:lnTo>
                <a:lnTo>
                  <a:pt x="294118" y="153253"/>
                </a:lnTo>
                <a:lnTo>
                  <a:pt x="252089" y="173126"/>
                </a:lnTo>
                <a:lnTo>
                  <a:pt x="211472" y="194040"/>
                </a:lnTo>
                <a:lnTo>
                  <a:pt x="172313" y="215967"/>
                </a:lnTo>
                <a:lnTo>
                  <a:pt x="134657" y="238878"/>
                </a:lnTo>
                <a:lnTo>
                  <a:pt x="98552" y="262743"/>
                </a:lnTo>
                <a:lnTo>
                  <a:pt x="64043" y="287534"/>
                </a:lnTo>
                <a:lnTo>
                  <a:pt x="31177" y="313221"/>
                </a:lnTo>
                <a:lnTo>
                  <a:pt x="0" y="339775"/>
                </a:lnTo>
                <a:lnTo>
                  <a:pt x="112471" y="470141"/>
                </a:lnTo>
                <a:lnTo>
                  <a:pt x="143909" y="443712"/>
                </a:lnTo>
                <a:lnTo>
                  <a:pt x="177545" y="418193"/>
                </a:lnTo>
                <a:lnTo>
                  <a:pt x="213292" y="393634"/>
                </a:lnTo>
                <a:lnTo>
                  <a:pt x="251068" y="370081"/>
                </a:lnTo>
                <a:lnTo>
                  <a:pt x="290787" y="347582"/>
                </a:lnTo>
                <a:lnTo>
                  <a:pt x="332366" y="326187"/>
                </a:lnTo>
                <a:lnTo>
                  <a:pt x="375719" y="305942"/>
                </a:lnTo>
                <a:lnTo>
                  <a:pt x="420764" y="286897"/>
                </a:lnTo>
                <a:lnTo>
                  <a:pt x="467415" y="269099"/>
                </a:lnTo>
                <a:lnTo>
                  <a:pt x="515588" y="252596"/>
                </a:lnTo>
                <a:lnTo>
                  <a:pt x="565199" y="237437"/>
                </a:lnTo>
                <a:lnTo>
                  <a:pt x="616163" y="223669"/>
                </a:lnTo>
                <a:lnTo>
                  <a:pt x="668397" y="211341"/>
                </a:lnTo>
                <a:lnTo>
                  <a:pt x="721816" y="200500"/>
                </a:lnTo>
                <a:lnTo>
                  <a:pt x="776336" y="191195"/>
                </a:lnTo>
                <a:lnTo>
                  <a:pt x="831872" y="183474"/>
                </a:lnTo>
                <a:lnTo>
                  <a:pt x="888340" y="177386"/>
                </a:lnTo>
                <a:lnTo>
                  <a:pt x="945656" y="172977"/>
                </a:lnTo>
                <a:lnTo>
                  <a:pt x="1003735" y="170296"/>
                </a:lnTo>
                <a:lnTo>
                  <a:pt x="1062494" y="169392"/>
                </a:lnTo>
                <a:lnTo>
                  <a:pt x="106249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75426" y="2174214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4">
                <a:moveTo>
                  <a:pt x="422567" y="0"/>
                </a:moveTo>
                <a:lnTo>
                  <a:pt x="0" y="422567"/>
                </a:lnTo>
                <a:lnTo>
                  <a:pt x="461276" y="461302"/>
                </a:lnTo>
                <a:lnTo>
                  <a:pt x="42256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45988" y="2031568"/>
            <a:ext cx="1062990" cy="470534"/>
          </a:xfrm>
          <a:custGeom>
            <a:avLst/>
            <a:gdLst/>
            <a:ahLst/>
            <a:cxnLst/>
            <a:rect l="l" t="t" r="r" b="b"/>
            <a:pathLst>
              <a:path w="1062989" h="470535">
                <a:moveTo>
                  <a:pt x="0" y="0"/>
                </a:moveTo>
                <a:lnTo>
                  <a:pt x="0" y="169392"/>
                </a:lnTo>
                <a:lnTo>
                  <a:pt x="58758" y="170296"/>
                </a:lnTo>
                <a:lnTo>
                  <a:pt x="116837" y="172977"/>
                </a:lnTo>
                <a:lnTo>
                  <a:pt x="174153" y="177386"/>
                </a:lnTo>
                <a:lnTo>
                  <a:pt x="230621" y="183474"/>
                </a:lnTo>
                <a:lnTo>
                  <a:pt x="286156" y="191195"/>
                </a:lnTo>
                <a:lnTo>
                  <a:pt x="340675" y="200500"/>
                </a:lnTo>
                <a:lnTo>
                  <a:pt x="394093" y="211341"/>
                </a:lnTo>
                <a:lnTo>
                  <a:pt x="446327" y="223669"/>
                </a:lnTo>
                <a:lnTo>
                  <a:pt x="497291" y="237437"/>
                </a:lnTo>
                <a:lnTo>
                  <a:pt x="546901" y="252596"/>
                </a:lnTo>
                <a:lnTo>
                  <a:pt x="595074" y="269099"/>
                </a:lnTo>
                <a:lnTo>
                  <a:pt x="641725" y="286897"/>
                </a:lnTo>
                <a:lnTo>
                  <a:pt x="686769" y="305942"/>
                </a:lnTo>
                <a:lnTo>
                  <a:pt x="730122" y="326187"/>
                </a:lnTo>
                <a:lnTo>
                  <a:pt x="771701" y="347582"/>
                </a:lnTo>
                <a:lnTo>
                  <a:pt x="811421" y="370081"/>
                </a:lnTo>
                <a:lnTo>
                  <a:pt x="849197" y="393634"/>
                </a:lnTo>
                <a:lnTo>
                  <a:pt x="884946" y="418193"/>
                </a:lnTo>
                <a:lnTo>
                  <a:pt x="918583" y="443712"/>
                </a:lnTo>
                <a:lnTo>
                  <a:pt x="950023" y="470141"/>
                </a:lnTo>
                <a:lnTo>
                  <a:pt x="1062494" y="339775"/>
                </a:lnTo>
                <a:lnTo>
                  <a:pt x="1031314" y="313221"/>
                </a:lnTo>
                <a:lnTo>
                  <a:pt x="998445" y="287534"/>
                </a:lnTo>
                <a:lnTo>
                  <a:pt x="963934" y="262743"/>
                </a:lnTo>
                <a:lnTo>
                  <a:pt x="927826" y="238878"/>
                </a:lnTo>
                <a:lnTo>
                  <a:pt x="890169" y="215967"/>
                </a:lnTo>
                <a:lnTo>
                  <a:pt x="851009" y="194040"/>
                </a:lnTo>
                <a:lnTo>
                  <a:pt x="810391" y="173126"/>
                </a:lnTo>
                <a:lnTo>
                  <a:pt x="768362" y="153253"/>
                </a:lnTo>
                <a:lnTo>
                  <a:pt x="724968" y="134452"/>
                </a:lnTo>
                <a:lnTo>
                  <a:pt x="680255" y="116751"/>
                </a:lnTo>
                <a:lnTo>
                  <a:pt x="634269" y="100179"/>
                </a:lnTo>
                <a:lnTo>
                  <a:pt x="587058" y="84765"/>
                </a:lnTo>
                <a:lnTo>
                  <a:pt x="538666" y="70539"/>
                </a:lnTo>
                <a:lnTo>
                  <a:pt x="489140" y="57530"/>
                </a:lnTo>
                <a:lnTo>
                  <a:pt x="438526" y="45766"/>
                </a:lnTo>
                <a:lnTo>
                  <a:pt x="386870" y="35277"/>
                </a:lnTo>
                <a:lnTo>
                  <a:pt x="334220" y="26093"/>
                </a:lnTo>
                <a:lnTo>
                  <a:pt x="280620" y="18241"/>
                </a:lnTo>
                <a:lnTo>
                  <a:pt x="226117" y="11752"/>
                </a:lnTo>
                <a:lnTo>
                  <a:pt x="170757" y="6654"/>
                </a:lnTo>
                <a:lnTo>
                  <a:pt x="114587" y="2976"/>
                </a:lnTo>
                <a:lnTo>
                  <a:pt x="57652" y="74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958003" y="2392565"/>
            <a:ext cx="375920" cy="365760"/>
          </a:xfrm>
          <a:custGeom>
            <a:avLst/>
            <a:gdLst/>
            <a:ahLst/>
            <a:cxnLst/>
            <a:rect l="l" t="t" r="r" b="b"/>
            <a:pathLst>
              <a:path w="375920" h="365760">
                <a:moveTo>
                  <a:pt x="360337" y="83667"/>
                </a:moveTo>
                <a:lnTo>
                  <a:pt x="14820" y="83667"/>
                </a:lnTo>
                <a:lnTo>
                  <a:pt x="14820" y="365531"/>
                </a:lnTo>
                <a:lnTo>
                  <a:pt x="64465" y="365531"/>
                </a:lnTo>
                <a:lnTo>
                  <a:pt x="64465" y="127711"/>
                </a:lnTo>
                <a:lnTo>
                  <a:pt x="360337" y="127711"/>
                </a:lnTo>
                <a:lnTo>
                  <a:pt x="360337" y="83667"/>
                </a:lnTo>
                <a:close/>
              </a:path>
              <a:path w="375920" h="365760">
                <a:moveTo>
                  <a:pt x="360337" y="127711"/>
                </a:moveTo>
                <a:lnTo>
                  <a:pt x="311086" y="127711"/>
                </a:lnTo>
                <a:lnTo>
                  <a:pt x="311086" y="311886"/>
                </a:lnTo>
                <a:lnTo>
                  <a:pt x="306285" y="314680"/>
                </a:lnTo>
                <a:lnTo>
                  <a:pt x="245427" y="314680"/>
                </a:lnTo>
                <a:lnTo>
                  <a:pt x="254635" y="365531"/>
                </a:lnTo>
                <a:lnTo>
                  <a:pt x="326694" y="365531"/>
                </a:lnTo>
                <a:lnTo>
                  <a:pt x="341241" y="362628"/>
                </a:lnTo>
                <a:lnTo>
                  <a:pt x="351774" y="354922"/>
                </a:lnTo>
                <a:lnTo>
                  <a:pt x="358177" y="343912"/>
                </a:lnTo>
                <a:lnTo>
                  <a:pt x="360337" y="331101"/>
                </a:lnTo>
                <a:lnTo>
                  <a:pt x="360337" y="127711"/>
                </a:lnTo>
                <a:close/>
              </a:path>
              <a:path w="375920" h="365760">
                <a:moveTo>
                  <a:pt x="131318" y="152933"/>
                </a:moveTo>
                <a:lnTo>
                  <a:pt x="89687" y="152933"/>
                </a:lnTo>
                <a:lnTo>
                  <a:pt x="89687" y="298272"/>
                </a:lnTo>
                <a:lnTo>
                  <a:pt x="285457" y="298272"/>
                </a:lnTo>
                <a:lnTo>
                  <a:pt x="285457" y="255028"/>
                </a:lnTo>
                <a:lnTo>
                  <a:pt x="131318" y="255028"/>
                </a:lnTo>
                <a:lnTo>
                  <a:pt x="131318" y="152933"/>
                </a:lnTo>
                <a:close/>
              </a:path>
              <a:path w="375920" h="365760">
                <a:moveTo>
                  <a:pt x="210197" y="127711"/>
                </a:moveTo>
                <a:lnTo>
                  <a:pt x="165354" y="127711"/>
                </a:lnTo>
                <a:lnTo>
                  <a:pt x="165354" y="255028"/>
                </a:lnTo>
                <a:lnTo>
                  <a:pt x="210197" y="255028"/>
                </a:lnTo>
                <a:lnTo>
                  <a:pt x="210197" y="127711"/>
                </a:lnTo>
                <a:close/>
              </a:path>
              <a:path w="375920" h="365760">
                <a:moveTo>
                  <a:pt x="285457" y="152933"/>
                </a:moveTo>
                <a:lnTo>
                  <a:pt x="243420" y="152933"/>
                </a:lnTo>
                <a:lnTo>
                  <a:pt x="243420" y="255028"/>
                </a:lnTo>
                <a:lnTo>
                  <a:pt x="285457" y="255028"/>
                </a:lnTo>
                <a:lnTo>
                  <a:pt x="285457" y="152933"/>
                </a:lnTo>
                <a:close/>
              </a:path>
              <a:path w="375920" h="365760">
                <a:moveTo>
                  <a:pt x="210197" y="45237"/>
                </a:moveTo>
                <a:lnTo>
                  <a:pt x="165354" y="45237"/>
                </a:lnTo>
                <a:lnTo>
                  <a:pt x="165354" y="83667"/>
                </a:lnTo>
                <a:lnTo>
                  <a:pt x="210197" y="83667"/>
                </a:lnTo>
                <a:lnTo>
                  <a:pt x="210197" y="45237"/>
                </a:lnTo>
                <a:close/>
              </a:path>
              <a:path w="375920" h="365760">
                <a:moveTo>
                  <a:pt x="375539" y="0"/>
                </a:moveTo>
                <a:lnTo>
                  <a:pt x="0" y="0"/>
                </a:lnTo>
                <a:lnTo>
                  <a:pt x="0" y="45237"/>
                </a:lnTo>
                <a:lnTo>
                  <a:pt x="375539" y="45237"/>
                </a:lnTo>
                <a:lnTo>
                  <a:pt x="3755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58003" y="2380564"/>
            <a:ext cx="382905" cy="378460"/>
          </a:xfrm>
          <a:custGeom>
            <a:avLst/>
            <a:gdLst/>
            <a:ahLst/>
            <a:cxnLst/>
            <a:rect l="l" t="t" r="r" b="b"/>
            <a:pathLst>
              <a:path w="382904" h="378460">
                <a:moveTo>
                  <a:pt x="100888" y="318681"/>
                </a:moveTo>
                <a:lnTo>
                  <a:pt x="58458" y="318681"/>
                </a:lnTo>
                <a:lnTo>
                  <a:pt x="58458" y="377939"/>
                </a:lnTo>
                <a:lnTo>
                  <a:pt x="100888" y="377939"/>
                </a:lnTo>
                <a:lnTo>
                  <a:pt x="100888" y="318681"/>
                </a:lnTo>
                <a:close/>
              </a:path>
              <a:path w="382904" h="378460">
                <a:moveTo>
                  <a:pt x="366737" y="142532"/>
                </a:moveTo>
                <a:lnTo>
                  <a:pt x="165747" y="142532"/>
                </a:lnTo>
                <a:lnTo>
                  <a:pt x="165747" y="377939"/>
                </a:lnTo>
                <a:lnTo>
                  <a:pt x="202590" y="377939"/>
                </a:lnTo>
                <a:lnTo>
                  <a:pt x="202590" y="267842"/>
                </a:lnTo>
                <a:lnTo>
                  <a:pt x="366737" y="267842"/>
                </a:lnTo>
                <a:lnTo>
                  <a:pt x="366737" y="227799"/>
                </a:lnTo>
                <a:lnTo>
                  <a:pt x="202590" y="227799"/>
                </a:lnTo>
                <a:lnTo>
                  <a:pt x="202590" y="184556"/>
                </a:lnTo>
                <a:lnTo>
                  <a:pt x="366737" y="184556"/>
                </a:lnTo>
                <a:lnTo>
                  <a:pt x="366737" y="142532"/>
                </a:lnTo>
                <a:close/>
              </a:path>
              <a:path w="382904" h="378460">
                <a:moveTo>
                  <a:pt x="366484" y="353517"/>
                </a:moveTo>
                <a:lnTo>
                  <a:pt x="308279" y="353517"/>
                </a:lnTo>
                <a:lnTo>
                  <a:pt x="313880" y="377939"/>
                </a:lnTo>
                <a:lnTo>
                  <a:pt x="339902" y="377939"/>
                </a:lnTo>
                <a:lnTo>
                  <a:pt x="347980" y="377146"/>
                </a:lnTo>
                <a:lnTo>
                  <a:pt x="356773" y="373689"/>
                </a:lnTo>
                <a:lnTo>
                  <a:pt x="363839" y="365953"/>
                </a:lnTo>
                <a:lnTo>
                  <a:pt x="366484" y="353517"/>
                </a:lnTo>
                <a:close/>
              </a:path>
              <a:path w="382904" h="378460">
                <a:moveTo>
                  <a:pt x="255028" y="267842"/>
                </a:moveTo>
                <a:lnTo>
                  <a:pt x="222605" y="267842"/>
                </a:lnTo>
                <a:lnTo>
                  <a:pt x="222605" y="369531"/>
                </a:lnTo>
                <a:lnTo>
                  <a:pt x="255028" y="369531"/>
                </a:lnTo>
                <a:lnTo>
                  <a:pt x="255028" y="267842"/>
                </a:lnTo>
                <a:close/>
              </a:path>
              <a:path w="382904" h="378460">
                <a:moveTo>
                  <a:pt x="308279" y="267842"/>
                </a:moveTo>
                <a:lnTo>
                  <a:pt x="275844" y="267842"/>
                </a:lnTo>
                <a:lnTo>
                  <a:pt x="275844" y="369531"/>
                </a:lnTo>
                <a:lnTo>
                  <a:pt x="308279" y="369531"/>
                </a:lnTo>
                <a:lnTo>
                  <a:pt x="308279" y="353517"/>
                </a:lnTo>
                <a:lnTo>
                  <a:pt x="366484" y="353517"/>
                </a:lnTo>
                <a:lnTo>
                  <a:pt x="366737" y="352323"/>
                </a:lnTo>
                <a:lnTo>
                  <a:pt x="366737" y="332701"/>
                </a:lnTo>
                <a:lnTo>
                  <a:pt x="329501" y="332701"/>
                </a:lnTo>
                <a:lnTo>
                  <a:pt x="308279" y="331495"/>
                </a:lnTo>
                <a:lnTo>
                  <a:pt x="308279" y="267842"/>
                </a:lnTo>
                <a:close/>
              </a:path>
              <a:path w="382904" h="378460">
                <a:moveTo>
                  <a:pt x="366737" y="267842"/>
                </a:moveTo>
                <a:lnTo>
                  <a:pt x="329501" y="267842"/>
                </a:lnTo>
                <a:lnTo>
                  <a:pt x="329501" y="332701"/>
                </a:lnTo>
                <a:lnTo>
                  <a:pt x="366737" y="332701"/>
                </a:lnTo>
                <a:lnTo>
                  <a:pt x="366737" y="267842"/>
                </a:lnTo>
                <a:close/>
              </a:path>
              <a:path w="382904" h="378460">
                <a:moveTo>
                  <a:pt x="159346" y="275450"/>
                </a:moveTo>
                <a:lnTo>
                  <a:pt x="0" y="275450"/>
                </a:lnTo>
                <a:lnTo>
                  <a:pt x="0" y="318681"/>
                </a:lnTo>
                <a:lnTo>
                  <a:pt x="159346" y="318681"/>
                </a:lnTo>
                <a:lnTo>
                  <a:pt x="159346" y="275450"/>
                </a:lnTo>
                <a:close/>
              </a:path>
              <a:path w="382904" h="378460">
                <a:moveTo>
                  <a:pt x="100888" y="252628"/>
                </a:moveTo>
                <a:lnTo>
                  <a:pt x="58458" y="252628"/>
                </a:lnTo>
                <a:lnTo>
                  <a:pt x="58458" y="275450"/>
                </a:lnTo>
                <a:lnTo>
                  <a:pt x="100888" y="275450"/>
                </a:lnTo>
                <a:lnTo>
                  <a:pt x="100888" y="252628"/>
                </a:lnTo>
                <a:close/>
              </a:path>
              <a:path w="382904" h="378460">
                <a:moveTo>
                  <a:pt x="286258" y="0"/>
                </a:moveTo>
                <a:lnTo>
                  <a:pt x="237020" y="0"/>
                </a:lnTo>
                <a:lnTo>
                  <a:pt x="227598" y="14644"/>
                </a:lnTo>
                <a:lnTo>
                  <a:pt x="211193" y="34882"/>
                </a:lnTo>
                <a:lnTo>
                  <a:pt x="184879" y="59398"/>
                </a:lnTo>
                <a:lnTo>
                  <a:pt x="145732" y="86880"/>
                </a:lnTo>
                <a:lnTo>
                  <a:pt x="146926" y="89280"/>
                </a:lnTo>
                <a:lnTo>
                  <a:pt x="8407" y="89280"/>
                </a:lnTo>
                <a:lnTo>
                  <a:pt x="8407" y="252628"/>
                </a:lnTo>
                <a:lnTo>
                  <a:pt x="151739" y="252628"/>
                </a:lnTo>
                <a:lnTo>
                  <a:pt x="151739" y="215391"/>
                </a:lnTo>
                <a:lnTo>
                  <a:pt x="40830" y="215391"/>
                </a:lnTo>
                <a:lnTo>
                  <a:pt x="40830" y="186169"/>
                </a:lnTo>
                <a:lnTo>
                  <a:pt x="151739" y="186169"/>
                </a:lnTo>
                <a:lnTo>
                  <a:pt x="151739" y="153733"/>
                </a:lnTo>
                <a:lnTo>
                  <a:pt x="40830" y="153733"/>
                </a:lnTo>
                <a:lnTo>
                  <a:pt x="40830" y="124904"/>
                </a:lnTo>
                <a:lnTo>
                  <a:pt x="151739" y="124904"/>
                </a:lnTo>
                <a:lnTo>
                  <a:pt x="151739" y="99288"/>
                </a:lnTo>
                <a:lnTo>
                  <a:pt x="377467" y="99288"/>
                </a:lnTo>
                <a:lnTo>
                  <a:pt x="382752" y="82867"/>
                </a:lnTo>
                <a:lnTo>
                  <a:pt x="378708" y="80467"/>
                </a:lnTo>
                <a:lnTo>
                  <a:pt x="226606" y="80467"/>
                </a:lnTo>
                <a:lnTo>
                  <a:pt x="241643" y="64603"/>
                </a:lnTo>
                <a:lnTo>
                  <a:pt x="251728" y="52900"/>
                </a:lnTo>
                <a:lnTo>
                  <a:pt x="258358" y="44271"/>
                </a:lnTo>
                <a:lnTo>
                  <a:pt x="263029" y="37630"/>
                </a:lnTo>
                <a:lnTo>
                  <a:pt x="319857" y="37630"/>
                </a:lnTo>
                <a:lnTo>
                  <a:pt x="308429" y="26405"/>
                </a:lnTo>
                <a:lnTo>
                  <a:pt x="286258" y="0"/>
                </a:lnTo>
                <a:close/>
              </a:path>
              <a:path w="382904" h="378460">
                <a:moveTo>
                  <a:pt x="255028" y="184556"/>
                </a:moveTo>
                <a:lnTo>
                  <a:pt x="222605" y="184556"/>
                </a:lnTo>
                <a:lnTo>
                  <a:pt x="222605" y="227799"/>
                </a:lnTo>
                <a:lnTo>
                  <a:pt x="255028" y="227799"/>
                </a:lnTo>
                <a:lnTo>
                  <a:pt x="255028" y="184556"/>
                </a:lnTo>
                <a:close/>
              </a:path>
              <a:path w="382904" h="378460">
                <a:moveTo>
                  <a:pt x="308279" y="184556"/>
                </a:moveTo>
                <a:lnTo>
                  <a:pt x="275844" y="184556"/>
                </a:lnTo>
                <a:lnTo>
                  <a:pt x="275844" y="227799"/>
                </a:lnTo>
                <a:lnTo>
                  <a:pt x="308279" y="227799"/>
                </a:lnTo>
                <a:lnTo>
                  <a:pt x="308279" y="184556"/>
                </a:lnTo>
                <a:close/>
              </a:path>
              <a:path w="382904" h="378460">
                <a:moveTo>
                  <a:pt x="366737" y="184556"/>
                </a:moveTo>
                <a:lnTo>
                  <a:pt x="329501" y="184556"/>
                </a:lnTo>
                <a:lnTo>
                  <a:pt x="329501" y="227799"/>
                </a:lnTo>
                <a:lnTo>
                  <a:pt x="366737" y="227799"/>
                </a:lnTo>
                <a:lnTo>
                  <a:pt x="366737" y="184556"/>
                </a:lnTo>
                <a:close/>
              </a:path>
              <a:path w="382904" h="378460">
                <a:moveTo>
                  <a:pt x="99288" y="186169"/>
                </a:moveTo>
                <a:lnTo>
                  <a:pt x="60451" y="186169"/>
                </a:lnTo>
                <a:lnTo>
                  <a:pt x="60451" y="215391"/>
                </a:lnTo>
                <a:lnTo>
                  <a:pt x="99288" y="215391"/>
                </a:lnTo>
                <a:lnTo>
                  <a:pt x="99288" y="186169"/>
                </a:lnTo>
                <a:close/>
              </a:path>
              <a:path w="382904" h="378460">
                <a:moveTo>
                  <a:pt x="151739" y="186169"/>
                </a:moveTo>
                <a:lnTo>
                  <a:pt x="119303" y="186169"/>
                </a:lnTo>
                <a:lnTo>
                  <a:pt x="119303" y="215391"/>
                </a:lnTo>
                <a:lnTo>
                  <a:pt x="151739" y="215391"/>
                </a:lnTo>
                <a:lnTo>
                  <a:pt x="151739" y="186169"/>
                </a:lnTo>
                <a:close/>
              </a:path>
              <a:path w="382904" h="378460">
                <a:moveTo>
                  <a:pt x="99288" y="124904"/>
                </a:moveTo>
                <a:lnTo>
                  <a:pt x="60451" y="124904"/>
                </a:lnTo>
                <a:lnTo>
                  <a:pt x="60451" y="153733"/>
                </a:lnTo>
                <a:lnTo>
                  <a:pt x="99288" y="153733"/>
                </a:lnTo>
                <a:lnTo>
                  <a:pt x="99288" y="124904"/>
                </a:lnTo>
                <a:close/>
              </a:path>
              <a:path w="382904" h="378460">
                <a:moveTo>
                  <a:pt x="151739" y="124904"/>
                </a:moveTo>
                <a:lnTo>
                  <a:pt x="119303" y="124904"/>
                </a:lnTo>
                <a:lnTo>
                  <a:pt x="119303" y="153733"/>
                </a:lnTo>
                <a:lnTo>
                  <a:pt x="151739" y="153733"/>
                </a:lnTo>
                <a:lnTo>
                  <a:pt x="151739" y="124904"/>
                </a:lnTo>
                <a:close/>
              </a:path>
              <a:path w="382904" h="378460">
                <a:moveTo>
                  <a:pt x="377467" y="99288"/>
                </a:moveTo>
                <a:lnTo>
                  <a:pt x="151739" y="99288"/>
                </a:lnTo>
                <a:lnTo>
                  <a:pt x="166547" y="130517"/>
                </a:lnTo>
                <a:lnTo>
                  <a:pt x="174351" y="125441"/>
                </a:lnTo>
                <a:lnTo>
                  <a:pt x="182118" y="119954"/>
                </a:lnTo>
                <a:lnTo>
                  <a:pt x="191608" y="112444"/>
                </a:lnTo>
                <a:lnTo>
                  <a:pt x="204584" y="101295"/>
                </a:lnTo>
                <a:lnTo>
                  <a:pt x="376821" y="101295"/>
                </a:lnTo>
                <a:lnTo>
                  <a:pt x="377467" y="99288"/>
                </a:lnTo>
                <a:close/>
              </a:path>
              <a:path w="382904" h="378460">
                <a:moveTo>
                  <a:pt x="375922" y="104089"/>
                </a:moveTo>
                <a:lnTo>
                  <a:pt x="328295" y="104089"/>
                </a:lnTo>
                <a:lnTo>
                  <a:pt x="341692" y="113769"/>
                </a:lnTo>
                <a:lnTo>
                  <a:pt x="351713" y="120256"/>
                </a:lnTo>
                <a:lnTo>
                  <a:pt x="360009" y="124904"/>
                </a:lnTo>
                <a:lnTo>
                  <a:pt x="367931" y="128917"/>
                </a:lnTo>
                <a:lnTo>
                  <a:pt x="375922" y="104089"/>
                </a:lnTo>
                <a:close/>
              </a:path>
              <a:path w="382904" h="378460">
                <a:moveTo>
                  <a:pt x="376821" y="101295"/>
                </a:moveTo>
                <a:lnTo>
                  <a:pt x="204584" y="101295"/>
                </a:lnTo>
                <a:lnTo>
                  <a:pt x="204584" y="121310"/>
                </a:lnTo>
                <a:lnTo>
                  <a:pt x="328295" y="121310"/>
                </a:lnTo>
                <a:lnTo>
                  <a:pt x="328295" y="104089"/>
                </a:lnTo>
                <a:lnTo>
                  <a:pt x="375922" y="104089"/>
                </a:lnTo>
                <a:lnTo>
                  <a:pt x="376821" y="101295"/>
                </a:lnTo>
                <a:close/>
              </a:path>
              <a:path w="382904" h="378460">
                <a:moveTo>
                  <a:pt x="100888" y="70065"/>
                </a:moveTo>
                <a:lnTo>
                  <a:pt x="58458" y="70065"/>
                </a:lnTo>
                <a:lnTo>
                  <a:pt x="58458" y="89280"/>
                </a:lnTo>
                <a:lnTo>
                  <a:pt x="100888" y="89280"/>
                </a:lnTo>
                <a:lnTo>
                  <a:pt x="100888" y="70065"/>
                </a:lnTo>
                <a:close/>
              </a:path>
              <a:path w="382904" h="378460">
                <a:moveTo>
                  <a:pt x="319857" y="37630"/>
                </a:moveTo>
                <a:lnTo>
                  <a:pt x="263029" y="37630"/>
                </a:lnTo>
                <a:lnTo>
                  <a:pt x="269545" y="45902"/>
                </a:lnTo>
                <a:lnTo>
                  <a:pt x="277598" y="55448"/>
                </a:lnTo>
                <a:lnTo>
                  <a:pt x="287977" y="66794"/>
                </a:lnTo>
                <a:lnTo>
                  <a:pt x="301472" y="80467"/>
                </a:lnTo>
                <a:lnTo>
                  <a:pt x="378708" y="80467"/>
                </a:lnTo>
                <a:lnTo>
                  <a:pt x="353823" y="65699"/>
                </a:lnTo>
                <a:lnTo>
                  <a:pt x="329999" y="47591"/>
                </a:lnTo>
                <a:lnTo>
                  <a:pt x="319857" y="37630"/>
                </a:lnTo>
                <a:close/>
              </a:path>
              <a:path w="382904" h="378460">
                <a:moveTo>
                  <a:pt x="158940" y="26428"/>
                </a:moveTo>
                <a:lnTo>
                  <a:pt x="3200" y="26428"/>
                </a:lnTo>
                <a:lnTo>
                  <a:pt x="3200" y="70065"/>
                </a:lnTo>
                <a:lnTo>
                  <a:pt x="158940" y="70065"/>
                </a:lnTo>
                <a:lnTo>
                  <a:pt x="158940" y="26428"/>
                </a:lnTo>
                <a:close/>
              </a:path>
              <a:path w="382904" h="378460">
                <a:moveTo>
                  <a:pt x="100888" y="0"/>
                </a:moveTo>
                <a:lnTo>
                  <a:pt x="58458" y="0"/>
                </a:lnTo>
                <a:lnTo>
                  <a:pt x="58458" y="26428"/>
                </a:lnTo>
                <a:lnTo>
                  <a:pt x="100888" y="26428"/>
                </a:lnTo>
                <a:lnTo>
                  <a:pt x="1008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94556" y="656922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798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22382" y="6279667"/>
            <a:ext cx="0" cy="264160"/>
          </a:xfrm>
          <a:custGeom>
            <a:avLst/>
            <a:gdLst/>
            <a:ahLst/>
            <a:cxnLst/>
            <a:rect l="l" t="t" r="r" b="b"/>
            <a:pathLst>
              <a:path h="264159">
                <a:moveTo>
                  <a:pt x="0" y="0"/>
                </a:moveTo>
                <a:lnTo>
                  <a:pt x="0" y="264159"/>
                </a:lnTo>
              </a:path>
            </a:pathLst>
          </a:custGeom>
          <a:ln w="556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39996" y="6276462"/>
            <a:ext cx="284480" cy="321945"/>
          </a:xfrm>
          <a:custGeom>
            <a:avLst/>
            <a:gdLst/>
            <a:ahLst/>
            <a:cxnLst/>
            <a:rect l="l" t="t" r="r" b="b"/>
            <a:pathLst>
              <a:path w="284479" h="321945">
                <a:moveTo>
                  <a:pt x="141325" y="0"/>
                </a:moveTo>
                <a:lnTo>
                  <a:pt x="87901" y="4163"/>
                </a:lnTo>
                <a:lnTo>
                  <a:pt x="49703" y="17022"/>
                </a:lnTo>
                <a:lnTo>
                  <a:pt x="9148" y="71056"/>
                </a:lnTo>
                <a:lnTo>
                  <a:pt x="1877" y="113341"/>
                </a:lnTo>
                <a:lnTo>
                  <a:pt x="0" y="166547"/>
                </a:lnTo>
                <a:lnTo>
                  <a:pt x="3221" y="222818"/>
                </a:lnTo>
                <a:lnTo>
                  <a:pt x="13628" y="264119"/>
                </a:lnTo>
                <a:lnTo>
                  <a:pt x="60442" y="310267"/>
                </a:lnTo>
                <a:lnTo>
                  <a:pt x="99074" y="319339"/>
                </a:lnTo>
                <a:lnTo>
                  <a:pt x="149339" y="321894"/>
                </a:lnTo>
                <a:lnTo>
                  <a:pt x="196881" y="318928"/>
                </a:lnTo>
                <a:lnTo>
                  <a:pt x="234509" y="308161"/>
                </a:lnTo>
                <a:lnTo>
                  <a:pt x="261817" y="286786"/>
                </a:lnTo>
                <a:lnTo>
                  <a:pt x="269129" y="271449"/>
                </a:lnTo>
                <a:lnTo>
                  <a:pt x="140131" y="271449"/>
                </a:lnTo>
                <a:lnTo>
                  <a:pt x="95004" y="266483"/>
                </a:lnTo>
                <a:lnTo>
                  <a:pt x="69511" y="249131"/>
                </a:lnTo>
                <a:lnTo>
                  <a:pt x="58209" y="215712"/>
                </a:lnTo>
                <a:lnTo>
                  <a:pt x="55651" y="162547"/>
                </a:lnTo>
                <a:lnTo>
                  <a:pt x="59398" y="102297"/>
                </a:lnTo>
                <a:lnTo>
                  <a:pt x="73017" y="68510"/>
                </a:lnTo>
                <a:lnTo>
                  <a:pt x="100073" y="53715"/>
                </a:lnTo>
                <a:lnTo>
                  <a:pt x="144132" y="50444"/>
                </a:lnTo>
                <a:lnTo>
                  <a:pt x="267324" y="50444"/>
                </a:lnTo>
                <a:lnTo>
                  <a:pt x="256867" y="31220"/>
                </a:lnTo>
                <a:lnTo>
                  <a:pt x="228186" y="11684"/>
                </a:lnTo>
                <a:lnTo>
                  <a:pt x="189454" y="2373"/>
                </a:lnTo>
                <a:lnTo>
                  <a:pt x="141325" y="0"/>
                </a:lnTo>
                <a:close/>
              </a:path>
              <a:path w="284479" h="321945">
                <a:moveTo>
                  <a:pt x="283857" y="200990"/>
                </a:moveTo>
                <a:lnTo>
                  <a:pt x="227812" y="200990"/>
                </a:lnTo>
                <a:lnTo>
                  <a:pt x="223795" y="239361"/>
                </a:lnTo>
                <a:lnTo>
                  <a:pt x="210394" y="260542"/>
                </a:lnTo>
                <a:lnTo>
                  <a:pt x="183782" y="269561"/>
                </a:lnTo>
                <a:lnTo>
                  <a:pt x="140131" y="271449"/>
                </a:lnTo>
                <a:lnTo>
                  <a:pt x="269129" y="271449"/>
                </a:lnTo>
                <a:lnTo>
                  <a:pt x="278402" y="251998"/>
                </a:lnTo>
                <a:lnTo>
                  <a:pt x="283857" y="200990"/>
                </a:lnTo>
                <a:close/>
              </a:path>
              <a:path w="284479" h="321945">
                <a:moveTo>
                  <a:pt x="267324" y="50444"/>
                </a:moveTo>
                <a:lnTo>
                  <a:pt x="144132" y="50444"/>
                </a:lnTo>
                <a:lnTo>
                  <a:pt x="178628" y="52228"/>
                </a:lnTo>
                <a:lnTo>
                  <a:pt x="204190" y="60507"/>
                </a:lnTo>
                <a:lnTo>
                  <a:pt x="220141" y="79671"/>
                </a:lnTo>
                <a:lnTo>
                  <a:pt x="225805" y="114109"/>
                </a:lnTo>
                <a:lnTo>
                  <a:pt x="281457" y="114109"/>
                </a:lnTo>
                <a:lnTo>
                  <a:pt x="274842" y="64266"/>
                </a:lnTo>
                <a:lnTo>
                  <a:pt x="267324" y="504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07953" y="6279667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5480"/>
                </a:lnTo>
              </a:path>
            </a:pathLst>
          </a:custGeom>
          <a:ln w="560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26864" y="6467627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5524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99241" y="644222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191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26864" y="6330467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5524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99241" y="630506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798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45481" y="6283278"/>
            <a:ext cx="356870" cy="330835"/>
          </a:xfrm>
          <a:custGeom>
            <a:avLst/>
            <a:gdLst/>
            <a:ahLst/>
            <a:cxnLst/>
            <a:rect l="l" t="t" r="r" b="b"/>
            <a:pathLst>
              <a:path w="356870" h="330834">
                <a:moveTo>
                  <a:pt x="317373" y="49644"/>
                </a:moveTo>
                <a:lnTo>
                  <a:pt x="204584" y="49644"/>
                </a:lnTo>
                <a:lnTo>
                  <a:pt x="252282" y="62637"/>
                </a:lnTo>
                <a:lnTo>
                  <a:pt x="281103" y="88771"/>
                </a:lnTo>
                <a:lnTo>
                  <a:pt x="295286" y="122265"/>
                </a:lnTo>
                <a:lnTo>
                  <a:pt x="299072" y="157340"/>
                </a:lnTo>
                <a:lnTo>
                  <a:pt x="291544" y="207353"/>
                </a:lnTo>
                <a:lnTo>
                  <a:pt x="270949" y="241629"/>
                </a:lnTo>
                <a:lnTo>
                  <a:pt x="240263" y="263069"/>
                </a:lnTo>
                <a:lnTo>
                  <a:pt x="202467" y="274574"/>
                </a:lnTo>
                <a:lnTo>
                  <a:pt x="160540" y="279044"/>
                </a:lnTo>
                <a:lnTo>
                  <a:pt x="177355" y="330288"/>
                </a:lnTo>
                <a:lnTo>
                  <a:pt x="227065" y="323413"/>
                </a:lnTo>
                <a:lnTo>
                  <a:pt x="270479" y="309308"/>
                </a:lnTo>
                <a:lnTo>
                  <a:pt x="306374" y="286950"/>
                </a:lnTo>
                <a:lnTo>
                  <a:pt x="333527" y="255316"/>
                </a:lnTo>
                <a:lnTo>
                  <a:pt x="350716" y="213385"/>
                </a:lnTo>
                <a:lnTo>
                  <a:pt x="356717" y="160134"/>
                </a:lnTo>
                <a:lnTo>
                  <a:pt x="351493" y="113382"/>
                </a:lnTo>
                <a:lnTo>
                  <a:pt x="336272" y="73959"/>
                </a:lnTo>
                <a:lnTo>
                  <a:pt x="317373" y="49644"/>
                </a:lnTo>
                <a:close/>
              </a:path>
              <a:path w="356870" h="330834">
                <a:moveTo>
                  <a:pt x="188975" y="0"/>
                </a:moveTo>
                <a:lnTo>
                  <a:pt x="135775" y="6031"/>
                </a:lnTo>
                <a:lnTo>
                  <a:pt x="89803" y="23294"/>
                </a:lnTo>
                <a:lnTo>
                  <a:pt x="52149" y="50544"/>
                </a:lnTo>
                <a:lnTo>
                  <a:pt x="23904" y="86534"/>
                </a:lnTo>
                <a:lnTo>
                  <a:pt x="6157" y="130020"/>
                </a:lnTo>
                <a:lnTo>
                  <a:pt x="0" y="179755"/>
                </a:lnTo>
                <a:lnTo>
                  <a:pt x="5099" y="222762"/>
                </a:lnTo>
                <a:lnTo>
                  <a:pt x="20370" y="260777"/>
                </a:lnTo>
                <a:lnTo>
                  <a:pt x="45777" y="287906"/>
                </a:lnTo>
                <a:lnTo>
                  <a:pt x="81279" y="298259"/>
                </a:lnTo>
                <a:lnTo>
                  <a:pt x="112006" y="291509"/>
                </a:lnTo>
                <a:lnTo>
                  <a:pt x="151088" y="257893"/>
                </a:lnTo>
                <a:lnTo>
                  <a:pt x="84480" y="243814"/>
                </a:lnTo>
                <a:lnTo>
                  <a:pt x="75419" y="241587"/>
                </a:lnTo>
                <a:lnTo>
                  <a:pt x="64860" y="232905"/>
                </a:lnTo>
                <a:lnTo>
                  <a:pt x="56103" y="214764"/>
                </a:lnTo>
                <a:lnTo>
                  <a:pt x="52450" y="184162"/>
                </a:lnTo>
                <a:lnTo>
                  <a:pt x="57205" y="143136"/>
                </a:lnTo>
                <a:lnTo>
                  <a:pt x="73371" y="104287"/>
                </a:lnTo>
                <a:lnTo>
                  <a:pt x="103800" y="72346"/>
                </a:lnTo>
                <a:lnTo>
                  <a:pt x="151345" y="52044"/>
                </a:lnTo>
                <a:lnTo>
                  <a:pt x="204359" y="52044"/>
                </a:lnTo>
                <a:lnTo>
                  <a:pt x="204584" y="49644"/>
                </a:lnTo>
                <a:lnTo>
                  <a:pt x="317373" y="49644"/>
                </a:lnTo>
                <a:lnTo>
                  <a:pt x="311732" y="42386"/>
                </a:lnTo>
                <a:lnTo>
                  <a:pt x="278551" y="19186"/>
                </a:lnTo>
                <a:lnTo>
                  <a:pt x="237406" y="4883"/>
                </a:lnTo>
                <a:lnTo>
                  <a:pt x="188975" y="0"/>
                </a:lnTo>
                <a:close/>
              </a:path>
              <a:path w="356870" h="330834">
                <a:moveTo>
                  <a:pt x="204359" y="52044"/>
                </a:moveTo>
                <a:lnTo>
                  <a:pt x="151345" y="52044"/>
                </a:lnTo>
                <a:lnTo>
                  <a:pt x="141178" y="134702"/>
                </a:lnTo>
                <a:lnTo>
                  <a:pt x="125566" y="194768"/>
                </a:lnTo>
                <a:lnTo>
                  <a:pt x="106127" y="231415"/>
                </a:lnTo>
                <a:lnTo>
                  <a:pt x="84480" y="243814"/>
                </a:lnTo>
                <a:lnTo>
                  <a:pt x="160086" y="243814"/>
                </a:lnTo>
                <a:lnTo>
                  <a:pt x="180206" y="197260"/>
                </a:lnTo>
                <a:lnTo>
                  <a:pt x="193125" y="144124"/>
                </a:lnTo>
                <a:lnTo>
                  <a:pt x="200563" y="92490"/>
                </a:lnTo>
                <a:lnTo>
                  <a:pt x="204359" y="520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33073" y="6252445"/>
            <a:ext cx="382905" cy="382270"/>
          </a:xfrm>
          <a:custGeom>
            <a:avLst/>
            <a:gdLst/>
            <a:ahLst/>
            <a:cxnLst/>
            <a:rect l="l" t="t" r="r" b="b"/>
            <a:pathLst>
              <a:path w="382904" h="382270">
                <a:moveTo>
                  <a:pt x="129717" y="315087"/>
                </a:moveTo>
                <a:lnTo>
                  <a:pt x="108889" y="315087"/>
                </a:lnTo>
                <a:lnTo>
                  <a:pt x="87373" y="323106"/>
                </a:lnTo>
                <a:lnTo>
                  <a:pt x="62250" y="329699"/>
                </a:lnTo>
                <a:lnTo>
                  <a:pt x="33224" y="334791"/>
                </a:lnTo>
                <a:lnTo>
                  <a:pt x="0" y="338302"/>
                </a:lnTo>
                <a:lnTo>
                  <a:pt x="20421" y="381939"/>
                </a:lnTo>
                <a:lnTo>
                  <a:pt x="58929" y="374814"/>
                </a:lnTo>
                <a:lnTo>
                  <a:pt x="94884" y="364531"/>
                </a:lnTo>
                <a:lnTo>
                  <a:pt x="126034" y="352443"/>
                </a:lnTo>
                <a:lnTo>
                  <a:pt x="150126" y="339902"/>
                </a:lnTo>
                <a:lnTo>
                  <a:pt x="129717" y="315087"/>
                </a:lnTo>
                <a:close/>
              </a:path>
              <a:path w="382904" h="382270">
                <a:moveTo>
                  <a:pt x="271043" y="315087"/>
                </a:moveTo>
                <a:lnTo>
                  <a:pt x="246214" y="315087"/>
                </a:lnTo>
                <a:lnTo>
                  <a:pt x="226999" y="340309"/>
                </a:lnTo>
                <a:lnTo>
                  <a:pt x="260469" y="354735"/>
                </a:lnTo>
                <a:lnTo>
                  <a:pt x="292061" y="365633"/>
                </a:lnTo>
                <a:lnTo>
                  <a:pt x="324854" y="373977"/>
                </a:lnTo>
                <a:lnTo>
                  <a:pt x="361924" y="380746"/>
                </a:lnTo>
                <a:lnTo>
                  <a:pt x="382346" y="336308"/>
                </a:lnTo>
                <a:lnTo>
                  <a:pt x="361013" y="335244"/>
                </a:lnTo>
                <a:lnTo>
                  <a:pt x="335700" y="332303"/>
                </a:lnTo>
                <a:lnTo>
                  <a:pt x="305884" y="326059"/>
                </a:lnTo>
                <a:lnTo>
                  <a:pt x="271043" y="315087"/>
                </a:lnTo>
                <a:close/>
              </a:path>
              <a:path w="382904" h="382270">
                <a:moveTo>
                  <a:pt x="362592" y="151739"/>
                </a:moveTo>
                <a:lnTo>
                  <a:pt x="41236" y="151739"/>
                </a:lnTo>
                <a:lnTo>
                  <a:pt x="41236" y="315087"/>
                </a:lnTo>
                <a:lnTo>
                  <a:pt x="340702" y="315087"/>
                </a:lnTo>
                <a:lnTo>
                  <a:pt x="340702" y="282651"/>
                </a:lnTo>
                <a:lnTo>
                  <a:pt x="91274" y="282651"/>
                </a:lnTo>
                <a:lnTo>
                  <a:pt x="91274" y="263829"/>
                </a:lnTo>
                <a:lnTo>
                  <a:pt x="340702" y="263829"/>
                </a:lnTo>
                <a:lnTo>
                  <a:pt x="340702" y="237820"/>
                </a:lnTo>
                <a:lnTo>
                  <a:pt x="91274" y="237820"/>
                </a:lnTo>
                <a:lnTo>
                  <a:pt x="91274" y="218198"/>
                </a:lnTo>
                <a:lnTo>
                  <a:pt x="340702" y="218198"/>
                </a:lnTo>
                <a:lnTo>
                  <a:pt x="340702" y="192976"/>
                </a:lnTo>
                <a:lnTo>
                  <a:pt x="91274" y="192976"/>
                </a:lnTo>
                <a:lnTo>
                  <a:pt x="91274" y="174561"/>
                </a:lnTo>
                <a:lnTo>
                  <a:pt x="340702" y="174561"/>
                </a:lnTo>
                <a:lnTo>
                  <a:pt x="340702" y="153733"/>
                </a:lnTo>
                <a:lnTo>
                  <a:pt x="361578" y="153733"/>
                </a:lnTo>
                <a:lnTo>
                  <a:pt x="362592" y="151739"/>
                </a:lnTo>
                <a:close/>
              </a:path>
              <a:path w="382904" h="382270">
                <a:moveTo>
                  <a:pt x="340702" y="263829"/>
                </a:moveTo>
                <a:lnTo>
                  <a:pt x="291452" y="263829"/>
                </a:lnTo>
                <a:lnTo>
                  <a:pt x="291452" y="282651"/>
                </a:lnTo>
                <a:lnTo>
                  <a:pt x="340702" y="282651"/>
                </a:lnTo>
                <a:lnTo>
                  <a:pt x="340702" y="263829"/>
                </a:lnTo>
                <a:close/>
              </a:path>
              <a:path w="382904" h="382270">
                <a:moveTo>
                  <a:pt x="340702" y="218198"/>
                </a:moveTo>
                <a:lnTo>
                  <a:pt x="291452" y="218198"/>
                </a:lnTo>
                <a:lnTo>
                  <a:pt x="291452" y="237820"/>
                </a:lnTo>
                <a:lnTo>
                  <a:pt x="340702" y="237820"/>
                </a:lnTo>
                <a:lnTo>
                  <a:pt x="340702" y="218198"/>
                </a:lnTo>
                <a:close/>
              </a:path>
              <a:path w="382904" h="382270">
                <a:moveTo>
                  <a:pt x="340702" y="174561"/>
                </a:moveTo>
                <a:lnTo>
                  <a:pt x="291452" y="174561"/>
                </a:lnTo>
                <a:lnTo>
                  <a:pt x="291452" y="192976"/>
                </a:lnTo>
                <a:lnTo>
                  <a:pt x="340702" y="192976"/>
                </a:lnTo>
                <a:lnTo>
                  <a:pt x="340702" y="174561"/>
                </a:lnTo>
                <a:close/>
              </a:path>
              <a:path w="382904" h="382270">
                <a:moveTo>
                  <a:pt x="102488" y="83273"/>
                </a:moveTo>
                <a:lnTo>
                  <a:pt x="79672" y="91524"/>
                </a:lnTo>
                <a:lnTo>
                  <a:pt x="52392" y="100337"/>
                </a:lnTo>
                <a:lnTo>
                  <a:pt x="24738" y="108325"/>
                </a:lnTo>
                <a:lnTo>
                  <a:pt x="800" y="114096"/>
                </a:lnTo>
                <a:lnTo>
                  <a:pt x="10807" y="161340"/>
                </a:lnTo>
                <a:lnTo>
                  <a:pt x="17421" y="159562"/>
                </a:lnTo>
                <a:lnTo>
                  <a:pt x="23169" y="157892"/>
                </a:lnTo>
                <a:lnTo>
                  <a:pt x="30344" y="155547"/>
                </a:lnTo>
                <a:lnTo>
                  <a:pt x="41236" y="151739"/>
                </a:lnTo>
                <a:lnTo>
                  <a:pt x="362592" y="151739"/>
                </a:lnTo>
                <a:lnTo>
                  <a:pt x="366669" y="143725"/>
                </a:lnTo>
                <a:lnTo>
                  <a:pt x="63652" y="143725"/>
                </a:lnTo>
                <a:lnTo>
                  <a:pt x="80773" y="137365"/>
                </a:lnTo>
                <a:lnTo>
                  <a:pt x="92228" y="132768"/>
                </a:lnTo>
                <a:lnTo>
                  <a:pt x="100305" y="129149"/>
                </a:lnTo>
                <a:lnTo>
                  <a:pt x="107289" y="125717"/>
                </a:lnTo>
                <a:lnTo>
                  <a:pt x="102488" y="83273"/>
                </a:lnTo>
                <a:close/>
              </a:path>
              <a:path w="382904" h="382270">
                <a:moveTo>
                  <a:pt x="361578" y="153733"/>
                </a:moveTo>
                <a:lnTo>
                  <a:pt x="340702" y="153733"/>
                </a:lnTo>
                <a:lnTo>
                  <a:pt x="347510" y="155740"/>
                </a:lnTo>
                <a:lnTo>
                  <a:pt x="351510" y="156540"/>
                </a:lnTo>
                <a:lnTo>
                  <a:pt x="359130" y="158546"/>
                </a:lnTo>
                <a:lnTo>
                  <a:pt x="361578" y="153733"/>
                </a:lnTo>
                <a:close/>
              </a:path>
              <a:path w="382904" h="382270">
                <a:moveTo>
                  <a:pt x="262229" y="56045"/>
                </a:moveTo>
                <a:lnTo>
                  <a:pt x="213791" y="56045"/>
                </a:lnTo>
                <a:lnTo>
                  <a:pt x="208219" y="67526"/>
                </a:lnTo>
                <a:lnTo>
                  <a:pt x="194424" y="81222"/>
                </a:lnTo>
                <a:lnTo>
                  <a:pt x="165989" y="94842"/>
                </a:lnTo>
                <a:lnTo>
                  <a:pt x="116497" y="106095"/>
                </a:lnTo>
                <a:lnTo>
                  <a:pt x="132511" y="143725"/>
                </a:lnTo>
                <a:lnTo>
                  <a:pt x="149326" y="143725"/>
                </a:lnTo>
                <a:lnTo>
                  <a:pt x="176457" y="135492"/>
                </a:lnTo>
                <a:lnTo>
                  <a:pt x="201826" y="123505"/>
                </a:lnTo>
                <a:lnTo>
                  <a:pt x="224269" y="107916"/>
                </a:lnTo>
                <a:lnTo>
                  <a:pt x="242620" y="88874"/>
                </a:lnTo>
                <a:lnTo>
                  <a:pt x="297466" y="88874"/>
                </a:lnTo>
                <a:lnTo>
                  <a:pt x="277221" y="74792"/>
                </a:lnTo>
                <a:lnTo>
                  <a:pt x="262229" y="56045"/>
                </a:lnTo>
                <a:close/>
              </a:path>
              <a:path w="382904" h="382270">
                <a:moveTo>
                  <a:pt x="297466" y="88874"/>
                </a:moveTo>
                <a:lnTo>
                  <a:pt x="242620" y="88874"/>
                </a:lnTo>
                <a:lnTo>
                  <a:pt x="259611" y="107357"/>
                </a:lnTo>
                <a:lnTo>
                  <a:pt x="277350" y="122310"/>
                </a:lnTo>
                <a:lnTo>
                  <a:pt x="295539" y="134258"/>
                </a:lnTo>
                <a:lnTo>
                  <a:pt x="313880" y="143725"/>
                </a:lnTo>
                <a:lnTo>
                  <a:pt x="366669" y="143725"/>
                </a:lnTo>
                <a:lnTo>
                  <a:pt x="381939" y="113703"/>
                </a:lnTo>
                <a:lnTo>
                  <a:pt x="332722" y="102834"/>
                </a:lnTo>
                <a:lnTo>
                  <a:pt x="299267" y="90127"/>
                </a:lnTo>
                <a:lnTo>
                  <a:pt x="297466" y="88874"/>
                </a:lnTo>
                <a:close/>
              </a:path>
              <a:path w="382904" h="382270">
                <a:moveTo>
                  <a:pt x="368461" y="56045"/>
                </a:moveTo>
                <a:lnTo>
                  <a:pt x="319087" y="56045"/>
                </a:lnTo>
                <a:lnTo>
                  <a:pt x="315101" y="62601"/>
                </a:lnTo>
                <a:lnTo>
                  <a:pt x="310851" y="68656"/>
                </a:lnTo>
                <a:lnTo>
                  <a:pt x="306530" y="74066"/>
                </a:lnTo>
                <a:lnTo>
                  <a:pt x="301866" y="79273"/>
                </a:lnTo>
                <a:lnTo>
                  <a:pt x="344309" y="95288"/>
                </a:lnTo>
                <a:lnTo>
                  <a:pt x="354894" y="80389"/>
                </a:lnTo>
                <a:lnTo>
                  <a:pt x="362026" y="68908"/>
                </a:lnTo>
                <a:lnTo>
                  <a:pt x="366605" y="60206"/>
                </a:lnTo>
                <a:lnTo>
                  <a:pt x="368461" y="56045"/>
                </a:lnTo>
                <a:close/>
              </a:path>
              <a:path w="382904" h="382270">
                <a:moveTo>
                  <a:pt x="170954" y="0"/>
                </a:moveTo>
                <a:lnTo>
                  <a:pt x="158788" y="15159"/>
                </a:lnTo>
                <a:lnTo>
                  <a:pt x="142578" y="30125"/>
                </a:lnTo>
                <a:lnTo>
                  <a:pt x="124279" y="43800"/>
                </a:lnTo>
                <a:lnTo>
                  <a:pt x="106095" y="54851"/>
                </a:lnTo>
                <a:lnTo>
                  <a:pt x="131317" y="88480"/>
                </a:lnTo>
                <a:lnTo>
                  <a:pt x="140642" y="83527"/>
                </a:lnTo>
                <a:lnTo>
                  <a:pt x="150682" y="77368"/>
                </a:lnTo>
                <a:lnTo>
                  <a:pt x="162562" y="68559"/>
                </a:lnTo>
                <a:lnTo>
                  <a:pt x="176961" y="56045"/>
                </a:lnTo>
                <a:lnTo>
                  <a:pt x="368461" y="56045"/>
                </a:lnTo>
                <a:lnTo>
                  <a:pt x="369531" y="53644"/>
                </a:lnTo>
                <a:lnTo>
                  <a:pt x="369531" y="21221"/>
                </a:lnTo>
                <a:lnTo>
                  <a:pt x="209384" y="21221"/>
                </a:lnTo>
                <a:lnTo>
                  <a:pt x="213791" y="14808"/>
                </a:lnTo>
                <a:lnTo>
                  <a:pt x="215391" y="12801"/>
                </a:lnTo>
                <a:lnTo>
                  <a:pt x="219392" y="5207"/>
                </a:lnTo>
                <a:lnTo>
                  <a:pt x="170954" y="0"/>
                </a:lnTo>
                <a:close/>
              </a:path>
              <a:path w="382904" h="382270">
                <a:moveTo>
                  <a:pt x="31229" y="4000"/>
                </a:moveTo>
                <a:lnTo>
                  <a:pt x="12001" y="42837"/>
                </a:lnTo>
                <a:lnTo>
                  <a:pt x="28608" y="47662"/>
                </a:lnTo>
                <a:lnTo>
                  <a:pt x="47239" y="54100"/>
                </a:lnTo>
                <a:lnTo>
                  <a:pt x="66167" y="61812"/>
                </a:lnTo>
                <a:lnTo>
                  <a:pt x="83667" y="70459"/>
                </a:lnTo>
                <a:lnTo>
                  <a:pt x="103695" y="28422"/>
                </a:lnTo>
                <a:lnTo>
                  <a:pt x="85725" y="21172"/>
                </a:lnTo>
                <a:lnTo>
                  <a:pt x="68957" y="15159"/>
                </a:lnTo>
                <a:lnTo>
                  <a:pt x="51442" y="9672"/>
                </a:lnTo>
                <a:lnTo>
                  <a:pt x="31229" y="40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31065" y="6254439"/>
            <a:ext cx="387350" cy="365760"/>
          </a:xfrm>
          <a:custGeom>
            <a:avLst/>
            <a:gdLst/>
            <a:ahLst/>
            <a:cxnLst/>
            <a:rect l="l" t="t" r="r" b="b"/>
            <a:pathLst>
              <a:path w="387350" h="365759">
                <a:moveTo>
                  <a:pt x="375132" y="319900"/>
                </a:moveTo>
                <a:lnTo>
                  <a:pt x="11607" y="319900"/>
                </a:lnTo>
                <a:lnTo>
                  <a:pt x="11607" y="365544"/>
                </a:lnTo>
                <a:lnTo>
                  <a:pt x="375132" y="365544"/>
                </a:lnTo>
                <a:lnTo>
                  <a:pt x="375132" y="319900"/>
                </a:lnTo>
                <a:close/>
              </a:path>
              <a:path w="387350" h="365759">
                <a:moveTo>
                  <a:pt x="107289" y="241427"/>
                </a:moveTo>
                <a:lnTo>
                  <a:pt x="58445" y="255841"/>
                </a:lnTo>
                <a:lnTo>
                  <a:pt x="66554" y="273337"/>
                </a:lnTo>
                <a:lnTo>
                  <a:pt x="73161" y="288918"/>
                </a:lnTo>
                <a:lnTo>
                  <a:pt x="78715" y="303976"/>
                </a:lnTo>
                <a:lnTo>
                  <a:pt x="83667" y="319900"/>
                </a:lnTo>
                <a:lnTo>
                  <a:pt x="136118" y="319900"/>
                </a:lnTo>
                <a:lnTo>
                  <a:pt x="133641" y="310899"/>
                </a:lnTo>
                <a:lnTo>
                  <a:pt x="127709" y="291769"/>
                </a:lnTo>
                <a:lnTo>
                  <a:pt x="118775" y="267086"/>
                </a:lnTo>
                <a:lnTo>
                  <a:pt x="107289" y="241427"/>
                </a:lnTo>
                <a:close/>
              </a:path>
              <a:path w="387350" h="365759">
                <a:moveTo>
                  <a:pt x="217792" y="234213"/>
                </a:moveTo>
                <a:lnTo>
                  <a:pt x="168948" y="234213"/>
                </a:lnTo>
                <a:lnTo>
                  <a:pt x="168948" y="319900"/>
                </a:lnTo>
                <a:lnTo>
                  <a:pt x="217792" y="319900"/>
                </a:lnTo>
                <a:lnTo>
                  <a:pt x="217792" y="234213"/>
                </a:lnTo>
                <a:close/>
              </a:path>
              <a:path w="387350" h="365759">
                <a:moveTo>
                  <a:pt x="275450" y="240626"/>
                </a:moveTo>
                <a:lnTo>
                  <a:pt x="268651" y="263427"/>
                </a:lnTo>
                <a:lnTo>
                  <a:pt x="262532" y="282211"/>
                </a:lnTo>
                <a:lnTo>
                  <a:pt x="255963" y="300021"/>
                </a:lnTo>
                <a:lnTo>
                  <a:pt x="247815" y="319900"/>
                </a:lnTo>
                <a:lnTo>
                  <a:pt x="299466" y="319900"/>
                </a:lnTo>
                <a:lnTo>
                  <a:pt x="308723" y="299892"/>
                </a:lnTo>
                <a:lnTo>
                  <a:pt x="315882" y="282662"/>
                </a:lnTo>
                <a:lnTo>
                  <a:pt x="321538" y="267534"/>
                </a:lnTo>
                <a:lnTo>
                  <a:pt x="326288" y="253834"/>
                </a:lnTo>
                <a:lnTo>
                  <a:pt x="275450" y="240626"/>
                </a:lnTo>
                <a:close/>
              </a:path>
              <a:path w="387350" h="365759">
                <a:moveTo>
                  <a:pt x="366331" y="188976"/>
                </a:moveTo>
                <a:lnTo>
                  <a:pt x="20015" y="188976"/>
                </a:lnTo>
                <a:lnTo>
                  <a:pt x="20015" y="234213"/>
                </a:lnTo>
                <a:lnTo>
                  <a:pt x="366331" y="234213"/>
                </a:lnTo>
                <a:lnTo>
                  <a:pt x="366331" y="188976"/>
                </a:lnTo>
                <a:close/>
              </a:path>
              <a:path w="387350" h="365759">
                <a:moveTo>
                  <a:pt x="217792" y="152946"/>
                </a:moveTo>
                <a:lnTo>
                  <a:pt x="168948" y="152946"/>
                </a:lnTo>
                <a:lnTo>
                  <a:pt x="168948" y="188976"/>
                </a:lnTo>
                <a:lnTo>
                  <a:pt x="217792" y="188976"/>
                </a:lnTo>
                <a:lnTo>
                  <a:pt x="217792" y="152946"/>
                </a:lnTo>
                <a:close/>
              </a:path>
              <a:path w="387350" h="365759">
                <a:moveTo>
                  <a:pt x="375014" y="126111"/>
                </a:moveTo>
                <a:lnTo>
                  <a:pt x="76873" y="126111"/>
                </a:lnTo>
                <a:lnTo>
                  <a:pt x="76873" y="152946"/>
                </a:lnTo>
                <a:lnTo>
                  <a:pt x="310680" y="152946"/>
                </a:lnTo>
                <a:lnTo>
                  <a:pt x="310680" y="127723"/>
                </a:lnTo>
                <a:lnTo>
                  <a:pt x="374155" y="127723"/>
                </a:lnTo>
                <a:lnTo>
                  <a:pt x="375014" y="126111"/>
                </a:lnTo>
                <a:close/>
              </a:path>
              <a:path w="387350" h="365759">
                <a:moveTo>
                  <a:pt x="374155" y="127723"/>
                </a:moveTo>
                <a:lnTo>
                  <a:pt x="310680" y="127723"/>
                </a:lnTo>
                <a:lnTo>
                  <a:pt x="329026" y="137406"/>
                </a:lnTo>
                <a:lnTo>
                  <a:pt x="342457" y="144235"/>
                </a:lnTo>
                <a:lnTo>
                  <a:pt x="352508" y="149114"/>
                </a:lnTo>
                <a:lnTo>
                  <a:pt x="360718" y="152946"/>
                </a:lnTo>
                <a:lnTo>
                  <a:pt x="374155" y="127723"/>
                </a:lnTo>
                <a:close/>
              </a:path>
              <a:path w="387350" h="365759">
                <a:moveTo>
                  <a:pt x="216992" y="0"/>
                </a:moveTo>
                <a:lnTo>
                  <a:pt x="168948" y="0"/>
                </a:lnTo>
                <a:lnTo>
                  <a:pt x="130837" y="34544"/>
                </a:lnTo>
                <a:lnTo>
                  <a:pt x="89874" y="62258"/>
                </a:lnTo>
                <a:lnTo>
                  <a:pt x="46211" y="84567"/>
                </a:lnTo>
                <a:lnTo>
                  <a:pt x="0" y="102895"/>
                </a:lnTo>
                <a:lnTo>
                  <a:pt x="26022" y="150545"/>
                </a:lnTo>
                <a:lnTo>
                  <a:pt x="37059" y="145599"/>
                </a:lnTo>
                <a:lnTo>
                  <a:pt x="48890" y="140128"/>
                </a:lnTo>
                <a:lnTo>
                  <a:pt x="62000" y="133757"/>
                </a:lnTo>
                <a:lnTo>
                  <a:pt x="76873" y="126111"/>
                </a:lnTo>
                <a:lnTo>
                  <a:pt x="375014" y="126111"/>
                </a:lnTo>
                <a:lnTo>
                  <a:pt x="384609" y="108102"/>
                </a:lnTo>
                <a:lnTo>
                  <a:pt x="108902" y="108102"/>
                </a:lnTo>
                <a:lnTo>
                  <a:pt x="123317" y="98785"/>
                </a:lnTo>
                <a:lnTo>
                  <a:pt x="142582" y="84880"/>
                </a:lnTo>
                <a:lnTo>
                  <a:pt x="165816" y="65877"/>
                </a:lnTo>
                <a:lnTo>
                  <a:pt x="192176" y="41236"/>
                </a:lnTo>
                <a:lnTo>
                  <a:pt x="266803" y="41236"/>
                </a:lnTo>
                <a:lnTo>
                  <a:pt x="216992" y="0"/>
                </a:lnTo>
                <a:close/>
              </a:path>
              <a:path w="387350" h="365759">
                <a:moveTo>
                  <a:pt x="266803" y="41236"/>
                </a:moveTo>
                <a:lnTo>
                  <a:pt x="192176" y="41236"/>
                </a:lnTo>
                <a:lnTo>
                  <a:pt x="220292" y="66550"/>
                </a:lnTo>
                <a:lnTo>
                  <a:pt x="242975" y="84885"/>
                </a:lnTo>
                <a:lnTo>
                  <a:pt x="261365" y="98104"/>
                </a:lnTo>
                <a:lnTo>
                  <a:pt x="276644" y="108102"/>
                </a:lnTo>
                <a:lnTo>
                  <a:pt x="384609" y="108102"/>
                </a:lnTo>
                <a:lnTo>
                  <a:pt x="386740" y="104101"/>
                </a:lnTo>
                <a:lnTo>
                  <a:pt x="357288" y="92449"/>
                </a:lnTo>
                <a:lnTo>
                  <a:pt x="316277" y="72467"/>
                </a:lnTo>
                <a:lnTo>
                  <a:pt x="268061" y="42278"/>
                </a:lnTo>
                <a:lnTo>
                  <a:pt x="266803" y="412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35065" y="6253245"/>
            <a:ext cx="380365" cy="379730"/>
          </a:xfrm>
          <a:custGeom>
            <a:avLst/>
            <a:gdLst/>
            <a:ahLst/>
            <a:cxnLst/>
            <a:rect l="l" t="t" r="r" b="b"/>
            <a:pathLst>
              <a:path w="380364" h="379729">
                <a:moveTo>
                  <a:pt x="114503" y="184162"/>
                </a:moveTo>
                <a:lnTo>
                  <a:pt x="71653" y="209384"/>
                </a:lnTo>
                <a:lnTo>
                  <a:pt x="81845" y="224608"/>
                </a:lnTo>
                <a:lnTo>
                  <a:pt x="96129" y="243771"/>
                </a:lnTo>
                <a:lnTo>
                  <a:pt x="115294" y="265861"/>
                </a:lnTo>
                <a:lnTo>
                  <a:pt x="140131" y="289864"/>
                </a:lnTo>
                <a:lnTo>
                  <a:pt x="95713" y="306353"/>
                </a:lnTo>
                <a:lnTo>
                  <a:pt x="56249" y="316687"/>
                </a:lnTo>
                <a:lnTo>
                  <a:pt x="23694" y="322515"/>
                </a:lnTo>
                <a:lnTo>
                  <a:pt x="0" y="325488"/>
                </a:lnTo>
                <a:lnTo>
                  <a:pt x="21615" y="379145"/>
                </a:lnTo>
                <a:lnTo>
                  <a:pt x="47789" y="374271"/>
                </a:lnTo>
                <a:lnTo>
                  <a:pt x="85075" y="364780"/>
                </a:lnTo>
                <a:lnTo>
                  <a:pt x="131970" y="348458"/>
                </a:lnTo>
                <a:lnTo>
                  <a:pt x="186969" y="323088"/>
                </a:lnTo>
                <a:lnTo>
                  <a:pt x="379933" y="323088"/>
                </a:lnTo>
                <a:lnTo>
                  <a:pt x="343993" y="318310"/>
                </a:lnTo>
                <a:lnTo>
                  <a:pt x="307674" y="311878"/>
                </a:lnTo>
                <a:lnTo>
                  <a:pt x="271953" y="303044"/>
                </a:lnTo>
                <a:lnTo>
                  <a:pt x="237807" y="291058"/>
                </a:lnTo>
                <a:lnTo>
                  <a:pt x="260008" y="272494"/>
                </a:lnTo>
                <a:lnTo>
                  <a:pt x="268240" y="264236"/>
                </a:lnTo>
                <a:lnTo>
                  <a:pt x="189369" y="264236"/>
                </a:lnTo>
                <a:lnTo>
                  <a:pt x="164161" y="243675"/>
                </a:lnTo>
                <a:lnTo>
                  <a:pt x="143530" y="222251"/>
                </a:lnTo>
                <a:lnTo>
                  <a:pt x="127102" y="201801"/>
                </a:lnTo>
                <a:lnTo>
                  <a:pt x="114503" y="184162"/>
                </a:lnTo>
                <a:close/>
              </a:path>
              <a:path w="380364" h="379729">
                <a:moveTo>
                  <a:pt x="379933" y="323088"/>
                </a:moveTo>
                <a:lnTo>
                  <a:pt x="186969" y="323088"/>
                </a:lnTo>
                <a:lnTo>
                  <a:pt x="210109" y="335142"/>
                </a:lnTo>
                <a:lnTo>
                  <a:pt x="246014" y="349864"/>
                </a:lnTo>
                <a:lnTo>
                  <a:pt x="295736" y="364812"/>
                </a:lnTo>
                <a:lnTo>
                  <a:pt x="360324" y="377545"/>
                </a:lnTo>
                <a:lnTo>
                  <a:pt x="379933" y="323088"/>
                </a:lnTo>
                <a:close/>
              </a:path>
              <a:path w="380364" h="379729">
                <a:moveTo>
                  <a:pt x="325488" y="134924"/>
                </a:moveTo>
                <a:lnTo>
                  <a:pt x="30022" y="134924"/>
                </a:lnTo>
                <a:lnTo>
                  <a:pt x="30022" y="182968"/>
                </a:lnTo>
                <a:lnTo>
                  <a:pt x="264236" y="182968"/>
                </a:lnTo>
                <a:lnTo>
                  <a:pt x="256478" y="197184"/>
                </a:lnTo>
                <a:lnTo>
                  <a:pt x="243014" y="216544"/>
                </a:lnTo>
                <a:lnTo>
                  <a:pt x="221445" y="239433"/>
                </a:lnTo>
                <a:lnTo>
                  <a:pt x="189369" y="264236"/>
                </a:lnTo>
                <a:lnTo>
                  <a:pt x="268240" y="264236"/>
                </a:lnTo>
                <a:lnTo>
                  <a:pt x="284200" y="248224"/>
                </a:lnTo>
                <a:lnTo>
                  <a:pt x="307116" y="218549"/>
                </a:lnTo>
                <a:lnTo>
                  <a:pt x="325488" y="183769"/>
                </a:lnTo>
                <a:lnTo>
                  <a:pt x="325488" y="134924"/>
                </a:lnTo>
                <a:close/>
              </a:path>
              <a:path w="380364" h="379729">
                <a:moveTo>
                  <a:pt x="214591" y="89687"/>
                </a:moveTo>
                <a:lnTo>
                  <a:pt x="163741" y="89687"/>
                </a:lnTo>
                <a:lnTo>
                  <a:pt x="163741" y="134924"/>
                </a:lnTo>
                <a:lnTo>
                  <a:pt x="214591" y="134924"/>
                </a:lnTo>
                <a:lnTo>
                  <a:pt x="214591" y="89687"/>
                </a:lnTo>
                <a:close/>
              </a:path>
              <a:path w="380364" h="379729">
                <a:moveTo>
                  <a:pt x="379133" y="40436"/>
                </a:moveTo>
                <a:lnTo>
                  <a:pt x="393" y="40436"/>
                </a:lnTo>
                <a:lnTo>
                  <a:pt x="393" y="89687"/>
                </a:lnTo>
                <a:lnTo>
                  <a:pt x="379133" y="89687"/>
                </a:lnTo>
                <a:lnTo>
                  <a:pt x="379133" y="40436"/>
                </a:lnTo>
                <a:close/>
              </a:path>
              <a:path w="380364" h="379729">
                <a:moveTo>
                  <a:pt x="214591" y="0"/>
                </a:moveTo>
                <a:lnTo>
                  <a:pt x="163741" y="0"/>
                </a:lnTo>
                <a:lnTo>
                  <a:pt x="163741" y="40436"/>
                </a:lnTo>
                <a:lnTo>
                  <a:pt x="214591" y="40436"/>
                </a:lnTo>
                <a:lnTo>
                  <a:pt x="2145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32257" y="6252437"/>
            <a:ext cx="387985" cy="381000"/>
          </a:xfrm>
          <a:custGeom>
            <a:avLst/>
            <a:gdLst/>
            <a:ahLst/>
            <a:cxnLst/>
            <a:rect l="l" t="t" r="r" b="b"/>
            <a:pathLst>
              <a:path w="387984" h="381000">
                <a:moveTo>
                  <a:pt x="232613" y="271043"/>
                </a:moveTo>
                <a:lnTo>
                  <a:pt x="200583" y="288264"/>
                </a:lnTo>
                <a:lnTo>
                  <a:pt x="206048" y="294999"/>
                </a:lnTo>
                <a:lnTo>
                  <a:pt x="213048" y="303083"/>
                </a:lnTo>
                <a:lnTo>
                  <a:pt x="221925" y="312365"/>
                </a:lnTo>
                <a:lnTo>
                  <a:pt x="233019" y="322694"/>
                </a:lnTo>
                <a:lnTo>
                  <a:pt x="215240" y="328417"/>
                </a:lnTo>
                <a:lnTo>
                  <a:pt x="199488" y="332151"/>
                </a:lnTo>
                <a:lnTo>
                  <a:pt x="185388" y="334458"/>
                </a:lnTo>
                <a:lnTo>
                  <a:pt x="172567" y="335902"/>
                </a:lnTo>
                <a:lnTo>
                  <a:pt x="190182" y="380746"/>
                </a:lnTo>
                <a:lnTo>
                  <a:pt x="206874" y="376730"/>
                </a:lnTo>
                <a:lnTo>
                  <a:pt x="227061" y="370840"/>
                </a:lnTo>
                <a:lnTo>
                  <a:pt x="250027" y="362397"/>
                </a:lnTo>
                <a:lnTo>
                  <a:pt x="275056" y="350723"/>
                </a:lnTo>
                <a:lnTo>
                  <a:pt x="380014" y="350723"/>
                </a:lnTo>
                <a:lnTo>
                  <a:pt x="387565" y="333108"/>
                </a:lnTo>
                <a:lnTo>
                  <a:pt x="373973" y="332604"/>
                </a:lnTo>
                <a:lnTo>
                  <a:pt x="358430" y="331201"/>
                </a:lnTo>
                <a:lnTo>
                  <a:pt x="340036" y="328148"/>
                </a:lnTo>
                <a:lnTo>
                  <a:pt x="317893" y="322694"/>
                </a:lnTo>
                <a:lnTo>
                  <a:pt x="334302" y="307151"/>
                </a:lnTo>
                <a:lnTo>
                  <a:pt x="336730" y="304279"/>
                </a:lnTo>
                <a:lnTo>
                  <a:pt x="272656" y="304279"/>
                </a:lnTo>
                <a:lnTo>
                  <a:pt x="257562" y="294469"/>
                </a:lnTo>
                <a:lnTo>
                  <a:pt x="246481" y="285561"/>
                </a:lnTo>
                <a:lnTo>
                  <a:pt x="238477" y="277702"/>
                </a:lnTo>
                <a:lnTo>
                  <a:pt x="232613" y="271043"/>
                </a:lnTo>
                <a:close/>
              </a:path>
              <a:path w="387984" h="381000">
                <a:moveTo>
                  <a:pt x="380014" y="350723"/>
                </a:moveTo>
                <a:lnTo>
                  <a:pt x="275056" y="350723"/>
                </a:lnTo>
                <a:lnTo>
                  <a:pt x="296033" y="360538"/>
                </a:lnTo>
                <a:lnTo>
                  <a:pt x="317647" y="368587"/>
                </a:lnTo>
                <a:lnTo>
                  <a:pt x="340988" y="375210"/>
                </a:lnTo>
                <a:lnTo>
                  <a:pt x="367144" y="380746"/>
                </a:lnTo>
                <a:lnTo>
                  <a:pt x="380014" y="350723"/>
                </a:lnTo>
                <a:close/>
              </a:path>
              <a:path w="387984" h="381000">
                <a:moveTo>
                  <a:pt x="92887" y="247434"/>
                </a:moveTo>
                <a:lnTo>
                  <a:pt x="45250" y="247434"/>
                </a:lnTo>
                <a:lnTo>
                  <a:pt x="45250" y="328307"/>
                </a:lnTo>
                <a:lnTo>
                  <a:pt x="42443" y="329907"/>
                </a:lnTo>
                <a:lnTo>
                  <a:pt x="4813" y="329907"/>
                </a:lnTo>
                <a:lnTo>
                  <a:pt x="10820" y="379945"/>
                </a:lnTo>
                <a:lnTo>
                  <a:pt x="63665" y="379945"/>
                </a:lnTo>
                <a:lnTo>
                  <a:pt x="75496" y="377787"/>
                </a:lnTo>
                <a:lnTo>
                  <a:pt x="84734" y="371687"/>
                </a:lnTo>
                <a:lnTo>
                  <a:pt x="90743" y="362211"/>
                </a:lnTo>
                <a:lnTo>
                  <a:pt x="92887" y="349923"/>
                </a:lnTo>
                <a:lnTo>
                  <a:pt x="92887" y="247434"/>
                </a:lnTo>
                <a:close/>
              </a:path>
              <a:path w="387984" h="381000">
                <a:moveTo>
                  <a:pt x="225005" y="215404"/>
                </a:moveTo>
                <a:lnTo>
                  <a:pt x="177368" y="215404"/>
                </a:lnTo>
                <a:lnTo>
                  <a:pt x="162916" y="257512"/>
                </a:lnTo>
                <a:lnTo>
                  <a:pt x="143735" y="292223"/>
                </a:lnTo>
                <a:lnTo>
                  <a:pt x="121854" y="320853"/>
                </a:lnTo>
                <a:lnTo>
                  <a:pt x="99301" y="344716"/>
                </a:lnTo>
                <a:lnTo>
                  <a:pt x="132930" y="379945"/>
                </a:lnTo>
                <a:lnTo>
                  <a:pt x="148615" y="363995"/>
                </a:lnTo>
                <a:lnTo>
                  <a:pt x="167457" y="341514"/>
                </a:lnTo>
                <a:lnTo>
                  <a:pt x="187653" y="310924"/>
                </a:lnTo>
                <a:lnTo>
                  <a:pt x="207403" y="270649"/>
                </a:lnTo>
                <a:lnTo>
                  <a:pt x="359130" y="270649"/>
                </a:lnTo>
                <a:lnTo>
                  <a:pt x="359130" y="237020"/>
                </a:lnTo>
                <a:lnTo>
                  <a:pt x="219405" y="237020"/>
                </a:lnTo>
                <a:lnTo>
                  <a:pt x="221005" y="230212"/>
                </a:lnTo>
                <a:lnTo>
                  <a:pt x="222605" y="224205"/>
                </a:lnTo>
                <a:lnTo>
                  <a:pt x="225005" y="215404"/>
                </a:lnTo>
                <a:close/>
              </a:path>
              <a:path w="387984" h="381000">
                <a:moveTo>
                  <a:pt x="359130" y="270649"/>
                </a:moveTo>
                <a:lnTo>
                  <a:pt x="311086" y="270649"/>
                </a:lnTo>
                <a:lnTo>
                  <a:pt x="305028" y="278215"/>
                </a:lnTo>
                <a:lnTo>
                  <a:pt x="297729" y="285816"/>
                </a:lnTo>
                <a:lnTo>
                  <a:pt x="287501" y="294241"/>
                </a:lnTo>
                <a:lnTo>
                  <a:pt x="272656" y="304279"/>
                </a:lnTo>
                <a:lnTo>
                  <a:pt x="336730" y="304279"/>
                </a:lnTo>
                <a:lnTo>
                  <a:pt x="345570" y="293820"/>
                </a:lnTo>
                <a:lnTo>
                  <a:pt x="353308" y="282214"/>
                </a:lnTo>
                <a:lnTo>
                  <a:pt x="359130" y="271843"/>
                </a:lnTo>
                <a:lnTo>
                  <a:pt x="359130" y="270649"/>
                </a:lnTo>
                <a:close/>
              </a:path>
              <a:path w="387984" h="381000">
                <a:moveTo>
                  <a:pt x="92887" y="115709"/>
                </a:moveTo>
                <a:lnTo>
                  <a:pt x="45250" y="115709"/>
                </a:lnTo>
                <a:lnTo>
                  <a:pt x="45250" y="196176"/>
                </a:lnTo>
                <a:lnTo>
                  <a:pt x="30632" y="200131"/>
                </a:lnTo>
                <a:lnTo>
                  <a:pt x="18719" y="203141"/>
                </a:lnTo>
                <a:lnTo>
                  <a:pt x="8759" y="205472"/>
                </a:lnTo>
                <a:lnTo>
                  <a:pt x="0" y="207391"/>
                </a:lnTo>
                <a:lnTo>
                  <a:pt x="4813" y="259041"/>
                </a:lnTo>
                <a:lnTo>
                  <a:pt x="10960" y="257619"/>
                </a:lnTo>
                <a:lnTo>
                  <a:pt x="17973" y="255785"/>
                </a:lnTo>
                <a:lnTo>
                  <a:pt x="28516" y="252678"/>
                </a:lnTo>
                <a:lnTo>
                  <a:pt x="45250" y="247434"/>
                </a:lnTo>
                <a:lnTo>
                  <a:pt x="92887" y="247434"/>
                </a:lnTo>
                <a:lnTo>
                  <a:pt x="92887" y="230212"/>
                </a:lnTo>
                <a:lnTo>
                  <a:pt x="103169" y="226081"/>
                </a:lnTo>
                <a:lnTo>
                  <a:pt x="110259" y="222961"/>
                </a:lnTo>
                <a:lnTo>
                  <a:pt x="115470" y="220365"/>
                </a:lnTo>
                <a:lnTo>
                  <a:pt x="120116" y="217805"/>
                </a:lnTo>
                <a:lnTo>
                  <a:pt x="120735" y="180975"/>
                </a:lnTo>
                <a:lnTo>
                  <a:pt x="92887" y="180975"/>
                </a:lnTo>
                <a:lnTo>
                  <a:pt x="92887" y="115709"/>
                </a:lnTo>
                <a:close/>
              </a:path>
              <a:path w="387984" h="381000">
                <a:moveTo>
                  <a:pt x="381152" y="175768"/>
                </a:moveTo>
                <a:lnTo>
                  <a:pt x="126923" y="175768"/>
                </a:lnTo>
                <a:lnTo>
                  <a:pt x="126923" y="215404"/>
                </a:lnTo>
                <a:lnTo>
                  <a:pt x="381152" y="215404"/>
                </a:lnTo>
                <a:lnTo>
                  <a:pt x="381152" y="175768"/>
                </a:lnTo>
                <a:close/>
              </a:path>
              <a:path w="387984" h="381000">
                <a:moveTo>
                  <a:pt x="120916" y="170167"/>
                </a:moveTo>
                <a:lnTo>
                  <a:pt x="103897" y="177066"/>
                </a:lnTo>
                <a:lnTo>
                  <a:pt x="98279" y="179168"/>
                </a:lnTo>
                <a:lnTo>
                  <a:pt x="92887" y="180975"/>
                </a:lnTo>
                <a:lnTo>
                  <a:pt x="120735" y="180975"/>
                </a:lnTo>
                <a:lnTo>
                  <a:pt x="120916" y="170167"/>
                </a:lnTo>
                <a:close/>
              </a:path>
              <a:path w="387984" h="381000">
                <a:moveTo>
                  <a:pt x="231813" y="154546"/>
                </a:moveTo>
                <a:lnTo>
                  <a:pt x="184975" y="154546"/>
                </a:lnTo>
                <a:lnTo>
                  <a:pt x="184569" y="164947"/>
                </a:lnTo>
                <a:lnTo>
                  <a:pt x="184175" y="169354"/>
                </a:lnTo>
                <a:lnTo>
                  <a:pt x="183769" y="175768"/>
                </a:lnTo>
                <a:lnTo>
                  <a:pt x="230619" y="175768"/>
                </a:lnTo>
                <a:lnTo>
                  <a:pt x="231318" y="170167"/>
                </a:lnTo>
                <a:lnTo>
                  <a:pt x="231447" y="164947"/>
                </a:lnTo>
                <a:lnTo>
                  <a:pt x="231813" y="154546"/>
                </a:lnTo>
                <a:close/>
              </a:path>
              <a:path w="387984" h="381000">
                <a:moveTo>
                  <a:pt x="372745" y="114909"/>
                </a:moveTo>
                <a:lnTo>
                  <a:pt x="135724" y="114909"/>
                </a:lnTo>
                <a:lnTo>
                  <a:pt x="135724" y="154546"/>
                </a:lnTo>
                <a:lnTo>
                  <a:pt x="372745" y="154546"/>
                </a:lnTo>
                <a:lnTo>
                  <a:pt x="372745" y="114909"/>
                </a:lnTo>
                <a:close/>
              </a:path>
              <a:path w="387984" h="381000">
                <a:moveTo>
                  <a:pt x="123723" y="69659"/>
                </a:moveTo>
                <a:lnTo>
                  <a:pt x="3213" y="69659"/>
                </a:lnTo>
                <a:lnTo>
                  <a:pt x="3213" y="115709"/>
                </a:lnTo>
                <a:lnTo>
                  <a:pt x="123723" y="115709"/>
                </a:lnTo>
                <a:lnTo>
                  <a:pt x="123723" y="69659"/>
                </a:lnTo>
                <a:close/>
              </a:path>
              <a:path w="387984" h="381000">
                <a:moveTo>
                  <a:pt x="191376" y="66471"/>
                </a:moveTo>
                <a:lnTo>
                  <a:pt x="188976" y="66471"/>
                </a:lnTo>
                <a:lnTo>
                  <a:pt x="144145" y="75679"/>
                </a:lnTo>
                <a:lnTo>
                  <a:pt x="148122" y="85409"/>
                </a:lnTo>
                <a:lnTo>
                  <a:pt x="152293" y="97094"/>
                </a:lnTo>
                <a:lnTo>
                  <a:pt x="155791" y="107879"/>
                </a:lnTo>
                <a:lnTo>
                  <a:pt x="157746" y="114909"/>
                </a:lnTo>
                <a:lnTo>
                  <a:pt x="166560" y="114909"/>
                </a:lnTo>
                <a:lnTo>
                  <a:pt x="204597" y="107302"/>
                </a:lnTo>
                <a:lnTo>
                  <a:pt x="201288" y="95234"/>
                </a:lnTo>
                <a:lnTo>
                  <a:pt x="197081" y="82529"/>
                </a:lnTo>
                <a:lnTo>
                  <a:pt x="191376" y="66471"/>
                </a:lnTo>
                <a:close/>
              </a:path>
              <a:path w="387984" h="381000">
                <a:moveTo>
                  <a:pt x="269849" y="61658"/>
                </a:moveTo>
                <a:lnTo>
                  <a:pt x="223812" y="70472"/>
                </a:lnTo>
                <a:lnTo>
                  <a:pt x="226239" y="79539"/>
                </a:lnTo>
                <a:lnTo>
                  <a:pt x="233962" y="107879"/>
                </a:lnTo>
                <a:lnTo>
                  <a:pt x="235813" y="114909"/>
                </a:lnTo>
                <a:lnTo>
                  <a:pt x="236220" y="114909"/>
                </a:lnTo>
                <a:lnTo>
                  <a:pt x="281470" y="106908"/>
                </a:lnTo>
                <a:lnTo>
                  <a:pt x="280047" y="98936"/>
                </a:lnTo>
                <a:lnTo>
                  <a:pt x="278212" y="90889"/>
                </a:lnTo>
                <a:lnTo>
                  <a:pt x="274989" y="79158"/>
                </a:lnTo>
                <a:lnTo>
                  <a:pt x="269849" y="61658"/>
                </a:lnTo>
                <a:close/>
              </a:path>
              <a:path w="387984" h="381000">
                <a:moveTo>
                  <a:pt x="336181" y="52057"/>
                </a:moveTo>
                <a:lnTo>
                  <a:pt x="329107" y="52057"/>
                </a:lnTo>
                <a:lnTo>
                  <a:pt x="322548" y="69659"/>
                </a:lnTo>
                <a:lnTo>
                  <a:pt x="316198" y="84831"/>
                </a:lnTo>
                <a:lnTo>
                  <a:pt x="309066" y="99400"/>
                </a:lnTo>
                <a:lnTo>
                  <a:pt x="300278" y="114909"/>
                </a:lnTo>
                <a:lnTo>
                  <a:pt x="350316" y="114909"/>
                </a:lnTo>
                <a:lnTo>
                  <a:pt x="360851" y="95818"/>
                </a:lnTo>
                <a:lnTo>
                  <a:pt x="367892" y="81678"/>
                </a:lnTo>
                <a:lnTo>
                  <a:pt x="372453" y="71441"/>
                </a:lnTo>
                <a:lnTo>
                  <a:pt x="375551" y="64058"/>
                </a:lnTo>
                <a:lnTo>
                  <a:pt x="336181" y="52057"/>
                </a:lnTo>
                <a:close/>
              </a:path>
              <a:path w="387984" h="381000">
                <a:moveTo>
                  <a:pt x="92887" y="2413"/>
                </a:moveTo>
                <a:lnTo>
                  <a:pt x="45250" y="2413"/>
                </a:lnTo>
                <a:lnTo>
                  <a:pt x="45250" y="69659"/>
                </a:lnTo>
                <a:lnTo>
                  <a:pt x="92887" y="69659"/>
                </a:lnTo>
                <a:lnTo>
                  <a:pt x="92887" y="2413"/>
                </a:lnTo>
                <a:close/>
              </a:path>
              <a:path w="387984" h="381000">
                <a:moveTo>
                  <a:pt x="354723" y="0"/>
                </a:moveTo>
                <a:lnTo>
                  <a:pt x="288911" y="14419"/>
                </a:lnTo>
                <a:lnTo>
                  <a:pt x="245427" y="19227"/>
                </a:lnTo>
                <a:lnTo>
                  <a:pt x="201388" y="22024"/>
                </a:lnTo>
                <a:lnTo>
                  <a:pt x="122516" y="23622"/>
                </a:lnTo>
                <a:lnTo>
                  <a:pt x="135724" y="67665"/>
                </a:lnTo>
                <a:lnTo>
                  <a:pt x="145679" y="67875"/>
                </a:lnTo>
                <a:lnTo>
                  <a:pt x="155297" y="67821"/>
                </a:lnTo>
                <a:lnTo>
                  <a:pt x="168441" y="67390"/>
                </a:lnTo>
                <a:lnTo>
                  <a:pt x="188976" y="66471"/>
                </a:lnTo>
                <a:lnTo>
                  <a:pt x="191376" y="66471"/>
                </a:lnTo>
                <a:lnTo>
                  <a:pt x="226241" y="64103"/>
                </a:lnTo>
                <a:lnTo>
                  <a:pt x="260394" y="61060"/>
                </a:lnTo>
                <a:lnTo>
                  <a:pt x="294471" y="57118"/>
                </a:lnTo>
                <a:lnTo>
                  <a:pt x="329107" y="52057"/>
                </a:lnTo>
                <a:lnTo>
                  <a:pt x="336181" y="52057"/>
                </a:lnTo>
                <a:lnTo>
                  <a:pt x="333514" y="51244"/>
                </a:lnTo>
                <a:lnTo>
                  <a:pt x="348344" y="48285"/>
                </a:lnTo>
                <a:lnTo>
                  <a:pt x="359086" y="45848"/>
                </a:lnTo>
                <a:lnTo>
                  <a:pt x="367351" y="43709"/>
                </a:lnTo>
                <a:lnTo>
                  <a:pt x="374751" y="41643"/>
                </a:lnTo>
                <a:lnTo>
                  <a:pt x="3547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18297" y="5229123"/>
            <a:ext cx="1905000" cy="273685"/>
          </a:xfrm>
          <a:custGeom>
            <a:avLst/>
            <a:gdLst/>
            <a:ahLst/>
            <a:cxnLst/>
            <a:rect l="l" t="t" r="r" b="b"/>
            <a:pathLst>
              <a:path w="1905000" h="273685">
                <a:moveTo>
                  <a:pt x="1905000" y="273316"/>
                </a:moveTo>
                <a:lnTo>
                  <a:pt x="0" y="273316"/>
                </a:lnTo>
                <a:lnTo>
                  <a:pt x="0" y="0"/>
                </a:lnTo>
                <a:lnTo>
                  <a:pt x="1905000" y="0"/>
                </a:lnTo>
                <a:lnTo>
                  <a:pt x="1905000" y="273316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68693" y="5235359"/>
            <a:ext cx="1905000" cy="273685"/>
          </a:xfrm>
          <a:custGeom>
            <a:avLst/>
            <a:gdLst/>
            <a:ahLst/>
            <a:cxnLst/>
            <a:rect l="l" t="t" r="r" b="b"/>
            <a:pathLst>
              <a:path w="1905000" h="273685">
                <a:moveTo>
                  <a:pt x="1905000" y="273316"/>
                </a:moveTo>
                <a:lnTo>
                  <a:pt x="0" y="273316"/>
                </a:lnTo>
                <a:lnTo>
                  <a:pt x="0" y="0"/>
                </a:lnTo>
                <a:lnTo>
                  <a:pt x="1905000" y="0"/>
                </a:lnTo>
                <a:lnTo>
                  <a:pt x="1905000" y="273316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404773" y="444627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335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345254" y="414147"/>
            <a:ext cx="76835" cy="30480"/>
          </a:xfrm>
          <a:custGeom>
            <a:avLst/>
            <a:gdLst/>
            <a:ahLst/>
            <a:cxnLst/>
            <a:rect l="l" t="t" r="r" b="b"/>
            <a:pathLst>
              <a:path w="76834" h="30479">
                <a:moveTo>
                  <a:pt x="0" y="30480"/>
                </a:moveTo>
                <a:lnTo>
                  <a:pt x="76288" y="30480"/>
                </a:lnTo>
                <a:lnTo>
                  <a:pt x="76288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518482" y="596900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39"/>
                </a:moveTo>
                <a:lnTo>
                  <a:pt x="0" y="37439"/>
                </a:lnTo>
                <a:lnTo>
                  <a:pt x="0" y="0"/>
                </a:lnTo>
                <a:lnTo>
                  <a:pt x="36042" y="0"/>
                </a:lnTo>
                <a:lnTo>
                  <a:pt x="36042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F8EB1AE-095E-4809-9EB4-93BBEA2FB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1990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91990" y="0"/>
                </a:lnTo>
                <a:lnTo>
                  <a:pt x="10691990" y="7559992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4000"/>
            <a:ext cx="10691990" cy="10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115226"/>
            <a:ext cx="10691990" cy="19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2469" y="5434305"/>
            <a:ext cx="311785" cy="310515"/>
          </a:xfrm>
          <a:custGeom>
            <a:avLst/>
            <a:gdLst/>
            <a:ahLst/>
            <a:cxnLst/>
            <a:rect l="l" t="t" r="r" b="b"/>
            <a:pathLst>
              <a:path w="311785" h="310514">
                <a:moveTo>
                  <a:pt x="173877" y="199478"/>
                </a:moveTo>
                <a:lnTo>
                  <a:pt x="141617" y="199478"/>
                </a:lnTo>
                <a:lnTo>
                  <a:pt x="153898" y="310260"/>
                </a:lnTo>
                <a:lnTo>
                  <a:pt x="186143" y="308152"/>
                </a:lnTo>
                <a:lnTo>
                  <a:pt x="173877" y="199478"/>
                </a:lnTo>
                <a:close/>
              </a:path>
              <a:path w="311785" h="310514">
                <a:moveTo>
                  <a:pt x="162657" y="97459"/>
                </a:moveTo>
                <a:lnTo>
                  <a:pt x="130403" y="97459"/>
                </a:lnTo>
                <a:lnTo>
                  <a:pt x="138468" y="169671"/>
                </a:lnTo>
                <a:lnTo>
                  <a:pt x="0" y="183349"/>
                </a:lnTo>
                <a:lnTo>
                  <a:pt x="2451" y="213499"/>
                </a:lnTo>
                <a:lnTo>
                  <a:pt x="141617" y="199478"/>
                </a:lnTo>
                <a:lnTo>
                  <a:pt x="173877" y="199478"/>
                </a:lnTo>
                <a:lnTo>
                  <a:pt x="173520" y="196316"/>
                </a:lnTo>
                <a:lnTo>
                  <a:pt x="311645" y="182651"/>
                </a:lnTo>
                <a:lnTo>
                  <a:pt x="310126" y="166522"/>
                </a:lnTo>
                <a:lnTo>
                  <a:pt x="170370" y="166522"/>
                </a:lnTo>
                <a:lnTo>
                  <a:pt x="162657" y="97459"/>
                </a:lnTo>
                <a:close/>
              </a:path>
              <a:path w="311785" h="310514">
                <a:moveTo>
                  <a:pt x="308838" y="152844"/>
                </a:moveTo>
                <a:lnTo>
                  <a:pt x="170370" y="166522"/>
                </a:lnTo>
                <a:lnTo>
                  <a:pt x="310126" y="166522"/>
                </a:lnTo>
                <a:lnTo>
                  <a:pt x="308838" y="152844"/>
                </a:lnTo>
                <a:close/>
              </a:path>
              <a:path w="311785" h="310514">
                <a:moveTo>
                  <a:pt x="151434" y="0"/>
                </a:moveTo>
                <a:lnTo>
                  <a:pt x="119887" y="3162"/>
                </a:lnTo>
                <a:lnTo>
                  <a:pt x="126911" y="67665"/>
                </a:lnTo>
                <a:lnTo>
                  <a:pt x="8762" y="79933"/>
                </a:lnTo>
                <a:lnTo>
                  <a:pt x="11569" y="109740"/>
                </a:lnTo>
                <a:lnTo>
                  <a:pt x="130403" y="97459"/>
                </a:lnTo>
                <a:lnTo>
                  <a:pt x="162657" y="97459"/>
                </a:lnTo>
                <a:lnTo>
                  <a:pt x="162305" y="94310"/>
                </a:lnTo>
                <a:lnTo>
                  <a:pt x="283248" y="81686"/>
                </a:lnTo>
                <a:lnTo>
                  <a:pt x="281822" y="64160"/>
                </a:lnTo>
                <a:lnTo>
                  <a:pt x="158800" y="64160"/>
                </a:lnTo>
                <a:lnTo>
                  <a:pt x="151434" y="0"/>
                </a:lnTo>
                <a:close/>
              </a:path>
              <a:path w="311785" h="310514">
                <a:moveTo>
                  <a:pt x="280797" y="51549"/>
                </a:moveTo>
                <a:lnTo>
                  <a:pt x="158800" y="64160"/>
                </a:lnTo>
                <a:lnTo>
                  <a:pt x="281822" y="64160"/>
                </a:lnTo>
                <a:lnTo>
                  <a:pt x="280797" y="515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8823" y="5498465"/>
            <a:ext cx="244335" cy="245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1017" y="5458854"/>
            <a:ext cx="296545" cy="271780"/>
          </a:xfrm>
          <a:custGeom>
            <a:avLst/>
            <a:gdLst/>
            <a:ahLst/>
            <a:cxnLst/>
            <a:rect l="l" t="t" r="r" b="b"/>
            <a:pathLst>
              <a:path w="296545" h="271779">
                <a:moveTo>
                  <a:pt x="264680" y="23495"/>
                </a:moveTo>
                <a:lnTo>
                  <a:pt x="241736" y="82888"/>
                </a:lnTo>
                <a:lnTo>
                  <a:pt x="214429" y="130048"/>
                </a:lnTo>
                <a:lnTo>
                  <a:pt x="183523" y="166413"/>
                </a:lnTo>
                <a:lnTo>
                  <a:pt x="149782" y="193421"/>
                </a:lnTo>
                <a:lnTo>
                  <a:pt x="113971" y="212508"/>
                </a:lnTo>
                <a:lnTo>
                  <a:pt x="76855" y="225113"/>
                </a:lnTo>
                <a:lnTo>
                  <a:pt x="39198" y="232673"/>
                </a:lnTo>
                <a:lnTo>
                  <a:pt x="1765" y="236626"/>
                </a:lnTo>
                <a:lnTo>
                  <a:pt x="14033" y="271335"/>
                </a:lnTo>
                <a:lnTo>
                  <a:pt x="77724" y="260154"/>
                </a:lnTo>
                <a:lnTo>
                  <a:pt x="130537" y="242211"/>
                </a:lnTo>
                <a:lnTo>
                  <a:pt x="173671" y="218817"/>
                </a:lnTo>
                <a:lnTo>
                  <a:pt x="208321" y="191286"/>
                </a:lnTo>
                <a:lnTo>
                  <a:pt x="235687" y="160929"/>
                </a:lnTo>
                <a:lnTo>
                  <a:pt x="256964" y="129060"/>
                </a:lnTo>
                <a:lnTo>
                  <a:pt x="286043" y="66034"/>
                </a:lnTo>
                <a:lnTo>
                  <a:pt x="296240" y="37503"/>
                </a:lnTo>
                <a:lnTo>
                  <a:pt x="264680" y="23495"/>
                </a:lnTo>
                <a:close/>
              </a:path>
              <a:path w="296545" h="271779">
                <a:moveTo>
                  <a:pt x="15786" y="0"/>
                </a:moveTo>
                <a:lnTo>
                  <a:pt x="0" y="28041"/>
                </a:lnTo>
                <a:lnTo>
                  <a:pt x="23575" y="36045"/>
                </a:lnTo>
                <a:lnTo>
                  <a:pt x="52635" y="48156"/>
                </a:lnTo>
                <a:lnTo>
                  <a:pt x="82285" y="63094"/>
                </a:lnTo>
                <a:lnTo>
                  <a:pt x="107632" y="79578"/>
                </a:lnTo>
                <a:lnTo>
                  <a:pt x="127266" y="49072"/>
                </a:lnTo>
                <a:lnTo>
                  <a:pt x="90422" y="28642"/>
                </a:lnTo>
                <a:lnTo>
                  <a:pt x="55748" y="13630"/>
                </a:lnTo>
                <a:lnTo>
                  <a:pt x="28963" y="4070"/>
                </a:lnTo>
                <a:lnTo>
                  <a:pt x="157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3742" y="5439931"/>
            <a:ext cx="334010" cy="255904"/>
          </a:xfrm>
          <a:custGeom>
            <a:avLst/>
            <a:gdLst/>
            <a:ahLst/>
            <a:cxnLst/>
            <a:rect l="l" t="t" r="r" b="b"/>
            <a:pathLst>
              <a:path w="334010" h="255904">
                <a:moveTo>
                  <a:pt x="182653" y="77825"/>
                </a:moveTo>
                <a:lnTo>
                  <a:pt x="125856" y="77825"/>
                </a:lnTo>
                <a:lnTo>
                  <a:pt x="133445" y="79451"/>
                </a:lnTo>
                <a:lnTo>
                  <a:pt x="140084" y="83211"/>
                </a:lnTo>
                <a:lnTo>
                  <a:pt x="145212" y="87432"/>
                </a:lnTo>
                <a:lnTo>
                  <a:pt x="148272" y="90436"/>
                </a:lnTo>
                <a:lnTo>
                  <a:pt x="307784" y="255549"/>
                </a:lnTo>
                <a:lnTo>
                  <a:pt x="333730" y="228218"/>
                </a:lnTo>
                <a:lnTo>
                  <a:pt x="182653" y="77825"/>
                </a:lnTo>
                <a:close/>
              </a:path>
              <a:path w="334010" h="255904">
                <a:moveTo>
                  <a:pt x="127596" y="44513"/>
                </a:moveTo>
                <a:lnTo>
                  <a:pt x="92256" y="59890"/>
                </a:lnTo>
                <a:lnTo>
                  <a:pt x="17279" y="147571"/>
                </a:lnTo>
                <a:lnTo>
                  <a:pt x="0" y="167563"/>
                </a:lnTo>
                <a:lnTo>
                  <a:pt x="24891" y="195960"/>
                </a:lnTo>
                <a:lnTo>
                  <a:pt x="26288" y="194551"/>
                </a:lnTo>
                <a:lnTo>
                  <a:pt x="30848" y="189293"/>
                </a:lnTo>
                <a:lnTo>
                  <a:pt x="33997" y="185788"/>
                </a:lnTo>
                <a:lnTo>
                  <a:pt x="44910" y="171516"/>
                </a:lnTo>
                <a:lnTo>
                  <a:pt x="61380" y="149156"/>
                </a:lnTo>
                <a:lnTo>
                  <a:pt x="77919" y="126532"/>
                </a:lnTo>
                <a:lnTo>
                  <a:pt x="89039" y="111467"/>
                </a:lnTo>
                <a:lnTo>
                  <a:pt x="98933" y="98672"/>
                </a:lnTo>
                <a:lnTo>
                  <a:pt x="108234" y="87945"/>
                </a:lnTo>
                <a:lnTo>
                  <a:pt x="117141" y="80569"/>
                </a:lnTo>
                <a:lnTo>
                  <a:pt x="125856" y="77825"/>
                </a:lnTo>
                <a:lnTo>
                  <a:pt x="182653" y="77825"/>
                </a:lnTo>
                <a:lnTo>
                  <a:pt x="179476" y="74663"/>
                </a:lnTo>
                <a:lnTo>
                  <a:pt x="160774" y="57827"/>
                </a:lnTo>
                <a:lnTo>
                  <a:pt x="146835" y="48810"/>
                </a:lnTo>
                <a:lnTo>
                  <a:pt x="136247" y="45182"/>
                </a:lnTo>
                <a:lnTo>
                  <a:pt x="127596" y="44513"/>
                </a:lnTo>
                <a:close/>
              </a:path>
              <a:path w="334010" h="255904">
                <a:moveTo>
                  <a:pt x="270268" y="0"/>
                </a:moveTo>
                <a:lnTo>
                  <a:pt x="256295" y="2787"/>
                </a:lnTo>
                <a:lnTo>
                  <a:pt x="244686" y="10471"/>
                </a:lnTo>
                <a:lnTo>
                  <a:pt x="236755" y="22031"/>
                </a:lnTo>
                <a:lnTo>
                  <a:pt x="233819" y="36448"/>
                </a:lnTo>
                <a:lnTo>
                  <a:pt x="236707" y="50573"/>
                </a:lnTo>
                <a:lnTo>
                  <a:pt x="244557" y="62171"/>
                </a:lnTo>
                <a:lnTo>
                  <a:pt x="256151" y="70022"/>
                </a:lnTo>
                <a:lnTo>
                  <a:pt x="270268" y="72910"/>
                </a:lnTo>
                <a:lnTo>
                  <a:pt x="284693" y="70022"/>
                </a:lnTo>
                <a:lnTo>
                  <a:pt x="296257" y="62171"/>
                </a:lnTo>
                <a:lnTo>
                  <a:pt x="300990" y="55029"/>
                </a:lnTo>
                <a:lnTo>
                  <a:pt x="270268" y="55029"/>
                </a:lnTo>
                <a:lnTo>
                  <a:pt x="263079" y="53556"/>
                </a:lnTo>
                <a:lnTo>
                  <a:pt x="257168" y="49553"/>
                </a:lnTo>
                <a:lnTo>
                  <a:pt x="253162" y="43643"/>
                </a:lnTo>
                <a:lnTo>
                  <a:pt x="251688" y="36448"/>
                </a:lnTo>
                <a:lnTo>
                  <a:pt x="253162" y="29109"/>
                </a:lnTo>
                <a:lnTo>
                  <a:pt x="257168" y="23215"/>
                </a:lnTo>
                <a:lnTo>
                  <a:pt x="263079" y="19293"/>
                </a:lnTo>
                <a:lnTo>
                  <a:pt x="270268" y="17868"/>
                </a:lnTo>
                <a:lnTo>
                  <a:pt x="300924" y="17868"/>
                </a:lnTo>
                <a:lnTo>
                  <a:pt x="295995" y="10599"/>
                </a:lnTo>
                <a:lnTo>
                  <a:pt x="284399" y="2835"/>
                </a:lnTo>
                <a:lnTo>
                  <a:pt x="270268" y="0"/>
                </a:lnTo>
                <a:close/>
              </a:path>
              <a:path w="334010" h="255904">
                <a:moveTo>
                  <a:pt x="300924" y="17868"/>
                </a:moveTo>
                <a:lnTo>
                  <a:pt x="270268" y="17868"/>
                </a:lnTo>
                <a:lnTo>
                  <a:pt x="277519" y="19293"/>
                </a:lnTo>
                <a:lnTo>
                  <a:pt x="283551" y="23215"/>
                </a:lnTo>
                <a:lnTo>
                  <a:pt x="287676" y="29109"/>
                </a:lnTo>
                <a:lnTo>
                  <a:pt x="289204" y="36448"/>
                </a:lnTo>
                <a:lnTo>
                  <a:pt x="287724" y="43643"/>
                </a:lnTo>
                <a:lnTo>
                  <a:pt x="283679" y="49553"/>
                </a:lnTo>
                <a:lnTo>
                  <a:pt x="277663" y="53556"/>
                </a:lnTo>
                <a:lnTo>
                  <a:pt x="270268" y="55029"/>
                </a:lnTo>
                <a:lnTo>
                  <a:pt x="300990" y="55029"/>
                </a:lnTo>
                <a:lnTo>
                  <a:pt x="303942" y="50573"/>
                </a:lnTo>
                <a:lnTo>
                  <a:pt x="306730" y="36448"/>
                </a:lnTo>
                <a:lnTo>
                  <a:pt x="303844" y="22175"/>
                </a:lnTo>
                <a:lnTo>
                  <a:pt x="300924" y="178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4816" y="5586806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302" y="0"/>
                </a:lnTo>
              </a:path>
            </a:pathLst>
          </a:custGeom>
          <a:ln w="336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6796" y="5458854"/>
            <a:ext cx="296545" cy="271780"/>
          </a:xfrm>
          <a:custGeom>
            <a:avLst/>
            <a:gdLst/>
            <a:ahLst/>
            <a:cxnLst/>
            <a:rect l="l" t="t" r="r" b="b"/>
            <a:pathLst>
              <a:path w="296545" h="271779">
                <a:moveTo>
                  <a:pt x="264668" y="23495"/>
                </a:moveTo>
                <a:lnTo>
                  <a:pt x="241720" y="82888"/>
                </a:lnTo>
                <a:lnTo>
                  <a:pt x="214412" y="130048"/>
                </a:lnTo>
                <a:lnTo>
                  <a:pt x="183507" y="166413"/>
                </a:lnTo>
                <a:lnTo>
                  <a:pt x="149767" y="193421"/>
                </a:lnTo>
                <a:lnTo>
                  <a:pt x="113957" y="212508"/>
                </a:lnTo>
                <a:lnTo>
                  <a:pt x="76840" y="225113"/>
                </a:lnTo>
                <a:lnTo>
                  <a:pt x="39180" y="232673"/>
                </a:lnTo>
                <a:lnTo>
                  <a:pt x="1739" y="236626"/>
                </a:lnTo>
                <a:lnTo>
                  <a:pt x="14020" y="271335"/>
                </a:lnTo>
                <a:lnTo>
                  <a:pt x="77710" y="260154"/>
                </a:lnTo>
                <a:lnTo>
                  <a:pt x="130523" y="242211"/>
                </a:lnTo>
                <a:lnTo>
                  <a:pt x="173655" y="218817"/>
                </a:lnTo>
                <a:lnTo>
                  <a:pt x="208305" y="191286"/>
                </a:lnTo>
                <a:lnTo>
                  <a:pt x="235669" y="160929"/>
                </a:lnTo>
                <a:lnTo>
                  <a:pt x="256946" y="129060"/>
                </a:lnTo>
                <a:lnTo>
                  <a:pt x="286027" y="66034"/>
                </a:lnTo>
                <a:lnTo>
                  <a:pt x="296227" y="37503"/>
                </a:lnTo>
                <a:lnTo>
                  <a:pt x="264668" y="23495"/>
                </a:lnTo>
                <a:close/>
              </a:path>
              <a:path w="296545" h="271779">
                <a:moveTo>
                  <a:pt x="15773" y="0"/>
                </a:moveTo>
                <a:lnTo>
                  <a:pt x="0" y="28041"/>
                </a:lnTo>
                <a:lnTo>
                  <a:pt x="23562" y="36045"/>
                </a:lnTo>
                <a:lnTo>
                  <a:pt x="52619" y="48156"/>
                </a:lnTo>
                <a:lnTo>
                  <a:pt x="82270" y="63094"/>
                </a:lnTo>
                <a:lnTo>
                  <a:pt x="107619" y="79578"/>
                </a:lnTo>
                <a:lnTo>
                  <a:pt x="127254" y="49072"/>
                </a:lnTo>
                <a:lnTo>
                  <a:pt x="90414" y="28642"/>
                </a:lnTo>
                <a:lnTo>
                  <a:pt x="55740" y="13630"/>
                </a:lnTo>
                <a:lnTo>
                  <a:pt x="28952" y="4070"/>
                </a:lnTo>
                <a:lnTo>
                  <a:pt x="157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5335" y="5475668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380"/>
                </a:lnTo>
              </a:path>
            </a:pathLst>
          </a:custGeom>
          <a:ln w="340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5751" y="5460428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588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6432" y="5442382"/>
            <a:ext cx="226695" cy="281940"/>
          </a:xfrm>
          <a:custGeom>
            <a:avLst/>
            <a:gdLst/>
            <a:ahLst/>
            <a:cxnLst/>
            <a:rect l="l" t="t" r="r" b="b"/>
            <a:pathLst>
              <a:path w="226695" h="281939">
                <a:moveTo>
                  <a:pt x="113233" y="0"/>
                </a:moveTo>
                <a:lnTo>
                  <a:pt x="69113" y="3698"/>
                </a:lnTo>
                <a:lnTo>
                  <a:pt x="15626" y="41940"/>
                </a:lnTo>
                <a:lnTo>
                  <a:pt x="3699" y="82370"/>
                </a:lnTo>
                <a:lnTo>
                  <a:pt x="0" y="140906"/>
                </a:lnTo>
                <a:lnTo>
                  <a:pt x="3693" y="198598"/>
                </a:lnTo>
                <a:lnTo>
                  <a:pt x="15823" y="240188"/>
                </a:lnTo>
                <a:lnTo>
                  <a:pt x="69411" y="278220"/>
                </a:lnTo>
                <a:lnTo>
                  <a:pt x="113233" y="281838"/>
                </a:lnTo>
                <a:lnTo>
                  <a:pt x="157544" y="278033"/>
                </a:lnTo>
                <a:lnTo>
                  <a:pt x="189609" y="264855"/>
                </a:lnTo>
                <a:lnTo>
                  <a:pt x="200689" y="251688"/>
                </a:lnTo>
                <a:lnTo>
                  <a:pt x="114630" y="251688"/>
                </a:lnTo>
                <a:lnTo>
                  <a:pt x="74326" y="247750"/>
                </a:lnTo>
                <a:lnTo>
                  <a:pt x="49563" y="232014"/>
                </a:lnTo>
                <a:lnTo>
                  <a:pt x="37090" y="198598"/>
                </a:lnTo>
                <a:lnTo>
                  <a:pt x="33718" y="142671"/>
                </a:lnTo>
                <a:lnTo>
                  <a:pt x="33695" y="140906"/>
                </a:lnTo>
                <a:lnTo>
                  <a:pt x="36912" y="84711"/>
                </a:lnTo>
                <a:lnTo>
                  <a:pt x="48944" y="50777"/>
                </a:lnTo>
                <a:lnTo>
                  <a:pt x="73136" y="34393"/>
                </a:lnTo>
                <a:lnTo>
                  <a:pt x="112877" y="30137"/>
                </a:lnTo>
                <a:lnTo>
                  <a:pt x="200564" y="30137"/>
                </a:lnTo>
                <a:lnTo>
                  <a:pt x="189461" y="16800"/>
                </a:lnTo>
                <a:lnTo>
                  <a:pt x="157412" y="3698"/>
                </a:lnTo>
                <a:lnTo>
                  <a:pt x="113233" y="0"/>
                </a:lnTo>
                <a:close/>
              </a:path>
              <a:path w="226695" h="281939">
                <a:moveTo>
                  <a:pt x="200564" y="30137"/>
                </a:moveTo>
                <a:lnTo>
                  <a:pt x="112877" y="30137"/>
                </a:lnTo>
                <a:lnTo>
                  <a:pt x="151934" y="33917"/>
                </a:lnTo>
                <a:lnTo>
                  <a:pt x="176331" y="49595"/>
                </a:lnTo>
                <a:lnTo>
                  <a:pt x="188896" y="83677"/>
                </a:lnTo>
                <a:lnTo>
                  <a:pt x="192455" y="142671"/>
                </a:lnTo>
                <a:lnTo>
                  <a:pt x="189169" y="197713"/>
                </a:lnTo>
                <a:lnTo>
                  <a:pt x="177207" y="230965"/>
                </a:lnTo>
                <a:lnTo>
                  <a:pt x="153413" y="247324"/>
                </a:lnTo>
                <a:lnTo>
                  <a:pt x="114630" y="251688"/>
                </a:lnTo>
                <a:lnTo>
                  <a:pt x="200689" y="251688"/>
                </a:lnTo>
                <a:lnTo>
                  <a:pt x="210806" y="239664"/>
                </a:lnTo>
                <a:lnTo>
                  <a:pt x="222514" y="199817"/>
                </a:lnTo>
                <a:lnTo>
                  <a:pt x="226110" y="142671"/>
                </a:lnTo>
                <a:lnTo>
                  <a:pt x="222481" y="83274"/>
                </a:lnTo>
                <a:lnTo>
                  <a:pt x="210708" y="42322"/>
                </a:lnTo>
                <a:lnTo>
                  <a:pt x="200564" y="301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2522" y="5442382"/>
            <a:ext cx="226695" cy="281940"/>
          </a:xfrm>
          <a:custGeom>
            <a:avLst/>
            <a:gdLst/>
            <a:ahLst/>
            <a:cxnLst/>
            <a:rect l="l" t="t" r="r" b="b"/>
            <a:pathLst>
              <a:path w="226695" h="281939">
                <a:moveTo>
                  <a:pt x="113233" y="0"/>
                </a:moveTo>
                <a:lnTo>
                  <a:pt x="69113" y="3698"/>
                </a:lnTo>
                <a:lnTo>
                  <a:pt x="15626" y="41940"/>
                </a:lnTo>
                <a:lnTo>
                  <a:pt x="3699" y="82370"/>
                </a:lnTo>
                <a:lnTo>
                  <a:pt x="0" y="140906"/>
                </a:lnTo>
                <a:lnTo>
                  <a:pt x="3693" y="198598"/>
                </a:lnTo>
                <a:lnTo>
                  <a:pt x="15823" y="240188"/>
                </a:lnTo>
                <a:lnTo>
                  <a:pt x="69411" y="278220"/>
                </a:lnTo>
                <a:lnTo>
                  <a:pt x="113233" y="281838"/>
                </a:lnTo>
                <a:lnTo>
                  <a:pt x="157543" y="278033"/>
                </a:lnTo>
                <a:lnTo>
                  <a:pt x="189605" y="264855"/>
                </a:lnTo>
                <a:lnTo>
                  <a:pt x="200682" y="251688"/>
                </a:lnTo>
                <a:lnTo>
                  <a:pt x="114617" y="251688"/>
                </a:lnTo>
                <a:lnTo>
                  <a:pt x="74313" y="247750"/>
                </a:lnTo>
                <a:lnTo>
                  <a:pt x="49550" y="232014"/>
                </a:lnTo>
                <a:lnTo>
                  <a:pt x="37077" y="198598"/>
                </a:lnTo>
                <a:lnTo>
                  <a:pt x="33705" y="142671"/>
                </a:lnTo>
                <a:lnTo>
                  <a:pt x="33683" y="140906"/>
                </a:lnTo>
                <a:lnTo>
                  <a:pt x="36901" y="84711"/>
                </a:lnTo>
                <a:lnTo>
                  <a:pt x="48936" y="50777"/>
                </a:lnTo>
                <a:lnTo>
                  <a:pt x="73129" y="34393"/>
                </a:lnTo>
                <a:lnTo>
                  <a:pt x="112864" y="30137"/>
                </a:lnTo>
                <a:lnTo>
                  <a:pt x="200557" y="30137"/>
                </a:lnTo>
                <a:lnTo>
                  <a:pt x="189457" y="16800"/>
                </a:lnTo>
                <a:lnTo>
                  <a:pt x="157411" y="3698"/>
                </a:lnTo>
                <a:lnTo>
                  <a:pt x="113233" y="0"/>
                </a:lnTo>
                <a:close/>
              </a:path>
              <a:path w="226695" h="281939">
                <a:moveTo>
                  <a:pt x="200557" y="30137"/>
                </a:moveTo>
                <a:lnTo>
                  <a:pt x="112864" y="30137"/>
                </a:lnTo>
                <a:lnTo>
                  <a:pt x="151923" y="33917"/>
                </a:lnTo>
                <a:lnTo>
                  <a:pt x="176325" y="49595"/>
                </a:lnTo>
                <a:lnTo>
                  <a:pt x="188894" y="83677"/>
                </a:lnTo>
                <a:lnTo>
                  <a:pt x="192455" y="142671"/>
                </a:lnTo>
                <a:lnTo>
                  <a:pt x="189167" y="197713"/>
                </a:lnTo>
                <a:lnTo>
                  <a:pt x="177201" y="230965"/>
                </a:lnTo>
                <a:lnTo>
                  <a:pt x="153402" y="247324"/>
                </a:lnTo>
                <a:lnTo>
                  <a:pt x="114617" y="251688"/>
                </a:lnTo>
                <a:lnTo>
                  <a:pt x="200682" y="251688"/>
                </a:lnTo>
                <a:lnTo>
                  <a:pt x="210798" y="239664"/>
                </a:lnTo>
                <a:lnTo>
                  <a:pt x="222503" y="199817"/>
                </a:lnTo>
                <a:lnTo>
                  <a:pt x="226098" y="142671"/>
                </a:lnTo>
                <a:lnTo>
                  <a:pt x="222470" y="83274"/>
                </a:lnTo>
                <a:lnTo>
                  <a:pt x="210700" y="42322"/>
                </a:lnTo>
                <a:lnTo>
                  <a:pt x="200557" y="301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8232" y="5450446"/>
            <a:ext cx="311150" cy="285750"/>
          </a:xfrm>
          <a:custGeom>
            <a:avLst/>
            <a:gdLst/>
            <a:ahLst/>
            <a:cxnLst/>
            <a:rect l="l" t="t" r="r" b="b"/>
            <a:pathLst>
              <a:path w="311150" h="285750">
                <a:moveTo>
                  <a:pt x="260998" y="28384"/>
                </a:moveTo>
                <a:lnTo>
                  <a:pt x="170014" y="28384"/>
                </a:lnTo>
                <a:lnTo>
                  <a:pt x="223045" y="40254"/>
                </a:lnTo>
                <a:lnTo>
                  <a:pt x="255635" y="67043"/>
                </a:lnTo>
                <a:lnTo>
                  <a:pt x="272056" y="101061"/>
                </a:lnTo>
                <a:lnTo>
                  <a:pt x="276580" y="134619"/>
                </a:lnTo>
                <a:lnTo>
                  <a:pt x="275613" y="153643"/>
                </a:lnTo>
                <a:lnTo>
                  <a:pt x="262248" y="200772"/>
                </a:lnTo>
                <a:lnTo>
                  <a:pt x="229336" y="235750"/>
                </a:lnTo>
                <a:lnTo>
                  <a:pt x="178990" y="251743"/>
                </a:lnTo>
                <a:lnTo>
                  <a:pt x="142316" y="256260"/>
                </a:lnTo>
                <a:lnTo>
                  <a:pt x="152488" y="285699"/>
                </a:lnTo>
                <a:lnTo>
                  <a:pt x="214135" y="275118"/>
                </a:lnTo>
                <a:lnTo>
                  <a:pt x="249066" y="259846"/>
                </a:lnTo>
                <a:lnTo>
                  <a:pt x="280139" y="233766"/>
                </a:lnTo>
                <a:lnTo>
                  <a:pt x="302411" y="193761"/>
                </a:lnTo>
                <a:lnTo>
                  <a:pt x="310934" y="136715"/>
                </a:lnTo>
                <a:lnTo>
                  <a:pt x="305124" y="92880"/>
                </a:lnTo>
                <a:lnTo>
                  <a:pt x="287673" y="55272"/>
                </a:lnTo>
                <a:lnTo>
                  <a:pt x="260998" y="28384"/>
                </a:lnTo>
                <a:close/>
              </a:path>
              <a:path w="311150" h="285750">
                <a:moveTo>
                  <a:pt x="165112" y="0"/>
                </a:moveTo>
                <a:lnTo>
                  <a:pt x="116726" y="5596"/>
                </a:lnTo>
                <a:lnTo>
                  <a:pt x="76026" y="21398"/>
                </a:lnTo>
                <a:lnTo>
                  <a:pt x="43508" y="45924"/>
                </a:lnTo>
                <a:lnTo>
                  <a:pt x="19667" y="77695"/>
                </a:lnTo>
                <a:lnTo>
                  <a:pt x="4999" y="115230"/>
                </a:lnTo>
                <a:lnTo>
                  <a:pt x="0" y="157048"/>
                </a:lnTo>
                <a:lnTo>
                  <a:pt x="4474" y="194510"/>
                </a:lnTo>
                <a:lnTo>
                  <a:pt x="17394" y="226679"/>
                </a:lnTo>
                <a:lnTo>
                  <a:pt x="38002" y="249184"/>
                </a:lnTo>
                <a:lnTo>
                  <a:pt x="65544" y="257657"/>
                </a:lnTo>
                <a:lnTo>
                  <a:pt x="100134" y="245568"/>
                </a:lnTo>
                <a:lnTo>
                  <a:pt x="116570" y="226110"/>
                </a:lnTo>
                <a:lnTo>
                  <a:pt x="66255" y="226110"/>
                </a:lnTo>
                <a:lnTo>
                  <a:pt x="49073" y="219455"/>
                </a:lnTo>
                <a:lnTo>
                  <a:pt x="37944" y="202841"/>
                </a:lnTo>
                <a:lnTo>
                  <a:pt x="31944" y="181298"/>
                </a:lnTo>
                <a:lnTo>
                  <a:pt x="30149" y="159854"/>
                </a:lnTo>
                <a:lnTo>
                  <a:pt x="30933" y="144477"/>
                </a:lnTo>
                <a:lnTo>
                  <a:pt x="51297" y="83884"/>
                </a:lnTo>
                <a:lnTo>
                  <a:pt x="80276" y="52933"/>
                </a:lnTo>
                <a:lnTo>
                  <a:pt x="127591" y="32177"/>
                </a:lnTo>
                <a:lnTo>
                  <a:pt x="138811" y="30149"/>
                </a:lnTo>
                <a:lnTo>
                  <a:pt x="169904" y="30149"/>
                </a:lnTo>
                <a:lnTo>
                  <a:pt x="170014" y="28384"/>
                </a:lnTo>
                <a:lnTo>
                  <a:pt x="260998" y="28384"/>
                </a:lnTo>
                <a:lnTo>
                  <a:pt x="258544" y="25911"/>
                </a:lnTo>
                <a:lnTo>
                  <a:pt x="217702" y="6814"/>
                </a:lnTo>
                <a:lnTo>
                  <a:pt x="165112" y="0"/>
                </a:lnTo>
                <a:close/>
              </a:path>
              <a:path w="311150" h="285750">
                <a:moveTo>
                  <a:pt x="169904" y="30149"/>
                </a:moveTo>
                <a:lnTo>
                  <a:pt x="138811" y="30149"/>
                </a:lnTo>
                <a:lnTo>
                  <a:pt x="133723" y="87625"/>
                </a:lnTo>
                <a:lnTo>
                  <a:pt x="124131" y="135310"/>
                </a:lnTo>
                <a:lnTo>
                  <a:pt x="103403" y="194208"/>
                </a:lnTo>
                <a:lnTo>
                  <a:pt x="66255" y="226110"/>
                </a:lnTo>
                <a:lnTo>
                  <a:pt x="116570" y="226110"/>
                </a:lnTo>
                <a:lnTo>
                  <a:pt x="126905" y="213876"/>
                </a:lnTo>
                <a:lnTo>
                  <a:pt x="146569" y="169448"/>
                </a:lnTo>
                <a:lnTo>
                  <a:pt x="159835" y="119146"/>
                </a:lnTo>
                <a:lnTo>
                  <a:pt x="167413" y="69837"/>
                </a:lnTo>
                <a:lnTo>
                  <a:pt x="169904" y="301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0382" y="5425554"/>
            <a:ext cx="326390" cy="327025"/>
          </a:xfrm>
          <a:custGeom>
            <a:avLst/>
            <a:gdLst/>
            <a:ahLst/>
            <a:cxnLst/>
            <a:rect l="l" t="t" r="r" b="b"/>
            <a:pathLst>
              <a:path w="326389" h="327025">
                <a:moveTo>
                  <a:pt x="195262" y="225412"/>
                </a:moveTo>
                <a:lnTo>
                  <a:pt x="165112" y="225412"/>
                </a:lnTo>
                <a:lnTo>
                  <a:pt x="186775" y="258102"/>
                </a:lnTo>
                <a:lnTo>
                  <a:pt x="218266" y="286319"/>
                </a:lnTo>
                <a:lnTo>
                  <a:pt x="260604" y="309410"/>
                </a:lnTo>
                <a:lnTo>
                  <a:pt x="314807" y="326720"/>
                </a:lnTo>
                <a:lnTo>
                  <a:pt x="326021" y="297624"/>
                </a:lnTo>
                <a:lnTo>
                  <a:pt x="272807" y="283380"/>
                </a:lnTo>
                <a:lnTo>
                  <a:pt x="236058" y="265718"/>
                </a:lnTo>
                <a:lnTo>
                  <a:pt x="211600" y="245957"/>
                </a:lnTo>
                <a:lnTo>
                  <a:pt x="195262" y="225412"/>
                </a:lnTo>
                <a:close/>
              </a:path>
              <a:path w="326389" h="327025">
                <a:moveTo>
                  <a:pt x="161607" y="225412"/>
                </a:moveTo>
                <a:lnTo>
                  <a:pt x="131114" y="225412"/>
                </a:lnTo>
                <a:lnTo>
                  <a:pt x="112006" y="249745"/>
                </a:lnTo>
                <a:lnTo>
                  <a:pt x="83959" y="269446"/>
                </a:lnTo>
                <a:lnTo>
                  <a:pt x="46711" y="285009"/>
                </a:lnTo>
                <a:lnTo>
                  <a:pt x="0" y="296926"/>
                </a:lnTo>
                <a:lnTo>
                  <a:pt x="12623" y="325678"/>
                </a:lnTo>
                <a:lnTo>
                  <a:pt x="82194" y="301873"/>
                </a:lnTo>
                <a:lnTo>
                  <a:pt x="125634" y="274092"/>
                </a:lnTo>
                <a:lnTo>
                  <a:pt x="149815" y="247038"/>
                </a:lnTo>
                <a:lnTo>
                  <a:pt x="161607" y="225412"/>
                </a:lnTo>
                <a:close/>
              </a:path>
              <a:path w="326389" h="327025">
                <a:moveTo>
                  <a:pt x="325678" y="199466"/>
                </a:moveTo>
                <a:lnTo>
                  <a:pt x="2451" y="199466"/>
                </a:lnTo>
                <a:lnTo>
                  <a:pt x="2451" y="225412"/>
                </a:lnTo>
                <a:lnTo>
                  <a:pt x="325678" y="225412"/>
                </a:lnTo>
                <a:lnTo>
                  <a:pt x="325678" y="199466"/>
                </a:lnTo>
                <a:close/>
              </a:path>
              <a:path w="326389" h="327025">
                <a:moveTo>
                  <a:pt x="175983" y="167563"/>
                </a:moveTo>
                <a:lnTo>
                  <a:pt x="147231" y="167563"/>
                </a:lnTo>
                <a:lnTo>
                  <a:pt x="146847" y="171957"/>
                </a:lnTo>
                <a:lnTo>
                  <a:pt x="145969" y="178519"/>
                </a:lnTo>
                <a:lnTo>
                  <a:pt x="144236" y="187578"/>
                </a:lnTo>
                <a:lnTo>
                  <a:pt x="141287" y="199466"/>
                </a:lnTo>
                <a:lnTo>
                  <a:pt x="170726" y="199466"/>
                </a:lnTo>
                <a:lnTo>
                  <a:pt x="172038" y="194090"/>
                </a:lnTo>
                <a:lnTo>
                  <a:pt x="173350" y="187463"/>
                </a:lnTo>
                <a:lnTo>
                  <a:pt x="174704" y="178519"/>
                </a:lnTo>
                <a:lnTo>
                  <a:pt x="175983" y="167563"/>
                </a:lnTo>
                <a:close/>
              </a:path>
              <a:path w="326389" h="327025">
                <a:moveTo>
                  <a:pt x="292366" y="143370"/>
                </a:moveTo>
                <a:lnTo>
                  <a:pt x="35420" y="143370"/>
                </a:lnTo>
                <a:lnTo>
                  <a:pt x="35420" y="167563"/>
                </a:lnTo>
                <a:lnTo>
                  <a:pt x="292366" y="167563"/>
                </a:lnTo>
                <a:lnTo>
                  <a:pt x="292366" y="143370"/>
                </a:lnTo>
                <a:close/>
              </a:path>
              <a:path w="326389" h="327025">
                <a:moveTo>
                  <a:pt x="176682" y="113233"/>
                </a:moveTo>
                <a:lnTo>
                  <a:pt x="148285" y="113233"/>
                </a:lnTo>
                <a:lnTo>
                  <a:pt x="148285" y="143370"/>
                </a:lnTo>
                <a:lnTo>
                  <a:pt x="176682" y="143370"/>
                </a:lnTo>
                <a:lnTo>
                  <a:pt x="176682" y="113233"/>
                </a:lnTo>
                <a:close/>
              </a:path>
              <a:path w="326389" h="327025">
                <a:moveTo>
                  <a:pt x="279742" y="88341"/>
                </a:moveTo>
                <a:lnTo>
                  <a:pt x="47320" y="88341"/>
                </a:lnTo>
                <a:lnTo>
                  <a:pt x="47320" y="113233"/>
                </a:lnTo>
                <a:lnTo>
                  <a:pt x="279742" y="113233"/>
                </a:lnTo>
                <a:lnTo>
                  <a:pt x="279742" y="88341"/>
                </a:lnTo>
                <a:close/>
              </a:path>
              <a:path w="326389" h="327025">
                <a:moveTo>
                  <a:pt x="317969" y="26644"/>
                </a:moveTo>
                <a:lnTo>
                  <a:pt x="10160" y="26644"/>
                </a:lnTo>
                <a:lnTo>
                  <a:pt x="10160" y="99555"/>
                </a:lnTo>
                <a:lnTo>
                  <a:pt x="38912" y="99555"/>
                </a:lnTo>
                <a:lnTo>
                  <a:pt x="38912" y="53276"/>
                </a:lnTo>
                <a:lnTo>
                  <a:pt x="317969" y="53276"/>
                </a:lnTo>
                <a:lnTo>
                  <a:pt x="317969" y="26644"/>
                </a:lnTo>
                <a:close/>
              </a:path>
              <a:path w="326389" h="327025">
                <a:moveTo>
                  <a:pt x="317969" y="53276"/>
                </a:moveTo>
                <a:lnTo>
                  <a:pt x="288874" y="53276"/>
                </a:lnTo>
                <a:lnTo>
                  <a:pt x="288874" y="99555"/>
                </a:lnTo>
                <a:lnTo>
                  <a:pt x="317969" y="99555"/>
                </a:lnTo>
                <a:lnTo>
                  <a:pt x="317969" y="53276"/>
                </a:lnTo>
                <a:close/>
              </a:path>
              <a:path w="326389" h="327025">
                <a:moveTo>
                  <a:pt x="176682" y="63449"/>
                </a:moveTo>
                <a:lnTo>
                  <a:pt x="148285" y="63449"/>
                </a:lnTo>
                <a:lnTo>
                  <a:pt x="148285" y="88341"/>
                </a:lnTo>
                <a:lnTo>
                  <a:pt x="176682" y="88341"/>
                </a:lnTo>
                <a:lnTo>
                  <a:pt x="176682" y="63449"/>
                </a:lnTo>
                <a:close/>
              </a:path>
              <a:path w="326389" h="327025">
                <a:moveTo>
                  <a:pt x="179133" y="0"/>
                </a:moveTo>
                <a:lnTo>
                  <a:pt x="148285" y="0"/>
                </a:lnTo>
                <a:lnTo>
                  <a:pt x="148285" y="26644"/>
                </a:lnTo>
                <a:lnTo>
                  <a:pt x="179133" y="26644"/>
                </a:lnTo>
                <a:lnTo>
                  <a:pt x="1791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8845" y="5424843"/>
            <a:ext cx="328295" cy="325755"/>
          </a:xfrm>
          <a:custGeom>
            <a:avLst/>
            <a:gdLst/>
            <a:ahLst/>
            <a:cxnLst/>
            <a:rect l="l" t="t" r="r" b="b"/>
            <a:pathLst>
              <a:path w="328295" h="325754">
                <a:moveTo>
                  <a:pt x="125127" y="147942"/>
                </a:moveTo>
                <a:lnTo>
                  <a:pt x="97815" y="147942"/>
                </a:lnTo>
                <a:lnTo>
                  <a:pt x="97050" y="187001"/>
                </a:lnTo>
                <a:lnTo>
                  <a:pt x="95397" y="229838"/>
                </a:lnTo>
                <a:lnTo>
                  <a:pt x="93023" y="266692"/>
                </a:lnTo>
                <a:lnTo>
                  <a:pt x="90093" y="287807"/>
                </a:lnTo>
                <a:lnTo>
                  <a:pt x="86944" y="297281"/>
                </a:lnTo>
                <a:lnTo>
                  <a:pt x="47332" y="297281"/>
                </a:lnTo>
                <a:lnTo>
                  <a:pt x="52590" y="325323"/>
                </a:lnTo>
                <a:lnTo>
                  <a:pt x="79578" y="325323"/>
                </a:lnTo>
                <a:lnTo>
                  <a:pt x="94550" y="323998"/>
                </a:lnTo>
                <a:lnTo>
                  <a:pt x="119038" y="283732"/>
                </a:lnTo>
                <a:lnTo>
                  <a:pt x="122651" y="240404"/>
                </a:lnTo>
                <a:lnTo>
                  <a:pt x="124620" y="184589"/>
                </a:lnTo>
                <a:lnTo>
                  <a:pt x="125127" y="147942"/>
                </a:lnTo>
                <a:close/>
              </a:path>
              <a:path w="328295" h="325754">
                <a:moveTo>
                  <a:pt x="63093" y="74675"/>
                </a:moveTo>
                <a:lnTo>
                  <a:pt x="36448" y="74675"/>
                </a:lnTo>
                <a:lnTo>
                  <a:pt x="36371" y="155405"/>
                </a:lnTo>
                <a:lnTo>
                  <a:pt x="32577" y="211656"/>
                </a:lnTo>
                <a:lnTo>
                  <a:pt x="23087" y="253023"/>
                </a:lnTo>
                <a:lnTo>
                  <a:pt x="11165" y="281639"/>
                </a:lnTo>
                <a:lnTo>
                  <a:pt x="0" y="300786"/>
                </a:lnTo>
                <a:lnTo>
                  <a:pt x="19989" y="323926"/>
                </a:lnTo>
                <a:lnTo>
                  <a:pt x="40033" y="287558"/>
                </a:lnTo>
                <a:lnTo>
                  <a:pt x="53371" y="247019"/>
                </a:lnTo>
                <a:lnTo>
                  <a:pt x="60794" y="202602"/>
                </a:lnTo>
                <a:lnTo>
                  <a:pt x="62976" y="157048"/>
                </a:lnTo>
                <a:lnTo>
                  <a:pt x="63093" y="147942"/>
                </a:lnTo>
                <a:lnTo>
                  <a:pt x="125127" y="147942"/>
                </a:lnTo>
                <a:lnTo>
                  <a:pt x="125501" y="120954"/>
                </a:lnTo>
                <a:lnTo>
                  <a:pt x="63093" y="120954"/>
                </a:lnTo>
                <a:lnTo>
                  <a:pt x="63093" y="74675"/>
                </a:lnTo>
                <a:close/>
              </a:path>
              <a:path w="328295" h="325754">
                <a:moveTo>
                  <a:pt x="186842" y="172478"/>
                </a:moveTo>
                <a:lnTo>
                  <a:pt x="159854" y="172478"/>
                </a:lnTo>
                <a:lnTo>
                  <a:pt x="159854" y="291668"/>
                </a:lnTo>
                <a:lnTo>
                  <a:pt x="162599" y="306108"/>
                </a:lnTo>
                <a:lnTo>
                  <a:pt x="169978" y="314634"/>
                </a:lnTo>
                <a:lnTo>
                  <a:pt x="180712" y="318691"/>
                </a:lnTo>
                <a:lnTo>
                  <a:pt x="193522" y="319722"/>
                </a:lnTo>
                <a:lnTo>
                  <a:pt x="290614" y="319722"/>
                </a:lnTo>
                <a:lnTo>
                  <a:pt x="308952" y="316983"/>
                </a:lnTo>
                <a:lnTo>
                  <a:pt x="319763" y="307276"/>
                </a:lnTo>
                <a:lnTo>
                  <a:pt x="323984" y="293065"/>
                </a:lnTo>
                <a:lnTo>
                  <a:pt x="192100" y="293065"/>
                </a:lnTo>
                <a:lnTo>
                  <a:pt x="186842" y="291325"/>
                </a:lnTo>
                <a:lnTo>
                  <a:pt x="186842" y="172478"/>
                </a:lnTo>
                <a:close/>
              </a:path>
              <a:path w="328295" h="325754">
                <a:moveTo>
                  <a:pt x="300431" y="249961"/>
                </a:moveTo>
                <a:lnTo>
                  <a:pt x="299352" y="274880"/>
                </a:lnTo>
                <a:lnTo>
                  <a:pt x="295743" y="287677"/>
                </a:lnTo>
                <a:lnTo>
                  <a:pt x="289045" y="292391"/>
                </a:lnTo>
                <a:lnTo>
                  <a:pt x="278701" y="293065"/>
                </a:lnTo>
                <a:lnTo>
                  <a:pt x="323984" y="293065"/>
                </a:lnTo>
                <a:lnTo>
                  <a:pt x="325379" y="288368"/>
                </a:lnTo>
                <a:lnTo>
                  <a:pt x="328129" y="258025"/>
                </a:lnTo>
                <a:lnTo>
                  <a:pt x="300431" y="249961"/>
                </a:lnTo>
                <a:close/>
              </a:path>
              <a:path w="328295" h="325754">
                <a:moveTo>
                  <a:pt x="249250" y="157048"/>
                </a:moveTo>
                <a:lnTo>
                  <a:pt x="222961" y="157048"/>
                </a:lnTo>
                <a:lnTo>
                  <a:pt x="222961" y="263969"/>
                </a:lnTo>
                <a:lnTo>
                  <a:pt x="249250" y="263969"/>
                </a:lnTo>
                <a:lnTo>
                  <a:pt x="249250" y="157048"/>
                </a:lnTo>
                <a:close/>
              </a:path>
              <a:path w="328295" h="325754">
                <a:moveTo>
                  <a:pt x="256616" y="212090"/>
                </a:moveTo>
                <a:lnTo>
                  <a:pt x="260464" y="238734"/>
                </a:lnTo>
                <a:lnTo>
                  <a:pt x="281851" y="238734"/>
                </a:lnTo>
                <a:lnTo>
                  <a:pt x="313093" y="212445"/>
                </a:lnTo>
                <a:lnTo>
                  <a:pt x="276237" y="212445"/>
                </a:lnTo>
                <a:lnTo>
                  <a:pt x="256616" y="212090"/>
                </a:lnTo>
                <a:close/>
              </a:path>
              <a:path w="328295" h="325754">
                <a:moveTo>
                  <a:pt x="315104" y="140576"/>
                </a:moveTo>
                <a:lnTo>
                  <a:pt x="288861" y="140576"/>
                </a:lnTo>
                <a:lnTo>
                  <a:pt x="288855" y="145846"/>
                </a:lnTo>
                <a:lnTo>
                  <a:pt x="288732" y="172478"/>
                </a:lnTo>
                <a:lnTo>
                  <a:pt x="288416" y="189141"/>
                </a:lnTo>
                <a:lnTo>
                  <a:pt x="287807" y="199834"/>
                </a:lnTo>
                <a:lnTo>
                  <a:pt x="286753" y="211035"/>
                </a:lnTo>
                <a:lnTo>
                  <a:pt x="282193" y="212445"/>
                </a:lnTo>
                <a:lnTo>
                  <a:pt x="313093" y="212445"/>
                </a:lnTo>
                <a:lnTo>
                  <a:pt x="313212" y="211035"/>
                </a:lnTo>
                <a:lnTo>
                  <a:pt x="314190" y="195176"/>
                </a:lnTo>
                <a:lnTo>
                  <a:pt x="314847" y="162497"/>
                </a:lnTo>
                <a:lnTo>
                  <a:pt x="315104" y="140576"/>
                </a:lnTo>
                <a:close/>
              </a:path>
              <a:path w="328295" h="325754">
                <a:moveTo>
                  <a:pt x="186842" y="96405"/>
                </a:moveTo>
                <a:lnTo>
                  <a:pt x="159854" y="96405"/>
                </a:lnTo>
                <a:lnTo>
                  <a:pt x="159854" y="145846"/>
                </a:lnTo>
                <a:lnTo>
                  <a:pt x="134264" y="152501"/>
                </a:lnTo>
                <a:lnTo>
                  <a:pt x="138823" y="177736"/>
                </a:lnTo>
                <a:lnTo>
                  <a:pt x="159854" y="172478"/>
                </a:lnTo>
                <a:lnTo>
                  <a:pt x="186842" y="172478"/>
                </a:lnTo>
                <a:lnTo>
                  <a:pt x="186842" y="166166"/>
                </a:lnTo>
                <a:lnTo>
                  <a:pt x="222961" y="157048"/>
                </a:lnTo>
                <a:lnTo>
                  <a:pt x="249250" y="157048"/>
                </a:lnTo>
                <a:lnTo>
                  <a:pt x="249250" y="150393"/>
                </a:lnTo>
                <a:lnTo>
                  <a:pt x="288861" y="140576"/>
                </a:lnTo>
                <a:lnTo>
                  <a:pt x="315104" y="140576"/>
                </a:lnTo>
                <a:lnTo>
                  <a:pt x="315124" y="138823"/>
                </a:lnTo>
                <a:lnTo>
                  <a:pt x="186842" y="138823"/>
                </a:lnTo>
                <a:lnTo>
                  <a:pt x="186842" y="96405"/>
                </a:lnTo>
                <a:close/>
              </a:path>
              <a:path w="328295" h="325754">
                <a:moveTo>
                  <a:pt x="249250" y="77482"/>
                </a:moveTo>
                <a:lnTo>
                  <a:pt x="222961" y="77482"/>
                </a:lnTo>
                <a:lnTo>
                  <a:pt x="222961" y="129717"/>
                </a:lnTo>
                <a:lnTo>
                  <a:pt x="186842" y="138823"/>
                </a:lnTo>
                <a:lnTo>
                  <a:pt x="315124" y="138823"/>
                </a:lnTo>
                <a:lnTo>
                  <a:pt x="315309" y="123062"/>
                </a:lnTo>
                <a:lnTo>
                  <a:pt x="249250" y="123062"/>
                </a:lnTo>
                <a:lnTo>
                  <a:pt x="249250" y="77482"/>
                </a:lnTo>
                <a:close/>
              </a:path>
              <a:path w="328295" h="325754">
                <a:moveTo>
                  <a:pt x="315506" y="106222"/>
                </a:moveTo>
                <a:lnTo>
                  <a:pt x="249250" y="123062"/>
                </a:lnTo>
                <a:lnTo>
                  <a:pt x="315309" y="123062"/>
                </a:lnTo>
                <a:lnTo>
                  <a:pt x="315506" y="106222"/>
                </a:lnTo>
                <a:close/>
              </a:path>
              <a:path w="328295" h="325754">
                <a:moveTo>
                  <a:pt x="134264" y="47675"/>
                </a:moveTo>
                <a:lnTo>
                  <a:pt x="4902" y="47675"/>
                </a:lnTo>
                <a:lnTo>
                  <a:pt x="4902" y="74675"/>
                </a:lnTo>
                <a:lnTo>
                  <a:pt x="133565" y="74675"/>
                </a:lnTo>
                <a:lnTo>
                  <a:pt x="127609" y="80276"/>
                </a:lnTo>
                <a:lnTo>
                  <a:pt x="125501" y="81686"/>
                </a:lnTo>
                <a:lnTo>
                  <a:pt x="119189" y="86588"/>
                </a:lnTo>
                <a:lnTo>
                  <a:pt x="137071" y="108318"/>
                </a:lnTo>
                <a:lnTo>
                  <a:pt x="144721" y="101555"/>
                </a:lnTo>
                <a:lnTo>
                  <a:pt x="154338" y="92289"/>
                </a:lnTo>
                <a:lnTo>
                  <a:pt x="165662" y="79734"/>
                </a:lnTo>
                <a:lnTo>
                  <a:pt x="170094" y="73964"/>
                </a:lnTo>
                <a:lnTo>
                  <a:pt x="134264" y="73964"/>
                </a:lnTo>
                <a:lnTo>
                  <a:pt x="134264" y="47675"/>
                </a:lnTo>
                <a:close/>
              </a:path>
              <a:path w="328295" h="325754">
                <a:moveTo>
                  <a:pt x="180200" y="0"/>
                </a:moveTo>
                <a:lnTo>
                  <a:pt x="166657" y="30198"/>
                </a:lnTo>
                <a:lnTo>
                  <a:pt x="152365" y="52765"/>
                </a:lnTo>
                <a:lnTo>
                  <a:pt x="140506" y="67440"/>
                </a:lnTo>
                <a:lnTo>
                  <a:pt x="134264" y="73964"/>
                </a:lnTo>
                <a:lnTo>
                  <a:pt x="170094" y="73964"/>
                </a:lnTo>
                <a:lnTo>
                  <a:pt x="178434" y="63106"/>
                </a:lnTo>
                <a:lnTo>
                  <a:pt x="327431" y="63106"/>
                </a:lnTo>
                <a:lnTo>
                  <a:pt x="327431" y="37160"/>
                </a:lnTo>
                <a:lnTo>
                  <a:pt x="194563" y="37160"/>
                </a:lnTo>
                <a:lnTo>
                  <a:pt x="199358" y="27474"/>
                </a:lnTo>
                <a:lnTo>
                  <a:pt x="202933" y="18805"/>
                </a:lnTo>
                <a:lnTo>
                  <a:pt x="205651" y="10989"/>
                </a:lnTo>
                <a:lnTo>
                  <a:pt x="207873" y="3860"/>
                </a:lnTo>
                <a:lnTo>
                  <a:pt x="180200" y="0"/>
                </a:lnTo>
                <a:close/>
              </a:path>
              <a:path w="328295" h="325754">
                <a:moveTo>
                  <a:pt x="83781" y="1765"/>
                </a:moveTo>
                <a:lnTo>
                  <a:pt x="55397" y="1765"/>
                </a:lnTo>
                <a:lnTo>
                  <a:pt x="55397" y="47675"/>
                </a:lnTo>
                <a:lnTo>
                  <a:pt x="83781" y="47675"/>
                </a:lnTo>
                <a:lnTo>
                  <a:pt x="83781" y="176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2027" y="5435727"/>
            <a:ext cx="271780" cy="300355"/>
          </a:xfrm>
          <a:custGeom>
            <a:avLst/>
            <a:gdLst/>
            <a:ahLst/>
            <a:cxnLst/>
            <a:rect l="l" t="t" r="r" b="b"/>
            <a:pathLst>
              <a:path w="271779" h="300354">
                <a:moveTo>
                  <a:pt x="119189" y="0"/>
                </a:moveTo>
                <a:lnTo>
                  <a:pt x="85191" y="0"/>
                </a:lnTo>
                <a:lnTo>
                  <a:pt x="85746" y="56701"/>
                </a:lnTo>
                <a:lnTo>
                  <a:pt x="87514" y="89215"/>
                </a:lnTo>
                <a:lnTo>
                  <a:pt x="91451" y="107268"/>
                </a:lnTo>
                <a:lnTo>
                  <a:pt x="98513" y="120586"/>
                </a:lnTo>
                <a:lnTo>
                  <a:pt x="62557" y="137704"/>
                </a:lnTo>
                <a:lnTo>
                  <a:pt x="30978" y="160807"/>
                </a:lnTo>
                <a:lnTo>
                  <a:pt x="8538" y="190091"/>
                </a:lnTo>
                <a:lnTo>
                  <a:pt x="0" y="225755"/>
                </a:lnTo>
                <a:lnTo>
                  <a:pt x="2799" y="244335"/>
                </a:lnTo>
                <a:lnTo>
                  <a:pt x="43472" y="285356"/>
                </a:lnTo>
                <a:lnTo>
                  <a:pt x="88471" y="296092"/>
                </a:lnTo>
                <a:lnTo>
                  <a:pt x="127225" y="298816"/>
                </a:lnTo>
                <a:lnTo>
                  <a:pt x="185800" y="299732"/>
                </a:lnTo>
                <a:lnTo>
                  <a:pt x="217407" y="299474"/>
                </a:lnTo>
                <a:lnTo>
                  <a:pt x="239348" y="298721"/>
                </a:lnTo>
                <a:lnTo>
                  <a:pt x="255897" y="297509"/>
                </a:lnTo>
                <a:lnTo>
                  <a:pt x="271322" y="295871"/>
                </a:lnTo>
                <a:lnTo>
                  <a:pt x="271038" y="268871"/>
                </a:lnTo>
                <a:lnTo>
                  <a:pt x="163360" y="268871"/>
                </a:lnTo>
                <a:lnTo>
                  <a:pt x="106590" y="267700"/>
                </a:lnTo>
                <a:lnTo>
                  <a:pt x="65427" y="261862"/>
                </a:lnTo>
                <a:lnTo>
                  <a:pt x="40366" y="247874"/>
                </a:lnTo>
                <a:lnTo>
                  <a:pt x="31902" y="222249"/>
                </a:lnTo>
                <a:lnTo>
                  <a:pt x="41356" y="192757"/>
                </a:lnTo>
                <a:lnTo>
                  <a:pt x="90757" y="155204"/>
                </a:lnTo>
                <a:lnTo>
                  <a:pt x="145287" y="135221"/>
                </a:lnTo>
                <a:lnTo>
                  <a:pt x="218883" y="119409"/>
                </a:lnTo>
                <a:lnTo>
                  <a:pt x="259422" y="113931"/>
                </a:lnTo>
                <a:lnTo>
                  <a:pt x="259010" y="110070"/>
                </a:lnTo>
                <a:lnTo>
                  <a:pt x="126542" y="110070"/>
                </a:lnTo>
                <a:lnTo>
                  <a:pt x="123900" y="104516"/>
                </a:lnTo>
                <a:lnTo>
                  <a:pt x="121157" y="96397"/>
                </a:lnTo>
                <a:lnTo>
                  <a:pt x="119006" y="84333"/>
                </a:lnTo>
                <a:lnTo>
                  <a:pt x="118135" y="66941"/>
                </a:lnTo>
                <a:lnTo>
                  <a:pt x="118200" y="49436"/>
                </a:lnTo>
                <a:lnTo>
                  <a:pt x="118395" y="33342"/>
                </a:lnTo>
                <a:lnTo>
                  <a:pt x="118724" y="17312"/>
                </a:lnTo>
                <a:lnTo>
                  <a:pt x="119189" y="0"/>
                </a:lnTo>
                <a:close/>
              </a:path>
              <a:path w="271779" h="300354">
                <a:moveTo>
                  <a:pt x="270979" y="263258"/>
                </a:moveTo>
                <a:lnTo>
                  <a:pt x="254807" y="265030"/>
                </a:lnTo>
                <a:lnTo>
                  <a:pt x="232028" y="266860"/>
                </a:lnTo>
                <a:lnTo>
                  <a:pt x="201821" y="268292"/>
                </a:lnTo>
                <a:lnTo>
                  <a:pt x="163360" y="268871"/>
                </a:lnTo>
                <a:lnTo>
                  <a:pt x="271038" y="268871"/>
                </a:lnTo>
                <a:lnTo>
                  <a:pt x="270979" y="263258"/>
                </a:lnTo>
                <a:close/>
              </a:path>
              <a:path w="271779" h="300354">
                <a:moveTo>
                  <a:pt x="255904" y="80975"/>
                </a:moveTo>
                <a:lnTo>
                  <a:pt x="209713" y="88671"/>
                </a:lnTo>
                <a:lnTo>
                  <a:pt x="173745" y="96570"/>
                </a:lnTo>
                <a:lnTo>
                  <a:pt x="146516" y="103945"/>
                </a:lnTo>
                <a:lnTo>
                  <a:pt x="126542" y="110070"/>
                </a:lnTo>
                <a:lnTo>
                  <a:pt x="259010" y="110070"/>
                </a:lnTo>
                <a:lnTo>
                  <a:pt x="255904" y="809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9651" y="5424843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216992" y="83426"/>
                </a:moveTo>
                <a:lnTo>
                  <a:pt x="187896" y="83426"/>
                </a:lnTo>
                <a:lnTo>
                  <a:pt x="190664" y="120114"/>
                </a:lnTo>
                <a:lnTo>
                  <a:pt x="195305" y="159199"/>
                </a:lnTo>
                <a:lnTo>
                  <a:pt x="202639" y="199138"/>
                </a:lnTo>
                <a:lnTo>
                  <a:pt x="213486" y="238391"/>
                </a:lnTo>
                <a:lnTo>
                  <a:pt x="184442" y="263934"/>
                </a:lnTo>
                <a:lnTo>
                  <a:pt x="156478" y="282379"/>
                </a:lnTo>
                <a:lnTo>
                  <a:pt x="132392" y="294779"/>
                </a:lnTo>
                <a:lnTo>
                  <a:pt x="114985" y="302183"/>
                </a:lnTo>
                <a:lnTo>
                  <a:pt x="132499" y="329184"/>
                </a:lnTo>
                <a:lnTo>
                  <a:pt x="159689" y="316193"/>
                </a:lnTo>
                <a:lnTo>
                  <a:pt x="183032" y="302317"/>
                </a:lnTo>
                <a:lnTo>
                  <a:pt x="204336" y="286535"/>
                </a:lnTo>
                <a:lnTo>
                  <a:pt x="225412" y="267830"/>
                </a:lnTo>
                <a:lnTo>
                  <a:pt x="257628" y="267830"/>
                </a:lnTo>
                <a:lnTo>
                  <a:pt x="254305" y="262455"/>
                </a:lnTo>
                <a:lnTo>
                  <a:pt x="246087" y="245046"/>
                </a:lnTo>
                <a:lnTo>
                  <a:pt x="267897" y="212090"/>
                </a:lnTo>
                <a:lnTo>
                  <a:pt x="235216" y="212090"/>
                </a:lnTo>
                <a:lnTo>
                  <a:pt x="228431" y="181977"/>
                </a:lnTo>
                <a:lnTo>
                  <a:pt x="222956" y="148415"/>
                </a:lnTo>
                <a:lnTo>
                  <a:pt x="219055" y="114524"/>
                </a:lnTo>
                <a:lnTo>
                  <a:pt x="216992" y="83426"/>
                </a:lnTo>
                <a:close/>
              </a:path>
              <a:path w="333375" h="329564">
                <a:moveTo>
                  <a:pt x="257628" y="267830"/>
                </a:moveTo>
                <a:lnTo>
                  <a:pt x="225412" y="267830"/>
                </a:lnTo>
                <a:lnTo>
                  <a:pt x="232437" y="280804"/>
                </a:lnTo>
                <a:lnTo>
                  <a:pt x="246135" y="301137"/>
                </a:lnTo>
                <a:lnTo>
                  <a:pt x="264895" y="319892"/>
                </a:lnTo>
                <a:lnTo>
                  <a:pt x="287108" y="328129"/>
                </a:lnTo>
                <a:lnTo>
                  <a:pt x="299810" y="325866"/>
                </a:lnTo>
                <a:lnTo>
                  <a:pt x="312480" y="315550"/>
                </a:lnTo>
                <a:lnTo>
                  <a:pt x="322087" y="295871"/>
                </a:lnTo>
                <a:lnTo>
                  <a:pt x="285699" y="295871"/>
                </a:lnTo>
                <a:lnTo>
                  <a:pt x="275323" y="291086"/>
                </a:lnTo>
                <a:lnTo>
                  <a:pt x="264455" y="278874"/>
                </a:lnTo>
                <a:lnTo>
                  <a:pt x="257628" y="267830"/>
                </a:lnTo>
                <a:close/>
              </a:path>
              <a:path w="333375" h="329564">
                <a:moveTo>
                  <a:pt x="328117" y="56095"/>
                </a:moveTo>
                <a:lnTo>
                  <a:pt x="29438" y="56095"/>
                </a:lnTo>
                <a:lnTo>
                  <a:pt x="29420" y="181977"/>
                </a:lnTo>
                <a:lnTo>
                  <a:pt x="29023" y="190568"/>
                </a:lnTo>
                <a:lnTo>
                  <a:pt x="25302" y="229808"/>
                </a:lnTo>
                <a:lnTo>
                  <a:pt x="16612" y="270059"/>
                </a:lnTo>
                <a:lnTo>
                  <a:pt x="0" y="306387"/>
                </a:lnTo>
                <a:lnTo>
                  <a:pt x="24536" y="327787"/>
                </a:lnTo>
                <a:lnTo>
                  <a:pt x="49998" y="257311"/>
                </a:lnTo>
                <a:lnTo>
                  <a:pt x="55945" y="218630"/>
                </a:lnTo>
                <a:lnTo>
                  <a:pt x="57848" y="157048"/>
                </a:lnTo>
                <a:lnTo>
                  <a:pt x="157954" y="157048"/>
                </a:lnTo>
                <a:lnTo>
                  <a:pt x="158204" y="148415"/>
                </a:lnTo>
                <a:lnTo>
                  <a:pt x="158445" y="131114"/>
                </a:lnTo>
                <a:lnTo>
                  <a:pt x="57848" y="131114"/>
                </a:lnTo>
                <a:lnTo>
                  <a:pt x="57848" y="83426"/>
                </a:lnTo>
                <a:lnTo>
                  <a:pt x="328117" y="83426"/>
                </a:lnTo>
                <a:lnTo>
                  <a:pt x="328117" y="56095"/>
                </a:lnTo>
                <a:close/>
              </a:path>
              <a:path w="333375" h="329564">
                <a:moveTo>
                  <a:pt x="307797" y="237337"/>
                </a:moveTo>
                <a:lnTo>
                  <a:pt x="305378" y="254316"/>
                </a:lnTo>
                <a:lnTo>
                  <a:pt x="301086" y="273567"/>
                </a:lnTo>
                <a:lnTo>
                  <a:pt x="294625" y="289336"/>
                </a:lnTo>
                <a:lnTo>
                  <a:pt x="285699" y="295871"/>
                </a:lnTo>
                <a:lnTo>
                  <a:pt x="322087" y="295871"/>
                </a:lnTo>
                <a:lnTo>
                  <a:pt x="324031" y="291889"/>
                </a:lnTo>
                <a:lnTo>
                  <a:pt x="333374" y="249593"/>
                </a:lnTo>
                <a:lnTo>
                  <a:pt x="307797" y="237337"/>
                </a:lnTo>
                <a:close/>
              </a:path>
              <a:path w="333375" h="329564">
                <a:moveTo>
                  <a:pt x="157954" y="157048"/>
                </a:moveTo>
                <a:lnTo>
                  <a:pt x="129349" y="157048"/>
                </a:lnTo>
                <a:lnTo>
                  <a:pt x="128861" y="172778"/>
                </a:lnTo>
                <a:lnTo>
                  <a:pt x="127781" y="196886"/>
                </a:lnTo>
                <a:lnTo>
                  <a:pt x="125909" y="221583"/>
                </a:lnTo>
                <a:lnTo>
                  <a:pt x="123050" y="239077"/>
                </a:lnTo>
                <a:lnTo>
                  <a:pt x="121297" y="244335"/>
                </a:lnTo>
                <a:lnTo>
                  <a:pt x="118833" y="252056"/>
                </a:lnTo>
                <a:lnTo>
                  <a:pt x="71920" y="252056"/>
                </a:lnTo>
                <a:lnTo>
                  <a:pt x="77114" y="281152"/>
                </a:lnTo>
                <a:lnTo>
                  <a:pt x="112534" y="281152"/>
                </a:lnTo>
                <a:lnTo>
                  <a:pt x="129874" y="278193"/>
                </a:lnTo>
                <a:lnTo>
                  <a:pt x="140877" y="271157"/>
                </a:lnTo>
                <a:lnTo>
                  <a:pt x="147085" y="262807"/>
                </a:lnTo>
                <a:lnTo>
                  <a:pt x="150037" y="255904"/>
                </a:lnTo>
                <a:lnTo>
                  <a:pt x="150643" y="252056"/>
                </a:lnTo>
                <a:lnTo>
                  <a:pt x="106578" y="252056"/>
                </a:lnTo>
                <a:lnTo>
                  <a:pt x="71856" y="251701"/>
                </a:lnTo>
                <a:lnTo>
                  <a:pt x="150699" y="251701"/>
                </a:lnTo>
                <a:lnTo>
                  <a:pt x="154609" y="226848"/>
                </a:lnTo>
                <a:lnTo>
                  <a:pt x="157137" y="185366"/>
                </a:lnTo>
                <a:lnTo>
                  <a:pt x="157954" y="157048"/>
                </a:lnTo>
                <a:close/>
              </a:path>
              <a:path w="333375" h="329564">
                <a:moveTo>
                  <a:pt x="280441" y="108318"/>
                </a:moveTo>
                <a:lnTo>
                  <a:pt x="271606" y="136860"/>
                </a:lnTo>
                <a:lnTo>
                  <a:pt x="261781" y="162837"/>
                </a:lnTo>
                <a:lnTo>
                  <a:pt x="249980" y="187497"/>
                </a:lnTo>
                <a:lnTo>
                  <a:pt x="235216" y="212090"/>
                </a:lnTo>
                <a:lnTo>
                  <a:pt x="267897" y="212090"/>
                </a:lnTo>
                <a:lnTo>
                  <a:pt x="270726" y="207814"/>
                </a:lnTo>
                <a:lnTo>
                  <a:pt x="288559" y="172258"/>
                </a:lnTo>
                <a:lnTo>
                  <a:pt x="300673" y="141371"/>
                </a:lnTo>
                <a:lnTo>
                  <a:pt x="308152" y="118148"/>
                </a:lnTo>
                <a:lnTo>
                  <a:pt x="280441" y="108318"/>
                </a:lnTo>
                <a:close/>
              </a:path>
              <a:path w="333375" h="329564">
                <a:moveTo>
                  <a:pt x="214896" y="1054"/>
                </a:moveTo>
                <a:lnTo>
                  <a:pt x="185432" y="1054"/>
                </a:lnTo>
                <a:lnTo>
                  <a:pt x="185479" y="9045"/>
                </a:lnTo>
                <a:lnTo>
                  <a:pt x="185584" y="17664"/>
                </a:lnTo>
                <a:lnTo>
                  <a:pt x="185704" y="24765"/>
                </a:lnTo>
                <a:lnTo>
                  <a:pt x="186047" y="39019"/>
                </a:lnTo>
                <a:lnTo>
                  <a:pt x="186499" y="56095"/>
                </a:lnTo>
                <a:lnTo>
                  <a:pt x="215595" y="56095"/>
                </a:lnTo>
                <a:lnTo>
                  <a:pt x="215191" y="39019"/>
                </a:lnTo>
                <a:lnTo>
                  <a:pt x="215048" y="29274"/>
                </a:lnTo>
                <a:lnTo>
                  <a:pt x="214939" y="17664"/>
                </a:lnTo>
                <a:lnTo>
                  <a:pt x="214896" y="1054"/>
                </a:lnTo>
                <a:close/>
              </a:path>
              <a:path w="333375" h="329564">
                <a:moveTo>
                  <a:pt x="258711" y="0"/>
                </a:moveTo>
                <a:lnTo>
                  <a:pt x="241896" y="21031"/>
                </a:lnTo>
                <a:lnTo>
                  <a:pt x="255720" y="29274"/>
                </a:lnTo>
                <a:lnTo>
                  <a:pt x="266817" y="36725"/>
                </a:lnTo>
                <a:lnTo>
                  <a:pt x="277719" y="45094"/>
                </a:lnTo>
                <a:lnTo>
                  <a:pt x="290956" y="56095"/>
                </a:lnTo>
                <a:lnTo>
                  <a:pt x="295516" y="56095"/>
                </a:lnTo>
                <a:lnTo>
                  <a:pt x="312356" y="36118"/>
                </a:lnTo>
                <a:lnTo>
                  <a:pt x="300274" y="26480"/>
                </a:lnTo>
                <a:lnTo>
                  <a:pt x="288029" y="17664"/>
                </a:lnTo>
                <a:lnTo>
                  <a:pt x="274537" y="9045"/>
                </a:lnTo>
                <a:lnTo>
                  <a:pt x="2587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61619" y="5435358"/>
            <a:ext cx="332105" cy="316230"/>
          </a:xfrm>
          <a:custGeom>
            <a:avLst/>
            <a:gdLst/>
            <a:ahLst/>
            <a:cxnLst/>
            <a:rect l="l" t="t" r="r" b="b"/>
            <a:pathLst>
              <a:path w="332104" h="316229">
                <a:moveTo>
                  <a:pt x="211461" y="208940"/>
                </a:moveTo>
                <a:lnTo>
                  <a:pt x="151447" y="208940"/>
                </a:lnTo>
                <a:lnTo>
                  <a:pt x="151447" y="315861"/>
                </a:lnTo>
                <a:lnTo>
                  <a:pt x="179844" y="315861"/>
                </a:lnTo>
                <a:lnTo>
                  <a:pt x="179844" y="211035"/>
                </a:lnTo>
                <a:lnTo>
                  <a:pt x="213692" y="211035"/>
                </a:lnTo>
                <a:lnTo>
                  <a:pt x="211461" y="208940"/>
                </a:lnTo>
                <a:close/>
              </a:path>
              <a:path w="332104" h="316229">
                <a:moveTo>
                  <a:pt x="213692" y="211035"/>
                </a:moveTo>
                <a:lnTo>
                  <a:pt x="179844" y="211035"/>
                </a:lnTo>
                <a:lnTo>
                  <a:pt x="197557" y="231578"/>
                </a:lnTo>
                <a:lnTo>
                  <a:pt x="224013" y="255211"/>
                </a:lnTo>
                <a:lnTo>
                  <a:pt x="262563" y="280946"/>
                </a:lnTo>
                <a:lnTo>
                  <a:pt x="316560" y="307797"/>
                </a:lnTo>
                <a:lnTo>
                  <a:pt x="331977" y="279057"/>
                </a:lnTo>
                <a:lnTo>
                  <a:pt x="298996" y="267220"/>
                </a:lnTo>
                <a:lnTo>
                  <a:pt x="265779" y="251182"/>
                </a:lnTo>
                <a:lnTo>
                  <a:pt x="232361" y="228574"/>
                </a:lnTo>
                <a:lnTo>
                  <a:pt x="213692" y="211035"/>
                </a:lnTo>
                <a:close/>
              </a:path>
              <a:path w="332104" h="316229">
                <a:moveTo>
                  <a:pt x="198780" y="197027"/>
                </a:moveTo>
                <a:lnTo>
                  <a:pt x="130759" y="197027"/>
                </a:lnTo>
                <a:lnTo>
                  <a:pt x="116982" y="212620"/>
                </a:lnTo>
                <a:lnTo>
                  <a:pt x="92592" y="233740"/>
                </a:lnTo>
                <a:lnTo>
                  <a:pt x="54596" y="257360"/>
                </a:lnTo>
                <a:lnTo>
                  <a:pt x="0" y="280454"/>
                </a:lnTo>
                <a:lnTo>
                  <a:pt x="14719" y="307441"/>
                </a:lnTo>
                <a:lnTo>
                  <a:pt x="69162" y="280268"/>
                </a:lnTo>
                <a:lnTo>
                  <a:pt x="107400" y="254642"/>
                </a:lnTo>
                <a:lnTo>
                  <a:pt x="133480" y="230790"/>
                </a:lnTo>
                <a:lnTo>
                  <a:pt x="151447" y="208940"/>
                </a:lnTo>
                <a:lnTo>
                  <a:pt x="211461" y="208940"/>
                </a:lnTo>
                <a:lnTo>
                  <a:pt x="198780" y="197027"/>
                </a:lnTo>
                <a:close/>
              </a:path>
              <a:path w="332104" h="316229">
                <a:moveTo>
                  <a:pt x="328472" y="170738"/>
                </a:moveTo>
                <a:lnTo>
                  <a:pt x="3162" y="170738"/>
                </a:lnTo>
                <a:lnTo>
                  <a:pt x="3162" y="197027"/>
                </a:lnTo>
                <a:lnTo>
                  <a:pt x="328472" y="197027"/>
                </a:lnTo>
                <a:lnTo>
                  <a:pt x="328472" y="170738"/>
                </a:lnTo>
                <a:close/>
              </a:path>
              <a:path w="332104" h="316229">
                <a:moveTo>
                  <a:pt x="179844" y="141985"/>
                </a:moveTo>
                <a:lnTo>
                  <a:pt x="151447" y="141985"/>
                </a:lnTo>
                <a:lnTo>
                  <a:pt x="151447" y="170738"/>
                </a:lnTo>
                <a:lnTo>
                  <a:pt x="179844" y="170738"/>
                </a:lnTo>
                <a:lnTo>
                  <a:pt x="179844" y="141985"/>
                </a:lnTo>
                <a:close/>
              </a:path>
              <a:path w="332104" h="316229">
                <a:moveTo>
                  <a:pt x="300431" y="0"/>
                </a:moveTo>
                <a:lnTo>
                  <a:pt x="31559" y="0"/>
                </a:lnTo>
                <a:lnTo>
                  <a:pt x="31559" y="141985"/>
                </a:lnTo>
                <a:lnTo>
                  <a:pt x="300431" y="141985"/>
                </a:lnTo>
                <a:lnTo>
                  <a:pt x="300431" y="117792"/>
                </a:lnTo>
                <a:lnTo>
                  <a:pt x="60299" y="117792"/>
                </a:lnTo>
                <a:lnTo>
                  <a:pt x="60299" y="81686"/>
                </a:lnTo>
                <a:lnTo>
                  <a:pt x="300431" y="81686"/>
                </a:lnTo>
                <a:lnTo>
                  <a:pt x="300431" y="58902"/>
                </a:lnTo>
                <a:lnTo>
                  <a:pt x="60299" y="58902"/>
                </a:lnTo>
                <a:lnTo>
                  <a:pt x="60299" y="24549"/>
                </a:lnTo>
                <a:lnTo>
                  <a:pt x="300431" y="24549"/>
                </a:lnTo>
                <a:lnTo>
                  <a:pt x="300431" y="0"/>
                </a:lnTo>
                <a:close/>
              </a:path>
              <a:path w="332104" h="316229">
                <a:moveTo>
                  <a:pt x="179857" y="81686"/>
                </a:moveTo>
                <a:lnTo>
                  <a:pt x="151447" y="81686"/>
                </a:lnTo>
                <a:lnTo>
                  <a:pt x="151447" y="117792"/>
                </a:lnTo>
                <a:lnTo>
                  <a:pt x="179857" y="117792"/>
                </a:lnTo>
                <a:lnTo>
                  <a:pt x="179857" y="81686"/>
                </a:lnTo>
                <a:close/>
              </a:path>
              <a:path w="332104" h="316229">
                <a:moveTo>
                  <a:pt x="300431" y="81686"/>
                </a:moveTo>
                <a:lnTo>
                  <a:pt x="271691" y="81686"/>
                </a:lnTo>
                <a:lnTo>
                  <a:pt x="271691" y="117792"/>
                </a:lnTo>
                <a:lnTo>
                  <a:pt x="300431" y="117792"/>
                </a:lnTo>
                <a:lnTo>
                  <a:pt x="300431" y="81686"/>
                </a:lnTo>
                <a:close/>
              </a:path>
              <a:path w="332104" h="316229">
                <a:moveTo>
                  <a:pt x="179857" y="24549"/>
                </a:moveTo>
                <a:lnTo>
                  <a:pt x="151447" y="24549"/>
                </a:lnTo>
                <a:lnTo>
                  <a:pt x="151447" y="58902"/>
                </a:lnTo>
                <a:lnTo>
                  <a:pt x="179857" y="58902"/>
                </a:lnTo>
                <a:lnTo>
                  <a:pt x="179857" y="24549"/>
                </a:lnTo>
                <a:close/>
              </a:path>
              <a:path w="332104" h="316229">
                <a:moveTo>
                  <a:pt x="300431" y="24549"/>
                </a:moveTo>
                <a:lnTo>
                  <a:pt x="271691" y="24549"/>
                </a:lnTo>
                <a:lnTo>
                  <a:pt x="271691" y="58902"/>
                </a:lnTo>
                <a:lnTo>
                  <a:pt x="300431" y="58902"/>
                </a:lnTo>
                <a:lnTo>
                  <a:pt x="300431" y="245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0783" y="5440616"/>
            <a:ext cx="276225" cy="295910"/>
          </a:xfrm>
          <a:custGeom>
            <a:avLst/>
            <a:gdLst/>
            <a:ahLst/>
            <a:cxnLst/>
            <a:rect l="l" t="t" r="r" b="b"/>
            <a:pathLst>
              <a:path w="276225" h="295910">
                <a:moveTo>
                  <a:pt x="269227" y="27355"/>
                </a:moveTo>
                <a:lnTo>
                  <a:pt x="99555" y="27355"/>
                </a:lnTo>
                <a:lnTo>
                  <a:pt x="99555" y="57505"/>
                </a:lnTo>
                <a:lnTo>
                  <a:pt x="269227" y="57505"/>
                </a:lnTo>
                <a:lnTo>
                  <a:pt x="269227" y="27355"/>
                </a:lnTo>
                <a:close/>
              </a:path>
              <a:path w="276225" h="295910">
                <a:moveTo>
                  <a:pt x="108661" y="145478"/>
                </a:moveTo>
                <a:lnTo>
                  <a:pt x="103136" y="155304"/>
                </a:lnTo>
                <a:lnTo>
                  <a:pt x="96788" y="169105"/>
                </a:lnTo>
                <a:lnTo>
                  <a:pt x="91557" y="186256"/>
                </a:lnTo>
                <a:lnTo>
                  <a:pt x="89382" y="206133"/>
                </a:lnTo>
                <a:lnTo>
                  <a:pt x="102286" y="246060"/>
                </a:lnTo>
                <a:lnTo>
                  <a:pt x="133988" y="266563"/>
                </a:lnTo>
                <a:lnTo>
                  <a:pt x="173971" y="274117"/>
                </a:lnTo>
                <a:lnTo>
                  <a:pt x="211721" y="275196"/>
                </a:lnTo>
                <a:lnTo>
                  <a:pt x="234174" y="274905"/>
                </a:lnTo>
                <a:lnTo>
                  <a:pt x="251691" y="274188"/>
                </a:lnTo>
                <a:lnTo>
                  <a:pt x="265260" y="273272"/>
                </a:lnTo>
                <a:lnTo>
                  <a:pt x="275869" y="272389"/>
                </a:lnTo>
                <a:lnTo>
                  <a:pt x="275869" y="244335"/>
                </a:lnTo>
                <a:lnTo>
                  <a:pt x="197713" y="244335"/>
                </a:lnTo>
                <a:lnTo>
                  <a:pt x="161735" y="242273"/>
                </a:lnTo>
                <a:lnTo>
                  <a:pt x="137625" y="235448"/>
                </a:lnTo>
                <a:lnTo>
                  <a:pt x="124099" y="222904"/>
                </a:lnTo>
                <a:lnTo>
                  <a:pt x="119875" y="203682"/>
                </a:lnTo>
                <a:lnTo>
                  <a:pt x="121665" y="188516"/>
                </a:lnTo>
                <a:lnTo>
                  <a:pt x="126050" y="175720"/>
                </a:lnTo>
                <a:lnTo>
                  <a:pt x="131555" y="165424"/>
                </a:lnTo>
                <a:lnTo>
                  <a:pt x="136702" y="157759"/>
                </a:lnTo>
                <a:lnTo>
                  <a:pt x="108661" y="145478"/>
                </a:lnTo>
                <a:close/>
              </a:path>
              <a:path w="276225" h="295910">
                <a:moveTo>
                  <a:pt x="275869" y="240842"/>
                </a:moveTo>
                <a:lnTo>
                  <a:pt x="253550" y="242717"/>
                </a:lnTo>
                <a:lnTo>
                  <a:pt x="232186" y="243770"/>
                </a:lnTo>
                <a:lnTo>
                  <a:pt x="213124" y="244232"/>
                </a:lnTo>
                <a:lnTo>
                  <a:pt x="197713" y="244335"/>
                </a:lnTo>
                <a:lnTo>
                  <a:pt x="275869" y="244335"/>
                </a:lnTo>
                <a:lnTo>
                  <a:pt x="275869" y="240842"/>
                </a:lnTo>
                <a:close/>
              </a:path>
              <a:path w="276225" h="295910">
                <a:moveTo>
                  <a:pt x="13309" y="0"/>
                </a:moveTo>
                <a:lnTo>
                  <a:pt x="9601" y="22038"/>
                </a:lnTo>
                <a:lnTo>
                  <a:pt x="5206" y="56397"/>
                </a:lnTo>
                <a:lnTo>
                  <a:pt x="1536" y="104363"/>
                </a:lnTo>
                <a:lnTo>
                  <a:pt x="0" y="167220"/>
                </a:lnTo>
                <a:lnTo>
                  <a:pt x="1071" y="217690"/>
                </a:lnTo>
                <a:lnTo>
                  <a:pt x="3849" y="252844"/>
                </a:lnTo>
                <a:lnTo>
                  <a:pt x="7677" y="277348"/>
                </a:lnTo>
                <a:lnTo>
                  <a:pt x="11899" y="295871"/>
                </a:lnTo>
                <a:lnTo>
                  <a:pt x="44500" y="292011"/>
                </a:lnTo>
                <a:lnTo>
                  <a:pt x="38195" y="261076"/>
                </a:lnTo>
                <a:lnTo>
                  <a:pt x="34218" y="228788"/>
                </a:lnTo>
                <a:lnTo>
                  <a:pt x="32143" y="195250"/>
                </a:lnTo>
                <a:lnTo>
                  <a:pt x="31546" y="160566"/>
                </a:lnTo>
                <a:lnTo>
                  <a:pt x="32371" y="120587"/>
                </a:lnTo>
                <a:lnTo>
                  <a:pt x="35001" y="81073"/>
                </a:lnTo>
                <a:lnTo>
                  <a:pt x="39669" y="41954"/>
                </a:lnTo>
                <a:lnTo>
                  <a:pt x="46609" y="3162"/>
                </a:lnTo>
                <a:lnTo>
                  <a:pt x="133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50137" y="5437124"/>
            <a:ext cx="294005" cy="301625"/>
          </a:xfrm>
          <a:custGeom>
            <a:avLst/>
            <a:gdLst/>
            <a:ahLst/>
            <a:cxnLst/>
            <a:rect l="l" t="t" r="r" b="b"/>
            <a:pathLst>
              <a:path w="294004" h="301625">
                <a:moveTo>
                  <a:pt x="99212" y="167208"/>
                </a:moveTo>
                <a:lnTo>
                  <a:pt x="60489" y="171848"/>
                </a:lnTo>
                <a:lnTo>
                  <a:pt x="28965" y="185396"/>
                </a:lnTo>
                <a:lnTo>
                  <a:pt x="7761" y="207289"/>
                </a:lnTo>
                <a:lnTo>
                  <a:pt x="0" y="236969"/>
                </a:lnTo>
                <a:lnTo>
                  <a:pt x="2061" y="252380"/>
                </a:lnTo>
                <a:lnTo>
                  <a:pt x="12538" y="273965"/>
                </a:lnTo>
                <a:lnTo>
                  <a:pt x="37869" y="293181"/>
                </a:lnTo>
                <a:lnTo>
                  <a:pt x="84493" y="301485"/>
                </a:lnTo>
                <a:lnTo>
                  <a:pt x="118394" y="296741"/>
                </a:lnTo>
                <a:lnTo>
                  <a:pt x="141712" y="282990"/>
                </a:lnTo>
                <a:lnTo>
                  <a:pt x="147980" y="272732"/>
                </a:lnTo>
                <a:lnTo>
                  <a:pt x="82727" y="272732"/>
                </a:lnTo>
                <a:lnTo>
                  <a:pt x="53809" y="268219"/>
                </a:lnTo>
                <a:lnTo>
                  <a:pt x="38036" y="257660"/>
                </a:lnTo>
                <a:lnTo>
                  <a:pt x="31464" y="245525"/>
                </a:lnTo>
                <a:lnTo>
                  <a:pt x="30149" y="236283"/>
                </a:lnTo>
                <a:lnTo>
                  <a:pt x="35688" y="218038"/>
                </a:lnTo>
                <a:lnTo>
                  <a:pt x="50265" y="205252"/>
                </a:lnTo>
                <a:lnTo>
                  <a:pt x="70820" y="197726"/>
                </a:lnTo>
                <a:lnTo>
                  <a:pt x="94297" y="195262"/>
                </a:lnTo>
                <a:lnTo>
                  <a:pt x="206388" y="195262"/>
                </a:lnTo>
                <a:lnTo>
                  <a:pt x="192708" y="188394"/>
                </a:lnTo>
                <a:lnTo>
                  <a:pt x="159499" y="175628"/>
                </a:lnTo>
                <a:lnTo>
                  <a:pt x="159447" y="169316"/>
                </a:lnTo>
                <a:lnTo>
                  <a:pt x="127952" y="169316"/>
                </a:lnTo>
                <a:lnTo>
                  <a:pt x="122626" y="168692"/>
                </a:lnTo>
                <a:lnTo>
                  <a:pt x="116077" y="168000"/>
                </a:lnTo>
                <a:lnTo>
                  <a:pt x="108282" y="167439"/>
                </a:lnTo>
                <a:lnTo>
                  <a:pt x="99212" y="167208"/>
                </a:lnTo>
                <a:close/>
              </a:path>
              <a:path w="294004" h="301625">
                <a:moveTo>
                  <a:pt x="229615" y="207187"/>
                </a:moveTo>
                <a:lnTo>
                  <a:pt x="159499" y="207187"/>
                </a:lnTo>
                <a:lnTo>
                  <a:pt x="199314" y="225929"/>
                </a:lnTo>
                <a:lnTo>
                  <a:pt x="231635" y="246745"/>
                </a:lnTo>
                <a:lnTo>
                  <a:pt x="255936" y="266184"/>
                </a:lnTo>
                <a:lnTo>
                  <a:pt x="271691" y="280796"/>
                </a:lnTo>
                <a:lnTo>
                  <a:pt x="293763" y="254152"/>
                </a:lnTo>
                <a:lnTo>
                  <a:pt x="262140" y="227984"/>
                </a:lnTo>
                <a:lnTo>
                  <a:pt x="229615" y="207187"/>
                </a:lnTo>
                <a:close/>
              </a:path>
              <a:path w="294004" h="301625">
                <a:moveTo>
                  <a:pt x="206388" y="195262"/>
                </a:moveTo>
                <a:lnTo>
                  <a:pt x="94297" y="195262"/>
                </a:lnTo>
                <a:lnTo>
                  <a:pt x="104837" y="195617"/>
                </a:lnTo>
                <a:lnTo>
                  <a:pt x="113931" y="196529"/>
                </a:lnTo>
                <a:lnTo>
                  <a:pt x="121711" y="197769"/>
                </a:lnTo>
                <a:lnTo>
                  <a:pt x="128308" y="199110"/>
                </a:lnTo>
                <a:lnTo>
                  <a:pt x="128197" y="231368"/>
                </a:lnTo>
                <a:lnTo>
                  <a:pt x="127545" y="243746"/>
                </a:lnTo>
                <a:lnTo>
                  <a:pt x="122477" y="257835"/>
                </a:lnTo>
                <a:lnTo>
                  <a:pt x="108928" y="268504"/>
                </a:lnTo>
                <a:lnTo>
                  <a:pt x="82727" y="272732"/>
                </a:lnTo>
                <a:lnTo>
                  <a:pt x="147980" y="272732"/>
                </a:lnTo>
                <a:lnTo>
                  <a:pt x="155173" y="260958"/>
                </a:lnTo>
                <a:lnTo>
                  <a:pt x="159499" y="231368"/>
                </a:lnTo>
                <a:lnTo>
                  <a:pt x="159499" y="207187"/>
                </a:lnTo>
                <a:lnTo>
                  <a:pt x="229615" y="207187"/>
                </a:lnTo>
                <a:lnTo>
                  <a:pt x="227688" y="205955"/>
                </a:lnTo>
                <a:lnTo>
                  <a:pt x="206388" y="195262"/>
                </a:lnTo>
                <a:close/>
              </a:path>
              <a:path w="294004" h="301625">
                <a:moveTo>
                  <a:pt x="157746" y="0"/>
                </a:moveTo>
                <a:lnTo>
                  <a:pt x="125856" y="0"/>
                </a:lnTo>
                <a:lnTo>
                  <a:pt x="127952" y="169316"/>
                </a:lnTo>
                <a:lnTo>
                  <a:pt x="159447" y="169316"/>
                </a:lnTo>
                <a:lnTo>
                  <a:pt x="158800" y="89750"/>
                </a:lnTo>
                <a:lnTo>
                  <a:pt x="281863" y="89750"/>
                </a:lnTo>
                <a:lnTo>
                  <a:pt x="281863" y="59232"/>
                </a:lnTo>
                <a:lnTo>
                  <a:pt x="158800" y="59232"/>
                </a:lnTo>
                <a:lnTo>
                  <a:pt x="157746" y="0"/>
                </a:lnTo>
                <a:close/>
              </a:path>
              <a:path w="294004" h="301625">
                <a:moveTo>
                  <a:pt x="281863" y="58546"/>
                </a:moveTo>
                <a:lnTo>
                  <a:pt x="158800" y="59232"/>
                </a:lnTo>
                <a:lnTo>
                  <a:pt x="281863" y="59232"/>
                </a:lnTo>
                <a:lnTo>
                  <a:pt x="281863" y="585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9585" y="5437124"/>
            <a:ext cx="222885" cy="300990"/>
          </a:xfrm>
          <a:custGeom>
            <a:avLst/>
            <a:gdLst/>
            <a:ahLst/>
            <a:cxnLst/>
            <a:rect l="l" t="t" r="r" b="b"/>
            <a:pathLst>
              <a:path w="222884" h="300989">
                <a:moveTo>
                  <a:pt x="191925" y="57823"/>
                </a:moveTo>
                <a:lnTo>
                  <a:pt x="128902" y="57823"/>
                </a:lnTo>
                <a:lnTo>
                  <a:pt x="164570" y="70910"/>
                </a:lnTo>
                <a:lnTo>
                  <a:pt x="182886" y="100991"/>
                </a:lnTo>
                <a:lnTo>
                  <a:pt x="189634" y="134295"/>
                </a:lnTo>
                <a:lnTo>
                  <a:pt x="190598" y="157048"/>
                </a:lnTo>
                <a:lnTo>
                  <a:pt x="182729" y="207323"/>
                </a:lnTo>
                <a:lnTo>
                  <a:pt x="160288" y="240505"/>
                </a:lnTo>
                <a:lnTo>
                  <a:pt x="125025" y="259942"/>
                </a:lnTo>
                <a:lnTo>
                  <a:pt x="78690" y="268984"/>
                </a:lnTo>
                <a:lnTo>
                  <a:pt x="23034" y="270979"/>
                </a:lnTo>
                <a:lnTo>
                  <a:pt x="28991" y="300761"/>
                </a:lnTo>
                <a:lnTo>
                  <a:pt x="89336" y="297483"/>
                </a:lnTo>
                <a:lnTo>
                  <a:pt x="138054" y="287039"/>
                </a:lnTo>
                <a:lnTo>
                  <a:pt x="175438" y="268512"/>
                </a:lnTo>
                <a:lnTo>
                  <a:pt x="217369" y="203550"/>
                </a:lnTo>
                <a:lnTo>
                  <a:pt x="222501" y="155282"/>
                </a:lnTo>
                <a:lnTo>
                  <a:pt x="215619" y="101067"/>
                </a:lnTo>
                <a:lnTo>
                  <a:pt x="196642" y="61771"/>
                </a:lnTo>
                <a:lnTo>
                  <a:pt x="191925" y="57823"/>
                </a:lnTo>
                <a:close/>
              </a:path>
              <a:path w="222884" h="300989">
                <a:moveTo>
                  <a:pt x="15313" y="0"/>
                </a:moveTo>
                <a:lnTo>
                  <a:pt x="6399" y="60717"/>
                </a:lnTo>
                <a:lnTo>
                  <a:pt x="1822" y="111118"/>
                </a:lnTo>
                <a:lnTo>
                  <a:pt x="58" y="155282"/>
                </a:lnTo>
                <a:lnTo>
                  <a:pt x="0" y="178158"/>
                </a:lnTo>
                <a:lnTo>
                  <a:pt x="80" y="184684"/>
                </a:lnTo>
                <a:lnTo>
                  <a:pt x="592" y="197046"/>
                </a:lnTo>
                <a:lnTo>
                  <a:pt x="1368" y="207371"/>
                </a:lnTo>
                <a:lnTo>
                  <a:pt x="2346" y="216280"/>
                </a:lnTo>
                <a:lnTo>
                  <a:pt x="33550" y="211721"/>
                </a:lnTo>
                <a:lnTo>
                  <a:pt x="31653" y="191088"/>
                </a:lnTo>
                <a:lnTo>
                  <a:pt x="30530" y="178158"/>
                </a:lnTo>
                <a:lnTo>
                  <a:pt x="37437" y="137678"/>
                </a:lnTo>
                <a:lnTo>
                  <a:pt x="61126" y="98488"/>
                </a:lnTo>
                <a:lnTo>
                  <a:pt x="32140" y="98488"/>
                </a:lnTo>
                <a:lnTo>
                  <a:pt x="33678" y="82963"/>
                </a:lnTo>
                <a:lnTo>
                  <a:pt x="36528" y="61515"/>
                </a:lnTo>
                <a:lnTo>
                  <a:pt x="41229" y="34750"/>
                </a:lnTo>
                <a:lnTo>
                  <a:pt x="48269" y="3492"/>
                </a:lnTo>
                <a:lnTo>
                  <a:pt x="15313" y="0"/>
                </a:lnTo>
                <a:close/>
              </a:path>
              <a:path w="222884" h="300989">
                <a:moveTo>
                  <a:pt x="132407" y="29781"/>
                </a:moveTo>
                <a:lnTo>
                  <a:pt x="100472" y="34750"/>
                </a:lnTo>
                <a:lnTo>
                  <a:pt x="72810" y="48756"/>
                </a:lnTo>
                <a:lnTo>
                  <a:pt x="49880" y="70452"/>
                </a:lnTo>
                <a:lnTo>
                  <a:pt x="32140" y="98488"/>
                </a:lnTo>
                <a:lnTo>
                  <a:pt x="61126" y="98488"/>
                </a:lnTo>
                <a:lnTo>
                  <a:pt x="70096" y="86883"/>
                </a:lnTo>
                <a:lnTo>
                  <a:pt x="95750" y="66551"/>
                </a:lnTo>
                <a:lnTo>
                  <a:pt x="128902" y="57823"/>
                </a:lnTo>
                <a:lnTo>
                  <a:pt x="191925" y="57823"/>
                </a:lnTo>
                <a:lnTo>
                  <a:pt x="168071" y="37855"/>
                </a:lnTo>
                <a:lnTo>
                  <a:pt x="132407" y="297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67852" y="5647804"/>
            <a:ext cx="89039" cy="92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99982" y="5921197"/>
            <a:ext cx="330200" cy="325120"/>
          </a:xfrm>
          <a:custGeom>
            <a:avLst/>
            <a:gdLst/>
            <a:ahLst/>
            <a:cxnLst/>
            <a:rect l="l" t="t" r="r" b="b"/>
            <a:pathLst>
              <a:path w="330200" h="325120">
                <a:moveTo>
                  <a:pt x="321818" y="283248"/>
                </a:moveTo>
                <a:lnTo>
                  <a:pt x="122694" y="283248"/>
                </a:lnTo>
                <a:lnTo>
                  <a:pt x="122694" y="311988"/>
                </a:lnTo>
                <a:lnTo>
                  <a:pt x="321818" y="311988"/>
                </a:lnTo>
                <a:lnTo>
                  <a:pt x="321818" y="283248"/>
                </a:lnTo>
                <a:close/>
              </a:path>
              <a:path w="330200" h="325120">
                <a:moveTo>
                  <a:pt x="234530" y="131457"/>
                </a:moveTo>
                <a:lnTo>
                  <a:pt x="204724" y="131457"/>
                </a:lnTo>
                <a:lnTo>
                  <a:pt x="204724" y="283248"/>
                </a:lnTo>
                <a:lnTo>
                  <a:pt x="234530" y="283248"/>
                </a:lnTo>
                <a:lnTo>
                  <a:pt x="234530" y="131457"/>
                </a:lnTo>
                <a:close/>
              </a:path>
              <a:path w="330200" h="325120">
                <a:moveTo>
                  <a:pt x="329882" y="103060"/>
                </a:moveTo>
                <a:lnTo>
                  <a:pt x="112534" y="103060"/>
                </a:lnTo>
                <a:lnTo>
                  <a:pt x="112534" y="131457"/>
                </a:lnTo>
                <a:lnTo>
                  <a:pt x="329882" y="131457"/>
                </a:lnTo>
                <a:lnTo>
                  <a:pt x="329882" y="103060"/>
                </a:lnTo>
                <a:close/>
              </a:path>
              <a:path w="330200" h="325120">
                <a:moveTo>
                  <a:pt x="234530" y="0"/>
                </a:moveTo>
                <a:lnTo>
                  <a:pt x="204724" y="0"/>
                </a:lnTo>
                <a:lnTo>
                  <a:pt x="204724" y="103060"/>
                </a:lnTo>
                <a:lnTo>
                  <a:pt x="234530" y="103060"/>
                </a:lnTo>
                <a:lnTo>
                  <a:pt x="234530" y="0"/>
                </a:lnTo>
                <a:close/>
              </a:path>
              <a:path w="330200" h="325120">
                <a:moveTo>
                  <a:pt x="96748" y="217690"/>
                </a:moveTo>
                <a:lnTo>
                  <a:pt x="67310" y="217690"/>
                </a:lnTo>
                <a:lnTo>
                  <a:pt x="67310" y="324611"/>
                </a:lnTo>
                <a:lnTo>
                  <a:pt x="96748" y="324611"/>
                </a:lnTo>
                <a:lnTo>
                  <a:pt x="96748" y="217690"/>
                </a:lnTo>
                <a:close/>
              </a:path>
              <a:path w="330200" h="325120">
                <a:moveTo>
                  <a:pt x="96748" y="0"/>
                </a:moveTo>
                <a:lnTo>
                  <a:pt x="67310" y="0"/>
                </a:lnTo>
                <a:lnTo>
                  <a:pt x="67310" y="184391"/>
                </a:lnTo>
                <a:lnTo>
                  <a:pt x="45653" y="197746"/>
                </a:lnTo>
                <a:lnTo>
                  <a:pt x="26820" y="208405"/>
                </a:lnTo>
                <a:lnTo>
                  <a:pt x="11404" y="216432"/>
                </a:lnTo>
                <a:lnTo>
                  <a:pt x="0" y="221894"/>
                </a:lnTo>
                <a:lnTo>
                  <a:pt x="7366" y="255193"/>
                </a:lnTo>
                <a:lnTo>
                  <a:pt x="25853" y="244510"/>
                </a:lnTo>
                <a:lnTo>
                  <a:pt x="43781" y="233294"/>
                </a:lnTo>
                <a:lnTo>
                  <a:pt x="58488" y="223652"/>
                </a:lnTo>
                <a:lnTo>
                  <a:pt x="67310" y="217690"/>
                </a:lnTo>
                <a:lnTo>
                  <a:pt x="96748" y="217690"/>
                </a:lnTo>
                <a:lnTo>
                  <a:pt x="96748" y="0"/>
                </a:lnTo>
                <a:close/>
              </a:path>
              <a:path w="330200" h="325120">
                <a:moveTo>
                  <a:pt x="29095" y="42062"/>
                </a:moveTo>
                <a:lnTo>
                  <a:pt x="1752" y="54330"/>
                </a:lnTo>
                <a:lnTo>
                  <a:pt x="8511" y="67058"/>
                </a:lnTo>
                <a:lnTo>
                  <a:pt x="15600" y="82775"/>
                </a:lnTo>
                <a:lnTo>
                  <a:pt x="22953" y="102497"/>
                </a:lnTo>
                <a:lnTo>
                  <a:pt x="30505" y="127241"/>
                </a:lnTo>
                <a:lnTo>
                  <a:pt x="57505" y="115684"/>
                </a:lnTo>
                <a:lnTo>
                  <a:pt x="52273" y="98019"/>
                </a:lnTo>
                <a:lnTo>
                  <a:pt x="45662" y="79006"/>
                </a:lnTo>
                <a:lnTo>
                  <a:pt x="37871" y="59927"/>
                </a:lnTo>
                <a:lnTo>
                  <a:pt x="29095" y="420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53703" y="5921197"/>
            <a:ext cx="332740" cy="323850"/>
          </a:xfrm>
          <a:custGeom>
            <a:avLst/>
            <a:gdLst/>
            <a:ahLst/>
            <a:cxnLst/>
            <a:rect l="l" t="t" r="r" b="b"/>
            <a:pathLst>
              <a:path w="332739" h="323850">
                <a:moveTo>
                  <a:pt x="195743" y="155308"/>
                </a:moveTo>
                <a:lnTo>
                  <a:pt x="166522" y="155308"/>
                </a:lnTo>
                <a:lnTo>
                  <a:pt x="183515" y="202080"/>
                </a:lnTo>
                <a:lnTo>
                  <a:pt x="206948" y="241282"/>
                </a:lnTo>
                <a:lnTo>
                  <a:pt x="236540" y="273925"/>
                </a:lnTo>
                <a:lnTo>
                  <a:pt x="272007" y="301017"/>
                </a:lnTo>
                <a:lnTo>
                  <a:pt x="313067" y="323570"/>
                </a:lnTo>
                <a:lnTo>
                  <a:pt x="332689" y="294119"/>
                </a:lnTo>
                <a:lnTo>
                  <a:pt x="285726" y="270441"/>
                </a:lnTo>
                <a:lnTo>
                  <a:pt x="248675" y="241918"/>
                </a:lnTo>
                <a:lnTo>
                  <a:pt x="220171" y="207319"/>
                </a:lnTo>
                <a:lnTo>
                  <a:pt x="198850" y="165418"/>
                </a:lnTo>
                <a:lnTo>
                  <a:pt x="195743" y="155308"/>
                </a:lnTo>
                <a:close/>
              </a:path>
              <a:path w="332739" h="323850">
                <a:moveTo>
                  <a:pt x="183349" y="114985"/>
                </a:moveTo>
                <a:lnTo>
                  <a:pt x="145478" y="114985"/>
                </a:lnTo>
                <a:lnTo>
                  <a:pt x="128229" y="175403"/>
                </a:lnTo>
                <a:lnTo>
                  <a:pt x="101290" y="221061"/>
                </a:lnTo>
                <a:lnTo>
                  <a:pt x="68428" y="254284"/>
                </a:lnTo>
                <a:lnTo>
                  <a:pt x="33409" y="277396"/>
                </a:lnTo>
                <a:lnTo>
                  <a:pt x="0" y="292722"/>
                </a:lnTo>
                <a:lnTo>
                  <a:pt x="16827" y="322872"/>
                </a:lnTo>
                <a:lnTo>
                  <a:pt x="76237" y="288017"/>
                </a:lnTo>
                <a:lnTo>
                  <a:pt x="110651" y="256539"/>
                </a:lnTo>
                <a:lnTo>
                  <a:pt x="142238" y="212981"/>
                </a:lnTo>
                <a:lnTo>
                  <a:pt x="166522" y="155308"/>
                </a:lnTo>
                <a:lnTo>
                  <a:pt x="195743" y="155308"/>
                </a:lnTo>
                <a:lnTo>
                  <a:pt x="183349" y="114985"/>
                </a:lnTo>
                <a:close/>
              </a:path>
              <a:path w="332739" h="323850">
                <a:moveTo>
                  <a:pt x="327774" y="85890"/>
                </a:moveTo>
                <a:lnTo>
                  <a:pt x="3149" y="85890"/>
                </a:lnTo>
                <a:lnTo>
                  <a:pt x="3149" y="114985"/>
                </a:lnTo>
                <a:lnTo>
                  <a:pt x="327774" y="114985"/>
                </a:lnTo>
                <a:lnTo>
                  <a:pt x="327774" y="85890"/>
                </a:lnTo>
                <a:close/>
              </a:path>
              <a:path w="332739" h="323850">
                <a:moveTo>
                  <a:pt x="178447" y="0"/>
                </a:moveTo>
                <a:lnTo>
                  <a:pt x="147243" y="0"/>
                </a:lnTo>
                <a:lnTo>
                  <a:pt x="147243" y="85890"/>
                </a:lnTo>
                <a:lnTo>
                  <a:pt x="178447" y="85890"/>
                </a:lnTo>
                <a:lnTo>
                  <a:pt x="1784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2325" y="5929973"/>
            <a:ext cx="314325" cy="304800"/>
          </a:xfrm>
          <a:custGeom>
            <a:avLst/>
            <a:gdLst/>
            <a:ahLst/>
            <a:cxnLst/>
            <a:rect l="l" t="t" r="r" b="b"/>
            <a:pathLst>
              <a:path w="314325" h="304800">
                <a:moveTo>
                  <a:pt x="165468" y="174917"/>
                </a:moveTo>
                <a:lnTo>
                  <a:pt x="108418" y="192095"/>
                </a:lnTo>
                <a:lnTo>
                  <a:pt x="83525" y="240474"/>
                </a:lnTo>
                <a:lnTo>
                  <a:pt x="83493" y="241173"/>
                </a:lnTo>
                <a:lnTo>
                  <a:pt x="86340" y="259171"/>
                </a:lnTo>
                <a:lnTo>
                  <a:pt x="97983" y="280046"/>
                </a:lnTo>
                <a:lnTo>
                  <a:pt x="122776" y="297174"/>
                </a:lnTo>
                <a:lnTo>
                  <a:pt x="165125" y="304279"/>
                </a:lnTo>
                <a:lnTo>
                  <a:pt x="206263" y="296348"/>
                </a:lnTo>
                <a:lnTo>
                  <a:pt x="227388" y="277112"/>
                </a:lnTo>
                <a:lnTo>
                  <a:pt x="227905" y="275539"/>
                </a:lnTo>
                <a:lnTo>
                  <a:pt x="163715" y="275539"/>
                </a:lnTo>
                <a:lnTo>
                  <a:pt x="153220" y="274991"/>
                </a:lnTo>
                <a:lnTo>
                  <a:pt x="136285" y="271156"/>
                </a:lnTo>
                <a:lnTo>
                  <a:pt x="120533" y="260746"/>
                </a:lnTo>
                <a:lnTo>
                  <a:pt x="113588" y="240474"/>
                </a:lnTo>
                <a:lnTo>
                  <a:pt x="117339" y="224632"/>
                </a:lnTo>
                <a:lnTo>
                  <a:pt x="128090" y="212340"/>
                </a:lnTo>
                <a:lnTo>
                  <a:pt x="145087" y="204387"/>
                </a:lnTo>
                <a:lnTo>
                  <a:pt x="167576" y="201561"/>
                </a:lnTo>
                <a:lnTo>
                  <a:pt x="260331" y="201561"/>
                </a:lnTo>
                <a:lnTo>
                  <a:pt x="236639" y="188595"/>
                </a:lnTo>
                <a:lnTo>
                  <a:pt x="236300" y="178777"/>
                </a:lnTo>
                <a:lnTo>
                  <a:pt x="206844" y="178777"/>
                </a:lnTo>
                <a:lnTo>
                  <a:pt x="198843" y="177585"/>
                </a:lnTo>
                <a:lnTo>
                  <a:pt x="188909" y="176323"/>
                </a:lnTo>
                <a:lnTo>
                  <a:pt x="177598" y="175323"/>
                </a:lnTo>
                <a:lnTo>
                  <a:pt x="165468" y="174917"/>
                </a:lnTo>
                <a:close/>
              </a:path>
              <a:path w="314325" h="304800">
                <a:moveTo>
                  <a:pt x="260331" y="201561"/>
                </a:moveTo>
                <a:lnTo>
                  <a:pt x="167576" y="201561"/>
                </a:lnTo>
                <a:lnTo>
                  <a:pt x="179623" y="202153"/>
                </a:lnTo>
                <a:lnTo>
                  <a:pt x="190096" y="203665"/>
                </a:lnTo>
                <a:lnTo>
                  <a:pt x="199126" y="205703"/>
                </a:lnTo>
                <a:lnTo>
                  <a:pt x="206844" y="207873"/>
                </a:lnTo>
                <a:lnTo>
                  <a:pt x="206832" y="233585"/>
                </a:lnTo>
                <a:lnTo>
                  <a:pt x="204642" y="252023"/>
                </a:lnTo>
                <a:lnTo>
                  <a:pt x="197377" y="265152"/>
                </a:lnTo>
                <a:lnTo>
                  <a:pt x="184063" y="272958"/>
                </a:lnTo>
                <a:lnTo>
                  <a:pt x="163715" y="275539"/>
                </a:lnTo>
                <a:lnTo>
                  <a:pt x="227905" y="275539"/>
                </a:lnTo>
                <a:lnTo>
                  <a:pt x="235171" y="253406"/>
                </a:lnTo>
                <a:lnTo>
                  <a:pt x="236204" y="233585"/>
                </a:lnTo>
                <a:lnTo>
                  <a:pt x="236283" y="221894"/>
                </a:lnTo>
                <a:lnTo>
                  <a:pt x="290782" y="221894"/>
                </a:lnTo>
                <a:lnTo>
                  <a:pt x="280101" y="213969"/>
                </a:lnTo>
                <a:lnTo>
                  <a:pt x="260571" y="201693"/>
                </a:lnTo>
                <a:lnTo>
                  <a:pt x="260331" y="201561"/>
                </a:lnTo>
                <a:close/>
              </a:path>
              <a:path w="314325" h="304800">
                <a:moveTo>
                  <a:pt x="290782" y="221894"/>
                </a:moveTo>
                <a:lnTo>
                  <a:pt x="236283" y="221894"/>
                </a:lnTo>
                <a:lnTo>
                  <a:pt x="253959" y="233585"/>
                </a:lnTo>
                <a:lnTo>
                  <a:pt x="267790" y="243632"/>
                </a:lnTo>
                <a:lnTo>
                  <a:pt x="280505" y="254728"/>
                </a:lnTo>
                <a:lnTo>
                  <a:pt x="294830" y="269570"/>
                </a:lnTo>
                <a:lnTo>
                  <a:pt x="314096" y="241173"/>
                </a:lnTo>
                <a:lnTo>
                  <a:pt x="297264" y="226703"/>
                </a:lnTo>
                <a:lnTo>
                  <a:pt x="290782" y="221894"/>
                </a:lnTo>
                <a:close/>
              </a:path>
              <a:path w="314325" h="304800">
                <a:moveTo>
                  <a:pt x="93268" y="75717"/>
                </a:moveTo>
                <a:lnTo>
                  <a:pt x="61709" y="75717"/>
                </a:lnTo>
                <a:lnTo>
                  <a:pt x="55908" y="100126"/>
                </a:lnTo>
                <a:lnTo>
                  <a:pt x="43470" y="144514"/>
                </a:lnTo>
                <a:lnTo>
                  <a:pt x="24724" y="197973"/>
                </a:lnTo>
                <a:lnTo>
                  <a:pt x="0" y="249593"/>
                </a:lnTo>
                <a:lnTo>
                  <a:pt x="30505" y="263969"/>
                </a:lnTo>
                <a:lnTo>
                  <a:pt x="50822" y="218463"/>
                </a:lnTo>
                <a:lnTo>
                  <a:pt x="66145" y="174315"/>
                </a:lnTo>
                <a:lnTo>
                  <a:pt x="86016" y="105517"/>
                </a:lnTo>
                <a:lnTo>
                  <a:pt x="93268" y="75717"/>
                </a:lnTo>
                <a:close/>
              </a:path>
              <a:path w="314325" h="304800">
                <a:moveTo>
                  <a:pt x="306044" y="42418"/>
                </a:moveTo>
                <a:lnTo>
                  <a:pt x="264769" y="43277"/>
                </a:lnTo>
                <a:lnTo>
                  <a:pt x="235097" y="45353"/>
                </a:lnTo>
                <a:lnTo>
                  <a:pt x="214695" y="47888"/>
                </a:lnTo>
                <a:lnTo>
                  <a:pt x="201231" y="50126"/>
                </a:lnTo>
                <a:lnTo>
                  <a:pt x="206844" y="178777"/>
                </a:lnTo>
                <a:lnTo>
                  <a:pt x="236300" y="178777"/>
                </a:lnTo>
                <a:lnTo>
                  <a:pt x="232778" y="76771"/>
                </a:lnTo>
                <a:lnTo>
                  <a:pt x="239049" y="75888"/>
                </a:lnTo>
                <a:lnTo>
                  <a:pt x="247983" y="74972"/>
                </a:lnTo>
                <a:lnTo>
                  <a:pt x="260531" y="74255"/>
                </a:lnTo>
                <a:lnTo>
                  <a:pt x="277647" y="73964"/>
                </a:lnTo>
                <a:lnTo>
                  <a:pt x="306044" y="73964"/>
                </a:lnTo>
                <a:lnTo>
                  <a:pt x="306044" y="42418"/>
                </a:lnTo>
                <a:close/>
              </a:path>
              <a:path w="314325" h="304800">
                <a:moveTo>
                  <a:pt x="175983" y="46621"/>
                </a:moveTo>
                <a:lnTo>
                  <a:pt x="355" y="46621"/>
                </a:lnTo>
                <a:lnTo>
                  <a:pt x="355" y="75717"/>
                </a:lnTo>
                <a:lnTo>
                  <a:pt x="175983" y="75717"/>
                </a:lnTo>
                <a:lnTo>
                  <a:pt x="175983" y="46621"/>
                </a:lnTo>
                <a:close/>
              </a:path>
              <a:path w="314325" h="304800">
                <a:moveTo>
                  <a:pt x="306044" y="73964"/>
                </a:moveTo>
                <a:lnTo>
                  <a:pt x="277647" y="73964"/>
                </a:lnTo>
                <a:lnTo>
                  <a:pt x="285586" y="74029"/>
                </a:lnTo>
                <a:lnTo>
                  <a:pt x="292241" y="74225"/>
                </a:lnTo>
                <a:lnTo>
                  <a:pt x="298698" y="74554"/>
                </a:lnTo>
                <a:lnTo>
                  <a:pt x="306044" y="75018"/>
                </a:lnTo>
                <a:lnTo>
                  <a:pt x="306044" y="73964"/>
                </a:lnTo>
                <a:close/>
              </a:path>
              <a:path w="314325" h="304800">
                <a:moveTo>
                  <a:pt x="72580" y="0"/>
                </a:moveTo>
                <a:lnTo>
                  <a:pt x="71305" y="12460"/>
                </a:lnTo>
                <a:lnTo>
                  <a:pt x="70035" y="23968"/>
                </a:lnTo>
                <a:lnTo>
                  <a:pt x="68635" y="35147"/>
                </a:lnTo>
                <a:lnTo>
                  <a:pt x="66967" y="46621"/>
                </a:lnTo>
                <a:lnTo>
                  <a:pt x="98526" y="46621"/>
                </a:lnTo>
                <a:lnTo>
                  <a:pt x="103030" y="22823"/>
                </a:lnTo>
                <a:lnTo>
                  <a:pt x="105761" y="8608"/>
                </a:lnTo>
                <a:lnTo>
                  <a:pt x="107276" y="1397"/>
                </a:lnTo>
                <a:lnTo>
                  <a:pt x="725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53790" y="5913831"/>
            <a:ext cx="311785" cy="321310"/>
          </a:xfrm>
          <a:custGeom>
            <a:avLst/>
            <a:gdLst/>
            <a:ahLst/>
            <a:cxnLst/>
            <a:rect l="l" t="t" r="r" b="b"/>
            <a:pathLst>
              <a:path w="311785" h="321310">
                <a:moveTo>
                  <a:pt x="270446" y="96418"/>
                </a:moveTo>
                <a:lnTo>
                  <a:pt x="238721" y="96418"/>
                </a:lnTo>
                <a:lnTo>
                  <a:pt x="217754" y="154730"/>
                </a:lnTo>
                <a:lnTo>
                  <a:pt x="190943" y="199877"/>
                </a:lnTo>
                <a:lnTo>
                  <a:pt x="159697" y="233674"/>
                </a:lnTo>
                <a:lnTo>
                  <a:pt x="125428" y="257938"/>
                </a:lnTo>
                <a:lnTo>
                  <a:pt x="89545" y="274483"/>
                </a:lnTo>
                <a:lnTo>
                  <a:pt x="18580" y="291680"/>
                </a:lnTo>
                <a:lnTo>
                  <a:pt x="32245" y="320776"/>
                </a:lnTo>
                <a:lnTo>
                  <a:pt x="90020" y="306696"/>
                </a:lnTo>
                <a:lnTo>
                  <a:pt x="125995" y="292254"/>
                </a:lnTo>
                <a:lnTo>
                  <a:pt x="163404" y="270241"/>
                </a:lnTo>
                <a:lnTo>
                  <a:pt x="199777" y="238681"/>
                </a:lnTo>
                <a:lnTo>
                  <a:pt x="232645" y="195598"/>
                </a:lnTo>
                <a:lnTo>
                  <a:pt x="259539" y="139014"/>
                </a:lnTo>
                <a:lnTo>
                  <a:pt x="270446" y="96418"/>
                </a:lnTo>
                <a:close/>
              </a:path>
              <a:path w="311785" h="321310">
                <a:moveTo>
                  <a:pt x="110782" y="14732"/>
                </a:moveTo>
                <a:lnTo>
                  <a:pt x="93518" y="54085"/>
                </a:lnTo>
                <a:lnTo>
                  <a:pt x="69716" y="90843"/>
                </a:lnTo>
                <a:lnTo>
                  <a:pt x="38751" y="123724"/>
                </a:lnTo>
                <a:lnTo>
                  <a:pt x="0" y="151447"/>
                </a:lnTo>
                <a:lnTo>
                  <a:pt x="20320" y="175641"/>
                </a:lnTo>
                <a:lnTo>
                  <a:pt x="35048" y="166464"/>
                </a:lnTo>
                <a:lnTo>
                  <a:pt x="54244" y="151931"/>
                </a:lnTo>
                <a:lnTo>
                  <a:pt x="77512" y="129447"/>
                </a:lnTo>
                <a:lnTo>
                  <a:pt x="104457" y="96418"/>
                </a:lnTo>
                <a:lnTo>
                  <a:pt x="270446" y="96418"/>
                </a:lnTo>
                <a:lnTo>
                  <a:pt x="277990" y="66954"/>
                </a:lnTo>
                <a:lnTo>
                  <a:pt x="123405" y="66954"/>
                </a:lnTo>
                <a:lnTo>
                  <a:pt x="131094" y="53117"/>
                </a:lnTo>
                <a:lnTo>
                  <a:pt x="137109" y="40887"/>
                </a:lnTo>
                <a:lnTo>
                  <a:pt x="141876" y="30039"/>
                </a:lnTo>
                <a:lnTo>
                  <a:pt x="145821" y="20345"/>
                </a:lnTo>
                <a:lnTo>
                  <a:pt x="110782" y="14732"/>
                </a:lnTo>
                <a:close/>
              </a:path>
              <a:path w="311785" h="321310">
                <a:moveTo>
                  <a:pt x="242938" y="2451"/>
                </a:moveTo>
                <a:lnTo>
                  <a:pt x="219798" y="8420"/>
                </a:lnTo>
                <a:lnTo>
                  <a:pt x="225468" y="20681"/>
                </a:lnTo>
                <a:lnTo>
                  <a:pt x="229922" y="31557"/>
                </a:lnTo>
                <a:lnTo>
                  <a:pt x="234045" y="43222"/>
                </a:lnTo>
                <a:lnTo>
                  <a:pt x="238721" y="57848"/>
                </a:lnTo>
                <a:lnTo>
                  <a:pt x="263271" y="51549"/>
                </a:lnTo>
                <a:lnTo>
                  <a:pt x="259058" y="39287"/>
                </a:lnTo>
                <a:lnTo>
                  <a:pt x="254285" y="26866"/>
                </a:lnTo>
                <a:lnTo>
                  <a:pt x="248922" y="14512"/>
                </a:lnTo>
                <a:lnTo>
                  <a:pt x="242938" y="2451"/>
                </a:lnTo>
                <a:close/>
              </a:path>
              <a:path w="311785" h="321310">
                <a:moveTo>
                  <a:pt x="290258" y="0"/>
                </a:moveTo>
                <a:lnTo>
                  <a:pt x="266776" y="5969"/>
                </a:lnTo>
                <a:lnTo>
                  <a:pt x="274333" y="21916"/>
                </a:lnTo>
                <a:lnTo>
                  <a:pt x="280184" y="36287"/>
                </a:lnTo>
                <a:lnTo>
                  <a:pt x="284413" y="48031"/>
                </a:lnTo>
                <a:lnTo>
                  <a:pt x="286753" y="55041"/>
                </a:lnTo>
                <a:lnTo>
                  <a:pt x="311302" y="48031"/>
                </a:lnTo>
                <a:lnTo>
                  <a:pt x="306780" y="35645"/>
                </a:lnTo>
                <a:lnTo>
                  <a:pt x="301699" y="23620"/>
                </a:lnTo>
                <a:lnTo>
                  <a:pt x="296159" y="11792"/>
                </a:lnTo>
                <a:lnTo>
                  <a:pt x="2902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7338" y="619734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79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13823" y="599160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2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7338" y="597636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79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45890" y="599165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715"/>
                </a:lnTo>
              </a:path>
            </a:pathLst>
          </a:custGeom>
          <a:ln w="336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15651" y="6082106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302" y="0"/>
                </a:lnTo>
              </a:path>
            </a:pathLst>
          </a:custGeom>
          <a:ln w="336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56747" y="5915939"/>
            <a:ext cx="331470" cy="311785"/>
          </a:xfrm>
          <a:custGeom>
            <a:avLst/>
            <a:gdLst/>
            <a:ahLst/>
            <a:cxnLst/>
            <a:rect l="l" t="t" r="r" b="b"/>
            <a:pathLst>
              <a:path w="331470" h="311785">
                <a:moveTo>
                  <a:pt x="231025" y="31902"/>
                </a:moveTo>
                <a:lnTo>
                  <a:pt x="199466" y="35750"/>
                </a:lnTo>
                <a:lnTo>
                  <a:pt x="207179" y="104341"/>
                </a:lnTo>
                <a:lnTo>
                  <a:pt x="218759" y="161568"/>
                </a:lnTo>
                <a:lnTo>
                  <a:pt x="233691" y="209154"/>
                </a:lnTo>
                <a:lnTo>
                  <a:pt x="251458" y="248823"/>
                </a:lnTo>
                <a:lnTo>
                  <a:pt x="271544" y="282298"/>
                </a:lnTo>
                <a:lnTo>
                  <a:pt x="293433" y="311302"/>
                </a:lnTo>
                <a:lnTo>
                  <a:pt x="321817" y="288861"/>
                </a:lnTo>
                <a:lnTo>
                  <a:pt x="308571" y="273307"/>
                </a:lnTo>
                <a:lnTo>
                  <a:pt x="291195" y="248805"/>
                </a:lnTo>
                <a:lnTo>
                  <a:pt x="272221" y="213883"/>
                </a:lnTo>
                <a:lnTo>
                  <a:pt x="254180" y="167073"/>
                </a:lnTo>
                <a:lnTo>
                  <a:pt x="239604" y="106902"/>
                </a:lnTo>
                <a:lnTo>
                  <a:pt x="231025" y="31902"/>
                </a:lnTo>
                <a:close/>
              </a:path>
              <a:path w="331470" h="311785">
                <a:moveTo>
                  <a:pt x="266776" y="9817"/>
                </a:moveTo>
                <a:lnTo>
                  <a:pt x="243992" y="16484"/>
                </a:lnTo>
                <a:lnTo>
                  <a:pt x="247804" y="25015"/>
                </a:lnTo>
                <a:lnTo>
                  <a:pt x="253195" y="38252"/>
                </a:lnTo>
                <a:lnTo>
                  <a:pt x="258978" y="54975"/>
                </a:lnTo>
                <a:lnTo>
                  <a:pt x="263969" y="73964"/>
                </a:lnTo>
                <a:lnTo>
                  <a:pt x="287807" y="65557"/>
                </a:lnTo>
                <a:lnTo>
                  <a:pt x="284574" y="53938"/>
                </a:lnTo>
                <a:lnTo>
                  <a:pt x="280285" y="40621"/>
                </a:lnTo>
                <a:lnTo>
                  <a:pt x="274552" y="25972"/>
                </a:lnTo>
                <a:lnTo>
                  <a:pt x="266776" y="9817"/>
                </a:lnTo>
                <a:close/>
              </a:path>
              <a:path w="331470" h="311785">
                <a:moveTo>
                  <a:pt x="309549" y="0"/>
                </a:moveTo>
                <a:lnTo>
                  <a:pt x="287108" y="7365"/>
                </a:lnTo>
                <a:lnTo>
                  <a:pt x="293552" y="20698"/>
                </a:lnTo>
                <a:lnTo>
                  <a:pt x="298415" y="32256"/>
                </a:lnTo>
                <a:lnTo>
                  <a:pt x="302882" y="45126"/>
                </a:lnTo>
                <a:lnTo>
                  <a:pt x="308140" y="62395"/>
                </a:lnTo>
                <a:lnTo>
                  <a:pt x="331279" y="54330"/>
                </a:lnTo>
                <a:lnTo>
                  <a:pt x="327146" y="40621"/>
                </a:lnTo>
                <a:lnTo>
                  <a:pt x="322648" y="28484"/>
                </a:lnTo>
                <a:lnTo>
                  <a:pt x="317033" y="15688"/>
                </a:lnTo>
                <a:lnTo>
                  <a:pt x="309549" y="0"/>
                </a:lnTo>
                <a:close/>
              </a:path>
              <a:path w="331470" h="311785">
                <a:moveTo>
                  <a:pt x="78524" y="32257"/>
                </a:moveTo>
                <a:lnTo>
                  <a:pt x="71301" y="111806"/>
                </a:lnTo>
                <a:lnTo>
                  <a:pt x="58506" y="174125"/>
                </a:lnTo>
                <a:lnTo>
                  <a:pt x="41469" y="222260"/>
                </a:lnTo>
                <a:lnTo>
                  <a:pt x="21524" y="259253"/>
                </a:lnTo>
                <a:lnTo>
                  <a:pt x="0" y="288150"/>
                </a:lnTo>
                <a:lnTo>
                  <a:pt x="25946" y="310591"/>
                </a:lnTo>
                <a:lnTo>
                  <a:pt x="66674" y="248600"/>
                </a:lnTo>
                <a:lnTo>
                  <a:pt x="82559" y="209813"/>
                </a:lnTo>
                <a:lnTo>
                  <a:pt x="95407" y="162845"/>
                </a:lnTo>
                <a:lnTo>
                  <a:pt x="105179" y="105457"/>
                </a:lnTo>
                <a:lnTo>
                  <a:pt x="111836" y="35407"/>
                </a:lnTo>
                <a:lnTo>
                  <a:pt x="78524" y="322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02060" y="5933465"/>
            <a:ext cx="328930" cy="305435"/>
          </a:xfrm>
          <a:custGeom>
            <a:avLst/>
            <a:gdLst/>
            <a:ahLst/>
            <a:cxnLst/>
            <a:rect l="l" t="t" r="r" b="b"/>
            <a:pathLst>
              <a:path w="328929" h="305435">
                <a:moveTo>
                  <a:pt x="187553" y="0"/>
                </a:moveTo>
                <a:lnTo>
                  <a:pt x="154952" y="0"/>
                </a:lnTo>
                <a:lnTo>
                  <a:pt x="154952" y="295884"/>
                </a:lnTo>
                <a:lnTo>
                  <a:pt x="179392" y="292676"/>
                </a:lnTo>
                <a:lnTo>
                  <a:pt x="210844" y="284482"/>
                </a:lnTo>
                <a:lnTo>
                  <a:pt x="245395" y="267662"/>
                </a:lnTo>
                <a:lnTo>
                  <a:pt x="255774" y="258711"/>
                </a:lnTo>
                <a:lnTo>
                  <a:pt x="187553" y="258711"/>
                </a:lnTo>
                <a:lnTo>
                  <a:pt x="187553" y="0"/>
                </a:lnTo>
                <a:close/>
              </a:path>
              <a:path w="328929" h="305435">
                <a:moveTo>
                  <a:pt x="299034" y="117093"/>
                </a:moveTo>
                <a:lnTo>
                  <a:pt x="284621" y="170130"/>
                </a:lnTo>
                <a:lnTo>
                  <a:pt x="262091" y="211434"/>
                </a:lnTo>
                <a:lnTo>
                  <a:pt x="230163" y="240971"/>
                </a:lnTo>
                <a:lnTo>
                  <a:pt x="187553" y="258711"/>
                </a:lnTo>
                <a:lnTo>
                  <a:pt x="255774" y="258711"/>
                </a:lnTo>
                <a:lnTo>
                  <a:pt x="279129" y="238570"/>
                </a:lnTo>
                <a:lnTo>
                  <a:pt x="308131" y="193566"/>
                </a:lnTo>
                <a:lnTo>
                  <a:pt x="328485" y="129006"/>
                </a:lnTo>
                <a:lnTo>
                  <a:pt x="299034" y="117093"/>
                </a:lnTo>
                <a:close/>
              </a:path>
              <a:path w="328929" h="305435">
                <a:moveTo>
                  <a:pt x="93611" y="10515"/>
                </a:moveTo>
                <a:lnTo>
                  <a:pt x="60655" y="10515"/>
                </a:lnTo>
                <a:lnTo>
                  <a:pt x="60655" y="109372"/>
                </a:lnTo>
                <a:lnTo>
                  <a:pt x="59592" y="132025"/>
                </a:lnTo>
                <a:lnTo>
                  <a:pt x="53256" y="180613"/>
                </a:lnTo>
                <a:lnTo>
                  <a:pt x="39195" y="228656"/>
                </a:lnTo>
                <a:lnTo>
                  <a:pt x="12411" y="268926"/>
                </a:lnTo>
                <a:lnTo>
                  <a:pt x="0" y="281508"/>
                </a:lnTo>
                <a:lnTo>
                  <a:pt x="23139" y="304990"/>
                </a:lnTo>
                <a:lnTo>
                  <a:pt x="62880" y="255303"/>
                </a:lnTo>
                <a:lnTo>
                  <a:pt x="82960" y="197949"/>
                </a:lnTo>
                <a:lnTo>
                  <a:pt x="92383" y="135032"/>
                </a:lnTo>
                <a:lnTo>
                  <a:pt x="93611" y="104825"/>
                </a:lnTo>
                <a:lnTo>
                  <a:pt x="93611" y="105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50536" y="5918733"/>
            <a:ext cx="333375" cy="327660"/>
          </a:xfrm>
          <a:custGeom>
            <a:avLst/>
            <a:gdLst/>
            <a:ahLst/>
            <a:cxnLst/>
            <a:rect l="l" t="t" r="r" b="b"/>
            <a:pathLst>
              <a:path w="333375" h="327660">
                <a:moveTo>
                  <a:pt x="180873" y="271335"/>
                </a:moveTo>
                <a:lnTo>
                  <a:pt x="151777" y="271335"/>
                </a:lnTo>
                <a:lnTo>
                  <a:pt x="151777" y="327075"/>
                </a:lnTo>
                <a:lnTo>
                  <a:pt x="180873" y="327075"/>
                </a:lnTo>
                <a:lnTo>
                  <a:pt x="180873" y="271335"/>
                </a:lnTo>
                <a:close/>
              </a:path>
              <a:path w="333375" h="327660">
                <a:moveTo>
                  <a:pt x="303225" y="245744"/>
                </a:moveTo>
                <a:lnTo>
                  <a:pt x="29794" y="245744"/>
                </a:lnTo>
                <a:lnTo>
                  <a:pt x="29794" y="271335"/>
                </a:lnTo>
                <a:lnTo>
                  <a:pt x="303225" y="271335"/>
                </a:lnTo>
                <a:lnTo>
                  <a:pt x="303225" y="245744"/>
                </a:lnTo>
                <a:close/>
              </a:path>
              <a:path w="333375" h="327660">
                <a:moveTo>
                  <a:pt x="180873" y="212788"/>
                </a:moveTo>
                <a:lnTo>
                  <a:pt x="151777" y="212788"/>
                </a:lnTo>
                <a:lnTo>
                  <a:pt x="151777" y="245744"/>
                </a:lnTo>
                <a:lnTo>
                  <a:pt x="180873" y="245744"/>
                </a:lnTo>
                <a:lnTo>
                  <a:pt x="180873" y="212788"/>
                </a:lnTo>
                <a:close/>
              </a:path>
              <a:path w="333375" h="327660">
                <a:moveTo>
                  <a:pt x="262204" y="148996"/>
                </a:moveTo>
                <a:lnTo>
                  <a:pt x="225056" y="148996"/>
                </a:lnTo>
                <a:lnTo>
                  <a:pt x="248893" y="174176"/>
                </a:lnTo>
                <a:lnTo>
                  <a:pt x="272729" y="194563"/>
                </a:lnTo>
                <a:lnTo>
                  <a:pt x="296037" y="211007"/>
                </a:lnTo>
                <a:lnTo>
                  <a:pt x="318287" y="224358"/>
                </a:lnTo>
                <a:lnTo>
                  <a:pt x="333375" y="197370"/>
                </a:lnTo>
                <a:lnTo>
                  <a:pt x="321068" y="191187"/>
                </a:lnTo>
                <a:lnTo>
                  <a:pt x="303837" y="181327"/>
                </a:lnTo>
                <a:lnTo>
                  <a:pt x="283558" y="167374"/>
                </a:lnTo>
                <a:lnTo>
                  <a:pt x="262204" y="148996"/>
                </a:lnTo>
                <a:close/>
              </a:path>
              <a:path w="333375" h="327660">
                <a:moveTo>
                  <a:pt x="109715" y="148996"/>
                </a:moveTo>
                <a:lnTo>
                  <a:pt x="71856" y="148996"/>
                </a:lnTo>
                <a:lnTo>
                  <a:pt x="50837" y="167395"/>
                </a:lnTo>
                <a:lnTo>
                  <a:pt x="31194" y="181417"/>
                </a:lnTo>
                <a:lnTo>
                  <a:pt x="13888" y="191782"/>
                </a:lnTo>
                <a:lnTo>
                  <a:pt x="0" y="199123"/>
                </a:lnTo>
                <a:lnTo>
                  <a:pt x="18211" y="222961"/>
                </a:lnTo>
                <a:lnTo>
                  <a:pt x="43156" y="207309"/>
                </a:lnTo>
                <a:lnTo>
                  <a:pt x="66592" y="190574"/>
                </a:lnTo>
                <a:lnTo>
                  <a:pt x="88713" y="171542"/>
                </a:lnTo>
                <a:lnTo>
                  <a:pt x="109715" y="148996"/>
                </a:lnTo>
                <a:close/>
              </a:path>
              <a:path w="333375" h="327660">
                <a:moveTo>
                  <a:pt x="254152" y="187909"/>
                </a:moveTo>
                <a:lnTo>
                  <a:pt x="78155" y="187909"/>
                </a:lnTo>
                <a:lnTo>
                  <a:pt x="78155" y="212788"/>
                </a:lnTo>
                <a:lnTo>
                  <a:pt x="254152" y="212788"/>
                </a:lnTo>
                <a:lnTo>
                  <a:pt x="254152" y="187909"/>
                </a:lnTo>
                <a:close/>
              </a:path>
              <a:path w="333375" h="327660">
                <a:moveTo>
                  <a:pt x="180873" y="161620"/>
                </a:moveTo>
                <a:lnTo>
                  <a:pt x="151777" y="161620"/>
                </a:lnTo>
                <a:lnTo>
                  <a:pt x="151777" y="187909"/>
                </a:lnTo>
                <a:lnTo>
                  <a:pt x="180873" y="187909"/>
                </a:lnTo>
                <a:lnTo>
                  <a:pt x="180873" y="161620"/>
                </a:lnTo>
                <a:close/>
              </a:path>
              <a:path w="333375" h="327660">
                <a:moveTo>
                  <a:pt x="328460" y="124459"/>
                </a:moveTo>
                <a:lnTo>
                  <a:pt x="4546" y="124459"/>
                </a:lnTo>
                <a:lnTo>
                  <a:pt x="4546" y="148996"/>
                </a:lnTo>
                <a:lnTo>
                  <a:pt x="328460" y="148996"/>
                </a:lnTo>
                <a:lnTo>
                  <a:pt x="328460" y="124459"/>
                </a:lnTo>
                <a:close/>
              </a:path>
              <a:path w="333375" h="327660">
                <a:moveTo>
                  <a:pt x="141973" y="98856"/>
                </a:moveTo>
                <a:lnTo>
                  <a:pt x="110413" y="98856"/>
                </a:lnTo>
                <a:lnTo>
                  <a:pt x="106898" y="104880"/>
                </a:lnTo>
                <a:lnTo>
                  <a:pt x="103314" y="110739"/>
                </a:lnTo>
                <a:lnTo>
                  <a:pt x="99073" y="117057"/>
                </a:lnTo>
                <a:lnTo>
                  <a:pt x="93586" y="124459"/>
                </a:lnTo>
                <a:lnTo>
                  <a:pt x="127241" y="124459"/>
                </a:lnTo>
                <a:lnTo>
                  <a:pt x="130280" y="119964"/>
                </a:lnTo>
                <a:lnTo>
                  <a:pt x="133945" y="114025"/>
                </a:lnTo>
                <a:lnTo>
                  <a:pt x="137940" y="106902"/>
                </a:lnTo>
                <a:lnTo>
                  <a:pt x="141973" y="98856"/>
                </a:lnTo>
                <a:close/>
              </a:path>
              <a:path w="333375" h="327660">
                <a:moveTo>
                  <a:pt x="221907" y="98856"/>
                </a:moveTo>
                <a:lnTo>
                  <a:pt x="191731" y="98856"/>
                </a:lnTo>
                <a:lnTo>
                  <a:pt x="196509" y="107838"/>
                </a:lnTo>
                <a:lnTo>
                  <a:pt x="200461" y="114682"/>
                </a:lnTo>
                <a:lnTo>
                  <a:pt x="203820" y="120014"/>
                </a:lnTo>
                <a:lnTo>
                  <a:pt x="206819" y="124459"/>
                </a:lnTo>
                <a:lnTo>
                  <a:pt x="240474" y="124459"/>
                </a:lnTo>
                <a:lnTo>
                  <a:pt x="234315" y="116316"/>
                </a:lnTo>
                <a:lnTo>
                  <a:pt x="229342" y="109553"/>
                </a:lnTo>
                <a:lnTo>
                  <a:pt x="225294" y="103843"/>
                </a:lnTo>
                <a:lnTo>
                  <a:pt x="221907" y="98856"/>
                </a:lnTo>
                <a:close/>
              </a:path>
              <a:path w="333375" h="327660">
                <a:moveTo>
                  <a:pt x="306387" y="75374"/>
                </a:moveTo>
                <a:lnTo>
                  <a:pt x="26631" y="75374"/>
                </a:lnTo>
                <a:lnTo>
                  <a:pt x="26631" y="98856"/>
                </a:lnTo>
                <a:lnTo>
                  <a:pt x="306387" y="98856"/>
                </a:lnTo>
                <a:lnTo>
                  <a:pt x="306387" y="75374"/>
                </a:lnTo>
                <a:close/>
              </a:path>
              <a:path w="333375" h="327660">
                <a:moveTo>
                  <a:pt x="160909" y="52590"/>
                </a:moveTo>
                <a:lnTo>
                  <a:pt x="130048" y="52590"/>
                </a:lnTo>
                <a:lnTo>
                  <a:pt x="127241" y="60655"/>
                </a:lnTo>
                <a:lnTo>
                  <a:pt x="125133" y="66611"/>
                </a:lnTo>
                <a:lnTo>
                  <a:pt x="121297" y="75374"/>
                </a:lnTo>
                <a:lnTo>
                  <a:pt x="152488" y="75374"/>
                </a:lnTo>
                <a:lnTo>
                  <a:pt x="155994" y="67652"/>
                </a:lnTo>
                <a:lnTo>
                  <a:pt x="157035" y="64503"/>
                </a:lnTo>
                <a:lnTo>
                  <a:pt x="160909" y="52590"/>
                </a:lnTo>
                <a:close/>
              </a:path>
              <a:path w="333375" h="327660">
                <a:moveTo>
                  <a:pt x="319709" y="28041"/>
                </a:moveTo>
                <a:lnTo>
                  <a:pt x="13322" y="28041"/>
                </a:lnTo>
                <a:lnTo>
                  <a:pt x="13322" y="52590"/>
                </a:lnTo>
                <a:lnTo>
                  <a:pt x="319709" y="52590"/>
                </a:lnTo>
                <a:lnTo>
                  <a:pt x="319709" y="28041"/>
                </a:lnTo>
                <a:close/>
              </a:path>
              <a:path w="333375" h="327660">
                <a:moveTo>
                  <a:pt x="144068" y="0"/>
                </a:moveTo>
                <a:lnTo>
                  <a:pt x="141265" y="12449"/>
                </a:lnTo>
                <a:lnTo>
                  <a:pt x="139536" y="19720"/>
                </a:lnTo>
                <a:lnTo>
                  <a:pt x="137414" y="28041"/>
                </a:lnTo>
                <a:lnTo>
                  <a:pt x="168262" y="28041"/>
                </a:lnTo>
                <a:lnTo>
                  <a:pt x="169289" y="23850"/>
                </a:lnTo>
                <a:lnTo>
                  <a:pt x="170451" y="18934"/>
                </a:lnTo>
                <a:lnTo>
                  <a:pt x="174231" y="2463"/>
                </a:lnTo>
                <a:lnTo>
                  <a:pt x="1440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99684" y="5919444"/>
            <a:ext cx="329565" cy="327025"/>
          </a:xfrm>
          <a:custGeom>
            <a:avLst/>
            <a:gdLst/>
            <a:ahLst/>
            <a:cxnLst/>
            <a:rect l="l" t="t" r="r" b="b"/>
            <a:pathLst>
              <a:path w="329564" h="327025">
                <a:moveTo>
                  <a:pt x="75730" y="138823"/>
                </a:moveTo>
                <a:lnTo>
                  <a:pt x="46977" y="138823"/>
                </a:lnTo>
                <a:lnTo>
                  <a:pt x="46977" y="326720"/>
                </a:lnTo>
                <a:lnTo>
                  <a:pt x="75730" y="326720"/>
                </a:lnTo>
                <a:lnTo>
                  <a:pt x="75730" y="138823"/>
                </a:lnTo>
                <a:close/>
              </a:path>
              <a:path w="329564" h="327025">
                <a:moveTo>
                  <a:pt x="319354" y="285356"/>
                </a:moveTo>
                <a:lnTo>
                  <a:pt x="106933" y="285356"/>
                </a:lnTo>
                <a:lnTo>
                  <a:pt x="106933" y="313397"/>
                </a:lnTo>
                <a:lnTo>
                  <a:pt x="319354" y="313397"/>
                </a:lnTo>
                <a:lnTo>
                  <a:pt x="319354" y="285356"/>
                </a:lnTo>
                <a:close/>
              </a:path>
              <a:path w="329564" h="327025">
                <a:moveTo>
                  <a:pt x="227507" y="131813"/>
                </a:moveTo>
                <a:lnTo>
                  <a:pt x="197713" y="131813"/>
                </a:lnTo>
                <a:lnTo>
                  <a:pt x="197713" y="285356"/>
                </a:lnTo>
                <a:lnTo>
                  <a:pt x="227507" y="285356"/>
                </a:lnTo>
                <a:lnTo>
                  <a:pt x="227507" y="131813"/>
                </a:lnTo>
                <a:close/>
              </a:path>
              <a:path w="329564" h="327025">
                <a:moveTo>
                  <a:pt x="77482" y="0"/>
                </a:moveTo>
                <a:lnTo>
                  <a:pt x="64783" y="40968"/>
                </a:lnTo>
                <a:lnTo>
                  <a:pt x="46628" y="81638"/>
                </a:lnTo>
                <a:lnTo>
                  <a:pt x="24529" y="118561"/>
                </a:lnTo>
                <a:lnTo>
                  <a:pt x="0" y="148285"/>
                </a:lnTo>
                <a:lnTo>
                  <a:pt x="16116" y="178777"/>
                </a:lnTo>
                <a:lnTo>
                  <a:pt x="21336" y="173479"/>
                </a:lnTo>
                <a:lnTo>
                  <a:pt x="28132" y="165777"/>
                </a:lnTo>
                <a:lnTo>
                  <a:pt x="36634" y="154587"/>
                </a:lnTo>
                <a:lnTo>
                  <a:pt x="46977" y="138823"/>
                </a:lnTo>
                <a:lnTo>
                  <a:pt x="75730" y="138823"/>
                </a:lnTo>
                <a:lnTo>
                  <a:pt x="75730" y="88696"/>
                </a:lnTo>
                <a:lnTo>
                  <a:pt x="89018" y="59150"/>
                </a:lnTo>
                <a:lnTo>
                  <a:pt x="97677" y="36148"/>
                </a:lnTo>
                <a:lnTo>
                  <a:pt x="102985" y="18736"/>
                </a:lnTo>
                <a:lnTo>
                  <a:pt x="106222" y="5956"/>
                </a:lnTo>
                <a:lnTo>
                  <a:pt x="77482" y="0"/>
                </a:lnTo>
                <a:close/>
              </a:path>
              <a:path w="329564" h="327025">
                <a:moveTo>
                  <a:pt x="329526" y="103416"/>
                </a:moveTo>
                <a:lnTo>
                  <a:pt x="94310" y="103416"/>
                </a:lnTo>
                <a:lnTo>
                  <a:pt x="94310" y="131813"/>
                </a:lnTo>
                <a:lnTo>
                  <a:pt x="329526" y="131813"/>
                </a:lnTo>
                <a:lnTo>
                  <a:pt x="329526" y="103416"/>
                </a:lnTo>
                <a:close/>
              </a:path>
              <a:path w="329564" h="327025">
                <a:moveTo>
                  <a:pt x="227507" y="1752"/>
                </a:moveTo>
                <a:lnTo>
                  <a:pt x="197713" y="1752"/>
                </a:lnTo>
                <a:lnTo>
                  <a:pt x="197713" y="103416"/>
                </a:lnTo>
                <a:lnTo>
                  <a:pt x="227507" y="103416"/>
                </a:lnTo>
                <a:lnTo>
                  <a:pt x="227507" y="17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61469" y="5918390"/>
            <a:ext cx="318135" cy="311150"/>
          </a:xfrm>
          <a:custGeom>
            <a:avLst/>
            <a:gdLst/>
            <a:ahLst/>
            <a:cxnLst/>
            <a:rect l="l" t="t" r="r" b="b"/>
            <a:pathLst>
              <a:path w="318135" h="311150">
                <a:moveTo>
                  <a:pt x="245744" y="7721"/>
                </a:moveTo>
                <a:lnTo>
                  <a:pt x="222948" y="15074"/>
                </a:lnTo>
                <a:lnTo>
                  <a:pt x="227295" y="22133"/>
                </a:lnTo>
                <a:lnTo>
                  <a:pt x="232987" y="32645"/>
                </a:lnTo>
                <a:lnTo>
                  <a:pt x="240092" y="48035"/>
                </a:lnTo>
                <a:lnTo>
                  <a:pt x="248551" y="69418"/>
                </a:lnTo>
                <a:lnTo>
                  <a:pt x="272732" y="60998"/>
                </a:lnTo>
                <a:lnTo>
                  <a:pt x="267537" y="47542"/>
                </a:lnTo>
                <a:lnTo>
                  <a:pt x="261086" y="33564"/>
                </a:lnTo>
                <a:lnTo>
                  <a:pt x="253712" y="19984"/>
                </a:lnTo>
                <a:lnTo>
                  <a:pt x="245744" y="7721"/>
                </a:lnTo>
                <a:close/>
              </a:path>
              <a:path w="318135" h="311150">
                <a:moveTo>
                  <a:pt x="290969" y="0"/>
                </a:moveTo>
                <a:lnTo>
                  <a:pt x="268173" y="7365"/>
                </a:lnTo>
                <a:lnTo>
                  <a:pt x="275484" y="19742"/>
                </a:lnTo>
                <a:lnTo>
                  <a:pt x="282727" y="33791"/>
                </a:lnTo>
                <a:lnTo>
                  <a:pt x="289179" y="48035"/>
                </a:lnTo>
                <a:lnTo>
                  <a:pt x="294119" y="60998"/>
                </a:lnTo>
                <a:lnTo>
                  <a:pt x="317614" y="52933"/>
                </a:lnTo>
                <a:lnTo>
                  <a:pt x="312311" y="39885"/>
                </a:lnTo>
                <a:lnTo>
                  <a:pt x="306520" y="27128"/>
                </a:lnTo>
                <a:lnTo>
                  <a:pt x="299615" y="14041"/>
                </a:lnTo>
                <a:lnTo>
                  <a:pt x="290969" y="0"/>
                </a:lnTo>
                <a:close/>
              </a:path>
              <a:path w="318135" h="311150">
                <a:moveTo>
                  <a:pt x="263626" y="78524"/>
                </a:moveTo>
                <a:lnTo>
                  <a:pt x="234530" y="90804"/>
                </a:lnTo>
                <a:lnTo>
                  <a:pt x="244687" y="102541"/>
                </a:lnTo>
                <a:lnTo>
                  <a:pt x="257479" y="124236"/>
                </a:lnTo>
                <a:lnTo>
                  <a:pt x="269224" y="159272"/>
                </a:lnTo>
                <a:lnTo>
                  <a:pt x="276237" y="211035"/>
                </a:lnTo>
                <a:lnTo>
                  <a:pt x="310946" y="207187"/>
                </a:lnTo>
                <a:lnTo>
                  <a:pt x="304047" y="161054"/>
                </a:lnTo>
                <a:lnTo>
                  <a:pt x="293597" y="126553"/>
                </a:lnTo>
                <a:lnTo>
                  <a:pt x="279991" y="100204"/>
                </a:lnTo>
                <a:lnTo>
                  <a:pt x="263626" y="78524"/>
                </a:lnTo>
                <a:close/>
              </a:path>
              <a:path w="318135" h="311150">
                <a:moveTo>
                  <a:pt x="82727" y="270281"/>
                </a:moveTo>
                <a:lnTo>
                  <a:pt x="107970" y="307320"/>
                </a:lnTo>
                <a:lnTo>
                  <a:pt x="139865" y="310959"/>
                </a:lnTo>
                <a:lnTo>
                  <a:pt x="152313" y="310070"/>
                </a:lnTo>
                <a:lnTo>
                  <a:pt x="164758" y="307009"/>
                </a:lnTo>
                <a:lnTo>
                  <a:pt x="176939" y="301186"/>
                </a:lnTo>
                <a:lnTo>
                  <a:pt x="188594" y="292011"/>
                </a:lnTo>
                <a:lnTo>
                  <a:pt x="194352" y="281495"/>
                </a:lnTo>
                <a:lnTo>
                  <a:pt x="135318" y="281495"/>
                </a:lnTo>
                <a:lnTo>
                  <a:pt x="123452" y="280484"/>
                </a:lnTo>
                <a:lnTo>
                  <a:pt x="110075" y="277864"/>
                </a:lnTo>
                <a:lnTo>
                  <a:pt x="96172" y="274257"/>
                </a:lnTo>
                <a:lnTo>
                  <a:pt x="82727" y="270281"/>
                </a:lnTo>
                <a:close/>
              </a:path>
              <a:path w="318135" h="311150">
                <a:moveTo>
                  <a:pt x="97299" y="107632"/>
                </a:moveTo>
                <a:lnTo>
                  <a:pt x="66268" y="107632"/>
                </a:lnTo>
                <a:lnTo>
                  <a:pt x="48815" y="182200"/>
                </a:lnTo>
                <a:lnTo>
                  <a:pt x="32081" y="233565"/>
                </a:lnTo>
                <a:lnTo>
                  <a:pt x="15874" y="269024"/>
                </a:lnTo>
                <a:lnTo>
                  <a:pt x="0" y="295871"/>
                </a:lnTo>
                <a:lnTo>
                  <a:pt x="29451" y="308495"/>
                </a:lnTo>
                <a:lnTo>
                  <a:pt x="44313" y="280251"/>
                </a:lnTo>
                <a:lnTo>
                  <a:pt x="61874" y="239783"/>
                </a:lnTo>
                <a:lnTo>
                  <a:pt x="80225" y="183278"/>
                </a:lnTo>
                <a:lnTo>
                  <a:pt x="97299" y="107632"/>
                </a:lnTo>
                <a:close/>
              </a:path>
              <a:path w="318135" h="311150">
                <a:moveTo>
                  <a:pt x="202275" y="106222"/>
                </a:moveTo>
                <a:lnTo>
                  <a:pt x="140919" y="106222"/>
                </a:lnTo>
                <a:lnTo>
                  <a:pt x="162893" y="109772"/>
                </a:lnTo>
                <a:lnTo>
                  <a:pt x="176021" y="120945"/>
                </a:lnTo>
                <a:lnTo>
                  <a:pt x="182377" y="138951"/>
                </a:lnTo>
                <a:lnTo>
                  <a:pt x="184035" y="163004"/>
                </a:lnTo>
                <a:lnTo>
                  <a:pt x="183368" y="183509"/>
                </a:lnTo>
                <a:lnTo>
                  <a:pt x="176647" y="240164"/>
                </a:lnTo>
                <a:lnTo>
                  <a:pt x="155514" y="277685"/>
                </a:lnTo>
                <a:lnTo>
                  <a:pt x="135318" y="281495"/>
                </a:lnTo>
                <a:lnTo>
                  <a:pt x="194352" y="281495"/>
                </a:lnTo>
                <a:lnTo>
                  <a:pt x="201395" y="268633"/>
                </a:lnTo>
                <a:lnTo>
                  <a:pt x="209718" y="234570"/>
                </a:lnTo>
                <a:lnTo>
                  <a:pt x="214226" y="198204"/>
                </a:lnTo>
                <a:lnTo>
                  <a:pt x="215582" y="167919"/>
                </a:lnTo>
                <a:lnTo>
                  <a:pt x="211739" y="127615"/>
                </a:lnTo>
                <a:lnTo>
                  <a:pt x="202275" y="106222"/>
                </a:lnTo>
                <a:close/>
              </a:path>
              <a:path w="318135" h="311150">
                <a:moveTo>
                  <a:pt x="78168" y="14033"/>
                </a:moveTo>
                <a:lnTo>
                  <a:pt x="75221" y="53515"/>
                </a:lnTo>
                <a:lnTo>
                  <a:pt x="1396" y="78879"/>
                </a:lnTo>
                <a:lnTo>
                  <a:pt x="1752" y="108673"/>
                </a:lnTo>
                <a:lnTo>
                  <a:pt x="66268" y="107632"/>
                </a:lnTo>
                <a:lnTo>
                  <a:pt x="97299" y="107632"/>
                </a:lnTo>
                <a:lnTo>
                  <a:pt x="97459" y="106921"/>
                </a:lnTo>
                <a:lnTo>
                  <a:pt x="140919" y="106222"/>
                </a:lnTo>
                <a:lnTo>
                  <a:pt x="202275" y="106222"/>
                </a:lnTo>
                <a:lnTo>
                  <a:pt x="199289" y="99474"/>
                </a:lnTo>
                <a:lnTo>
                  <a:pt x="176850" y="83032"/>
                </a:lnTo>
                <a:lnTo>
                  <a:pt x="145349" y="78181"/>
                </a:lnTo>
                <a:lnTo>
                  <a:pt x="102717" y="78181"/>
                </a:lnTo>
                <a:lnTo>
                  <a:pt x="105962" y="57072"/>
                </a:lnTo>
                <a:lnTo>
                  <a:pt x="108451" y="40273"/>
                </a:lnTo>
                <a:lnTo>
                  <a:pt x="110350" y="26562"/>
                </a:lnTo>
                <a:lnTo>
                  <a:pt x="111823" y="14719"/>
                </a:lnTo>
                <a:lnTo>
                  <a:pt x="78168" y="14033"/>
                </a:lnTo>
                <a:close/>
              </a:path>
              <a:path w="318135" h="311150">
                <a:moveTo>
                  <a:pt x="143040" y="77825"/>
                </a:moveTo>
                <a:lnTo>
                  <a:pt x="102717" y="78181"/>
                </a:lnTo>
                <a:lnTo>
                  <a:pt x="145349" y="78181"/>
                </a:lnTo>
                <a:lnTo>
                  <a:pt x="143040" y="778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99429" y="5933821"/>
            <a:ext cx="325120" cy="312420"/>
          </a:xfrm>
          <a:custGeom>
            <a:avLst/>
            <a:gdLst/>
            <a:ahLst/>
            <a:cxnLst/>
            <a:rect l="l" t="t" r="r" b="b"/>
            <a:pathLst>
              <a:path w="325120" h="312420">
                <a:moveTo>
                  <a:pt x="278676" y="28740"/>
                </a:moveTo>
                <a:lnTo>
                  <a:pt x="249237" y="28740"/>
                </a:lnTo>
                <a:lnTo>
                  <a:pt x="249237" y="280098"/>
                </a:lnTo>
                <a:lnTo>
                  <a:pt x="245732" y="282549"/>
                </a:lnTo>
                <a:lnTo>
                  <a:pt x="172172" y="282549"/>
                </a:lnTo>
                <a:lnTo>
                  <a:pt x="177368" y="312343"/>
                </a:lnTo>
                <a:lnTo>
                  <a:pt x="244678" y="312343"/>
                </a:lnTo>
                <a:lnTo>
                  <a:pt x="260636" y="310433"/>
                </a:lnTo>
                <a:lnTo>
                  <a:pt x="271140" y="304677"/>
                </a:lnTo>
                <a:lnTo>
                  <a:pt x="276912" y="295043"/>
                </a:lnTo>
                <a:lnTo>
                  <a:pt x="278538" y="282549"/>
                </a:lnTo>
                <a:lnTo>
                  <a:pt x="238366" y="282549"/>
                </a:lnTo>
                <a:lnTo>
                  <a:pt x="278585" y="282194"/>
                </a:lnTo>
                <a:lnTo>
                  <a:pt x="278676" y="28740"/>
                </a:lnTo>
                <a:close/>
              </a:path>
              <a:path w="325120" h="312420">
                <a:moveTo>
                  <a:pt x="192087" y="70459"/>
                </a:moveTo>
                <a:lnTo>
                  <a:pt x="31546" y="70459"/>
                </a:lnTo>
                <a:lnTo>
                  <a:pt x="31546" y="242938"/>
                </a:lnTo>
                <a:lnTo>
                  <a:pt x="59575" y="242938"/>
                </a:lnTo>
                <a:lnTo>
                  <a:pt x="59575" y="222250"/>
                </a:lnTo>
                <a:lnTo>
                  <a:pt x="192087" y="222250"/>
                </a:lnTo>
                <a:lnTo>
                  <a:pt x="192087" y="196303"/>
                </a:lnTo>
                <a:lnTo>
                  <a:pt x="59575" y="196303"/>
                </a:lnTo>
                <a:lnTo>
                  <a:pt x="59575" y="96748"/>
                </a:lnTo>
                <a:lnTo>
                  <a:pt x="192087" y="96748"/>
                </a:lnTo>
                <a:lnTo>
                  <a:pt x="192087" y="70459"/>
                </a:lnTo>
                <a:close/>
              </a:path>
              <a:path w="325120" h="312420">
                <a:moveTo>
                  <a:pt x="192087" y="96748"/>
                </a:moveTo>
                <a:lnTo>
                  <a:pt x="163360" y="96748"/>
                </a:lnTo>
                <a:lnTo>
                  <a:pt x="163360" y="196303"/>
                </a:lnTo>
                <a:lnTo>
                  <a:pt x="192087" y="196303"/>
                </a:lnTo>
                <a:lnTo>
                  <a:pt x="192087" y="96748"/>
                </a:lnTo>
                <a:close/>
              </a:path>
              <a:path w="325120" h="312420">
                <a:moveTo>
                  <a:pt x="324612" y="0"/>
                </a:moveTo>
                <a:lnTo>
                  <a:pt x="0" y="0"/>
                </a:lnTo>
                <a:lnTo>
                  <a:pt x="0" y="28740"/>
                </a:lnTo>
                <a:lnTo>
                  <a:pt x="324612" y="28740"/>
                </a:lnTo>
                <a:lnTo>
                  <a:pt x="3246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49631" y="5920511"/>
            <a:ext cx="325120" cy="326390"/>
          </a:xfrm>
          <a:custGeom>
            <a:avLst/>
            <a:gdLst/>
            <a:ahLst/>
            <a:cxnLst/>
            <a:rect l="l" t="t" r="r" b="b"/>
            <a:pathLst>
              <a:path w="325120" h="326389">
                <a:moveTo>
                  <a:pt x="212432" y="163347"/>
                </a:moveTo>
                <a:lnTo>
                  <a:pt x="183337" y="163347"/>
                </a:lnTo>
                <a:lnTo>
                  <a:pt x="183337" y="292354"/>
                </a:lnTo>
                <a:lnTo>
                  <a:pt x="187073" y="309586"/>
                </a:lnTo>
                <a:lnTo>
                  <a:pt x="195872" y="318435"/>
                </a:lnTo>
                <a:lnTo>
                  <a:pt x="206118" y="321695"/>
                </a:lnTo>
                <a:lnTo>
                  <a:pt x="214198" y="322160"/>
                </a:lnTo>
                <a:lnTo>
                  <a:pt x="283946" y="322160"/>
                </a:lnTo>
                <a:lnTo>
                  <a:pt x="303714" y="318999"/>
                </a:lnTo>
                <a:lnTo>
                  <a:pt x="315067" y="307916"/>
                </a:lnTo>
                <a:lnTo>
                  <a:pt x="318525" y="295503"/>
                </a:lnTo>
                <a:lnTo>
                  <a:pt x="214883" y="295503"/>
                </a:lnTo>
                <a:lnTo>
                  <a:pt x="212432" y="292354"/>
                </a:lnTo>
                <a:lnTo>
                  <a:pt x="212432" y="238366"/>
                </a:lnTo>
                <a:lnTo>
                  <a:pt x="225832" y="234504"/>
                </a:lnTo>
                <a:lnTo>
                  <a:pt x="251782" y="225839"/>
                </a:lnTo>
                <a:lnTo>
                  <a:pt x="279722" y="214528"/>
                </a:lnTo>
                <a:lnTo>
                  <a:pt x="212432" y="214528"/>
                </a:lnTo>
                <a:lnTo>
                  <a:pt x="212432" y="163347"/>
                </a:lnTo>
                <a:close/>
              </a:path>
              <a:path w="325120" h="326389">
                <a:moveTo>
                  <a:pt x="297624" y="245033"/>
                </a:moveTo>
                <a:lnTo>
                  <a:pt x="295128" y="273622"/>
                </a:lnTo>
                <a:lnTo>
                  <a:pt x="291880" y="288671"/>
                </a:lnTo>
                <a:lnTo>
                  <a:pt x="287123" y="294518"/>
                </a:lnTo>
                <a:lnTo>
                  <a:pt x="280098" y="295503"/>
                </a:lnTo>
                <a:lnTo>
                  <a:pt x="318525" y="295503"/>
                </a:lnTo>
                <a:lnTo>
                  <a:pt x="321029" y="286515"/>
                </a:lnTo>
                <a:lnTo>
                  <a:pt x="324624" y="252399"/>
                </a:lnTo>
                <a:lnTo>
                  <a:pt x="297624" y="245033"/>
                </a:lnTo>
                <a:close/>
              </a:path>
              <a:path w="325120" h="326389">
                <a:moveTo>
                  <a:pt x="298678" y="173863"/>
                </a:moveTo>
                <a:lnTo>
                  <a:pt x="279530" y="185640"/>
                </a:lnTo>
                <a:lnTo>
                  <a:pt x="259889" y="196038"/>
                </a:lnTo>
                <a:lnTo>
                  <a:pt x="238081" y="205515"/>
                </a:lnTo>
                <a:lnTo>
                  <a:pt x="212432" y="214528"/>
                </a:lnTo>
                <a:lnTo>
                  <a:pt x="279722" y="214528"/>
                </a:lnTo>
                <a:lnTo>
                  <a:pt x="283911" y="212832"/>
                </a:lnTo>
                <a:lnTo>
                  <a:pt x="315848" y="195948"/>
                </a:lnTo>
                <a:lnTo>
                  <a:pt x="298678" y="173863"/>
                </a:lnTo>
                <a:close/>
              </a:path>
              <a:path w="325120" h="326389">
                <a:moveTo>
                  <a:pt x="212432" y="0"/>
                </a:moveTo>
                <a:lnTo>
                  <a:pt x="183337" y="0"/>
                </a:lnTo>
                <a:lnTo>
                  <a:pt x="183337" y="124091"/>
                </a:lnTo>
                <a:lnTo>
                  <a:pt x="187319" y="140303"/>
                </a:lnTo>
                <a:lnTo>
                  <a:pt x="196529" y="148628"/>
                </a:lnTo>
                <a:lnTo>
                  <a:pt x="206857" y="151695"/>
                </a:lnTo>
                <a:lnTo>
                  <a:pt x="214198" y="152133"/>
                </a:lnTo>
                <a:lnTo>
                  <a:pt x="289204" y="152133"/>
                </a:lnTo>
                <a:lnTo>
                  <a:pt x="305977" y="148897"/>
                </a:lnTo>
                <a:lnTo>
                  <a:pt x="316377" y="138333"/>
                </a:lnTo>
                <a:lnTo>
                  <a:pt x="319862" y="126542"/>
                </a:lnTo>
                <a:lnTo>
                  <a:pt x="215582" y="126542"/>
                </a:lnTo>
                <a:lnTo>
                  <a:pt x="212432" y="123393"/>
                </a:lnTo>
                <a:lnTo>
                  <a:pt x="212432" y="76403"/>
                </a:lnTo>
                <a:lnTo>
                  <a:pt x="237984" y="69350"/>
                </a:lnTo>
                <a:lnTo>
                  <a:pt x="265150" y="59893"/>
                </a:lnTo>
                <a:lnTo>
                  <a:pt x="280569" y="53276"/>
                </a:lnTo>
                <a:lnTo>
                  <a:pt x="212432" y="53276"/>
                </a:lnTo>
                <a:lnTo>
                  <a:pt x="212432" y="0"/>
                </a:lnTo>
                <a:close/>
              </a:path>
              <a:path w="325120" h="326389">
                <a:moveTo>
                  <a:pt x="297624" y="81661"/>
                </a:moveTo>
                <a:lnTo>
                  <a:pt x="295920" y="107458"/>
                </a:lnTo>
                <a:lnTo>
                  <a:pt x="292409" y="120799"/>
                </a:lnTo>
                <a:lnTo>
                  <a:pt x="287124" y="125791"/>
                </a:lnTo>
                <a:lnTo>
                  <a:pt x="280098" y="126542"/>
                </a:lnTo>
                <a:lnTo>
                  <a:pt x="319862" y="126542"/>
                </a:lnTo>
                <a:lnTo>
                  <a:pt x="322046" y="119155"/>
                </a:lnTo>
                <a:lnTo>
                  <a:pt x="324624" y="90081"/>
                </a:lnTo>
                <a:lnTo>
                  <a:pt x="297624" y="81661"/>
                </a:lnTo>
                <a:close/>
              </a:path>
              <a:path w="325120" h="326389">
                <a:moveTo>
                  <a:pt x="301485" y="13322"/>
                </a:moveTo>
                <a:lnTo>
                  <a:pt x="280218" y="25967"/>
                </a:lnTo>
                <a:lnTo>
                  <a:pt x="256297" y="37237"/>
                </a:lnTo>
                <a:lnTo>
                  <a:pt x="232707" y="46538"/>
                </a:lnTo>
                <a:lnTo>
                  <a:pt x="212432" y="53276"/>
                </a:lnTo>
                <a:lnTo>
                  <a:pt x="280569" y="53276"/>
                </a:lnTo>
                <a:lnTo>
                  <a:pt x="292250" y="48263"/>
                </a:lnTo>
                <a:lnTo>
                  <a:pt x="317601" y="34696"/>
                </a:lnTo>
                <a:lnTo>
                  <a:pt x="301485" y="13322"/>
                </a:lnTo>
                <a:close/>
              </a:path>
              <a:path w="325120" h="326389">
                <a:moveTo>
                  <a:pt x="147586" y="116014"/>
                </a:moveTo>
                <a:lnTo>
                  <a:pt x="15773" y="116014"/>
                </a:lnTo>
                <a:lnTo>
                  <a:pt x="15773" y="326021"/>
                </a:lnTo>
                <a:lnTo>
                  <a:pt x="42773" y="326021"/>
                </a:lnTo>
                <a:lnTo>
                  <a:pt x="42773" y="252044"/>
                </a:lnTo>
                <a:lnTo>
                  <a:pt x="147586" y="252044"/>
                </a:lnTo>
                <a:lnTo>
                  <a:pt x="147586" y="228904"/>
                </a:lnTo>
                <a:lnTo>
                  <a:pt x="42760" y="228904"/>
                </a:lnTo>
                <a:lnTo>
                  <a:pt x="42760" y="195262"/>
                </a:lnTo>
                <a:lnTo>
                  <a:pt x="147586" y="195262"/>
                </a:lnTo>
                <a:lnTo>
                  <a:pt x="147586" y="172808"/>
                </a:lnTo>
                <a:lnTo>
                  <a:pt x="42760" y="172808"/>
                </a:lnTo>
                <a:lnTo>
                  <a:pt x="42760" y="141274"/>
                </a:lnTo>
                <a:lnTo>
                  <a:pt x="147586" y="141274"/>
                </a:lnTo>
                <a:lnTo>
                  <a:pt x="147586" y="116014"/>
                </a:lnTo>
                <a:close/>
              </a:path>
              <a:path w="325120" h="326389">
                <a:moveTo>
                  <a:pt x="147586" y="252044"/>
                </a:moveTo>
                <a:lnTo>
                  <a:pt x="120230" y="252044"/>
                </a:lnTo>
                <a:lnTo>
                  <a:pt x="120230" y="295503"/>
                </a:lnTo>
                <a:lnTo>
                  <a:pt x="118490" y="298323"/>
                </a:lnTo>
                <a:lnTo>
                  <a:pt x="75475" y="298323"/>
                </a:lnTo>
                <a:lnTo>
                  <a:pt x="79921" y="326021"/>
                </a:lnTo>
                <a:lnTo>
                  <a:pt x="121284" y="326021"/>
                </a:lnTo>
                <a:lnTo>
                  <a:pt x="129096" y="325056"/>
                </a:lnTo>
                <a:lnTo>
                  <a:pt x="137726" y="321198"/>
                </a:lnTo>
                <a:lnTo>
                  <a:pt x="144711" y="313002"/>
                </a:lnTo>
                <a:lnTo>
                  <a:pt x="147586" y="299021"/>
                </a:lnTo>
                <a:lnTo>
                  <a:pt x="147586" y="298323"/>
                </a:lnTo>
                <a:lnTo>
                  <a:pt x="112166" y="298323"/>
                </a:lnTo>
                <a:lnTo>
                  <a:pt x="75361" y="297611"/>
                </a:lnTo>
                <a:lnTo>
                  <a:pt x="147586" y="297611"/>
                </a:lnTo>
                <a:lnTo>
                  <a:pt x="147586" y="252044"/>
                </a:lnTo>
                <a:close/>
              </a:path>
              <a:path w="325120" h="326389">
                <a:moveTo>
                  <a:pt x="147586" y="195262"/>
                </a:moveTo>
                <a:lnTo>
                  <a:pt x="120230" y="195262"/>
                </a:lnTo>
                <a:lnTo>
                  <a:pt x="120230" y="228904"/>
                </a:lnTo>
                <a:lnTo>
                  <a:pt x="147586" y="228904"/>
                </a:lnTo>
                <a:lnTo>
                  <a:pt x="147586" y="195262"/>
                </a:lnTo>
                <a:close/>
              </a:path>
              <a:path w="325120" h="326389">
                <a:moveTo>
                  <a:pt x="147586" y="141274"/>
                </a:moveTo>
                <a:lnTo>
                  <a:pt x="120230" y="141274"/>
                </a:lnTo>
                <a:lnTo>
                  <a:pt x="120230" y="172808"/>
                </a:lnTo>
                <a:lnTo>
                  <a:pt x="147586" y="172808"/>
                </a:lnTo>
                <a:lnTo>
                  <a:pt x="147586" y="141274"/>
                </a:lnTo>
                <a:close/>
              </a:path>
              <a:path w="325120" h="326389">
                <a:moveTo>
                  <a:pt x="163952" y="80975"/>
                </a:moveTo>
                <a:lnTo>
                  <a:pt x="132168" y="80975"/>
                </a:lnTo>
                <a:lnTo>
                  <a:pt x="135705" y="87301"/>
                </a:lnTo>
                <a:lnTo>
                  <a:pt x="138647" y="92973"/>
                </a:lnTo>
                <a:lnTo>
                  <a:pt x="141325" y="98516"/>
                </a:lnTo>
                <a:lnTo>
                  <a:pt x="144068" y="104457"/>
                </a:lnTo>
                <a:lnTo>
                  <a:pt x="168973" y="90436"/>
                </a:lnTo>
                <a:lnTo>
                  <a:pt x="163952" y="80975"/>
                </a:lnTo>
                <a:close/>
              </a:path>
              <a:path w="325120" h="326389">
                <a:moveTo>
                  <a:pt x="50825" y="0"/>
                </a:moveTo>
                <a:lnTo>
                  <a:pt x="45678" y="16628"/>
                </a:lnTo>
                <a:lnTo>
                  <a:pt x="39308" y="33426"/>
                </a:lnTo>
                <a:lnTo>
                  <a:pt x="31949" y="50424"/>
                </a:lnTo>
                <a:lnTo>
                  <a:pt x="23837" y="67652"/>
                </a:lnTo>
                <a:lnTo>
                  <a:pt x="20319" y="67652"/>
                </a:lnTo>
                <a:lnTo>
                  <a:pt x="3505" y="67995"/>
                </a:lnTo>
                <a:lnTo>
                  <a:pt x="0" y="67995"/>
                </a:lnTo>
                <a:lnTo>
                  <a:pt x="2451" y="94284"/>
                </a:lnTo>
                <a:lnTo>
                  <a:pt x="34753" y="91762"/>
                </a:lnTo>
                <a:lnTo>
                  <a:pt x="71520" y="88287"/>
                </a:lnTo>
                <a:lnTo>
                  <a:pt x="106181" y="84483"/>
                </a:lnTo>
                <a:lnTo>
                  <a:pt x="132168" y="80975"/>
                </a:lnTo>
                <a:lnTo>
                  <a:pt x="163952" y="80975"/>
                </a:lnTo>
                <a:lnTo>
                  <a:pt x="162980" y="79143"/>
                </a:lnTo>
                <a:lnTo>
                  <a:pt x="155568" y="66243"/>
                </a:lnTo>
                <a:lnTo>
                  <a:pt x="52235" y="66243"/>
                </a:lnTo>
                <a:lnTo>
                  <a:pt x="59255" y="51731"/>
                </a:lnTo>
                <a:lnTo>
                  <a:pt x="65289" y="38461"/>
                </a:lnTo>
                <a:lnTo>
                  <a:pt x="71453" y="23745"/>
                </a:lnTo>
                <a:lnTo>
                  <a:pt x="78866" y="4889"/>
                </a:lnTo>
                <a:lnTo>
                  <a:pt x="50825" y="0"/>
                </a:lnTo>
                <a:close/>
              </a:path>
              <a:path w="325120" h="326389">
                <a:moveTo>
                  <a:pt x="119887" y="14719"/>
                </a:moveTo>
                <a:lnTo>
                  <a:pt x="97815" y="27686"/>
                </a:lnTo>
                <a:lnTo>
                  <a:pt x="102448" y="33926"/>
                </a:lnTo>
                <a:lnTo>
                  <a:pt x="107313" y="40827"/>
                </a:lnTo>
                <a:lnTo>
                  <a:pt x="113033" y="49570"/>
                </a:lnTo>
                <a:lnTo>
                  <a:pt x="120230" y="61341"/>
                </a:lnTo>
                <a:lnTo>
                  <a:pt x="100984" y="63091"/>
                </a:lnTo>
                <a:lnTo>
                  <a:pt x="81375" y="64577"/>
                </a:lnTo>
                <a:lnTo>
                  <a:pt x="64195" y="65671"/>
                </a:lnTo>
                <a:lnTo>
                  <a:pt x="52235" y="66243"/>
                </a:lnTo>
                <a:lnTo>
                  <a:pt x="155568" y="66243"/>
                </a:lnTo>
                <a:lnTo>
                  <a:pt x="152322" y="60593"/>
                </a:lnTo>
                <a:lnTo>
                  <a:pt x="137717" y="38035"/>
                </a:lnTo>
                <a:lnTo>
                  <a:pt x="119887" y="147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09664" y="5931027"/>
            <a:ext cx="271780" cy="300355"/>
          </a:xfrm>
          <a:custGeom>
            <a:avLst/>
            <a:gdLst/>
            <a:ahLst/>
            <a:cxnLst/>
            <a:rect l="l" t="t" r="r" b="b"/>
            <a:pathLst>
              <a:path w="271779" h="300354">
                <a:moveTo>
                  <a:pt x="119189" y="0"/>
                </a:moveTo>
                <a:lnTo>
                  <a:pt x="85191" y="0"/>
                </a:lnTo>
                <a:lnTo>
                  <a:pt x="85746" y="56701"/>
                </a:lnTo>
                <a:lnTo>
                  <a:pt x="87514" y="89215"/>
                </a:lnTo>
                <a:lnTo>
                  <a:pt x="91451" y="107268"/>
                </a:lnTo>
                <a:lnTo>
                  <a:pt x="98513" y="120586"/>
                </a:lnTo>
                <a:lnTo>
                  <a:pt x="62557" y="137704"/>
                </a:lnTo>
                <a:lnTo>
                  <a:pt x="30978" y="160807"/>
                </a:lnTo>
                <a:lnTo>
                  <a:pt x="8538" y="190091"/>
                </a:lnTo>
                <a:lnTo>
                  <a:pt x="0" y="225755"/>
                </a:lnTo>
                <a:lnTo>
                  <a:pt x="2799" y="244335"/>
                </a:lnTo>
                <a:lnTo>
                  <a:pt x="43472" y="285356"/>
                </a:lnTo>
                <a:lnTo>
                  <a:pt x="88471" y="296092"/>
                </a:lnTo>
                <a:lnTo>
                  <a:pt x="127225" y="298816"/>
                </a:lnTo>
                <a:lnTo>
                  <a:pt x="185800" y="299732"/>
                </a:lnTo>
                <a:lnTo>
                  <a:pt x="217407" y="299474"/>
                </a:lnTo>
                <a:lnTo>
                  <a:pt x="239348" y="298721"/>
                </a:lnTo>
                <a:lnTo>
                  <a:pt x="255897" y="297509"/>
                </a:lnTo>
                <a:lnTo>
                  <a:pt x="271322" y="295871"/>
                </a:lnTo>
                <a:lnTo>
                  <a:pt x="271038" y="268871"/>
                </a:lnTo>
                <a:lnTo>
                  <a:pt x="163360" y="268871"/>
                </a:lnTo>
                <a:lnTo>
                  <a:pt x="106590" y="267700"/>
                </a:lnTo>
                <a:lnTo>
                  <a:pt x="65427" y="261862"/>
                </a:lnTo>
                <a:lnTo>
                  <a:pt x="40366" y="247874"/>
                </a:lnTo>
                <a:lnTo>
                  <a:pt x="31902" y="222249"/>
                </a:lnTo>
                <a:lnTo>
                  <a:pt x="41356" y="192757"/>
                </a:lnTo>
                <a:lnTo>
                  <a:pt x="90757" y="155204"/>
                </a:lnTo>
                <a:lnTo>
                  <a:pt x="145287" y="135221"/>
                </a:lnTo>
                <a:lnTo>
                  <a:pt x="218883" y="119409"/>
                </a:lnTo>
                <a:lnTo>
                  <a:pt x="259422" y="113931"/>
                </a:lnTo>
                <a:lnTo>
                  <a:pt x="259010" y="110070"/>
                </a:lnTo>
                <a:lnTo>
                  <a:pt x="126542" y="110070"/>
                </a:lnTo>
                <a:lnTo>
                  <a:pt x="123900" y="104516"/>
                </a:lnTo>
                <a:lnTo>
                  <a:pt x="121157" y="96397"/>
                </a:lnTo>
                <a:lnTo>
                  <a:pt x="119006" y="84333"/>
                </a:lnTo>
                <a:lnTo>
                  <a:pt x="118135" y="66941"/>
                </a:lnTo>
                <a:lnTo>
                  <a:pt x="118200" y="49436"/>
                </a:lnTo>
                <a:lnTo>
                  <a:pt x="118395" y="33342"/>
                </a:lnTo>
                <a:lnTo>
                  <a:pt x="118724" y="17312"/>
                </a:lnTo>
                <a:lnTo>
                  <a:pt x="119189" y="0"/>
                </a:lnTo>
                <a:close/>
              </a:path>
              <a:path w="271779" h="300354">
                <a:moveTo>
                  <a:pt x="270979" y="263258"/>
                </a:moveTo>
                <a:lnTo>
                  <a:pt x="254807" y="265030"/>
                </a:lnTo>
                <a:lnTo>
                  <a:pt x="232028" y="266860"/>
                </a:lnTo>
                <a:lnTo>
                  <a:pt x="201821" y="268292"/>
                </a:lnTo>
                <a:lnTo>
                  <a:pt x="163360" y="268871"/>
                </a:lnTo>
                <a:lnTo>
                  <a:pt x="271038" y="268871"/>
                </a:lnTo>
                <a:lnTo>
                  <a:pt x="270979" y="263258"/>
                </a:lnTo>
                <a:close/>
              </a:path>
              <a:path w="271779" h="300354">
                <a:moveTo>
                  <a:pt x="255904" y="80975"/>
                </a:moveTo>
                <a:lnTo>
                  <a:pt x="209713" y="88671"/>
                </a:lnTo>
                <a:lnTo>
                  <a:pt x="173745" y="96570"/>
                </a:lnTo>
                <a:lnTo>
                  <a:pt x="146516" y="103945"/>
                </a:lnTo>
                <a:lnTo>
                  <a:pt x="126542" y="110070"/>
                </a:lnTo>
                <a:lnTo>
                  <a:pt x="259010" y="110070"/>
                </a:lnTo>
                <a:lnTo>
                  <a:pt x="255904" y="809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17461" y="5929973"/>
            <a:ext cx="314325" cy="304800"/>
          </a:xfrm>
          <a:custGeom>
            <a:avLst/>
            <a:gdLst/>
            <a:ahLst/>
            <a:cxnLst/>
            <a:rect l="l" t="t" r="r" b="b"/>
            <a:pathLst>
              <a:path w="314325" h="304800">
                <a:moveTo>
                  <a:pt x="165468" y="174917"/>
                </a:moveTo>
                <a:lnTo>
                  <a:pt x="108418" y="192095"/>
                </a:lnTo>
                <a:lnTo>
                  <a:pt x="83525" y="240474"/>
                </a:lnTo>
                <a:lnTo>
                  <a:pt x="83493" y="241173"/>
                </a:lnTo>
                <a:lnTo>
                  <a:pt x="86340" y="259171"/>
                </a:lnTo>
                <a:lnTo>
                  <a:pt x="97983" y="280046"/>
                </a:lnTo>
                <a:lnTo>
                  <a:pt x="122776" y="297174"/>
                </a:lnTo>
                <a:lnTo>
                  <a:pt x="165125" y="304279"/>
                </a:lnTo>
                <a:lnTo>
                  <a:pt x="206263" y="296348"/>
                </a:lnTo>
                <a:lnTo>
                  <a:pt x="227388" y="277112"/>
                </a:lnTo>
                <a:lnTo>
                  <a:pt x="227905" y="275539"/>
                </a:lnTo>
                <a:lnTo>
                  <a:pt x="163715" y="275539"/>
                </a:lnTo>
                <a:lnTo>
                  <a:pt x="153220" y="274991"/>
                </a:lnTo>
                <a:lnTo>
                  <a:pt x="136285" y="271156"/>
                </a:lnTo>
                <a:lnTo>
                  <a:pt x="120533" y="260746"/>
                </a:lnTo>
                <a:lnTo>
                  <a:pt x="113588" y="240474"/>
                </a:lnTo>
                <a:lnTo>
                  <a:pt x="117339" y="224632"/>
                </a:lnTo>
                <a:lnTo>
                  <a:pt x="128090" y="212340"/>
                </a:lnTo>
                <a:lnTo>
                  <a:pt x="145087" y="204387"/>
                </a:lnTo>
                <a:lnTo>
                  <a:pt x="167576" y="201561"/>
                </a:lnTo>
                <a:lnTo>
                  <a:pt x="260331" y="201561"/>
                </a:lnTo>
                <a:lnTo>
                  <a:pt x="236639" y="188595"/>
                </a:lnTo>
                <a:lnTo>
                  <a:pt x="236300" y="178777"/>
                </a:lnTo>
                <a:lnTo>
                  <a:pt x="206844" y="178777"/>
                </a:lnTo>
                <a:lnTo>
                  <a:pt x="198843" y="177585"/>
                </a:lnTo>
                <a:lnTo>
                  <a:pt x="188909" y="176323"/>
                </a:lnTo>
                <a:lnTo>
                  <a:pt x="177598" y="175323"/>
                </a:lnTo>
                <a:lnTo>
                  <a:pt x="165468" y="174917"/>
                </a:lnTo>
                <a:close/>
              </a:path>
              <a:path w="314325" h="304800">
                <a:moveTo>
                  <a:pt x="260331" y="201561"/>
                </a:moveTo>
                <a:lnTo>
                  <a:pt x="167576" y="201561"/>
                </a:lnTo>
                <a:lnTo>
                  <a:pt x="179623" y="202153"/>
                </a:lnTo>
                <a:lnTo>
                  <a:pt x="190096" y="203665"/>
                </a:lnTo>
                <a:lnTo>
                  <a:pt x="199126" y="205703"/>
                </a:lnTo>
                <a:lnTo>
                  <a:pt x="206844" y="207873"/>
                </a:lnTo>
                <a:lnTo>
                  <a:pt x="206832" y="233585"/>
                </a:lnTo>
                <a:lnTo>
                  <a:pt x="204642" y="252023"/>
                </a:lnTo>
                <a:lnTo>
                  <a:pt x="197377" y="265152"/>
                </a:lnTo>
                <a:lnTo>
                  <a:pt x="184063" y="272958"/>
                </a:lnTo>
                <a:lnTo>
                  <a:pt x="163715" y="275539"/>
                </a:lnTo>
                <a:lnTo>
                  <a:pt x="227905" y="275539"/>
                </a:lnTo>
                <a:lnTo>
                  <a:pt x="235171" y="253406"/>
                </a:lnTo>
                <a:lnTo>
                  <a:pt x="236204" y="233585"/>
                </a:lnTo>
                <a:lnTo>
                  <a:pt x="236283" y="221894"/>
                </a:lnTo>
                <a:lnTo>
                  <a:pt x="290782" y="221894"/>
                </a:lnTo>
                <a:lnTo>
                  <a:pt x="280101" y="213969"/>
                </a:lnTo>
                <a:lnTo>
                  <a:pt x="260571" y="201693"/>
                </a:lnTo>
                <a:lnTo>
                  <a:pt x="260331" y="201561"/>
                </a:lnTo>
                <a:close/>
              </a:path>
              <a:path w="314325" h="304800">
                <a:moveTo>
                  <a:pt x="290782" y="221894"/>
                </a:moveTo>
                <a:lnTo>
                  <a:pt x="236283" y="221894"/>
                </a:lnTo>
                <a:lnTo>
                  <a:pt x="253959" y="233585"/>
                </a:lnTo>
                <a:lnTo>
                  <a:pt x="267790" y="243632"/>
                </a:lnTo>
                <a:lnTo>
                  <a:pt x="280505" y="254728"/>
                </a:lnTo>
                <a:lnTo>
                  <a:pt x="294830" y="269570"/>
                </a:lnTo>
                <a:lnTo>
                  <a:pt x="314096" y="241173"/>
                </a:lnTo>
                <a:lnTo>
                  <a:pt x="297264" y="226703"/>
                </a:lnTo>
                <a:lnTo>
                  <a:pt x="290782" y="221894"/>
                </a:lnTo>
                <a:close/>
              </a:path>
              <a:path w="314325" h="304800">
                <a:moveTo>
                  <a:pt x="93268" y="75717"/>
                </a:moveTo>
                <a:lnTo>
                  <a:pt x="61709" y="75717"/>
                </a:lnTo>
                <a:lnTo>
                  <a:pt x="55908" y="100126"/>
                </a:lnTo>
                <a:lnTo>
                  <a:pt x="43470" y="144514"/>
                </a:lnTo>
                <a:lnTo>
                  <a:pt x="24724" y="197973"/>
                </a:lnTo>
                <a:lnTo>
                  <a:pt x="0" y="249593"/>
                </a:lnTo>
                <a:lnTo>
                  <a:pt x="30505" y="263969"/>
                </a:lnTo>
                <a:lnTo>
                  <a:pt x="50822" y="218463"/>
                </a:lnTo>
                <a:lnTo>
                  <a:pt x="66145" y="174315"/>
                </a:lnTo>
                <a:lnTo>
                  <a:pt x="86016" y="105517"/>
                </a:lnTo>
                <a:lnTo>
                  <a:pt x="93268" y="75717"/>
                </a:lnTo>
                <a:close/>
              </a:path>
              <a:path w="314325" h="304800">
                <a:moveTo>
                  <a:pt x="306044" y="42418"/>
                </a:moveTo>
                <a:lnTo>
                  <a:pt x="264769" y="43277"/>
                </a:lnTo>
                <a:lnTo>
                  <a:pt x="235097" y="45353"/>
                </a:lnTo>
                <a:lnTo>
                  <a:pt x="214695" y="47888"/>
                </a:lnTo>
                <a:lnTo>
                  <a:pt x="201231" y="50126"/>
                </a:lnTo>
                <a:lnTo>
                  <a:pt x="206844" y="178777"/>
                </a:lnTo>
                <a:lnTo>
                  <a:pt x="236300" y="178777"/>
                </a:lnTo>
                <a:lnTo>
                  <a:pt x="232778" y="76771"/>
                </a:lnTo>
                <a:lnTo>
                  <a:pt x="239049" y="75888"/>
                </a:lnTo>
                <a:lnTo>
                  <a:pt x="247983" y="74972"/>
                </a:lnTo>
                <a:lnTo>
                  <a:pt x="260531" y="74255"/>
                </a:lnTo>
                <a:lnTo>
                  <a:pt x="277647" y="73964"/>
                </a:lnTo>
                <a:lnTo>
                  <a:pt x="306044" y="73964"/>
                </a:lnTo>
                <a:lnTo>
                  <a:pt x="306044" y="42418"/>
                </a:lnTo>
                <a:close/>
              </a:path>
              <a:path w="314325" h="304800">
                <a:moveTo>
                  <a:pt x="175983" y="46621"/>
                </a:moveTo>
                <a:lnTo>
                  <a:pt x="355" y="46621"/>
                </a:lnTo>
                <a:lnTo>
                  <a:pt x="355" y="75717"/>
                </a:lnTo>
                <a:lnTo>
                  <a:pt x="175983" y="75717"/>
                </a:lnTo>
                <a:lnTo>
                  <a:pt x="175983" y="46621"/>
                </a:lnTo>
                <a:close/>
              </a:path>
              <a:path w="314325" h="304800">
                <a:moveTo>
                  <a:pt x="306044" y="73964"/>
                </a:moveTo>
                <a:lnTo>
                  <a:pt x="277647" y="73964"/>
                </a:lnTo>
                <a:lnTo>
                  <a:pt x="285586" y="74029"/>
                </a:lnTo>
                <a:lnTo>
                  <a:pt x="292241" y="74225"/>
                </a:lnTo>
                <a:lnTo>
                  <a:pt x="298698" y="74554"/>
                </a:lnTo>
                <a:lnTo>
                  <a:pt x="306044" y="75018"/>
                </a:lnTo>
                <a:lnTo>
                  <a:pt x="306044" y="73964"/>
                </a:lnTo>
                <a:close/>
              </a:path>
              <a:path w="314325" h="304800">
                <a:moveTo>
                  <a:pt x="72580" y="0"/>
                </a:moveTo>
                <a:lnTo>
                  <a:pt x="71305" y="12460"/>
                </a:lnTo>
                <a:lnTo>
                  <a:pt x="70035" y="23968"/>
                </a:lnTo>
                <a:lnTo>
                  <a:pt x="68635" y="35147"/>
                </a:lnTo>
                <a:lnTo>
                  <a:pt x="66967" y="46621"/>
                </a:lnTo>
                <a:lnTo>
                  <a:pt x="98526" y="46621"/>
                </a:lnTo>
                <a:lnTo>
                  <a:pt x="103030" y="22823"/>
                </a:lnTo>
                <a:lnTo>
                  <a:pt x="105761" y="8608"/>
                </a:lnTo>
                <a:lnTo>
                  <a:pt x="107276" y="1397"/>
                </a:lnTo>
                <a:lnTo>
                  <a:pt x="725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74791" y="5932424"/>
            <a:ext cx="222885" cy="300990"/>
          </a:xfrm>
          <a:custGeom>
            <a:avLst/>
            <a:gdLst/>
            <a:ahLst/>
            <a:cxnLst/>
            <a:rect l="l" t="t" r="r" b="b"/>
            <a:pathLst>
              <a:path w="222884" h="300989">
                <a:moveTo>
                  <a:pt x="191930" y="57823"/>
                </a:moveTo>
                <a:lnTo>
                  <a:pt x="128914" y="57823"/>
                </a:lnTo>
                <a:lnTo>
                  <a:pt x="164575" y="70910"/>
                </a:lnTo>
                <a:lnTo>
                  <a:pt x="182888" y="100991"/>
                </a:lnTo>
                <a:lnTo>
                  <a:pt x="189634" y="134295"/>
                </a:lnTo>
                <a:lnTo>
                  <a:pt x="190598" y="157048"/>
                </a:lnTo>
                <a:lnTo>
                  <a:pt x="182730" y="207323"/>
                </a:lnTo>
                <a:lnTo>
                  <a:pt x="160292" y="240505"/>
                </a:lnTo>
                <a:lnTo>
                  <a:pt x="125033" y="259942"/>
                </a:lnTo>
                <a:lnTo>
                  <a:pt x="78702" y="268984"/>
                </a:lnTo>
                <a:lnTo>
                  <a:pt x="23047" y="270979"/>
                </a:lnTo>
                <a:lnTo>
                  <a:pt x="28991" y="300761"/>
                </a:lnTo>
                <a:lnTo>
                  <a:pt x="89336" y="297483"/>
                </a:lnTo>
                <a:lnTo>
                  <a:pt x="138054" y="287039"/>
                </a:lnTo>
                <a:lnTo>
                  <a:pt x="175437" y="268512"/>
                </a:lnTo>
                <a:lnTo>
                  <a:pt x="217369" y="203550"/>
                </a:lnTo>
                <a:lnTo>
                  <a:pt x="222500" y="155282"/>
                </a:lnTo>
                <a:lnTo>
                  <a:pt x="215621" y="101067"/>
                </a:lnTo>
                <a:lnTo>
                  <a:pt x="196646" y="61771"/>
                </a:lnTo>
                <a:lnTo>
                  <a:pt x="191930" y="57823"/>
                </a:lnTo>
                <a:close/>
              </a:path>
              <a:path w="222884" h="300989">
                <a:moveTo>
                  <a:pt x="15325" y="0"/>
                </a:moveTo>
                <a:lnTo>
                  <a:pt x="6405" y="60717"/>
                </a:lnTo>
                <a:lnTo>
                  <a:pt x="1824" y="111118"/>
                </a:lnTo>
                <a:lnTo>
                  <a:pt x="58" y="155282"/>
                </a:lnTo>
                <a:lnTo>
                  <a:pt x="0" y="178158"/>
                </a:lnTo>
                <a:lnTo>
                  <a:pt x="80" y="184684"/>
                </a:lnTo>
                <a:lnTo>
                  <a:pt x="593" y="197046"/>
                </a:lnTo>
                <a:lnTo>
                  <a:pt x="1374" y="207371"/>
                </a:lnTo>
                <a:lnTo>
                  <a:pt x="2359" y="216280"/>
                </a:lnTo>
                <a:lnTo>
                  <a:pt x="33563" y="211721"/>
                </a:lnTo>
                <a:lnTo>
                  <a:pt x="31659" y="191088"/>
                </a:lnTo>
                <a:lnTo>
                  <a:pt x="30532" y="178158"/>
                </a:lnTo>
                <a:lnTo>
                  <a:pt x="37436" y="137678"/>
                </a:lnTo>
                <a:lnTo>
                  <a:pt x="61127" y="98488"/>
                </a:lnTo>
                <a:lnTo>
                  <a:pt x="32140" y="98488"/>
                </a:lnTo>
                <a:lnTo>
                  <a:pt x="33683" y="82963"/>
                </a:lnTo>
                <a:lnTo>
                  <a:pt x="36533" y="61515"/>
                </a:lnTo>
                <a:lnTo>
                  <a:pt x="41231" y="34750"/>
                </a:lnTo>
                <a:lnTo>
                  <a:pt x="48269" y="3492"/>
                </a:lnTo>
                <a:lnTo>
                  <a:pt x="15325" y="0"/>
                </a:lnTo>
                <a:close/>
              </a:path>
              <a:path w="222884" h="300989">
                <a:moveTo>
                  <a:pt x="132407" y="29781"/>
                </a:moveTo>
                <a:lnTo>
                  <a:pt x="100474" y="34750"/>
                </a:lnTo>
                <a:lnTo>
                  <a:pt x="72815" y="48756"/>
                </a:lnTo>
                <a:lnTo>
                  <a:pt x="49886" y="70452"/>
                </a:lnTo>
                <a:lnTo>
                  <a:pt x="32140" y="98488"/>
                </a:lnTo>
                <a:lnTo>
                  <a:pt x="61127" y="98488"/>
                </a:lnTo>
                <a:lnTo>
                  <a:pt x="70097" y="86883"/>
                </a:lnTo>
                <a:lnTo>
                  <a:pt x="95755" y="66551"/>
                </a:lnTo>
                <a:lnTo>
                  <a:pt x="128914" y="57823"/>
                </a:lnTo>
                <a:lnTo>
                  <a:pt x="191930" y="57823"/>
                </a:lnTo>
                <a:lnTo>
                  <a:pt x="168076" y="37855"/>
                </a:lnTo>
                <a:lnTo>
                  <a:pt x="132407" y="297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49870" y="5932767"/>
            <a:ext cx="282575" cy="300990"/>
          </a:xfrm>
          <a:custGeom>
            <a:avLst/>
            <a:gdLst/>
            <a:ahLst/>
            <a:cxnLst/>
            <a:rect l="l" t="t" r="r" b="b"/>
            <a:pathLst>
              <a:path w="282575" h="300989">
                <a:moveTo>
                  <a:pt x="102031" y="175971"/>
                </a:moveTo>
                <a:lnTo>
                  <a:pt x="59812" y="182204"/>
                </a:lnTo>
                <a:lnTo>
                  <a:pt x="32221" y="197969"/>
                </a:lnTo>
                <a:lnTo>
                  <a:pt x="17187" y="218860"/>
                </a:lnTo>
                <a:lnTo>
                  <a:pt x="12636" y="240474"/>
                </a:lnTo>
                <a:lnTo>
                  <a:pt x="18342" y="264483"/>
                </a:lnTo>
                <a:lnTo>
                  <a:pt x="34366" y="283462"/>
                </a:lnTo>
                <a:lnTo>
                  <a:pt x="59067" y="295933"/>
                </a:lnTo>
                <a:lnTo>
                  <a:pt x="90804" y="300418"/>
                </a:lnTo>
                <a:lnTo>
                  <a:pt x="111028" y="298951"/>
                </a:lnTo>
                <a:lnTo>
                  <a:pt x="136375" y="291044"/>
                </a:lnTo>
                <a:lnTo>
                  <a:pt x="155839" y="273431"/>
                </a:lnTo>
                <a:lnTo>
                  <a:pt x="89395" y="273431"/>
                </a:lnTo>
                <a:lnTo>
                  <a:pt x="72799" y="271880"/>
                </a:lnTo>
                <a:lnTo>
                  <a:pt x="56794" y="266549"/>
                </a:lnTo>
                <a:lnTo>
                  <a:pt x="44732" y="256419"/>
                </a:lnTo>
                <a:lnTo>
                  <a:pt x="39966" y="240474"/>
                </a:lnTo>
                <a:lnTo>
                  <a:pt x="44578" y="223803"/>
                </a:lnTo>
                <a:lnTo>
                  <a:pt x="57143" y="211732"/>
                </a:lnTo>
                <a:lnTo>
                  <a:pt x="75757" y="204393"/>
                </a:lnTo>
                <a:lnTo>
                  <a:pt x="98513" y="201917"/>
                </a:lnTo>
                <a:lnTo>
                  <a:pt x="195891" y="201917"/>
                </a:lnTo>
                <a:lnTo>
                  <a:pt x="166877" y="188595"/>
                </a:lnTo>
                <a:lnTo>
                  <a:pt x="166877" y="179832"/>
                </a:lnTo>
                <a:lnTo>
                  <a:pt x="136385" y="179832"/>
                </a:lnTo>
                <a:lnTo>
                  <a:pt x="130324" y="178489"/>
                </a:lnTo>
                <a:lnTo>
                  <a:pt x="122885" y="177244"/>
                </a:lnTo>
                <a:lnTo>
                  <a:pt x="113607" y="176327"/>
                </a:lnTo>
                <a:lnTo>
                  <a:pt x="102031" y="175971"/>
                </a:lnTo>
                <a:close/>
              </a:path>
              <a:path w="282575" h="300989">
                <a:moveTo>
                  <a:pt x="225635" y="219100"/>
                </a:moveTo>
                <a:lnTo>
                  <a:pt x="167220" y="219100"/>
                </a:lnTo>
                <a:lnTo>
                  <a:pt x="191097" y="232372"/>
                </a:lnTo>
                <a:lnTo>
                  <a:pt x="211523" y="246435"/>
                </a:lnTo>
                <a:lnTo>
                  <a:pt x="231355" y="262868"/>
                </a:lnTo>
                <a:lnTo>
                  <a:pt x="253453" y="283248"/>
                </a:lnTo>
                <a:lnTo>
                  <a:pt x="274142" y="255905"/>
                </a:lnTo>
                <a:lnTo>
                  <a:pt x="249449" y="235579"/>
                </a:lnTo>
                <a:lnTo>
                  <a:pt x="225635" y="219100"/>
                </a:lnTo>
                <a:close/>
              </a:path>
              <a:path w="282575" h="300989">
                <a:moveTo>
                  <a:pt x="195891" y="201917"/>
                </a:moveTo>
                <a:lnTo>
                  <a:pt x="98513" y="201917"/>
                </a:lnTo>
                <a:lnTo>
                  <a:pt x="111339" y="202503"/>
                </a:lnTo>
                <a:lnTo>
                  <a:pt x="121697" y="203976"/>
                </a:lnTo>
                <a:lnTo>
                  <a:pt x="130017" y="205908"/>
                </a:lnTo>
                <a:lnTo>
                  <a:pt x="136728" y="207873"/>
                </a:lnTo>
                <a:lnTo>
                  <a:pt x="136728" y="232765"/>
                </a:lnTo>
                <a:lnTo>
                  <a:pt x="135840" y="245918"/>
                </a:lnTo>
                <a:lnTo>
                  <a:pt x="130416" y="259141"/>
                </a:lnTo>
                <a:lnTo>
                  <a:pt x="116314" y="269343"/>
                </a:lnTo>
                <a:lnTo>
                  <a:pt x="89395" y="273431"/>
                </a:lnTo>
                <a:lnTo>
                  <a:pt x="155839" y="273431"/>
                </a:lnTo>
                <a:lnTo>
                  <a:pt x="158041" y="271438"/>
                </a:lnTo>
                <a:lnTo>
                  <a:pt x="167220" y="234873"/>
                </a:lnTo>
                <a:lnTo>
                  <a:pt x="167220" y="219100"/>
                </a:lnTo>
                <a:lnTo>
                  <a:pt x="225635" y="219100"/>
                </a:lnTo>
                <a:lnTo>
                  <a:pt x="223539" y="217649"/>
                </a:lnTo>
                <a:lnTo>
                  <a:pt x="196114" y="202019"/>
                </a:lnTo>
                <a:lnTo>
                  <a:pt x="195891" y="201917"/>
                </a:lnTo>
                <a:close/>
              </a:path>
              <a:path w="282575" h="300989">
                <a:moveTo>
                  <a:pt x="166877" y="136359"/>
                </a:moveTo>
                <a:lnTo>
                  <a:pt x="136385" y="136359"/>
                </a:lnTo>
                <a:lnTo>
                  <a:pt x="136385" y="179832"/>
                </a:lnTo>
                <a:lnTo>
                  <a:pt x="166877" y="179832"/>
                </a:lnTo>
                <a:lnTo>
                  <a:pt x="166877" y="136359"/>
                </a:lnTo>
                <a:close/>
              </a:path>
              <a:path w="282575" h="300989">
                <a:moveTo>
                  <a:pt x="276250" y="109016"/>
                </a:moveTo>
                <a:lnTo>
                  <a:pt x="5968" y="109016"/>
                </a:lnTo>
                <a:lnTo>
                  <a:pt x="5968" y="136359"/>
                </a:lnTo>
                <a:lnTo>
                  <a:pt x="276250" y="136359"/>
                </a:lnTo>
                <a:lnTo>
                  <a:pt x="276250" y="109016"/>
                </a:lnTo>
                <a:close/>
              </a:path>
              <a:path w="282575" h="300989">
                <a:moveTo>
                  <a:pt x="166522" y="65201"/>
                </a:moveTo>
                <a:lnTo>
                  <a:pt x="136029" y="65201"/>
                </a:lnTo>
                <a:lnTo>
                  <a:pt x="136029" y="109016"/>
                </a:lnTo>
                <a:lnTo>
                  <a:pt x="166877" y="109016"/>
                </a:lnTo>
                <a:lnTo>
                  <a:pt x="166522" y="65201"/>
                </a:lnTo>
                <a:close/>
              </a:path>
              <a:path w="282575" h="300989">
                <a:moveTo>
                  <a:pt x="282549" y="37160"/>
                </a:moveTo>
                <a:lnTo>
                  <a:pt x="0" y="37160"/>
                </a:lnTo>
                <a:lnTo>
                  <a:pt x="0" y="65201"/>
                </a:lnTo>
                <a:lnTo>
                  <a:pt x="282549" y="65201"/>
                </a:lnTo>
                <a:lnTo>
                  <a:pt x="282549" y="37160"/>
                </a:lnTo>
                <a:close/>
              </a:path>
              <a:path w="282575" h="300989">
                <a:moveTo>
                  <a:pt x="165823" y="0"/>
                </a:moveTo>
                <a:lnTo>
                  <a:pt x="134962" y="0"/>
                </a:lnTo>
                <a:lnTo>
                  <a:pt x="135674" y="37160"/>
                </a:lnTo>
                <a:lnTo>
                  <a:pt x="166166" y="37160"/>
                </a:lnTo>
                <a:lnTo>
                  <a:pt x="165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72425" y="5930316"/>
            <a:ext cx="305435" cy="306705"/>
          </a:xfrm>
          <a:custGeom>
            <a:avLst/>
            <a:gdLst/>
            <a:ahLst/>
            <a:cxnLst/>
            <a:rect l="l" t="t" r="r" b="b"/>
            <a:pathLst>
              <a:path w="305434" h="306704">
                <a:moveTo>
                  <a:pt x="209550" y="209638"/>
                </a:moveTo>
                <a:lnTo>
                  <a:pt x="182981" y="209638"/>
                </a:lnTo>
                <a:lnTo>
                  <a:pt x="175006" y="234193"/>
                </a:lnTo>
                <a:lnTo>
                  <a:pt x="156778" y="255465"/>
                </a:lnTo>
                <a:lnTo>
                  <a:pt x="121066" y="270562"/>
                </a:lnTo>
                <a:lnTo>
                  <a:pt x="60642" y="276593"/>
                </a:lnTo>
                <a:lnTo>
                  <a:pt x="70446" y="306387"/>
                </a:lnTo>
                <a:lnTo>
                  <a:pt x="109114" y="302684"/>
                </a:lnTo>
                <a:lnTo>
                  <a:pt x="147478" y="293112"/>
                </a:lnTo>
                <a:lnTo>
                  <a:pt x="180777" y="273649"/>
                </a:lnTo>
                <a:lnTo>
                  <a:pt x="204249" y="240269"/>
                </a:lnTo>
                <a:lnTo>
                  <a:pt x="209550" y="209638"/>
                </a:lnTo>
                <a:close/>
              </a:path>
              <a:path w="305434" h="306704">
                <a:moveTo>
                  <a:pt x="135648" y="93256"/>
                </a:moveTo>
                <a:lnTo>
                  <a:pt x="104867" y="98863"/>
                </a:lnTo>
                <a:lnTo>
                  <a:pt x="81578" y="114196"/>
                </a:lnTo>
                <a:lnTo>
                  <a:pt x="66832" y="137024"/>
                </a:lnTo>
                <a:lnTo>
                  <a:pt x="61683" y="165112"/>
                </a:lnTo>
                <a:lnTo>
                  <a:pt x="66411" y="192169"/>
                </a:lnTo>
                <a:lnTo>
                  <a:pt x="80046" y="215115"/>
                </a:lnTo>
                <a:lnTo>
                  <a:pt x="101765" y="231028"/>
                </a:lnTo>
                <a:lnTo>
                  <a:pt x="130746" y="236982"/>
                </a:lnTo>
                <a:lnTo>
                  <a:pt x="152413" y="234040"/>
                </a:lnTo>
                <a:lnTo>
                  <a:pt x="167379" y="226858"/>
                </a:lnTo>
                <a:lnTo>
                  <a:pt x="177088" y="217902"/>
                </a:lnTo>
                <a:lnTo>
                  <a:pt x="182981" y="209638"/>
                </a:lnTo>
                <a:lnTo>
                  <a:pt x="209550" y="209638"/>
                </a:lnTo>
                <a:lnTo>
                  <a:pt x="209794" y="208229"/>
                </a:lnTo>
                <a:lnTo>
                  <a:pt x="133197" y="208229"/>
                </a:lnTo>
                <a:lnTo>
                  <a:pt x="114075" y="204094"/>
                </a:lnTo>
                <a:lnTo>
                  <a:pt x="101392" y="193551"/>
                </a:lnTo>
                <a:lnTo>
                  <a:pt x="94358" y="179393"/>
                </a:lnTo>
                <a:lnTo>
                  <a:pt x="92189" y="164414"/>
                </a:lnTo>
                <a:lnTo>
                  <a:pt x="95985" y="144957"/>
                </a:lnTo>
                <a:lnTo>
                  <a:pt x="105992" y="131549"/>
                </a:lnTo>
                <a:lnTo>
                  <a:pt x="120141" y="123794"/>
                </a:lnTo>
                <a:lnTo>
                  <a:pt x="136359" y="121297"/>
                </a:lnTo>
                <a:lnTo>
                  <a:pt x="206463" y="121297"/>
                </a:lnTo>
                <a:lnTo>
                  <a:pt x="206463" y="106210"/>
                </a:lnTo>
                <a:lnTo>
                  <a:pt x="175971" y="106210"/>
                </a:lnTo>
                <a:lnTo>
                  <a:pt x="170165" y="101823"/>
                </a:lnTo>
                <a:lnTo>
                  <a:pt x="162386" y="97632"/>
                </a:lnTo>
                <a:lnTo>
                  <a:pt x="151319" y="94492"/>
                </a:lnTo>
                <a:lnTo>
                  <a:pt x="135648" y="93256"/>
                </a:lnTo>
                <a:close/>
              </a:path>
              <a:path w="305434" h="306704">
                <a:moveTo>
                  <a:pt x="206463" y="121297"/>
                </a:moveTo>
                <a:lnTo>
                  <a:pt x="136359" y="121297"/>
                </a:lnTo>
                <a:lnTo>
                  <a:pt x="157258" y="125634"/>
                </a:lnTo>
                <a:lnTo>
                  <a:pt x="169446" y="135755"/>
                </a:lnTo>
                <a:lnTo>
                  <a:pt x="175257" y="147320"/>
                </a:lnTo>
                <a:lnTo>
                  <a:pt x="177025" y="155994"/>
                </a:lnTo>
                <a:lnTo>
                  <a:pt x="177368" y="159499"/>
                </a:lnTo>
                <a:lnTo>
                  <a:pt x="177067" y="164414"/>
                </a:lnTo>
                <a:lnTo>
                  <a:pt x="176956" y="168097"/>
                </a:lnTo>
                <a:lnTo>
                  <a:pt x="176144" y="174362"/>
                </a:lnTo>
                <a:lnTo>
                  <a:pt x="171022" y="188291"/>
                </a:lnTo>
                <a:lnTo>
                  <a:pt x="157946" y="202023"/>
                </a:lnTo>
                <a:lnTo>
                  <a:pt x="133197" y="208229"/>
                </a:lnTo>
                <a:lnTo>
                  <a:pt x="209794" y="208229"/>
                </a:lnTo>
                <a:lnTo>
                  <a:pt x="213131" y="188950"/>
                </a:lnTo>
                <a:lnTo>
                  <a:pt x="212950" y="181386"/>
                </a:lnTo>
                <a:lnTo>
                  <a:pt x="212465" y="174362"/>
                </a:lnTo>
                <a:lnTo>
                  <a:pt x="211802" y="168097"/>
                </a:lnTo>
                <a:lnTo>
                  <a:pt x="211035" y="162306"/>
                </a:lnTo>
                <a:lnTo>
                  <a:pt x="209613" y="154597"/>
                </a:lnTo>
                <a:lnTo>
                  <a:pt x="207873" y="148285"/>
                </a:lnTo>
                <a:lnTo>
                  <a:pt x="206463" y="143027"/>
                </a:lnTo>
                <a:lnTo>
                  <a:pt x="206463" y="121297"/>
                </a:lnTo>
                <a:close/>
              </a:path>
              <a:path w="305434" h="306704">
                <a:moveTo>
                  <a:pt x="206463" y="69418"/>
                </a:moveTo>
                <a:lnTo>
                  <a:pt x="175628" y="69418"/>
                </a:lnTo>
                <a:lnTo>
                  <a:pt x="175971" y="106210"/>
                </a:lnTo>
                <a:lnTo>
                  <a:pt x="206463" y="106210"/>
                </a:lnTo>
                <a:lnTo>
                  <a:pt x="206463" y="69418"/>
                </a:lnTo>
                <a:close/>
              </a:path>
              <a:path w="305434" h="306704">
                <a:moveTo>
                  <a:pt x="305333" y="40665"/>
                </a:moveTo>
                <a:lnTo>
                  <a:pt x="0" y="40665"/>
                </a:lnTo>
                <a:lnTo>
                  <a:pt x="0" y="69418"/>
                </a:lnTo>
                <a:lnTo>
                  <a:pt x="305333" y="69418"/>
                </a:lnTo>
                <a:lnTo>
                  <a:pt x="305333" y="40665"/>
                </a:lnTo>
                <a:close/>
              </a:path>
              <a:path w="305434" h="306704">
                <a:moveTo>
                  <a:pt x="206463" y="0"/>
                </a:moveTo>
                <a:lnTo>
                  <a:pt x="174574" y="0"/>
                </a:lnTo>
                <a:lnTo>
                  <a:pt x="175259" y="40665"/>
                </a:lnTo>
                <a:lnTo>
                  <a:pt x="206463" y="40665"/>
                </a:lnTo>
                <a:lnTo>
                  <a:pt x="2064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22970" y="6130137"/>
            <a:ext cx="104470" cy="1044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59077" y="1820608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692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75905" y="1558988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336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73619" y="1556182"/>
            <a:ext cx="221615" cy="281940"/>
          </a:xfrm>
          <a:custGeom>
            <a:avLst/>
            <a:gdLst/>
            <a:ahLst/>
            <a:cxnLst/>
            <a:rect l="l" t="t" r="r" b="b"/>
            <a:pathLst>
              <a:path w="221614" h="281939">
                <a:moveTo>
                  <a:pt x="111823" y="0"/>
                </a:moveTo>
                <a:lnTo>
                  <a:pt x="60486" y="7507"/>
                </a:lnTo>
                <a:lnTo>
                  <a:pt x="27791" y="28257"/>
                </a:lnTo>
                <a:lnTo>
                  <a:pt x="1702" y="98847"/>
                </a:lnTo>
                <a:lnTo>
                  <a:pt x="0" y="143370"/>
                </a:lnTo>
                <a:lnTo>
                  <a:pt x="2616" y="192773"/>
                </a:lnTo>
                <a:lnTo>
                  <a:pt x="12518" y="231491"/>
                </a:lnTo>
                <a:lnTo>
                  <a:pt x="32786" y="259356"/>
                </a:lnTo>
                <a:lnTo>
                  <a:pt x="66500" y="276199"/>
                </a:lnTo>
                <a:lnTo>
                  <a:pt x="116738" y="281851"/>
                </a:lnTo>
                <a:lnTo>
                  <a:pt x="165892" y="275349"/>
                </a:lnTo>
                <a:lnTo>
                  <a:pt x="198191" y="256130"/>
                </a:lnTo>
                <a:lnTo>
                  <a:pt x="200689" y="251701"/>
                </a:lnTo>
                <a:lnTo>
                  <a:pt x="113931" y="251701"/>
                </a:lnTo>
                <a:lnTo>
                  <a:pt x="68998" y="243978"/>
                </a:lnTo>
                <a:lnTo>
                  <a:pt x="44997" y="222254"/>
                </a:lnTo>
                <a:lnTo>
                  <a:pt x="35391" y="188698"/>
                </a:lnTo>
                <a:lnTo>
                  <a:pt x="33642" y="145478"/>
                </a:lnTo>
                <a:lnTo>
                  <a:pt x="36257" y="93144"/>
                </a:lnTo>
                <a:lnTo>
                  <a:pt x="47188" y="57308"/>
                </a:lnTo>
                <a:lnTo>
                  <a:pt x="71066" y="36722"/>
                </a:lnTo>
                <a:lnTo>
                  <a:pt x="112521" y="30137"/>
                </a:lnTo>
                <a:lnTo>
                  <a:pt x="199350" y="30137"/>
                </a:lnTo>
                <a:lnTo>
                  <a:pt x="168922" y="8867"/>
                </a:lnTo>
                <a:lnTo>
                  <a:pt x="111823" y="0"/>
                </a:lnTo>
                <a:close/>
              </a:path>
              <a:path w="221614" h="281939">
                <a:moveTo>
                  <a:pt x="221551" y="181241"/>
                </a:moveTo>
                <a:lnTo>
                  <a:pt x="187197" y="181241"/>
                </a:lnTo>
                <a:lnTo>
                  <a:pt x="183931" y="213098"/>
                </a:lnTo>
                <a:lnTo>
                  <a:pt x="172648" y="235002"/>
                </a:lnTo>
                <a:lnTo>
                  <a:pt x="150323" y="247641"/>
                </a:lnTo>
                <a:lnTo>
                  <a:pt x="113931" y="251701"/>
                </a:lnTo>
                <a:lnTo>
                  <a:pt x="200689" y="251701"/>
                </a:lnTo>
                <a:lnTo>
                  <a:pt x="215966" y="224618"/>
                </a:lnTo>
                <a:lnTo>
                  <a:pt x="221551" y="181241"/>
                </a:lnTo>
                <a:close/>
              </a:path>
              <a:path w="221614" h="281939">
                <a:moveTo>
                  <a:pt x="199350" y="30137"/>
                </a:moveTo>
                <a:lnTo>
                  <a:pt x="112521" y="30137"/>
                </a:lnTo>
                <a:lnTo>
                  <a:pt x="146113" y="33852"/>
                </a:lnTo>
                <a:lnTo>
                  <a:pt x="168792" y="45391"/>
                </a:lnTo>
                <a:lnTo>
                  <a:pt x="181741" y="65343"/>
                </a:lnTo>
                <a:lnTo>
                  <a:pt x="186143" y="94297"/>
                </a:lnTo>
                <a:lnTo>
                  <a:pt x="219798" y="94297"/>
                </a:lnTo>
                <a:lnTo>
                  <a:pt x="215941" y="61963"/>
                </a:lnTo>
                <a:lnTo>
                  <a:pt x="201306" y="31503"/>
                </a:lnTo>
                <a:lnTo>
                  <a:pt x="199350" y="301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2658" y="1558988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237"/>
                </a:lnTo>
              </a:path>
            </a:pathLst>
          </a:custGeom>
          <a:ln w="340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4349" y="1575803"/>
            <a:ext cx="276860" cy="273685"/>
          </a:xfrm>
          <a:custGeom>
            <a:avLst/>
            <a:gdLst/>
            <a:ahLst/>
            <a:cxnLst/>
            <a:rect l="l" t="t" r="r" b="b"/>
            <a:pathLst>
              <a:path w="276860" h="273685">
                <a:moveTo>
                  <a:pt x="276593" y="0"/>
                </a:moveTo>
                <a:lnTo>
                  <a:pt x="0" y="0"/>
                </a:lnTo>
                <a:lnTo>
                  <a:pt x="0" y="29806"/>
                </a:lnTo>
                <a:lnTo>
                  <a:pt x="238023" y="29806"/>
                </a:lnTo>
                <a:lnTo>
                  <a:pt x="233566" y="59271"/>
                </a:lnTo>
                <a:lnTo>
                  <a:pt x="210663" y="130054"/>
                </a:lnTo>
                <a:lnTo>
                  <a:pt x="186892" y="165962"/>
                </a:lnTo>
                <a:lnTo>
                  <a:pt x="151358" y="198608"/>
                </a:lnTo>
                <a:lnTo>
                  <a:pt x="101399" y="225287"/>
                </a:lnTo>
                <a:lnTo>
                  <a:pt x="34353" y="243293"/>
                </a:lnTo>
                <a:lnTo>
                  <a:pt x="46977" y="273088"/>
                </a:lnTo>
                <a:lnTo>
                  <a:pt x="106865" y="256763"/>
                </a:lnTo>
                <a:lnTo>
                  <a:pt x="155124" y="233536"/>
                </a:lnTo>
                <a:lnTo>
                  <a:pt x="193053" y="204861"/>
                </a:lnTo>
                <a:lnTo>
                  <a:pt x="221955" y="172196"/>
                </a:lnTo>
                <a:lnTo>
                  <a:pt x="243130" y="136997"/>
                </a:lnTo>
                <a:lnTo>
                  <a:pt x="257881" y="100721"/>
                </a:lnTo>
                <a:lnTo>
                  <a:pt x="273311" y="30766"/>
                </a:lnTo>
                <a:lnTo>
                  <a:pt x="2765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44598" y="1611909"/>
            <a:ext cx="245046" cy="2432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41168" y="1570190"/>
            <a:ext cx="267970" cy="280670"/>
          </a:xfrm>
          <a:custGeom>
            <a:avLst/>
            <a:gdLst/>
            <a:ahLst/>
            <a:cxnLst/>
            <a:rect l="l" t="t" r="r" b="b"/>
            <a:pathLst>
              <a:path w="267969" h="280669">
                <a:moveTo>
                  <a:pt x="267428" y="29806"/>
                </a:moveTo>
                <a:lnTo>
                  <a:pt x="232791" y="29806"/>
                </a:lnTo>
                <a:lnTo>
                  <a:pt x="230151" y="72889"/>
                </a:lnTo>
                <a:lnTo>
                  <a:pt x="223324" y="113765"/>
                </a:lnTo>
                <a:lnTo>
                  <a:pt x="209880" y="151473"/>
                </a:lnTo>
                <a:lnTo>
                  <a:pt x="187391" y="185050"/>
                </a:lnTo>
                <a:lnTo>
                  <a:pt x="153428" y="213531"/>
                </a:lnTo>
                <a:lnTo>
                  <a:pt x="105562" y="235955"/>
                </a:lnTo>
                <a:lnTo>
                  <a:pt x="41363" y="251358"/>
                </a:lnTo>
                <a:lnTo>
                  <a:pt x="52933" y="280454"/>
                </a:lnTo>
                <a:lnTo>
                  <a:pt x="97480" y="270499"/>
                </a:lnTo>
                <a:lnTo>
                  <a:pt x="141068" y="255009"/>
                </a:lnTo>
                <a:lnTo>
                  <a:pt x="181140" y="232823"/>
                </a:lnTo>
                <a:lnTo>
                  <a:pt x="215137" y="202778"/>
                </a:lnTo>
                <a:lnTo>
                  <a:pt x="240499" y="163715"/>
                </a:lnTo>
                <a:lnTo>
                  <a:pt x="261351" y="97504"/>
                </a:lnTo>
                <a:lnTo>
                  <a:pt x="266029" y="63099"/>
                </a:lnTo>
                <a:lnTo>
                  <a:pt x="267428" y="29806"/>
                </a:lnTo>
                <a:close/>
              </a:path>
              <a:path w="267969" h="280669">
                <a:moveTo>
                  <a:pt x="267487" y="0"/>
                </a:moveTo>
                <a:lnTo>
                  <a:pt x="0" y="0"/>
                </a:lnTo>
                <a:lnTo>
                  <a:pt x="0" y="130060"/>
                </a:lnTo>
                <a:lnTo>
                  <a:pt x="32956" y="130060"/>
                </a:lnTo>
                <a:lnTo>
                  <a:pt x="32956" y="29806"/>
                </a:lnTo>
                <a:lnTo>
                  <a:pt x="267428" y="29806"/>
                </a:lnTo>
                <a:lnTo>
                  <a:pt x="2674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55988" y="1700606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302" y="0"/>
                </a:lnTo>
              </a:path>
            </a:pathLst>
          </a:custGeom>
          <a:ln w="336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25127" y="1543913"/>
            <a:ext cx="219075" cy="313690"/>
          </a:xfrm>
          <a:custGeom>
            <a:avLst/>
            <a:gdLst/>
            <a:ahLst/>
            <a:cxnLst/>
            <a:rect l="l" t="t" r="r" b="b"/>
            <a:pathLst>
              <a:path w="219075" h="313689">
                <a:moveTo>
                  <a:pt x="33667" y="4203"/>
                </a:moveTo>
                <a:lnTo>
                  <a:pt x="0" y="4203"/>
                </a:lnTo>
                <a:lnTo>
                  <a:pt x="0" y="313397"/>
                </a:lnTo>
                <a:lnTo>
                  <a:pt x="33667" y="313397"/>
                </a:lnTo>
                <a:lnTo>
                  <a:pt x="33667" y="129705"/>
                </a:lnTo>
                <a:lnTo>
                  <a:pt x="121158" y="129705"/>
                </a:lnTo>
                <a:lnTo>
                  <a:pt x="81198" y="113287"/>
                </a:lnTo>
                <a:lnTo>
                  <a:pt x="33667" y="97104"/>
                </a:lnTo>
                <a:lnTo>
                  <a:pt x="33667" y="4203"/>
                </a:lnTo>
                <a:close/>
              </a:path>
              <a:path w="219075" h="313689">
                <a:moveTo>
                  <a:pt x="121158" y="129705"/>
                </a:moveTo>
                <a:lnTo>
                  <a:pt x="33667" y="129705"/>
                </a:lnTo>
                <a:lnTo>
                  <a:pt x="74647" y="145160"/>
                </a:lnTo>
                <a:lnTo>
                  <a:pt x="116258" y="163706"/>
                </a:lnTo>
                <a:lnTo>
                  <a:pt x="157150" y="184619"/>
                </a:lnTo>
                <a:lnTo>
                  <a:pt x="195973" y="207175"/>
                </a:lnTo>
                <a:lnTo>
                  <a:pt x="211048" y="173875"/>
                </a:lnTo>
                <a:lnTo>
                  <a:pt x="171797" y="153155"/>
                </a:lnTo>
                <a:lnTo>
                  <a:pt x="127877" y="132465"/>
                </a:lnTo>
                <a:lnTo>
                  <a:pt x="121158" y="129705"/>
                </a:lnTo>
                <a:close/>
              </a:path>
              <a:path w="219075" h="313689">
                <a:moveTo>
                  <a:pt x="143383" y="16116"/>
                </a:moveTo>
                <a:lnTo>
                  <a:pt x="120954" y="27343"/>
                </a:lnTo>
                <a:lnTo>
                  <a:pt x="132201" y="45683"/>
                </a:lnTo>
                <a:lnTo>
                  <a:pt x="140493" y="60737"/>
                </a:lnTo>
                <a:lnTo>
                  <a:pt x="146290" y="72505"/>
                </a:lnTo>
                <a:lnTo>
                  <a:pt x="150050" y="80987"/>
                </a:lnTo>
                <a:lnTo>
                  <a:pt x="173189" y="69062"/>
                </a:lnTo>
                <a:lnTo>
                  <a:pt x="164542" y="51026"/>
                </a:lnTo>
                <a:lnTo>
                  <a:pt x="155790" y="35488"/>
                </a:lnTo>
                <a:lnTo>
                  <a:pt x="148286" y="23501"/>
                </a:lnTo>
                <a:lnTo>
                  <a:pt x="143383" y="16116"/>
                </a:lnTo>
                <a:close/>
              </a:path>
              <a:path w="219075" h="313689">
                <a:moveTo>
                  <a:pt x="188607" y="0"/>
                </a:moveTo>
                <a:lnTo>
                  <a:pt x="167220" y="10871"/>
                </a:lnTo>
                <a:lnTo>
                  <a:pt x="176648" y="25830"/>
                </a:lnTo>
                <a:lnTo>
                  <a:pt x="184332" y="39240"/>
                </a:lnTo>
                <a:lnTo>
                  <a:pt x="190497" y="51142"/>
                </a:lnTo>
                <a:lnTo>
                  <a:pt x="195973" y="62750"/>
                </a:lnTo>
                <a:lnTo>
                  <a:pt x="218757" y="49783"/>
                </a:lnTo>
                <a:lnTo>
                  <a:pt x="213301" y="39044"/>
                </a:lnTo>
                <a:lnTo>
                  <a:pt x="206711" y="27254"/>
                </a:lnTo>
                <a:lnTo>
                  <a:pt x="198497" y="14086"/>
                </a:lnTo>
                <a:lnTo>
                  <a:pt x="1886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68433" y="1549527"/>
            <a:ext cx="271780" cy="300355"/>
          </a:xfrm>
          <a:custGeom>
            <a:avLst/>
            <a:gdLst/>
            <a:ahLst/>
            <a:cxnLst/>
            <a:rect l="l" t="t" r="r" b="b"/>
            <a:pathLst>
              <a:path w="271779" h="300355">
                <a:moveTo>
                  <a:pt x="119189" y="0"/>
                </a:moveTo>
                <a:lnTo>
                  <a:pt x="85178" y="0"/>
                </a:lnTo>
                <a:lnTo>
                  <a:pt x="85735" y="56701"/>
                </a:lnTo>
                <a:lnTo>
                  <a:pt x="87506" y="89215"/>
                </a:lnTo>
                <a:lnTo>
                  <a:pt x="91443" y="107268"/>
                </a:lnTo>
                <a:lnTo>
                  <a:pt x="98501" y="120586"/>
                </a:lnTo>
                <a:lnTo>
                  <a:pt x="62552" y="137704"/>
                </a:lnTo>
                <a:lnTo>
                  <a:pt x="30976" y="160807"/>
                </a:lnTo>
                <a:lnTo>
                  <a:pt x="8538" y="190091"/>
                </a:lnTo>
                <a:lnTo>
                  <a:pt x="0" y="225755"/>
                </a:lnTo>
                <a:lnTo>
                  <a:pt x="2797" y="244335"/>
                </a:lnTo>
                <a:lnTo>
                  <a:pt x="43459" y="285356"/>
                </a:lnTo>
                <a:lnTo>
                  <a:pt x="88463" y="296092"/>
                </a:lnTo>
                <a:lnTo>
                  <a:pt x="127214" y="298816"/>
                </a:lnTo>
                <a:lnTo>
                  <a:pt x="185788" y="299732"/>
                </a:lnTo>
                <a:lnTo>
                  <a:pt x="217394" y="299474"/>
                </a:lnTo>
                <a:lnTo>
                  <a:pt x="239337" y="298721"/>
                </a:lnTo>
                <a:lnTo>
                  <a:pt x="255889" y="297509"/>
                </a:lnTo>
                <a:lnTo>
                  <a:pt x="271322" y="295871"/>
                </a:lnTo>
                <a:lnTo>
                  <a:pt x="271028" y="268871"/>
                </a:lnTo>
                <a:lnTo>
                  <a:pt x="163360" y="268871"/>
                </a:lnTo>
                <a:lnTo>
                  <a:pt x="106584" y="267700"/>
                </a:lnTo>
                <a:lnTo>
                  <a:pt x="65422" y="261862"/>
                </a:lnTo>
                <a:lnTo>
                  <a:pt x="40364" y="247874"/>
                </a:lnTo>
                <a:lnTo>
                  <a:pt x="31902" y="222250"/>
                </a:lnTo>
                <a:lnTo>
                  <a:pt x="41356" y="192757"/>
                </a:lnTo>
                <a:lnTo>
                  <a:pt x="90757" y="155204"/>
                </a:lnTo>
                <a:lnTo>
                  <a:pt x="145285" y="135221"/>
                </a:lnTo>
                <a:lnTo>
                  <a:pt x="218872" y="119409"/>
                </a:lnTo>
                <a:lnTo>
                  <a:pt x="259410" y="113931"/>
                </a:lnTo>
                <a:lnTo>
                  <a:pt x="258999" y="110070"/>
                </a:lnTo>
                <a:lnTo>
                  <a:pt x="126542" y="110070"/>
                </a:lnTo>
                <a:lnTo>
                  <a:pt x="123900" y="104516"/>
                </a:lnTo>
                <a:lnTo>
                  <a:pt x="121157" y="96397"/>
                </a:lnTo>
                <a:lnTo>
                  <a:pt x="119006" y="84333"/>
                </a:lnTo>
                <a:lnTo>
                  <a:pt x="118135" y="66941"/>
                </a:lnTo>
                <a:lnTo>
                  <a:pt x="118200" y="49436"/>
                </a:lnTo>
                <a:lnTo>
                  <a:pt x="118395" y="33342"/>
                </a:lnTo>
                <a:lnTo>
                  <a:pt x="118724" y="17312"/>
                </a:lnTo>
                <a:lnTo>
                  <a:pt x="119189" y="0"/>
                </a:lnTo>
                <a:close/>
              </a:path>
              <a:path w="271779" h="300355">
                <a:moveTo>
                  <a:pt x="270967" y="263258"/>
                </a:moveTo>
                <a:lnTo>
                  <a:pt x="254800" y="265030"/>
                </a:lnTo>
                <a:lnTo>
                  <a:pt x="232022" y="266860"/>
                </a:lnTo>
                <a:lnTo>
                  <a:pt x="201815" y="268292"/>
                </a:lnTo>
                <a:lnTo>
                  <a:pt x="163360" y="268871"/>
                </a:lnTo>
                <a:lnTo>
                  <a:pt x="271028" y="268871"/>
                </a:lnTo>
                <a:lnTo>
                  <a:pt x="270967" y="263258"/>
                </a:lnTo>
                <a:close/>
              </a:path>
              <a:path w="271779" h="300355">
                <a:moveTo>
                  <a:pt x="255904" y="80975"/>
                </a:moveTo>
                <a:lnTo>
                  <a:pt x="209712" y="88671"/>
                </a:lnTo>
                <a:lnTo>
                  <a:pt x="173740" y="96570"/>
                </a:lnTo>
                <a:lnTo>
                  <a:pt x="146510" y="103945"/>
                </a:lnTo>
                <a:lnTo>
                  <a:pt x="126542" y="110070"/>
                </a:lnTo>
                <a:lnTo>
                  <a:pt x="258999" y="110070"/>
                </a:lnTo>
                <a:lnTo>
                  <a:pt x="255904" y="809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68153" y="1539354"/>
            <a:ext cx="330835" cy="327660"/>
          </a:xfrm>
          <a:custGeom>
            <a:avLst/>
            <a:gdLst/>
            <a:ahLst/>
            <a:cxnLst/>
            <a:rect l="l" t="t" r="r" b="b"/>
            <a:pathLst>
              <a:path w="330835" h="327660">
                <a:moveTo>
                  <a:pt x="70472" y="136702"/>
                </a:moveTo>
                <a:lnTo>
                  <a:pt x="3860" y="136702"/>
                </a:lnTo>
                <a:lnTo>
                  <a:pt x="3860" y="164058"/>
                </a:lnTo>
                <a:lnTo>
                  <a:pt x="42075" y="164058"/>
                </a:lnTo>
                <a:lnTo>
                  <a:pt x="42075" y="262572"/>
                </a:lnTo>
                <a:lnTo>
                  <a:pt x="31902" y="272517"/>
                </a:lnTo>
                <a:lnTo>
                  <a:pt x="20118" y="282200"/>
                </a:lnTo>
                <a:lnTo>
                  <a:pt x="8794" y="290568"/>
                </a:lnTo>
                <a:lnTo>
                  <a:pt x="0" y="296570"/>
                </a:lnTo>
                <a:lnTo>
                  <a:pt x="13665" y="327418"/>
                </a:lnTo>
                <a:lnTo>
                  <a:pt x="21515" y="321115"/>
                </a:lnTo>
                <a:lnTo>
                  <a:pt x="34093" y="310146"/>
                </a:lnTo>
                <a:lnTo>
                  <a:pt x="49166" y="295368"/>
                </a:lnTo>
                <a:lnTo>
                  <a:pt x="64503" y="277634"/>
                </a:lnTo>
                <a:lnTo>
                  <a:pt x="97459" y="277634"/>
                </a:lnTo>
                <a:lnTo>
                  <a:pt x="86833" y="270776"/>
                </a:lnTo>
                <a:lnTo>
                  <a:pt x="78970" y="262208"/>
                </a:lnTo>
                <a:lnTo>
                  <a:pt x="73605" y="251801"/>
                </a:lnTo>
                <a:lnTo>
                  <a:pt x="70472" y="239420"/>
                </a:lnTo>
                <a:lnTo>
                  <a:pt x="70472" y="136702"/>
                </a:lnTo>
                <a:close/>
              </a:path>
              <a:path w="330835" h="327660">
                <a:moveTo>
                  <a:pt x="97459" y="277634"/>
                </a:moveTo>
                <a:lnTo>
                  <a:pt x="64503" y="277634"/>
                </a:lnTo>
                <a:lnTo>
                  <a:pt x="86438" y="300534"/>
                </a:lnTo>
                <a:lnTo>
                  <a:pt x="110380" y="312294"/>
                </a:lnTo>
                <a:lnTo>
                  <a:pt x="132681" y="316627"/>
                </a:lnTo>
                <a:lnTo>
                  <a:pt x="149694" y="317246"/>
                </a:lnTo>
                <a:lnTo>
                  <a:pt x="324967" y="317246"/>
                </a:lnTo>
                <a:lnTo>
                  <a:pt x="330225" y="290258"/>
                </a:lnTo>
                <a:lnTo>
                  <a:pt x="148640" y="290258"/>
                </a:lnTo>
                <a:lnTo>
                  <a:pt x="139218" y="290061"/>
                </a:lnTo>
                <a:lnTo>
                  <a:pt x="128184" y="288680"/>
                </a:lnTo>
                <a:lnTo>
                  <a:pt x="114582" y="284932"/>
                </a:lnTo>
                <a:lnTo>
                  <a:pt x="97459" y="277634"/>
                </a:lnTo>
                <a:close/>
              </a:path>
              <a:path w="330835" h="327660">
                <a:moveTo>
                  <a:pt x="224015" y="248196"/>
                </a:moveTo>
                <a:lnTo>
                  <a:pt x="195961" y="248196"/>
                </a:lnTo>
                <a:lnTo>
                  <a:pt x="195961" y="278688"/>
                </a:lnTo>
                <a:lnTo>
                  <a:pt x="224015" y="278688"/>
                </a:lnTo>
                <a:lnTo>
                  <a:pt x="224015" y="248196"/>
                </a:lnTo>
                <a:close/>
              </a:path>
              <a:path w="330835" h="327660">
                <a:moveTo>
                  <a:pt x="327075" y="224002"/>
                </a:moveTo>
                <a:lnTo>
                  <a:pt x="92201" y="224002"/>
                </a:lnTo>
                <a:lnTo>
                  <a:pt x="92201" y="248196"/>
                </a:lnTo>
                <a:lnTo>
                  <a:pt x="327075" y="248196"/>
                </a:lnTo>
                <a:lnTo>
                  <a:pt x="327075" y="224002"/>
                </a:lnTo>
                <a:close/>
              </a:path>
              <a:path w="330835" h="327660">
                <a:moveTo>
                  <a:pt x="224015" y="197713"/>
                </a:moveTo>
                <a:lnTo>
                  <a:pt x="195961" y="197713"/>
                </a:lnTo>
                <a:lnTo>
                  <a:pt x="195961" y="224002"/>
                </a:lnTo>
                <a:lnTo>
                  <a:pt x="224015" y="224002"/>
                </a:lnTo>
                <a:lnTo>
                  <a:pt x="224015" y="197713"/>
                </a:lnTo>
                <a:close/>
              </a:path>
              <a:path w="330835" h="327660">
                <a:moveTo>
                  <a:pt x="313054" y="73253"/>
                </a:moveTo>
                <a:lnTo>
                  <a:pt x="109029" y="73253"/>
                </a:lnTo>
                <a:lnTo>
                  <a:pt x="109029" y="197713"/>
                </a:lnTo>
                <a:lnTo>
                  <a:pt x="313054" y="197713"/>
                </a:lnTo>
                <a:lnTo>
                  <a:pt x="313054" y="174917"/>
                </a:lnTo>
                <a:lnTo>
                  <a:pt x="135674" y="174917"/>
                </a:lnTo>
                <a:lnTo>
                  <a:pt x="135674" y="145122"/>
                </a:lnTo>
                <a:lnTo>
                  <a:pt x="313054" y="145122"/>
                </a:lnTo>
                <a:lnTo>
                  <a:pt x="313054" y="123748"/>
                </a:lnTo>
                <a:lnTo>
                  <a:pt x="135674" y="123748"/>
                </a:lnTo>
                <a:lnTo>
                  <a:pt x="135674" y="96050"/>
                </a:lnTo>
                <a:lnTo>
                  <a:pt x="313054" y="96050"/>
                </a:lnTo>
                <a:lnTo>
                  <a:pt x="313054" y="73253"/>
                </a:lnTo>
                <a:close/>
              </a:path>
              <a:path w="330835" h="327660">
                <a:moveTo>
                  <a:pt x="224002" y="145122"/>
                </a:moveTo>
                <a:lnTo>
                  <a:pt x="195961" y="145122"/>
                </a:lnTo>
                <a:lnTo>
                  <a:pt x="195961" y="174917"/>
                </a:lnTo>
                <a:lnTo>
                  <a:pt x="224002" y="174917"/>
                </a:lnTo>
                <a:lnTo>
                  <a:pt x="224002" y="145122"/>
                </a:lnTo>
                <a:close/>
              </a:path>
              <a:path w="330835" h="327660">
                <a:moveTo>
                  <a:pt x="313054" y="145122"/>
                </a:moveTo>
                <a:lnTo>
                  <a:pt x="286054" y="145122"/>
                </a:lnTo>
                <a:lnTo>
                  <a:pt x="286054" y="174917"/>
                </a:lnTo>
                <a:lnTo>
                  <a:pt x="313054" y="174917"/>
                </a:lnTo>
                <a:lnTo>
                  <a:pt x="313054" y="145122"/>
                </a:lnTo>
                <a:close/>
              </a:path>
              <a:path w="330835" h="327660">
                <a:moveTo>
                  <a:pt x="224002" y="96050"/>
                </a:moveTo>
                <a:lnTo>
                  <a:pt x="195961" y="96050"/>
                </a:lnTo>
                <a:lnTo>
                  <a:pt x="195961" y="123748"/>
                </a:lnTo>
                <a:lnTo>
                  <a:pt x="224002" y="123748"/>
                </a:lnTo>
                <a:lnTo>
                  <a:pt x="224002" y="96050"/>
                </a:lnTo>
                <a:close/>
              </a:path>
              <a:path w="330835" h="327660">
                <a:moveTo>
                  <a:pt x="313054" y="96050"/>
                </a:moveTo>
                <a:lnTo>
                  <a:pt x="286054" y="96050"/>
                </a:lnTo>
                <a:lnTo>
                  <a:pt x="286054" y="123748"/>
                </a:lnTo>
                <a:lnTo>
                  <a:pt x="313054" y="123748"/>
                </a:lnTo>
                <a:lnTo>
                  <a:pt x="313054" y="96050"/>
                </a:lnTo>
                <a:close/>
              </a:path>
              <a:path w="330835" h="327660">
                <a:moveTo>
                  <a:pt x="29806" y="4203"/>
                </a:moveTo>
                <a:lnTo>
                  <a:pt x="10172" y="23126"/>
                </a:lnTo>
                <a:lnTo>
                  <a:pt x="25387" y="37521"/>
                </a:lnTo>
                <a:lnTo>
                  <a:pt x="39092" y="53325"/>
                </a:lnTo>
                <a:lnTo>
                  <a:pt x="50693" y="68927"/>
                </a:lnTo>
                <a:lnTo>
                  <a:pt x="59601" y="82715"/>
                </a:lnTo>
                <a:lnTo>
                  <a:pt x="82372" y="63449"/>
                </a:lnTo>
                <a:lnTo>
                  <a:pt x="67258" y="41813"/>
                </a:lnTo>
                <a:lnTo>
                  <a:pt x="51879" y="24487"/>
                </a:lnTo>
                <a:lnTo>
                  <a:pt x="38606" y="11830"/>
                </a:lnTo>
                <a:lnTo>
                  <a:pt x="29806" y="4203"/>
                </a:lnTo>
                <a:close/>
              </a:path>
              <a:path w="330835" h="327660">
                <a:moveTo>
                  <a:pt x="224015" y="49072"/>
                </a:moveTo>
                <a:lnTo>
                  <a:pt x="195961" y="49072"/>
                </a:lnTo>
                <a:lnTo>
                  <a:pt x="195961" y="73253"/>
                </a:lnTo>
                <a:lnTo>
                  <a:pt x="224015" y="73253"/>
                </a:lnTo>
                <a:lnTo>
                  <a:pt x="224015" y="49072"/>
                </a:lnTo>
                <a:close/>
              </a:path>
              <a:path w="330835" h="327660">
                <a:moveTo>
                  <a:pt x="323583" y="24892"/>
                </a:moveTo>
                <a:lnTo>
                  <a:pt x="96405" y="24892"/>
                </a:lnTo>
                <a:lnTo>
                  <a:pt x="96405" y="49072"/>
                </a:lnTo>
                <a:lnTo>
                  <a:pt x="323583" y="49072"/>
                </a:lnTo>
                <a:lnTo>
                  <a:pt x="323583" y="24892"/>
                </a:lnTo>
                <a:close/>
              </a:path>
              <a:path w="330835" h="327660">
                <a:moveTo>
                  <a:pt x="224015" y="0"/>
                </a:moveTo>
                <a:lnTo>
                  <a:pt x="195961" y="0"/>
                </a:lnTo>
                <a:lnTo>
                  <a:pt x="195961" y="24892"/>
                </a:lnTo>
                <a:lnTo>
                  <a:pt x="224015" y="24892"/>
                </a:lnTo>
                <a:lnTo>
                  <a:pt x="2240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20477" y="1539354"/>
            <a:ext cx="318770" cy="325755"/>
          </a:xfrm>
          <a:custGeom>
            <a:avLst/>
            <a:gdLst/>
            <a:ahLst/>
            <a:cxnLst/>
            <a:rect l="l" t="t" r="r" b="b"/>
            <a:pathLst>
              <a:path w="318770" h="325755">
                <a:moveTo>
                  <a:pt x="211361" y="298323"/>
                </a:moveTo>
                <a:lnTo>
                  <a:pt x="174231" y="298323"/>
                </a:lnTo>
                <a:lnTo>
                  <a:pt x="172466" y="300075"/>
                </a:lnTo>
                <a:lnTo>
                  <a:pt x="169316" y="304634"/>
                </a:lnTo>
                <a:lnTo>
                  <a:pt x="166865" y="307441"/>
                </a:lnTo>
                <a:lnTo>
                  <a:pt x="192100" y="325310"/>
                </a:lnTo>
                <a:lnTo>
                  <a:pt x="202019" y="312711"/>
                </a:lnTo>
                <a:lnTo>
                  <a:pt x="211361" y="298323"/>
                </a:lnTo>
                <a:close/>
              </a:path>
              <a:path w="318770" h="325755">
                <a:moveTo>
                  <a:pt x="227863" y="296570"/>
                </a:moveTo>
                <a:lnTo>
                  <a:pt x="233464" y="324967"/>
                </a:lnTo>
                <a:lnTo>
                  <a:pt x="268884" y="324967"/>
                </a:lnTo>
                <a:lnTo>
                  <a:pt x="286656" y="322851"/>
                </a:lnTo>
                <a:lnTo>
                  <a:pt x="298848" y="315147"/>
                </a:lnTo>
                <a:lnTo>
                  <a:pt x="306837" y="299818"/>
                </a:lnTo>
                <a:lnTo>
                  <a:pt x="307364" y="297268"/>
                </a:lnTo>
                <a:lnTo>
                  <a:pt x="262216" y="297268"/>
                </a:lnTo>
                <a:lnTo>
                  <a:pt x="227863" y="296570"/>
                </a:lnTo>
                <a:close/>
              </a:path>
              <a:path w="318770" h="325755">
                <a:moveTo>
                  <a:pt x="107276" y="256247"/>
                </a:moveTo>
                <a:lnTo>
                  <a:pt x="82384" y="256247"/>
                </a:lnTo>
                <a:lnTo>
                  <a:pt x="82384" y="285000"/>
                </a:lnTo>
                <a:lnTo>
                  <a:pt x="53192" y="287197"/>
                </a:lnTo>
                <a:lnTo>
                  <a:pt x="30276" y="288637"/>
                </a:lnTo>
                <a:lnTo>
                  <a:pt x="12819" y="289485"/>
                </a:lnTo>
                <a:lnTo>
                  <a:pt x="0" y="289902"/>
                </a:lnTo>
                <a:lnTo>
                  <a:pt x="3505" y="316191"/>
                </a:lnTo>
                <a:lnTo>
                  <a:pt x="47433" y="313151"/>
                </a:lnTo>
                <a:lnTo>
                  <a:pt x="95173" y="308700"/>
                </a:lnTo>
                <a:lnTo>
                  <a:pt x="139761" y="303527"/>
                </a:lnTo>
                <a:lnTo>
                  <a:pt x="174231" y="298323"/>
                </a:lnTo>
                <a:lnTo>
                  <a:pt x="211361" y="298323"/>
                </a:lnTo>
                <a:lnTo>
                  <a:pt x="214913" y="292842"/>
                </a:lnTo>
                <a:lnTo>
                  <a:pt x="218366" y="285699"/>
                </a:lnTo>
                <a:lnTo>
                  <a:pt x="182981" y="285699"/>
                </a:lnTo>
                <a:lnTo>
                  <a:pt x="182981" y="282892"/>
                </a:lnTo>
                <a:lnTo>
                  <a:pt x="107276" y="282892"/>
                </a:lnTo>
                <a:lnTo>
                  <a:pt x="107276" y="256247"/>
                </a:lnTo>
                <a:close/>
              </a:path>
              <a:path w="318770" h="325755">
                <a:moveTo>
                  <a:pt x="318655" y="71513"/>
                </a:moveTo>
                <a:lnTo>
                  <a:pt x="194906" y="71513"/>
                </a:lnTo>
                <a:lnTo>
                  <a:pt x="194906" y="99555"/>
                </a:lnTo>
                <a:lnTo>
                  <a:pt x="290957" y="99555"/>
                </a:lnTo>
                <a:lnTo>
                  <a:pt x="290421" y="140935"/>
                </a:lnTo>
                <a:lnTo>
                  <a:pt x="288771" y="189252"/>
                </a:lnTo>
                <a:lnTo>
                  <a:pt x="285936" y="237240"/>
                </a:lnTo>
                <a:lnTo>
                  <a:pt x="281851" y="277634"/>
                </a:lnTo>
                <a:lnTo>
                  <a:pt x="262216" y="297268"/>
                </a:lnTo>
                <a:lnTo>
                  <a:pt x="307364" y="297268"/>
                </a:lnTo>
                <a:lnTo>
                  <a:pt x="312000" y="274828"/>
                </a:lnTo>
                <a:lnTo>
                  <a:pt x="315403" y="232262"/>
                </a:lnTo>
                <a:lnTo>
                  <a:pt x="317428" y="175666"/>
                </a:lnTo>
                <a:lnTo>
                  <a:pt x="318403" y="117822"/>
                </a:lnTo>
                <a:lnTo>
                  <a:pt x="318655" y="71513"/>
                </a:lnTo>
                <a:close/>
              </a:path>
              <a:path w="318770" h="325755">
                <a:moveTo>
                  <a:pt x="254850" y="99555"/>
                </a:moveTo>
                <a:lnTo>
                  <a:pt x="226453" y="99555"/>
                </a:lnTo>
                <a:lnTo>
                  <a:pt x="225758" y="124662"/>
                </a:lnTo>
                <a:lnTo>
                  <a:pt x="224045" y="146880"/>
                </a:lnTo>
                <a:lnTo>
                  <a:pt x="214144" y="211314"/>
                </a:lnTo>
                <a:lnTo>
                  <a:pt x="196915" y="261560"/>
                </a:lnTo>
                <a:lnTo>
                  <a:pt x="182981" y="285699"/>
                </a:lnTo>
                <a:lnTo>
                  <a:pt x="218366" y="285699"/>
                </a:lnTo>
                <a:lnTo>
                  <a:pt x="239775" y="228904"/>
                </a:lnTo>
                <a:lnTo>
                  <a:pt x="247457" y="190652"/>
                </a:lnTo>
                <a:lnTo>
                  <a:pt x="254270" y="124005"/>
                </a:lnTo>
                <a:lnTo>
                  <a:pt x="254850" y="99555"/>
                </a:lnTo>
                <a:close/>
              </a:path>
              <a:path w="318770" h="325755">
                <a:moveTo>
                  <a:pt x="182981" y="273773"/>
                </a:moveTo>
                <a:lnTo>
                  <a:pt x="145653" y="278733"/>
                </a:lnTo>
                <a:lnTo>
                  <a:pt x="126203" y="281028"/>
                </a:lnTo>
                <a:lnTo>
                  <a:pt x="107276" y="282892"/>
                </a:lnTo>
                <a:lnTo>
                  <a:pt x="182981" y="282892"/>
                </a:lnTo>
                <a:lnTo>
                  <a:pt x="182981" y="273773"/>
                </a:lnTo>
                <a:close/>
              </a:path>
              <a:path w="318770" h="325755">
                <a:moveTo>
                  <a:pt x="182981" y="234530"/>
                </a:moveTo>
                <a:lnTo>
                  <a:pt x="8762" y="234530"/>
                </a:lnTo>
                <a:lnTo>
                  <a:pt x="8762" y="256247"/>
                </a:lnTo>
                <a:lnTo>
                  <a:pt x="182981" y="256247"/>
                </a:lnTo>
                <a:lnTo>
                  <a:pt x="182981" y="234530"/>
                </a:lnTo>
                <a:close/>
              </a:path>
              <a:path w="318770" h="325755">
                <a:moveTo>
                  <a:pt x="107276" y="212432"/>
                </a:moveTo>
                <a:lnTo>
                  <a:pt x="82384" y="212432"/>
                </a:lnTo>
                <a:lnTo>
                  <a:pt x="82384" y="234530"/>
                </a:lnTo>
                <a:lnTo>
                  <a:pt x="107276" y="234530"/>
                </a:lnTo>
                <a:lnTo>
                  <a:pt x="107276" y="212432"/>
                </a:lnTo>
                <a:close/>
              </a:path>
              <a:path w="318770" h="325755">
                <a:moveTo>
                  <a:pt x="178777" y="97459"/>
                </a:moveTo>
                <a:lnTo>
                  <a:pt x="11912" y="97459"/>
                </a:lnTo>
                <a:lnTo>
                  <a:pt x="11912" y="212432"/>
                </a:lnTo>
                <a:lnTo>
                  <a:pt x="178777" y="212432"/>
                </a:lnTo>
                <a:lnTo>
                  <a:pt x="178777" y="192100"/>
                </a:lnTo>
                <a:lnTo>
                  <a:pt x="37515" y="192100"/>
                </a:lnTo>
                <a:lnTo>
                  <a:pt x="37515" y="164401"/>
                </a:lnTo>
                <a:lnTo>
                  <a:pt x="178777" y="164401"/>
                </a:lnTo>
                <a:lnTo>
                  <a:pt x="178777" y="145465"/>
                </a:lnTo>
                <a:lnTo>
                  <a:pt x="37515" y="145465"/>
                </a:lnTo>
                <a:lnTo>
                  <a:pt x="37515" y="118122"/>
                </a:lnTo>
                <a:lnTo>
                  <a:pt x="178777" y="118122"/>
                </a:lnTo>
                <a:lnTo>
                  <a:pt x="178777" y="97459"/>
                </a:lnTo>
                <a:close/>
              </a:path>
              <a:path w="318770" h="325755">
                <a:moveTo>
                  <a:pt x="107264" y="164401"/>
                </a:moveTo>
                <a:lnTo>
                  <a:pt x="82384" y="164401"/>
                </a:lnTo>
                <a:lnTo>
                  <a:pt x="82384" y="192100"/>
                </a:lnTo>
                <a:lnTo>
                  <a:pt x="107264" y="192100"/>
                </a:lnTo>
                <a:lnTo>
                  <a:pt x="107264" y="164401"/>
                </a:lnTo>
                <a:close/>
              </a:path>
              <a:path w="318770" h="325755">
                <a:moveTo>
                  <a:pt x="178777" y="164401"/>
                </a:moveTo>
                <a:lnTo>
                  <a:pt x="152844" y="164401"/>
                </a:lnTo>
                <a:lnTo>
                  <a:pt x="152844" y="192100"/>
                </a:lnTo>
                <a:lnTo>
                  <a:pt x="178777" y="192100"/>
                </a:lnTo>
                <a:lnTo>
                  <a:pt x="178777" y="164401"/>
                </a:lnTo>
                <a:close/>
              </a:path>
              <a:path w="318770" h="325755">
                <a:moveTo>
                  <a:pt x="107264" y="118122"/>
                </a:moveTo>
                <a:lnTo>
                  <a:pt x="82384" y="118122"/>
                </a:lnTo>
                <a:lnTo>
                  <a:pt x="82384" y="145465"/>
                </a:lnTo>
                <a:lnTo>
                  <a:pt x="107264" y="145465"/>
                </a:lnTo>
                <a:lnTo>
                  <a:pt x="107264" y="118122"/>
                </a:lnTo>
                <a:close/>
              </a:path>
              <a:path w="318770" h="325755">
                <a:moveTo>
                  <a:pt x="178777" y="118122"/>
                </a:moveTo>
                <a:lnTo>
                  <a:pt x="152844" y="118122"/>
                </a:lnTo>
                <a:lnTo>
                  <a:pt x="152844" y="145465"/>
                </a:lnTo>
                <a:lnTo>
                  <a:pt x="178777" y="145465"/>
                </a:lnTo>
                <a:lnTo>
                  <a:pt x="178777" y="118122"/>
                </a:lnTo>
                <a:close/>
              </a:path>
              <a:path w="318770" h="325755">
                <a:moveTo>
                  <a:pt x="107276" y="77470"/>
                </a:moveTo>
                <a:lnTo>
                  <a:pt x="82384" y="77470"/>
                </a:lnTo>
                <a:lnTo>
                  <a:pt x="82384" y="97459"/>
                </a:lnTo>
                <a:lnTo>
                  <a:pt x="107276" y="97459"/>
                </a:lnTo>
                <a:lnTo>
                  <a:pt x="107276" y="77470"/>
                </a:lnTo>
                <a:close/>
              </a:path>
              <a:path w="318770" h="325755">
                <a:moveTo>
                  <a:pt x="187553" y="55384"/>
                </a:moveTo>
                <a:lnTo>
                  <a:pt x="698" y="55384"/>
                </a:lnTo>
                <a:lnTo>
                  <a:pt x="698" y="77470"/>
                </a:lnTo>
                <a:lnTo>
                  <a:pt x="187553" y="77470"/>
                </a:lnTo>
                <a:lnTo>
                  <a:pt x="187553" y="55384"/>
                </a:lnTo>
                <a:close/>
              </a:path>
              <a:path w="318770" h="325755">
                <a:moveTo>
                  <a:pt x="254850" y="0"/>
                </a:moveTo>
                <a:lnTo>
                  <a:pt x="226453" y="0"/>
                </a:lnTo>
                <a:lnTo>
                  <a:pt x="226453" y="71513"/>
                </a:lnTo>
                <a:lnTo>
                  <a:pt x="254850" y="71513"/>
                </a:lnTo>
                <a:lnTo>
                  <a:pt x="254850" y="0"/>
                </a:lnTo>
                <a:close/>
              </a:path>
              <a:path w="318770" h="325755">
                <a:moveTo>
                  <a:pt x="107276" y="34353"/>
                </a:moveTo>
                <a:lnTo>
                  <a:pt x="82384" y="34353"/>
                </a:lnTo>
                <a:lnTo>
                  <a:pt x="82384" y="55384"/>
                </a:lnTo>
                <a:lnTo>
                  <a:pt x="107276" y="55384"/>
                </a:lnTo>
                <a:lnTo>
                  <a:pt x="107276" y="34353"/>
                </a:lnTo>
                <a:close/>
              </a:path>
              <a:path w="318770" h="325755">
                <a:moveTo>
                  <a:pt x="164414" y="0"/>
                </a:moveTo>
                <a:lnTo>
                  <a:pt x="128096" y="7095"/>
                </a:lnTo>
                <a:lnTo>
                  <a:pt x="91059" y="11825"/>
                </a:lnTo>
                <a:lnTo>
                  <a:pt x="50735" y="14585"/>
                </a:lnTo>
                <a:lnTo>
                  <a:pt x="4559" y="15773"/>
                </a:lnTo>
                <a:lnTo>
                  <a:pt x="9448" y="37503"/>
                </a:lnTo>
                <a:lnTo>
                  <a:pt x="35010" y="36714"/>
                </a:lnTo>
                <a:lnTo>
                  <a:pt x="82384" y="34353"/>
                </a:lnTo>
                <a:lnTo>
                  <a:pt x="107276" y="34353"/>
                </a:lnTo>
                <a:lnTo>
                  <a:pt x="107276" y="32245"/>
                </a:lnTo>
                <a:lnTo>
                  <a:pt x="131858" y="29312"/>
                </a:lnTo>
                <a:lnTo>
                  <a:pt x="150693" y="26414"/>
                </a:lnTo>
                <a:lnTo>
                  <a:pt x="164996" y="23713"/>
                </a:lnTo>
                <a:lnTo>
                  <a:pt x="175983" y="21374"/>
                </a:lnTo>
                <a:lnTo>
                  <a:pt x="1644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96011" y="1552676"/>
            <a:ext cx="246379" cy="297815"/>
          </a:xfrm>
          <a:custGeom>
            <a:avLst/>
            <a:gdLst/>
            <a:ahLst/>
            <a:cxnLst/>
            <a:rect l="l" t="t" r="r" b="b"/>
            <a:pathLst>
              <a:path w="246379" h="297814">
                <a:moveTo>
                  <a:pt x="36377" y="0"/>
                </a:moveTo>
                <a:lnTo>
                  <a:pt x="1312" y="0"/>
                </a:lnTo>
                <a:lnTo>
                  <a:pt x="1394" y="29537"/>
                </a:lnTo>
                <a:lnTo>
                  <a:pt x="880" y="75147"/>
                </a:lnTo>
                <a:lnTo>
                  <a:pt x="233" y="121216"/>
                </a:lnTo>
                <a:lnTo>
                  <a:pt x="11" y="142821"/>
                </a:lnTo>
                <a:lnTo>
                  <a:pt x="0" y="161963"/>
                </a:lnTo>
                <a:lnTo>
                  <a:pt x="177" y="182532"/>
                </a:lnTo>
                <a:lnTo>
                  <a:pt x="5825" y="234516"/>
                </a:lnTo>
                <a:lnTo>
                  <a:pt x="31596" y="276327"/>
                </a:lnTo>
                <a:lnTo>
                  <a:pt x="80630" y="295872"/>
                </a:lnTo>
                <a:lnTo>
                  <a:pt x="106125" y="297624"/>
                </a:lnTo>
                <a:lnTo>
                  <a:pt x="163826" y="287552"/>
                </a:lnTo>
                <a:lnTo>
                  <a:pt x="193687" y="267830"/>
                </a:lnTo>
                <a:lnTo>
                  <a:pt x="104029" y="267830"/>
                </a:lnTo>
                <a:lnTo>
                  <a:pt x="63280" y="260495"/>
                </a:lnTo>
                <a:lnTo>
                  <a:pt x="41984" y="241230"/>
                </a:lnTo>
                <a:lnTo>
                  <a:pt x="33831" y="214145"/>
                </a:lnTo>
                <a:lnTo>
                  <a:pt x="32516" y="183349"/>
                </a:lnTo>
                <a:lnTo>
                  <a:pt x="33119" y="142821"/>
                </a:lnTo>
                <a:lnTo>
                  <a:pt x="34446" y="81816"/>
                </a:lnTo>
                <a:lnTo>
                  <a:pt x="36377" y="0"/>
                </a:lnTo>
                <a:close/>
              </a:path>
              <a:path w="246379" h="297814">
                <a:moveTo>
                  <a:pt x="214812" y="153543"/>
                </a:moveTo>
                <a:lnTo>
                  <a:pt x="205687" y="192252"/>
                </a:lnTo>
                <a:lnTo>
                  <a:pt x="188610" y="229222"/>
                </a:lnTo>
                <a:lnTo>
                  <a:pt x="156938" y="256923"/>
                </a:lnTo>
                <a:lnTo>
                  <a:pt x="104029" y="267830"/>
                </a:lnTo>
                <a:lnTo>
                  <a:pt x="193687" y="267830"/>
                </a:lnTo>
                <a:lnTo>
                  <a:pt x="202542" y="261982"/>
                </a:lnTo>
                <a:lnTo>
                  <a:pt x="226431" y="227881"/>
                </a:lnTo>
                <a:lnTo>
                  <a:pt x="239650" y="192218"/>
                </a:lnTo>
                <a:lnTo>
                  <a:pt x="246358" y="161963"/>
                </a:lnTo>
                <a:lnTo>
                  <a:pt x="214812" y="1535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75327" y="1761604"/>
            <a:ext cx="89052" cy="922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55171" y="1556182"/>
            <a:ext cx="221615" cy="281940"/>
          </a:xfrm>
          <a:custGeom>
            <a:avLst/>
            <a:gdLst/>
            <a:ahLst/>
            <a:cxnLst/>
            <a:rect l="l" t="t" r="r" b="b"/>
            <a:pathLst>
              <a:path w="221614" h="281939">
                <a:moveTo>
                  <a:pt x="34010" y="186143"/>
                </a:moveTo>
                <a:lnTo>
                  <a:pt x="0" y="186143"/>
                </a:lnTo>
                <a:lnTo>
                  <a:pt x="5654" y="230376"/>
                </a:lnTo>
                <a:lnTo>
                  <a:pt x="24720" y="260018"/>
                </a:lnTo>
                <a:lnTo>
                  <a:pt x="60350" y="276646"/>
                </a:lnTo>
                <a:lnTo>
                  <a:pt x="115696" y="281838"/>
                </a:lnTo>
                <a:lnTo>
                  <a:pt x="148210" y="280141"/>
                </a:lnTo>
                <a:lnTo>
                  <a:pt x="182827" y="270622"/>
                </a:lnTo>
                <a:lnTo>
                  <a:pt x="204556" y="251688"/>
                </a:lnTo>
                <a:lnTo>
                  <a:pt x="111493" y="251688"/>
                </a:lnTo>
                <a:lnTo>
                  <a:pt x="66009" y="246029"/>
                </a:lnTo>
                <a:lnTo>
                  <a:pt x="42905" y="231136"/>
                </a:lnTo>
                <a:lnTo>
                  <a:pt x="34724" y="210133"/>
                </a:lnTo>
                <a:lnTo>
                  <a:pt x="34010" y="186143"/>
                </a:lnTo>
                <a:close/>
              </a:path>
              <a:path w="221614" h="281939">
                <a:moveTo>
                  <a:pt x="205050" y="30137"/>
                </a:moveTo>
                <a:lnTo>
                  <a:pt x="117093" y="30137"/>
                </a:lnTo>
                <a:lnTo>
                  <a:pt x="145409" y="32158"/>
                </a:lnTo>
                <a:lnTo>
                  <a:pt x="166693" y="39471"/>
                </a:lnTo>
                <a:lnTo>
                  <a:pt x="180091" y="53947"/>
                </a:lnTo>
                <a:lnTo>
                  <a:pt x="184746" y="77457"/>
                </a:lnTo>
                <a:lnTo>
                  <a:pt x="178996" y="103199"/>
                </a:lnTo>
                <a:lnTo>
                  <a:pt x="164768" y="116417"/>
                </a:lnTo>
                <a:lnTo>
                  <a:pt x="146593" y="121287"/>
                </a:lnTo>
                <a:lnTo>
                  <a:pt x="129006" y="121983"/>
                </a:lnTo>
                <a:lnTo>
                  <a:pt x="87299" y="121983"/>
                </a:lnTo>
                <a:lnTo>
                  <a:pt x="87299" y="150393"/>
                </a:lnTo>
                <a:lnTo>
                  <a:pt x="128650" y="150393"/>
                </a:lnTo>
                <a:lnTo>
                  <a:pt x="162464" y="155764"/>
                </a:lnTo>
                <a:lnTo>
                  <a:pt x="180106" y="168922"/>
                </a:lnTo>
                <a:lnTo>
                  <a:pt x="186835" y="185433"/>
                </a:lnTo>
                <a:lnTo>
                  <a:pt x="187909" y="200863"/>
                </a:lnTo>
                <a:lnTo>
                  <a:pt x="182130" y="228028"/>
                </a:lnTo>
                <a:lnTo>
                  <a:pt x="166131" y="243363"/>
                </a:lnTo>
                <a:lnTo>
                  <a:pt x="141917" y="250155"/>
                </a:lnTo>
                <a:lnTo>
                  <a:pt x="111493" y="251688"/>
                </a:lnTo>
                <a:lnTo>
                  <a:pt x="204556" y="251688"/>
                </a:lnTo>
                <a:lnTo>
                  <a:pt x="210346" y="246642"/>
                </a:lnTo>
                <a:lnTo>
                  <a:pt x="221564" y="201561"/>
                </a:lnTo>
                <a:lnTo>
                  <a:pt x="216191" y="170165"/>
                </a:lnTo>
                <a:lnTo>
                  <a:pt x="203555" y="150693"/>
                </a:lnTo>
                <a:lnTo>
                  <a:pt x="188881" y="140091"/>
                </a:lnTo>
                <a:lnTo>
                  <a:pt x="177393" y="135305"/>
                </a:lnTo>
                <a:lnTo>
                  <a:pt x="187942" y="131591"/>
                </a:lnTo>
                <a:lnTo>
                  <a:pt x="201579" y="122423"/>
                </a:lnTo>
                <a:lnTo>
                  <a:pt x="213374" y="104446"/>
                </a:lnTo>
                <a:lnTo>
                  <a:pt x="218401" y="74307"/>
                </a:lnTo>
                <a:lnTo>
                  <a:pt x="206599" y="31348"/>
                </a:lnTo>
                <a:lnTo>
                  <a:pt x="205050" y="30137"/>
                </a:lnTo>
                <a:close/>
              </a:path>
              <a:path w="221614" h="281939">
                <a:moveTo>
                  <a:pt x="116039" y="0"/>
                </a:moveTo>
                <a:lnTo>
                  <a:pt x="63395" y="5327"/>
                </a:lnTo>
                <a:lnTo>
                  <a:pt x="30110" y="21334"/>
                </a:lnTo>
                <a:lnTo>
                  <a:pt x="12271" y="48054"/>
                </a:lnTo>
                <a:lnTo>
                  <a:pt x="5968" y="85521"/>
                </a:lnTo>
                <a:lnTo>
                  <a:pt x="39611" y="85521"/>
                </a:lnTo>
                <a:lnTo>
                  <a:pt x="41816" y="64448"/>
                </a:lnTo>
                <a:lnTo>
                  <a:pt x="51673" y="46789"/>
                </a:lnTo>
                <a:lnTo>
                  <a:pt x="74869" y="34651"/>
                </a:lnTo>
                <a:lnTo>
                  <a:pt x="117093" y="30137"/>
                </a:lnTo>
                <a:lnTo>
                  <a:pt x="205050" y="30137"/>
                </a:lnTo>
                <a:lnTo>
                  <a:pt x="178398" y="9288"/>
                </a:lnTo>
                <a:lnTo>
                  <a:pt x="144608" y="1161"/>
                </a:lnTo>
                <a:lnTo>
                  <a:pt x="1160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07914" y="1539354"/>
            <a:ext cx="331470" cy="325755"/>
          </a:xfrm>
          <a:custGeom>
            <a:avLst/>
            <a:gdLst/>
            <a:ahLst/>
            <a:cxnLst/>
            <a:rect l="l" t="t" r="r" b="b"/>
            <a:pathLst>
              <a:path w="331470" h="325755">
                <a:moveTo>
                  <a:pt x="170726" y="242938"/>
                </a:moveTo>
                <a:lnTo>
                  <a:pt x="144094" y="242938"/>
                </a:lnTo>
                <a:lnTo>
                  <a:pt x="144094" y="295871"/>
                </a:lnTo>
                <a:lnTo>
                  <a:pt x="145819" y="307455"/>
                </a:lnTo>
                <a:lnTo>
                  <a:pt x="150796" y="315156"/>
                </a:lnTo>
                <a:lnTo>
                  <a:pt x="158731" y="319439"/>
                </a:lnTo>
                <a:lnTo>
                  <a:pt x="169329" y="320763"/>
                </a:lnTo>
                <a:lnTo>
                  <a:pt x="238747" y="320763"/>
                </a:lnTo>
                <a:lnTo>
                  <a:pt x="251976" y="319486"/>
                </a:lnTo>
                <a:lnTo>
                  <a:pt x="261262" y="313443"/>
                </a:lnTo>
                <a:lnTo>
                  <a:pt x="267527" y="299316"/>
                </a:lnTo>
                <a:lnTo>
                  <a:pt x="268089" y="295871"/>
                </a:lnTo>
                <a:lnTo>
                  <a:pt x="171081" y="295871"/>
                </a:lnTo>
                <a:lnTo>
                  <a:pt x="170726" y="293420"/>
                </a:lnTo>
                <a:lnTo>
                  <a:pt x="170726" y="242938"/>
                </a:lnTo>
                <a:close/>
              </a:path>
              <a:path w="331470" h="325755">
                <a:moveTo>
                  <a:pt x="292379" y="236969"/>
                </a:moveTo>
                <a:lnTo>
                  <a:pt x="269227" y="248196"/>
                </a:lnTo>
                <a:lnTo>
                  <a:pt x="280409" y="263807"/>
                </a:lnTo>
                <a:lnTo>
                  <a:pt x="290571" y="280535"/>
                </a:lnTo>
                <a:lnTo>
                  <a:pt x="299354" y="297393"/>
                </a:lnTo>
                <a:lnTo>
                  <a:pt x="306400" y="313397"/>
                </a:lnTo>
                <a:lnTo>
                  <a:pt x="331292" y="299732"/>
                </a:lnTo>
                <a:lnTo>
                  <a:pt x="322549" y="282337"/>
                </a:lnTo>
                <a:lnTo>
                  <a:pt x="313412" y="266250"/>
                </a:lnTo>
                <a:lnTo>
                  <a:pt x="303486" y="251214"/>
                </a:lnTo>
                <a:lnTo>
                  <a:pt x="292379" y="236969"/>
                </a:lnTo>
                <a:close/>
              </a:path>
              <a:path w="331470" h="325755">
                <a:moveTo>
                  <a:pt x="245046" y="266776"/>
                </a:moveTo>
                <a:lnTo>
                  <a:pt x="243638" y="283597"/>
                </a:lnTo>
                <a:lnTo>
                  <a:pt x="241111" y="292234"/>
                </a:lnTo>
                <a:lnTo>
                  <a:pt x="237661" y="295417"/>
                </a:lnTo>
                <a:lnTo>
                  <a:pt x="233489" y="295871"/>
                </a:lnTo>
                <a:lnTo>
                  <a:pt x="268089" y="295871"/>
                </a:lnTo>
                <a:lnTo>
                  <a:pt x="271691" y="273786"/>
                </a:lnTo>
                <a:lnTo>
                  <a:pt x="245046" y="266776"/>
                </a:lnTo>
                <a:close/>
              </a:path>
              <a:path w="331470" h="325755">
                <a:moveTo>
                  <a:pt x="194221" y="227507"/>
                </a:moveTo>
                <a:lnTo>
                  <a:pt x="181597" y="247142"/>
                </a:lnTo>
                <a:lnTo>
                  <a:pt x="196656" y="256301"/>
                </a:lnTo>
                <a:lnTo>
                  <a:pt x="209288" y="265461"/>
                </a:lnTo>
                <a:lnTo>
                  <a:pt x="218764" y="273173"/>
                </a:lnTo>
                <a:lnTo>
                  <a:pt x="224358" y="277990"/>
                </a:lnTo>
                <a:lnTo>
                  <a:pt x="239090" y="257314"/>
                </a:lnTo>
                <a:lnTo>
                  <a:pt x="233708" y="252855"/>
                </a:lnTo>
                <a:lnTo>
                  <a:pt x="223361" y="245044"/>
                </a:lnTo>
                <a:lnTo>
                  <a:pt x="209661" y="235917"/>
                </a:lnTo>
                <a:lnTo>
                  <a:pt x="194221" y="227507"/>
                </a:lnTo>
                <a:close/>
              </a:path>
              <a:path w="331470" h="325755">
                <a:moveTo>
                  <a:pt x="67322" y="145135"/>
                </a:moveTo>
                <a:lnTo>
                  <a:pt x="39611" y="145135"/>
                </a:lnTo>
                <a:lnTo>
                  <a:pt x="39611" y="325310"/>
                </a:lnTo>
                <a:lnTo>
                  <a:pt x="67322" y="325310"/>
                </a:lnTo>
                <a:lnTo>
                  <a:pt x="67322" y="145135"/>
                </a:lnTo>
                <a:close/>
              </a:path>
              <a:path w="331470" h="325755">
                <a:moveTo>
                  <a:pt x="106933" y="243636"/>
                </a:moveTo>
                <a:lnTo>
                  <a:pt x="101331" y="258956"/>
                </a:lnTo>
                <a:lnTo>
                  <a:pt x="94483" y="273389"/>
                </a:lnTo>
                <a:lnTo>
                  <a:pt x="86322" y="286970"/>
                </a:lnTo>
                <a:lnTo>
                  <a:pt x="76784" y="299732"/>
                </a:lnTo>
                <a:lnTo>
                  <a:pt x="99567" y="315849"/>
                </a:lnTo>
                <a:lnTo>
                  <a:pt x="109921" y="300635"/>
                </a:lnTo>
                <a:lnTo>
                  <a:pt x="118498" y="284830"/>
                </a:lnTo>
                <a:lnTo>
                  <a:pt x="125498" y="268237"/>
                </a:lnTo>
                <a:lnTo>
                  <a:pt x="131114" y="250659"/>
                </a:lnTo>
                <a:lnTo>
                  <a:pt x="106933" y="243636"/>
                </a:lnTo>
                <a:close/>
              </a:path>
              <a:path w="331470" h="325755">
                <a:moveTo>
                  <a:pt x="306044" y="120243"/>
                </a:moveTo>
                <a:lnTo>
                  <a:pt x="107289" y="120243"/>
                </a:lnTo>
                <a:lnTo>
                  <a:pt x="107289" y="225056"/>
                </a:lnTo>
                <a:lnTo>
                  <a:pt x="306044" y="225056"/>
                </a:lnTo>
                <a:lnTo>
                  <a:pt x="306044" y="203669"/>
                </a:lnTo>
                <a:lnTo>
                  <a:pt x="133578" y="203669"/>
                </a:lnTo>
                <a:lnTo>
                  <a:pt x="133578" y="181584"/>
                </a:lnTo>
                <a:lnTo>
                  <a:pt x="306044" y="181584"/>
                </a:lnTo>
                <a:lnTo>
                  <a:pt x="306044" y="162306"/>
                </a:lnTo>
                <a:lnTo>
                  <a:pt x="133578" y="162306"/>
                </a:lnTo>
                <a:lnTo>
                  <a:pt x="133578" y="141274"/>
                </a:lnTo>
                <a:lnTo>
                  <a:pt x="306044" y="141274"/>
                </a:lnTo>
                <a:lnTo>
                  <a:pt x="306044" y="120243"/>
                </a:lnTo>
                <a:close/>
              </a:path>
              <a:path w="331470" h="325755">
                <a:moveTo>
                  <a:pt x="306044" y="181584"/>
                </a:moveTo>
                <a:lnTo>
                  <a:pt x="279399" y="181584"/>
                </a:lnTo>
                <a:lnTo>
                  <a:pt x="279399" y="203669"/>
                </a:lnTo>
                <a:lnTo>
                  <a:pt x="306044" y="203669"/>
                </a:lnTo>
                <a:lnTo>
                  <a:pt x="306044" y="181584"/>
                </a:lnTo>
                <a:close/>
              </a:path>
              <a:path w="331470" h="325755">
                <a:moveTo>
                  <a:pt x="59258" y="0"/>
                </a:moveTo>
                <a:lnTo>
                  <a:pt x="52708" y="33832"/>
                </a:lnTo>
                <a:lnTo>
                  <a:pt x="41854" y="71078"/>
                </a:lnTo>
                <a:lnTo>
                  <a:pt x="24887" y="110035"/>
                </a:lnTo>
                <a:lnTo>
                  <a:pt x="0" y="148996"/>
                </a:lnTo>
                <a:lnTo>
                  <a:pt x="15430" y="180187"/>
                </a:lnTo>
                <a:lnTo>
                  <a:pt x="20739" y="173774"/>
                </a:lnTo>
                <a:lnTo>
                  <a:pt x="26077" y="166738"/>
                </a:lnTo>
                <a:lnTo>
                  <a:pt x="32137" y="157663"/>
                </a:lnTo>
                <a:lnTo>
                  <a:pt x="39611" y="145135"/>
                </a:lnTo>
                <a:lnTo>
                  <a:pt x="67322" y="145135"/>
                </a:lnTo>
                <a:lnTo>
                  <a:pt x="67322" y="82727"/>
                </a:lnTo>
                <a:lnTo>
                  <a:pt x="75506" y="56623"/>
                </a:lnTo>
                <a:lnTo>
                  <a:pt x="81027" y="35053"/>
                </a:lnTo>
                <a:lnTo>
                  <a:pt x="84512" y="17953"/>
                </a:lnTo>
                <a:lnTo>
                  <a:pt x="86588" y="5257"/>
                </a:lnTo>
                <a:lnTo>
                  <a:pt x="59258" y="0"/>
                </a:lnTo>
                <a:close/>
              </a:path>
              <a:path w="331470" h="325755">
                <a:moveTo>
                  <a:pt x="306044" y="141274"/>
                </a:moveTo>
                <a:lnTo>
                  <a:pt x="279399" y="141274"/>
                </a:lnTo>
                <a:lnTo>
                  <a:pt x="279399" y="162306"/>
                </a:lnTo>
                <a:lnTo>
                  <a:pt x="306044" y="162306"/>
                </a:lnTo>
                <a:lnTo>
                  <a:pt x="306044" y="141274"/>
                </a:lnTo>
                <a:close/>
              </a:path>
              <a:path w="331470" h="325755">
                <a:moveTo>
                  <a:pt x="328142" y="79921"/>
                </a:moveTo>
                <a:lnTo>
                  <a:pt x="86588" y="79921"/>
                </a:lnTo>
                <a:lnTo>
                  <a:pt x="86588" y="102717"/>
                </a:lnTo>
                <a:lnTo>
                  <a:pt x="328142" y="102717"/>
                </a:lnTo>
                <a:lnTo>
                  <a:pt x="328142" y="79921"/>
                </a:lnTo>
                <a:close/>
              </a:path>
              <a:path w="331470" h="325755">
                <a:moveTo>
                  <a:pt x="162674" y="48729"/>
                </a:moveTo>
                <a:lnTo>
                  <a:pt x="137071" y="48729"/>
                </a:lnTo>
                <a:lnTo>
                  <a:pt x="139570" y="57005"/>
                </a:lnTo>
                <a:lnTo>
                  <a:pt x="141503" y="64196"/>
                </a:lnTo>
                <a:lnTo>
                  <a:pt x="143236" y="71452"/>
                </a:lnTo>
                <a:lnTo>
                  <a:pt x="145135" y="79921"/>
                </a:lnTo>
                <a:lnTo>
                  <a:pt x="171081" y="79921"/>
                </a:lnTo>
                <a:lnTo>
                  <a:pt x="169691" y="73816"/>
                </a:lnTo>
                <a:lnTo>
                  <a:pt x="168059" y="67616"/>
                </a:lnTo>
                <a:lnTo>
                  <a:pt x="162674" y="48729"/>
                </a:lnTo>
                <a:close/>
              </a:path>
              <a:path w="331470" h="325755">
                <a:moveTo>
                  <a:pt x="277647" y="48729"/>
                </a:moveTo>
                <a:lnTo>
                  <a:pt x="251713" y="48729"/>
                </a:lnTo>
                <a:lnTo>
                  <a:pt x="246540" y="68140"/>
                </a:lnTo>
                <a:lnTo>
                  <a:pt x="244872" y="73916"/>
                </a:lnTo>
                <a:lnTo>
                  <a:pt x="242938" y="79921"/>
                </a:lnTo>
                <a:lnTo>
                  <a:pt x="268541" y="79921"/>
                </a:lnTo>
                <a:lnTo>
                  <a:pt x="271370" y="71078"/>
                </a:lnTo>
                <a:lnTo>
                  <a:pt x="273094" y="65511"/>
                </a:lnTo>
                <a:lnTo>
                  <a:pt x="275238" y="57991"/>
                </a:lnTo>
                <a:lnTo>
                  <a:pt x="277647" y="48729"/>
                </a:lnTo>
                <a:close/>
              </a:path>
              <a:path w="331470" h="325755">
                <a:moveTo>
                  <a:pt x="316560" y="25590"/>
                </a:moveTo>
                <a:lnTo>
                  <a:pt x="96761" y="25590"/>
                </a:lnTo>
                <a:lnTo>
                  <a:pt x="96761" y="48729"/>
                </a:lnTo>
                <a:lnTo>
                  <a:pt x="316560" y="48729"/>
                </a:lnTo>
                <a:lnTo>
                  <a:pt x="316560" y="25590"/>
                </a:lnTo>
                <a:close/>
              </a:path>
              <a:path w="331470" h="325755">
                <a:moveTo>
                  <a:pt x="220167" y="0"/>
                </a:moveTo>
                <a:lnTo>
                  <a:pt x="191769" y="0"/>
                </a:lnTo>
                <a:lnTo>
                  <a:pt x="191769" y="25590"/>
                </a:lnTo>
                <a:lnTo>
                  <a:pt x="220167" y="25590"/>
                </a:lnTo>
                <a:lnTo>
                  <a:pt x="2201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87949" y="1543913"/>
            <a:ext cx="219075" cy="313690"/>
          </a:xfrm>
          <a:custGeom>
            <a:avLst/>
            <a:gdLst/>
            <a:ahLst/>
            <a:cxnLst/>
            <a:rect l="l" t="t" r="r" b="b"/>
            <a:pathLst>
              <a:path w="219075" h="313689">
                <a:moveTo>
                  <a:pt x="33655" y="4203"/>
                </a:moveTo>
                <a:lnTo>
                  <a:pt x="0" y="4203"/>
                </a:lnTo>
                <a:lnTo>
                  <a:pt x="0" y="313397"/>
                </a:lnTo>
                <a:lnTo>
                  <a:pt x="33655" y="313397"/>
                </a:lnTo>
                <a:lnTo>
                  <a:pt x="33655" y="129705"/>
                </a:lnTo>
                <a:lnTo>
                  <a:pt x="121136" y="129705"/>
                </a:lnTo>
                <a:lnTo>
                  <a:pt x="81178" y="113287"/>
                </a:lnTo>
                <a:lnTo>
                  <a:pt x="33655" y="97104"/>
                </a:lnTo>
                <a:lnTo>
                  <a:pt x="33655" y="4203"/>
                </a:lnTo>
                <a:close/>
              </a:path>
              <a:path w="219075" h="313689">
                <a:moveTo>
                  <a:pt x="121136" y="129705"/>
                </a:moveTo>
                <a:lnTo>
                  <a:pt x="33655" y="129705"/>
                </a:lnTo>
                <a:lnTo>
                  <a:pt x="74640" y="145160"/>
                </a:lnTo>
                <a:lnTo>
                  <a:pt x="116251" y="163706"/>
                </a:lnTo>
                <a:lnTo>
                  <a:pt x="157140" y="184619"/>
                </a:lnTo>
                <a:lnTo>
                  <a:pt x="195961" y="207175"/>
                </a:lnTo>
                <a:lnTo>
                  <a:pt x="211035" y="173875"/>
                </a:lnTo>
                <a:lnTo>
                  <a:pt x="171777" y="153155"/>
                </a:lnTo>
                <a:lnTo>
                  <a:pt x="127855" y="132465"/>
                </a:lnTo>
                <a:lnTo>
                  <a:pt x="121136" y="129705"/>
                </a:lnTo>
                <a:close/>
              </a:path>
              <a:path w="219075" h="313689">
                <a:moveTo>
                  <a:pt x="143370" y="16116"/>
                </a:moveTo>
                <a:lnTo>
                  <a:pt x="120942" y="27343"/>
                </a:lnTo>
                <a:lnTo>
                  <a:pt x="132189" y="45683"/>
                </a:lnTo>
                <a:lnTo>
                  <a:pt x="140481" y="60737"/>
                </a:lnTo>
                <a:lnTo>
                  <a:pt x="146277" y="72505"/>
                </a:lnTo>
                <a:lnTo>
                  <a:pt x="150037" y="80987"/>
                </a:lnTo>
                <a:lnTo>
                  <a:pt x="173164" y="69062"/>
                </a:lnTo>
                <a:lnTo>
                  <a:pt x="164519" y="51026"/>
                </a:lnTo>
                <a:lnTo>
                  <a:pt x="155771" y="35488"/>
                </a:lnTo>
                <a:lnTo>
                  <a:pt x="148272" y="23501"/>
                </a:lnTo>
                <a:lnTo>
                  <a:pt x="143370" y="16116"/>
                </a:lnTo>
                <a:close/>
              </a:path>
              <a:path w="219075" h="313689">
                <a:moveTo>
                  <a:pt x="188595" y="0"/>
                </a:moveTo>
                <a:lnTo>
                  <a:pt x="167208" y="10871"/>
                </a:lnTo>
                <a:lnTo>
                  <a:pt x="176628" y="25830"/>
                </a:lnTo>
                <a:lnTo>
                  <a:pt x="184310" y="39240"/>
                </a:lnTo>
                <a:lnTo>
                  <a:pt x="190477" y="51142"/>
                </a:lnTo>
                <a:lnTo>
                  <a:pt x="195961" y="62750"/>
                </a:lnTo>
                <a:lnTo>
                  <a:pt x="218744" y="49783"/>
                </a:lnTo>
                <a:lnTo>
                  <a:pt x="213283" y="39044"/>
                </a:lnTo>
                <a:lnTo>
                  <a:pt x="206694" y="27254"/>
                </a:lnTo>
                <a:lnTo>
                  <a:pt x="198483" y="14086"/>
                </a:lnTo>
                <a:lnTo>
                  <a:pt x="1885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20715" y="1551965"/>
            <a:ext cx="328930" cy="305435"/>
          </a:xfrm>
          <a:custGeom>
            <a:avLst/>
            <a:gdLst/>
            <a:ahLst/>
            <a:cxnLst/>
            <a:rect l="l" t="t" r="r" b="b"/>
            <a:pathLst>
              <a:path w="328929" h="305435">
                <a:moveTo>
                  <a:pt x="187553" y="0"/>
                </a:moveTo>
                <a:lnTo>
                  <a:pt x="154965" y="0"/>
                </a:lnTo>
                <a:lnTo>
                  <a:pt x="154965" y="295884"/>
                </a:lnTo>
                <a:lnTo>
                  <a:pt x="179398" y="292676"/>
                </a:lnTo>
                <a:lnTo>
                  <a:pt x="210845" y="284482"/>
                </a:lnTo>
                <a:lnTo>
                  <a:pt x="245392" y="267662"/>
                </a:lnTo>
                <a:lnTo>
                  <a:pt x="255770" y="258711"/>
                </a:lnTo>
                <a:lnTo>
                  <a:pt x="187553" y="258711"/>
                </a:lnTo>
                <a:lnTo>
                  <a:pt x="187553" y="0"/>
                </a:lnTo>
                <a:close/>
              </a:path>
              <a:path w="328929" h="305435">
                <a:moveTo>
                  <a:pt x="299021" y="117093"/>
                </a:moveTo>
                <a:lnTo>
                  <a:pt x="284615" y="170130"/>
                </a:lnTo>
                <a:lnTo>
                  <a:pt x="262089" y="211434"/>
                </a:lnTo>
                <a:lnTo>
                  <a:pt x="230162" y="240971"/>
                </a:lnTo>
                <a:lnTo>
                  <a:pt x="187553" y="258711"/>
                </a:lnTo>
                <a:lnTo>
                  <a:pt x="255770" y="258711"/>
                </a:lnTo>
                <a:lnTo>
                  <a:pt x="279124" y="238570"/>
                </a:lnTo>
                <a:lnTo>
                  <a:pt x="308126" y="193566"/>
                </a:lnTo>
                <a:lnTo>
                  <a:pt x="328485" y="129006"/>
                </a:lnTo>
                <a:lnTo>
                  <a:pt x="299021" y="117093"/>
                </a:lnTo>
                <a:close/>
              </a:path>
              <a:path w="328929" h="305435">
                <a:moveTo>
                  <a:pt x="93611" y="10515"/>
                </a:moveTo>
                <a:lnTo>
                  <a:pt x="60655" y="10515"/>
                </a:lnTo>
                <a:lnTo>
                  <a:pt x="60655" y="109372"/>
                </a:lnTo>
                <a:lnTo>
                  <a:pt x="59592" y="132025"/>
                </a:lnTo>
                <a:lnTo>
                  <a:pt x="53261" y="180613"/>
                </a:lnTo>
                <a:lnTo>
                  <a:pt x="39201" y="228656"/>
                </a:lnTo>
                <a:lnTo>
                  <a:pt x="12411" y="268926"/>
                </a:lnTo>
                <a:lnTo>
                  <a:pt x="0" y="281508"/>
                </a:lnTo>
                <a:lnTo>
                  <a:pt x="23152" y="304990"/>
                </a:lnTo>
                <a:lnTo>
                  <a:pt x="62874" y="255303"/>
                </a:lnTo>
                <a:lnTo>
                  <a:pt x="82960" y="197949"/>
                </a:lnTo>
                <a:lnTo>
                  <a:pt x="92383" y="135032"/>
                </a:lnTo>
                <a:lnTo>
                  <a:pt x="93611" y="104825"/>
                </a:lnTo>
                <a:lnTo>
                  <a:pt x="93611" y="105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13005" y="1535836"/>
            <a:ext cx="108585" cy="332740"/>
          </a:xfrm>
          <a:custGeom>
            <a:avLst/>
            <a:gdLst/>
            <a:ahLst/>
            <a:cxnLst/>
            <a:rect l="l" t="t" r="r" b="b"/>
            <a:pathLst>
              <a:path w="108585" h="332739">
                <a:moveTo>
                  <a:pt x="108318" y="0"/>
                </a:moveTo>
                <a:lnTo>
                  <a:pt x="75349" y="0"/>
                </a:lnTo>
                <a:lnTo>
                  <a:pt x="43317" y="34344"/>
                </a:lnTo>
                <a:lnTo>
                  <a:pt x="19667" y="72829"/>
                </a:lnTo>
                <a:lnTo>
                  <a:pt x="5020" y="116441"/>
                </a:lnTo>
                <a:lnTo>
                  <a:pt x="0" y="166166"/>
                </a:lnTo>
                <a:lnTo>
                  <a:pt x="5020" y="215892"/>
                </a:lnTo>
                <a:lnTo>
                  <a:pt x="19667" y="259503"/>
                </a:lnTo>
                <a:lnTo>
                  <a:pt x="43317" y="297988"/>
                </a:lnTo>
                <a:lnTo>
                  <a:pt x="75349" y="332333"/>
                </a:lnTo>
                <a:lnTo>
                  <a:pt x="108318" y="332333"/>
                </a:lnTo>
                <a:lnTo>
                  <a:pt x="78982" y="303408"/>
                </a:lnTo>
                <a:lnTo>
                  <a:pt x="53757" y="267652"/>
                </a:lnTo>
                <a:lnTo>
                  <a:pt x="36093" y="222694"/>
                </a:lnTo>
                <a:lnTo>
                  <a:pt x="29438" y="166166"/>
                </a:lnTo>
                <a:lnTo>
                  <a:pt x="36093" y="109638"/>
                </a:lnTo>
                <a:lnTo>
                  <a:pt x="53757" y="64681"/>
                </a:lnTo>
                <a:lnTo>
                  <a:pt x="78982" y="28924"/>
                </a:lnTo>
                <a:lnTo>
                  <a:pt x="1083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46926" y="1537589"/>
            <a:ext cx="314960" cy="327660"/>
          </a:xfrm>
          <a:custGeom>
            <a:avLst/>
            <a:gdLst/>
            <a:ahLst/>
            <a:cxnLst/>
            <a:rect l="l" t="t" r="r" b="b"/>
            <a:pathLst>
              <a:path w="314959" h="327660">
                <a:moveTo>
                  <a:pt x="88328" y="174929"/>
                </a:moveTo>
                <a:lnTo>
                  <a:pt x="60286" y="174929"/>
                </a:lnTo>
                <a:lnTo>
                  <a:pt x="60286" y="327075"/>
                </a:lnTo>
                <a:lnTo>
                  <a:pt x="88328" y="327075"/>
                </a:lnTo>
                <a:lnTo>
                  <a:pt x="88328" y="174929"/>
                </a:lnTo>
                <a:close/>
              </a:path>
              <a:path w="314959" h="327660">
                <a:moveTo>
                  <a:pt x="199097" y="296227"/>
                </a:moveTo>
                <a:lnTo>
                  <a:pt x="204711" y="327075"/>
                </a:lnTo>
                <a:lnTo>
                  <a:pt x="260451" y="327075"/>
                </a:lnTo>
                <a:lnTo>
                  <a:pt x="301815" y="301840"/>
                </a:lnTo>
                <a:lnTo>
                  <a:pt x="302779" y="296570"/>
                </a:lnTo>
                <a:lnTo>
                  <a:pt x="254838" y="296570"/>
                </a:lnTo>
                <a:lnTo>
                  <a:pt x="199097" y="296227"/>
                </a:lnTo>
                <a:close/>
              </a:path>
              <a:path w="314959" h="327660">
                <a:moveTo>
                  <a:pt x="17513" y="200520"/>
                </a:moveTo>
                <a:lnTo>
                  <a:pt x="14635" y="235297"/>
                </a:lnTo>
                <a:lnTo>
                  <a:pt x="9980" y="261824"/>
                </a:lnTo>
                <a:lnTo>
                  <a:pt x="4799" y="280924"/>
                </a:lnTo>
                <a:lnTo>
                  <a:pt x="342" y="293420"/>
                </a:lnTo>
                <a:lnTo>
                  <a:pt x="25933" y="303237"/>
                </a:lnTo>
                <a:lnTo>
                  <a:pt x="34233" y="272171"/>
                </a:lnTo>
                <a:lnTo>
                  <a:pt x="39209" y="242419"/>
                </a:lnTo>
                <a:lnTo>
                  <a:pt x="41755" y="218450"/>
                </a:lnTo>
                <a:lnTo>
                  <a:pt x="42760" y="204736"/>
                </a:lnTo>
                <a:lnTo>
                  <a:pt x="17513" y="200520"/>
                </a:lnTo>
                <a:close/>
              </a:path>
              <a:path w="314959" h="327660">
                <a:moveTo>
                  <a:pt x="314705" y="78536"/>
                </a:moveTo>
                <a:lnTo>
                  <a:pt x="286042" y="78536"/>
                </a:lnTo>
                <a:lnTo>
                  <a:pt x="285944" y="109520"/>
                </a:lnTo>
                <a:lnTo>
                  <a:pt x="285027" y="168274"/>
                </a:lnTo>
                <a:lnTo>
                  <a:pt x="282200" y="236435"/>
                </a:lnTo>
                <a:lnTo>
                  <a:pt x="276580" y="282206"/>
                </a:lnTo>
                <a:lnTo>
                  <a:pt x="254838" y="296570"/>
                </a:lnTo>
                <a:lnTo>
                  <a:pt x="302779" y="296570"/>
                </a:lnTo>
                <a:lnTo>
                  <a:pt x="311843" y="213120"/>
                </a:lnTo>
                <a:lnTo>
                  <a:pt x="313816" y="151803"/>
                </a:lnTo>
                <a:lnTo>
                  <a:pt x="314553" y="99991"/>
                </a:lnTo>
                <a:lnTo>
                  <a:pt x="314677" y="86726"/>
                </a:lnTo>
                <a:lnTo>
                  <a:pt x="314705" y="78536"/>
                </a:lnTo>
                <a:close/>
              </a:path>
              <a:path w="314959" h="327660">
                <a:moveTo>
                  <a:pt x="126898" y="199123"/>
                </a:moveTo>
                <a:lnTo>
                  <a:pt x="103759" y="204025"/>
                </a:lnTo>
                <a:lnTo>
                  <a:pt x="107437" y="219192"/>
                </a:lnTo>
                <a:lnTo>
                  <a:pt x="111642" y="238826"/>
                </a:lnTo>
                <a:lnTo>
                  <a:pt x="115585" y="261218"/>
                </a:lnTo>
                <a:lnTo>
                  <a:pt x="118478" y="284657"/>
                </a:lnTo>
                <a:lnTo>
                  <a:pt x="144411" y="279742"/>
                </a:lnTo>
                <a:lnTo>
                  <a:pt x="140889" y="256253"/>
                </a:lnTo>
                <a:lnTo>
                  <a:pt x="136445" y="234570"/>
                </a:lnTo>
                <a:lnTo>
                  <a:pt x="131606" y="215318"/>
                </a:lnTo>
                <a:lnTo>
                  <a:pt x="126898" y="199123"/>
                </a:lnTo>
                <a:close/>
              </a:path>
              <a:path w="314959" h="327660">
                <a:moveTo>
                  <a:pt x="199796" y="131470"/>
                </a:moveTo>
                <a:lnTo>
                  <a:pt x="174917" y="143382"/>
                </a:lnTo>
                <a:lnTo>
                  <a:pt x="186444" y="163253"/>
                </a:lnTo>
                <a:lnTo>
                  <a:pt x="197443" y="185059"/>
                </a:lnTo>
                <a:lnTo>
                  <a:pt x="207256" y="207324"/>
                </a:lnTo>
                <a:lnTo>
                  <a:pt x="215226" y="228574"/>
                </a:lnTo>
                <a:lnTo>
                  <a:pt x="241515" y="215950"/>
                </a:lnTo>
                <a:lnTo>
                  <a:pt x="234259" y="196444"/>
                </a:lnTo>
                <a:lnTo>
                  <a:pt x="224470" y="174239"/>
                </a:lnTo>
                <a:lnTo>
                  <a:pt x="212700" y="151653"/>
                </a:lnTo>
                <a:lnTo>
                  <a:pt x="199796" y="131470"/>
                </a:lnTo>
                <a:close/>
              </a:path>
              <a:path w="314959" h="327660">
                <a:moveTo>
                  <a:pt x="147883" y="168274"/>
                </a:moveTo>
                <a:lnTo>
                  <a:pt x="119875" y="168274"/>
                </a:lnTo>
                <a:lnTo>
                  <a:pt x="123393" y="179489"/>
                </a:lnTo>
                <a:lnTo>
                  <a:pt x="124447" y="182651"/>
                </a:lnTo>
                <a:lnTo>
                  <a:pt x="125831" y="187909"/>
                </a:lnTo>
                <a:lnTo>
                  <a:pt x="151434" y="178447"/>
                </a:lnTo>
                <a:lnTo>
                  <a:pt x="147883" y="168274"/>
                </a:lnTo>
                <a:close/>
              </a:path>
              <a:path w="314959" h="327660">
                <a:moveTo>
                  <a:pt x="14706" y="54698"/>
                </a:moveTo>
                <a:lnTo>
                  <a:pt x="0" y="76072"/>
                </a:lnTo>
                <a:lnTo>
                  <a:pt x="18237" y="90979"/>
                </a:lnTo>
                <a:lnTo>
                  <a:pt x="33161" y="105129"/>
                </a:lnTo>
                <a:lnTo>
                  <a:pt x="44210" y="116847"/>
                </a:lnTo>
                <a:lnTo>
                  <a:pt x="50825" y="124459"/>
                </a:lnTo>
                <a:lnTo>
                  <a:pt x="47712" y="129317"/>
                </a:lnTo>
                <a:lnTo>
                  <a:pt x="13315" y="151758"/>
                </a:lnTo>
                <a:lnTo>
                  <a:pt x="1384" y="151803"/>
                </a:lnTo>
                <a:lnTo>
                  <a:pt x="2794" y="178790"/>
                </a:lnTo>
                <a:lnTo>
                  <a:pt x="13005" y="178233"/>
                </a:lnTo>
                <a:lnTo>
                  <a:pt x="60286" y="174929"/>
                </a:lnTo>
                <a:lnTo>
                  <a:pt x="88328" y="174929"/>
                </a:lnTo>
                <a:lnTo>
                  <a:pt x="88328" y="172135"/>
                </a:lnTo>
                <a:lnTo>
                  <a:pt x="92570" y="171777"/>
                </a:lnTo>
                <a:lnTo>
                  <a:pt x="98582" y="171124"/>
                </a:lnTo>
                <a:lnTo>
                  <a:pt x="107354" y="170012"/>
                </a:lnTo>
                <a:lnTo>
                  <a:pt x="119875" y="168274"/>
                </a:lnTo>
                <a:lnTo>
                  <a:pt x="147883" y="168274"/>
                </a:lnTo>
                <a:lnTo>
                  <a:pt x="146942" y="165578"/>
                </a:lnTo>
                <a:lnTo>
                  <a:pt x="140778" y="150037"/>
                </a:lnTo>
                <a:lnTo>
                  <a:pt x="62026" y="150037"/>
                </a:lnTo>
                <a:lnTo>
                  <a:pt x="71467" y="137683"/>
                </a:lnTo>
                <a:lnTo>
                  <a:pt x="88068" y="114285"/>
                </a:lnTo>
                <a:lnTo>
                  <a:pt x="95614" y="102717"/>
                </a:lnTo>
                <a:lnTo>
                  <a:pt x="65544" y="102717"/>
                </a:lnTo>
                <a:lnTo>
                  <a:pt x="58422" y="94782"/>
                </a:lnTo>
                <a:lnTo>
                  <a:pt x="52220" y="88128"/>
                </a:lnTo>
                <a:lnTo>
                  <a:pt x="47597" y="83250"/>
                </a:lnTo>
                <a:lnTo>
                  <a:pt x="45212" y="80644"/>
                </a:lnTo>
                <a:lnTo>
                  <a:pt x="55016" y="65974"/>
                </a:lnTo>
                <a:lnTo>
                  <a:pt x="56343" y="63804"/>
                </a:lnTo>
                <a:lnTo>
                  <a:pt x="26276" y="63804"/>
                </a:lnTo>
                <a:lnTo>
                  <a:pt x="20307" y="59245"/>
                </a:lnTo>
                <a:lnTo>
                  <a:pt x="17868" y="57149"/>
                </a:lnTo>
                <a:lnTo>
                  <a:pt x="14706" y="54698"/>
                </a:lnTo>
                <a:close/>
              </a:path>
              <a:path w="314959" h="327660">
                <a:moveTo>
                  <a:pt x="122682" y="112179"/>
                </a:moveTo>
                <a:lnTo>
                  <a:pt x="100241" y="120942"/>
                </a:lnTo>
                <a:lnTo>
                  <a:pt x="103081" y="126515"/>
                </a:lnTo>
                <a:lnTo>
                  <a:pt x="105854" y="132384"/>
                </a:lnTo>
                <a:lnTo>
                  <a:pt x="108627" y="138844"/>
                </a:lnTo>
                <a:lnTo>
                  <a:pt x="111467" y="146189"/>
                </a:lnTo>
                <a:lnTo>
                  <a:pt x="92924" y="148113"/>
                </a:lnTo>
                <a:lnTo>
                  <a:pt x="79562" y="149140"/>
                </a:lnTo>
                <a:lnTo>
                  <a:pt x="62026" y="150037"/>
                </a:lnTo>
                <a:lnTo>
                  <a:pt x="140778" y="150037"/>
                </a:lnTo>
                <a:lnTo>
                  <a:pt x="139599" y="147087"/>
                </a:lnTo>
                <a:lnTo>
                  <a:pt x="131117" y="128005"/>
                </a:lnTo>
                <a:lnTo>
                  <a:pt x="122682" y="112179"/>
                </a:lnTo>
                <a:close/>
              </a:path>
              <a:path w="314959" h="327660">
                <a:moveTo>
                  <a:pt x="188937" y="355"/>
                </a:moveTo>
                <a:lnTo>
                  <a:pt x="184211" y="20873"/>
                </a:lnTo>
                <a:lnTo>
                  <a:pt x="175047" y="48782"/>
                </a:lnTo>
                <a:lnTo>
                  <a:pt x="159505" y="80960"/>
                </a:lnTo>
                <a:lnTo>
                  <a:pt x="135648" y="114287"/>
                </a:lnTo>
                <a:lnTo>
                  <a:pt x="156692" y="136029"/>
                </a:lnTo>
                <a:lnTo>
                  <a:pt x="163575" y="127784"/>
                </a:lnTo>
                <a:lnTo>
                  <a:pt x="172332" y="116089"/>
                </a:lnTo>
                <a:lnTo>
                  <a:pt x="182470" y="99991"/>
                </a:lnTo>
                <a:lnTo>
                  <a:pt x="193497" y="78536"/>
                </a:lnTo>
                <a:lnTo>
                  <a:pt x="314705" y="78536"/>
                </a:lnTo>
                <a:lnTo>
                  <a:pt x="314794" y="52235"/>
                </a:lnTo>
                <a:lnTo>
                  <a:pt x="204012" y="52235"/>
                </a:lnTo>
                <a:lnTo>
                  <a:pt x="208523" y="39002"/>
                </a:lnTo>
                <a:lnTo>
                  <a:pt x="212209" y="26822"/>
                </a:lnTo>
                <a:lnTo>
                  <a:pt x="215301" y="15166"/>
                </a:lnTo>
                <a:lnTo>
                  <a:pt x="218033" y="3505"/>
                </a:lnTo>
                <a:lnTo>
                  <a:pt x="188937" y="355"/>
                </a:lnTo>
                <a:close/>
              </a:path>
              <a:path w="314959" h="327660">
                <a:moveTo>
                  <a:pt x="105156" y="35407"/>
                </a:moveTo>
                <a:lnTo>
                  <a:pt x="94778" y="54749"/>
                </a:lnTo>
                <a:lnTo>
                  <a:pt x="85221" y="71296"/>
                </a:lnTo>
                <a:lnTo>
                  <a:pt x="75729" y="86726"/>
                </a:lnTo>
                <a:lnTo>
                  <a:pt x="65544" y="102717"/>
                </a:lnTo>
                <a:lnTo>
                  <a:pt x="95614" y="102717"/>
                </a:lnTo>
                <a:lnTo>
                  <a:pt x="108479" y="82999"/>
                </a:lnTo>
                <a:lnTo>
                  <a:pt x="129349" y="46977"/>
                </a:lnTo>
                <a:lnTo>
                  <a:pt x="105156" y="35407"/>
                </a:lnTo>
                <a:close/>
              </a:path>
              <a:path w="314959" h="327660">
                <a:moveTo>
                  <a:pt x="60286" y="0"/>
                </a:moveTo>
                <a:lnTo>
                  <a:pt x="53738" y="14409"/>
                </a:lnTo>
                <a:lnTo>
                  <a:pt x="46305" y="29540"/>
                </a:lnTo>
                <a:lnTo>
                  <a:pt x="37360" y="45852"/>
                </a:lnTo>
                <a:lnTo>
                  <a:pt x="26276" y="63804"/>
                </a:lnTo>
                <a:lnTo>
                  <a:pt x="56343" y="63804"/>
                </a:lnTo>
                <a:lnTo>
                  <a:pt x="65543" y="48774"/>
                </a:lnTo>
                <a:lnTo>
                  <a:pt x="76067" y="29802"/>
                </a:lnTo>
                <a:lnTo>
                  <a:pt x="85864" y="9817"/>
                </a:lnTo>
                <a:lnTo>
                  <a:pt x="602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07988" y="1556182"/>
            <a:ext cx="221615" cy="281940"/>
          </a:xfrm>
          <a:custGeom>
            <a:avLst/>
            <a:gdLst/>
            <a:ahLst/>
            <a:cxnLst/>
            <a:rect l="l" t="t" r="r" b="b"/>
            <a:pathLst>
              <a:path w="221615" h="281939">
                <a:moveTo>
                  <a:pt x="34010" y="186143"/>
                </a:moveTo>
                <a:lnTo>
                  <a:pt x="0" y="186143"/>
                </a:lnTo>
                <a:lnTo>
                  <a:pt x="5654" y="230376"/>
                </a:lnTo>
                <a:lnTo>
                  <a:pt x="24720" y="260018"/>
                </a:lnTo>
                <a:lnTo>
                  <a:pt x="60350" y="276646"/>
                </a:lnTo>
                <a:lnTo>
                  <a:pt x="115696" y="281838"/>
                </a:lnTo>
                <a:lnTo>
                  <a:pt x="148210" y="280141"/>
                </a:lnTo>
                <a:lnTo>
                  <a:pt x="182827" y="270622"/>
                </a:lnTo>
                <a:lnTo>
                  <a:pt x="204556" y="251688"/>
                </a:lnTo>
                <a:lnTo>
                  <a:pt x="111493" y="251688"/>
                </a:lnTo>
                <a:lnTo>
                  <a:pt x="66009" y="246029"/>
                </a:lnTo>
                <a:lnTo>
                  <a:pt x="42905" y="231136"/>
                </a:lnTo>
                <a:lnTo>
                  <a:pt x="34724" y="210133"/>
                </a:lnTo>
                <a:lnTo>
                  <a:pt x="34010" y="186143"/>
                </a:lnTo>
                <a:close/>
              </a:path>
              <a:path w="221615" h="281939">
                <a:moveTo>
                  <a:pt x="205050" y="30137"/>
                </a:moveTo>
                <a:lnTo>
                  <a:pt x="117093" y="30137"/>
                </a:lnTo>
                <a:lnTo>
                  <a:pt x="145409" y="32158"/>
                </a:lnTo>
                <a:lnTo>
                  <a:pt x="166693" y="39471"/>
                </a:lnTo>
                <a:lnTo>
                  <a:pt x="180091" y="53947"/>
                </a:lnTo>
                <a:lnTo>
                  <a:pt x="184746" y="77457"/>
                </a:lnTo>
                <a:lnTo>
                  <a:pt x="178996" y="103199"/>
                </a:lnTo>
                <a:lnTo>
                  <a:pt x="164768" y="116417"/>
                </a:lnTo>
                <a:lnTo>
                  <a:pt x="146593" y="121287"/>
                </a:lnTo>
                <a:lnTo>
                  <a:pt x="129006" y="121983"/>
                </a:lnTo>
                <a:lnTo>
                  <a:pt x="87299" y="121983"/>
                </a:lnTo>
                <a:lnTo>
                  <a:pt x="87299" y="150393"/>
                </a:lnTo>
                <a:lnTo>
                  <a:pt x="128650" y="150393"/>
                </a:lnTo>
                <a:lnTo>
                  <a:pt x="162464" y="155764"/>
                </a:lnTo>
                <a:lnTo>
                  <a:pt x="180106" y="168922"/>
                </a:lnTo>
                <a:lnTo>
                  <a:pt x="186835" y="185433"/>
                </a:lnTo>
                <a:lnTo>
                  <a:pt x="187909" y="200863"/>
                </a:lnTo>
                <a:lnTo>
                  <a:pt x="182130" y="228028"/>
                </a:lnTo>
                <a:lnTo>
                  <a:pt x="166131" y="243363"/>
                </a:lnTo>
                <a:lnTo>
                  <a:pt x="141917" y="250155"/>
                </a:lnTo>
                <a:lnTo>
                  <a:pt x="111493" y="251688"/>
                </a:lnTo>
                <a:lnTo>
                  <a:pt x="204556" y="251688"/>
                </a:lnTo>
                <a:lnTo>
                  <a:pt x="210346" y="246642"/>
                </a:lnTo>
                <a:lnTo>
                  <a:pt x="221564" y="201561"/>
                </a:lnTo>
                <a:lnTo>
                  <a:pt x="216191" y="170165"/>
                </a:lnTo>
                <a:lnTo>
                  <a:pt x="203555" y="150693"/>
                </a:lnTo>
                <a:lnTo>
                  <a:pt x="188881" y="140091"/>
                </a:lnTo>
                <a:lnTo>
                  <a:pt x="177393" y="135305"/>
                </a:lnTo>
                <a:lnTo>
                  <a:pt x="187942" y="131591"/>
                </a:lnTo>
                <a:lnTo>
                  <a:pt x="201579" y="122423"/>
                </a:lnTo>
                <a:lnTo>
                  <a:pt x="213374" y="104446"/>
                </a:lnTo>
                <a:lnTo>
                  <a:pt x="218401" y="74307"/>
                </a:lnTo>
                <a:lnTo>
                  <a:pt x="206599" y="31348"/>
                </a:lnTo>
                <a:lnTo>
                  <a:pt x="205050" y="30137"/>
                </a:lnTo>
                <a:close/>
              </a:path>
              <a:path w="221615" h="281939">
                <a:moveTo>
                  <a:pt x="116039" y="0"/>
                </a:moveTo>
                <a:lnTo>
                  <a:pt x="63395" y="5327"/>
                </a:lnTo>
                <a:lnTo>
                  <a:pt x="30110" y="21334"/>
                </a:lnTo>
                <a:lnTo>
                  <a:pt x="12271" y="48054"/>
                </a:lnTo>
                <a:lnTo>
                  <a:pt x="5968" y="85521"/>
                </a:lnTo>
                <a:lnTo>
                  <a:pt x="39611" y="85521"/>
                </a:lnTo>
                <a:lnTo>
                  <a:pt x="41816" y="64448"/>
                </a:lnTo>
                <a:lnTo>
                  <a:pt x="51673" y="46789"/>
                </a:lnTo>
                <a:lnTo>
                  <a:pt x="74869" y="34651"/>
                </a:lnTo>
                <a:lnTo>
                  <a:pt x="117093" y="30137"/>
                </a:lnTo>
                <a:lnTo>
                  <a:pt x="205050" y="30137"/>
                </a:lnTo>
                <a:lnTo>
                  <a:pt x="178398" y="9288"/>
                </a:lnTo>
                <a:lnTo>
                  <a:pt x="144608" y="1161"/>
                </a:lnTo>
                <a:lnTo>
                  <a:pt x="1160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74052" y="1556182"/>
            <a:ext cx="221615" cy="281940"/>
          </a:xfrm>
          <a:custGeom>
            <a:avLst/>
            <a:gdLst/>
            <a:ahLst/>
            <a:cxnLst/>
            <a:rect l="l" t="t" r="r" b="b"/>
            <a:pathLst>
              <a:path w="221615" h="281939">
                <a:moveTo>
                  <a:pt x="34010" y="186143"/>
                </a:moveTo>
                <a:lnTo>
                  <a:pt x="0" y="186143"/>
                </a:lnTo>
                <a:lnTo>
                  <a:pt x="5656" y="230376"/>
                </a:lnTo>
                <a:lnTo>
                  <a:pt x="24725" y="260018"/>
                </a:lnTo>
                <a:lnTo>
                  <a:pt x="60355" y="276646"/>
                </a:lnTo>
                <a:lnTo>
                  <a:pt x="115696" y="281838"/>
                </a:lnTo>
                <a:lnTo>
                  <a:pt x="148210" y="280141"/>
                </a:lnTo>
                <a:lnTo>
                  <a:pt x="182827" y="270622"/>
                </a:lnTo>
                <a:lnTo>
                  <a:pt x="204556" y="251688"/>
                </a:lnTo>
                <a:lnTo>
                  <a:pt x="111493" y="251688"/>
                </a:lnTo>
                <a:lnTo>
                  <a:pt x="66016" y="246029"/>
                </a:lnTo>
                <a:lnTo>
                  <a:pt x="42914" y="231136"/>
                </a:lnTo>
                <a:lnTo>
                  <a:pt x="34731" y="210133"/>
                </a:lnTo>
                <a:lnTo>
                  <a:pt x="34010" y="186143"/>
                </a:lnTo>
                <a:close/>
              </a:path>
              <a:path w="221615" h="281939">
                <a:moveTo>
                  <a:pt x="205061" y="30137"/>
                </a:moveTo>
                <a:lnTo>
                  <a:pt x="117106" y="30137"/>
                </a:lnTo>
                <a:lnTo>
                  <a:pt x="145420" y="32158"/>
                </a:lnTo>
                <a:lnTo>
                  <a:pt x="166700" y="39471"/>
                </a:lnTo>
                <a:lnTo>
                  <a:pt x="180093" y="53947"/>
                </a:lnTo>
                <a:lnTo>
                  <a:pt x="184746" y="77457"/>
                </a:lnTo>
                <a:lnTo>
                  <a:pt x="178996" y="103199"/>
                </a:lnTo>
                <a:lnTo>
                  <a:pt x="164768" y="116417"/>
                </a:lnTo>
                <a:lnTo>
                  <a:pt x="146593" y="121287"/>
                </a:lnTo>
                <a:lnTo>
                  <a:pt x="129006" y="121983"/>
                </a:lnTo>
                <a:lnTo>
                  <a:pt x="87299" y="121983"/>
                </a:lnTo>
                <a:lnTo>
                  <a:pt x="87299" y="150393"/>
                </a:lnTo>
                <a:lnTo>
                  <a:pt x="128663" y="150393"/>
                </a:lnTo>
                <a:lnTo>
                  <a:pt x="162470" y="155764"/>
                </a:lnTo>
                <a:lnTo>
                  <a:pt x="180108" y="168922"/>
                </a:lnTo>
                <a:lnTo>
                  <a:pt x="186835" y="185433"/>
                </a:lnTo>
                <a:lnTo>
                  <a:pt x="187909" y="200863"/>
                </a:lnTo>
                <a:lnTo>
                  <a:pt x="182130" y="228028"/>
                </a:lnTo>
                <a:lnTo>
                  <a:pt x="166131" y="243363"/>
                </a:lnTo>
                <a:lnTo>
                  <a:pt x="141917" y="250155"/>
                </a:lnTo>
                <a:lnTo>
                  <a:pt x="111493" y="251688"/>
                </a:lnTo>
                <a:lnTo>
                  <a:pt x="204556" y="251688"/>
                </a:lnTo>
                <a:lnTo>
                  <a:pt x="210346" y="246642"/>
                </a:lnTo>
                <a:lnTo>
                  <a:pt x="221564" y="201561"/>
                </a:lnTo>
                <a:lnTo>
                  <a:pt x="216191" y="170165"/>
                </a:lnTo>
                <a:lnTo>
                  <a:pt x="203555" y="150693"/>
                </a:lnTo>
                <a:lnTo>
                  <a:pt x="188881" y="140091"/>
                </a:lnTo>
                <a:lnTo>
                  <a:pt x="177393" y="135305"/>
                </a:lnTo>
                <a:lnTo>
                  <a:pt x="187944" y="131591"/>
                </a:lnTo>
                <a:lnTo>
                  <a:pt x="201585" y="122423"/>
                </a:lnTo>
                <a:lnTo>
                  <a:pt x="213385" y="104446"/>
                </a:lnTo>
                <a:lnTo>
                  <a:pt x="218414" y="74307"/>
                </a:lnTo>
                <a:lnTo>
                  <a:pt x="206610" y="31348"/>
                </a:lnTo>
                <a:lnTo>
                  <a:pt x="205061" y="30137"/>
                </a:lnTo>
                <a:close/>
              </a:path>
              <a:path w="221615" h="281939">
                <a:moveTo>
                  <a:pt x="116039" y="0"/>
                </a:moveTo>
                <a:lnTo>
                  <a:pt x="63395" y="5327"/>
                </a:lnTo>
                <a:lnTo>
                  <a:pt x="30110" y="21334"/>
                </a:lnTo>
                <a:lnTo>
                  <a:pt x="12271" y="48054"/>
                </a:lnTo>
                <a:lnTo>
                  <a:pt x="5968" y="85521"/>
                </a:lnTo>
                <a:lnTo>
                  <a:pt x="39623" y="85521"/>
                </a:lnTo>
                <a:lnTo>
                  <a:pt x="41824" y="64448"/>
                </a:lnTo>
                <a:lnTo>
                  <a:pt x="51681" y="46789"/>
                </a:lnTo>
                <a:lnTo>
                  <a:pt x="74880" y="34651"/>
                </a:lnTo>
                <a:lnTo>
                  <a:pt x="117106" y="30137"/>
                </a:lnTo>
                <a:lnTo>
                  <a:pt x="205061" y="30137"/>
                </a:lnTo>
                <a:lnTo>
                  <a:pt x="178404" y="9288"/>
                </a:lnTo>
                <a:lnTo>
                  <a:pt x="144610" y="1161"/>
                </a:lnTo>
                <a:lnTo>
                  <a:pt x="1160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38034" y="1556182"/>
            <a:ext cx="226695" cy="281940"/>
          </a:xfrm>
          <a:custGeom>
            <a:avLst/>
            <a:gdLst/>
            <a:ahLst/>
            <a:cxnLst/>
            <a:rect l="l" t="t" r="r" b="b"/>
            <a:pathLst>
              <a:path w="226695" h="281939">
                <a:moveTo>
                  <a:pt x="113233" y="0"/>
                </a:moveTo>
                <a:lnTo>
                  <a:pt x="69113" y="3698"/>
                </a:lnTo>
                <a:lnTo>
                  <a:pt x="15626" y="41940"/>
                </a:lnTo>
                <a:lnTo>
                  <a:pt x="3699" y="82370"/>
                </a:lnTo>
                <a:lnTo>
                  <a:pt x="0" y="140906"/>
                </a:lnTo>
                <a:lnTo>
                  <a:pt x="3694" y="198598"/>
                </a:lnTo>
                <a:lnTo>
                  <a:pt x="15827" y="240188"/>
                </a:lnTo>
                <a:lnTo>
                  <a:pt x="69416" y="278220"/>
                </a:lnTo>
                <a:lnTo>
                  <a:pt x="113233" y="281838"/>
                </a:lnTo>
                <a:lnTo>
                  <a:pt x="157544" y="278033"/>
                </a:lnTo>
                <a:lnTo>
                  <a:pt x="189609" y="264855"/>
                </a:lnTo>
                <a:lnTo>
                  <a:pt x="200689" y="251688"/>
                </a:lnTo>
                <a:lnTo>
                  <a:pt x="114642" y="251688"/>
                </a:lnTo>
                <a:lnTo>
                  <a:pt x="74331" y="247750"/>
                </a:lnTo>
                <a:lnTo>
                  <a:pt x="49564" y="232014"/>
                </a:lnTo>
                <a:lnTo>
                  <a:pt x="37090" y="198598"/>
                </a:lnTo>
                <a:lnTo>
                  <a:pt x="33718" y="142671"/>
                </a:lnTo>
                <a:lnTo>
                  <a:pt x="33695" y="140906"/>
                </a:lnTo>
                <a:lnTo>
                  <a:pt x="36914" y="84711"/>
                </a:lnTo>
                <a:lnTo>
                  <a:pt x="48948" y="50777"/>
                </a:lnTo>
                <a:lnTo>
                  <a:pt x="73142" y="34393"/>
                </a:lnTo>
                <a:lnTo>
                  <a:pt x="112877" y="30137"/>
                </a:lnTo>
                <a:lnTo>
                  <a:pt x="200564" y="30137"/>
                </a:lnTo>
                <a:lnTo>
                  <a:pt x="189461" y="16800"/>
                </a:lnTo>
                <a:lnTo>
                  <a:pt x="157412" y="3698"/>
                </a:lnTo>
                <a:lnTo>
                  <a:pt x="113233" y="0"/>
                </a:lnTo>
                <a:close/>
              </a:path>
              <a:path w="226695" h="281939">
                <a:moveTo>
                  <a:pt x="200564" y="30137"/>
                </a:moveTo>
                <a:lnTo>
                  <a:pt x="112877" y="30137"/>
                </a:lnTo>
                <a:lnTo>
                  <a:pt x="151934" y="33917"/>
                </a:lnTo>
                <a:lnTo>
                  <a:pt x="176331" y="49595"/>
                </a:lnTo>
                <a:lnTo>
                  <a:pt x="188896" y="83677"/>
                </a:lnTo>
                <a:lnTo>
                  <a:pt x="192455" y="142671"/>
                </a:lnTo>
                <a:lnTo>
                  <a:pt x="189171" y="197713"/>
                </a:lnTo>
                <a:lnTo>
                  <a:pt x="177214" y="230965"/>
                </a:lnTo>
                <a:lnTo>
                  <a:pt x="153424" y="247324"/>
                </a:lnTo>
                <a:lnTo>
                  <a:pt x="114642" y="251688"/>
                </a:lnTo>
                <a:lnTo>
                  <a:pt x="200689" y="251688"/>
                </a:lnTo>
                <a:lnTo>
                  <a:pt x="210806" y="239664"/>
                </a:lnTo>
                <a:lnTo>
                  <a:pt x="222514" y="199817"/>
                </a:lnTo>
                <a:lnTo>
                  <a:pt x="226110" y="142671"/>
                </a:lnTo>
                <a:lnTo>
                  <a:pt x="222481" y="83274"/>
                </a:lnTo>
                <a:lnTo>
                  <a:pt x="210708" y="42322"/>
                </a:lnTo>
                <a:lnTo>
                  <a:pt x="200564" y="301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92898" y="1539354"/>
            <a:ext cx="331470" cy="325755"/>
          </a:xfrm>
          <a:custGeom>
            <a:avLst/>
            <a:gdLst/>
            <a:ahLst/>
            <a:cxnLst/>
            <a:rect l="l" t="t" r="r" b="b"/>
            <a:pathLst>
              <a:path w="331470" h="325755">
                <a:moveTo>
                  <a:pt x="170713" y="242938"/>
                </a:moveTo>
                <a:lnTo>
                  <a:pt x="144081" y="242938"/>
                </a:lnTo>
                <a:lnTo>
                  <a:pt x="144081" y="295871"/>
                </a:lnTo>
                <a:lnTo>
                  <a:pt x="145806" y="307455"/>
                </a:lnTo>
                <a:lnTo>
                  <a:pt x="150783" y="315156"/>
                </a:lnTo>
                <a:lnTo>
                  <a:pt x="158719" y="319439"/>
                </a:lnTo>
                <a:lnTo>
                  <a:pt x="169316" y="320763"/>
                </a:lnTo>
                <a:lnTo>
                  <a:pt x="238721" y="320763"/>
                </a:lnTo>
                <a:lnTo>
                  <a:pt x="251958" y="319486"/>
                </a:lnTo>
                <a:lnTo>
                  <a:pt x="261250" y="313443"/>
                </a:lnTo>
                <a:lnTo>
                  <a:pt x="267520" y="299316"/>
                </a:lnTo>
                <a:lnTo>
                  <a:pt x="268082" y="295871"/>
                </a:lnTo>
                <a:lnTo>
                  <a:pt x="171081" y="295871"/>
                </a:lnTo>
                <a:lnTo>
                  <a:pt x="170713" y="293420"/>
                </a:lnTo>
                <a:lnTo>
                  <a:pt x="170713" y="242938"/>
                </a:lnTo>
                <a:close/>
              </a:path>
              <a:path w="331470" h="325755">
                <a:moveTo>
                  <a:pt x="292366" y="236969"/>
                </a:moveTo>
                <a:lnTo>
                  <a:pt x="269227" y="248196"/>
                </a:lnTo>
                <a:lnTo>
                  <a:pt x="280409" y="263807"/>
                </a:lnTo>
                <a:lnTo>
                  <a:pt x="290569" y="280535"/>
                </a:lnTo>
                <a:lnTo>
                  <a:pt x="299348" y="297393"/>
                </a:lnTo>
                <a:lnTo>
                  <a:pt x="306387" y="313397"/>
                </a:lnTo>
                <a:lnTo>
                  <a:pt x="331266" y="299732"/>
                </a:lnTo>
                <a:lnTo>
                  <a:pt x="322531" y="282337"/>
                </a:lnTo>
                <a:lnTo>
                  <a:pt x="313397" y="266250"/>
                </a:lnTo>
                <a:lnTo>
                  <a:pt x="303474" y="251214"/>
                </a:lnTo>
                <a:lnTo>
                  <a:pt x="292366" y="236969"/>
                </a:lnTo>
                <a:close/>
              </a:path>
              <a:path w="331470" h="325755">
                <a:moveTo>
                  <a:pt x="245046" y="266776"/>
                </a:moveTo>
                <a:lnTo>
                  <a:pt x="243626" y="283597"/>
                </a:lnTo>
                <a:lnTo>
                  <a:pt x="241093" y="292234"/>
                </a:lnTo>
                <a:lnTo>
                  <a:pt x="237642" y="295417"/>
                </a:lnTo>
                <a:lnTo>
                  <a:pt x="233464" y="295871"/>
                </a:lnTo>
                <a:lnTo>
                  <a:pt x="268082" y="295871"/>
                </a:lnTo>
                <a:lnTo>
                  <a:pt x="271691" y="273786"/>
                </a:lnTo>
                <a:lnTo>
                  <a:pt x="245046" y="266776"/>
                </a:lnTo>
                <a:close/>
              </a:path>
              <a:path w="331470" h="325755">
                <a:moveTo>
                  <a:pt x="194208" y="227507"/>
                </a:moveTo>
                <a:lnTo>
                  <a:pt x="181584" y="247142"/>
                </a:lnTo>
                <a:lnTo>
                  <a:pt x="196649" y="256301"/>
                </a:lnTo>
                <a:lnTo>
                  <a:pt x="209281" y="265461"/>
                </a:lnTo>
                <a:lnTo>
                  <a:pt x="218758" y="273173"/>
                </a:lnTo>
                <a:lnTo>
                  <a:pt x="224358" y="277990"/>
                </a:lnTo>
                <a:lnTo>
                  <a:pt x="239077" y="257314"/>
                </a:lnTo>
                <a:lnTo>
                  <a:pt x="233688" y="252855"/>
                </a:lnTo>
                <a:lnTo>
                  <a:pt x="223339" y="245044"/>
                </a:lnTo>
                <a:lnTo>
                  <a:pt x="209641" y="235917"/>
                </a:lnTo>
                <a:lnTo>
                  <a:pt x="194208" y="227507"/>
                </a:lnTo>
                <a:close/>
              </a:path>
              <a:path w="331470" h="325755">
                <a:moveTo>
                  <a:pt x="67297" y="145135"/>
                </a:moveTo>
                <a:lnTo>
                  <a:pt x="39611" y="145135"/>
                </a:lnTo>
                <a:lnTo>
                  <a:pt x="39611" y="325310"/>
                </a:lnTo>
                <a:lnTo>
                  <a:pt x="67297" y="325310"/>
                </a:lnTo>
                <a:lnTo>
                  <a:pt x="67297" y="145135"/>
                </a:lnTo>
                <a:close/>
              </a:path>
              <a:path w="331470" h="325755">
                <a:moveTo>
                  <a:pt x="106908" y="243636"/>
                </a:moveTo>
                <a:lnTo>
                  <a:pt x="101319" y="258956"/>
                </a:lnTo>
                <a:lnTo>
                  <a:pt x="94473" y="273389"/>
                </a:lnTo>
                <a:lnTo>
                  <a:pt x="86311" y="286970"/>
                </a:lnTo>
                <a:lnTo>
                  <a:pt x="76771" y="299732"/>
                </a:lnTo>
                <a:lnTo>
                  <a:pt x="99555" y="315849"/>
                </a:lnTo>
                <a:lnTo>
                  <a:pt x="109903" y="300635"/>
                </a:lnTo>
                <a:lnTo>
                  <a:pt x="118481" y="284830"/>
                </a:lnTo>
                <a:lnTo>
                  <a:pt x="125483" y="268237"/>
                </a:lnTo>
                <a:lnTo>
                  <a:pt x="131102" y="250659"/>
                </a:lnTo>
                <a:lnTo>
                  <a:pt x="106908" y="243636"/>
                </a:lnTo>
                <a:close/>
              </a:path>
              <a:path w="331470" h="325755">
                <a:moveTo>
                  <a:pt x="306044" y="120243"/>
                </a:moveTo>
                <a:lnTo>
                  <a:pt x="107276" y="120243"/>
                </a:lnTo>
                <a:lnTo>
                  <a:pt x="107276" y="225056"/>
                </a:lnTo>
                <a:lnTo>
                  <a:pt x="306044" y="225056"/>
                </a:lnTo>
                <a:lnTo>
                  <a:pt x="306044" y="203669"/>
                </a:lnTo>
                <a:lnTo>
                  <a:pt x="133565" y="203669"/>
                </a:lnTo>
                <a:lnTo>
                  <a:pt x="133565" y="181584"/>
                </a:lnTo>
                <a:lnTo>
                  <a:pt x="306044" y="181584"/>
                </a:lnTo>
                <a:lnTo>
                  <a:pt x="306044" y="162306"/>
                </a:lnTo>
                <a:lnTo>
                  <a:pt x="133565" y="162306"/>
                </a:lnTo>
                <a:lnTo>
                  <a:pt x="133565" y="141274"/>
                </a:lnTo>
                <a:lnTo>
                  <a:pt x="306044" y="141274"/>
                </a:lnTo>
                <a:lnTo>
                  <a:pt x="306044" y="120243"/>
                </a:lnTo>
                <a:close/>
              </a:path>
              <a:path w="331470" h="325755">
                <a:moveTo>
                  <a:pt x="306044" y="181584"/>
                </a:moveTo>
                <a:lnTo>
                  <a:pt x="279400" y="181584"/>
                </a:lnTo>
                <a:lnTo>
                  <a:pt x="279400" y="203669"/>
                </a:lnTo>
                <a:lnTo>
                  <a:pt x="306044" y="203669"/>
                </a:lnTo>
                <a:lnTo>
                  <a:pt x="306044" y="181584"/>
                </a:lnTo>
                <a:close/>
              </a:path>
              <a:path w="331470" h="325755">
                <a:moveTo>
                  <a:pt x="59232" y="0"/>
                </a:moveTo>
                <a:lnTo>
                  <a:pt x="52697" y="33832"/>
                </a:lnTo>
                <a:lnTo>
                  <a:pt x="41851" y="71078"/>
                </a:lnTo>
                <a:lnTo>
                  <a:pt x="24887" y="110035"/>
                </a:lnTo>
                <a:lnTo>
                  <a:pt x="0" y="148996"/>
                </a:lnTo>
                <a:lnTo>
                  <a:pt x="15430" y="180187"/>
                </a:lnTo>
                <a:lnTo>
                  <a:pt x="20732" y="173774"/>
                </a:lnTo>
                <a:lnTo>
                  <a:pt x="26068" y="166738"/>
                </a:lnTo>
                <a:lnTo>
                  <a:pt x="32130" y="157663"/>
                </a:lnTo>
                <a:lnTo>
                  <a:pt x="39611" y="145135"/>
                </a:lnTo>
                <a:lnTo>
                  <a:pt x="67297" y="145135"/>
                </a:lnTo>
                <a:lnTo>
                  <a:pt x="67297" y="82727"/>
                </a:lnTo>
                <a:lnTo>
                  <a:pt x="75485" y="56623"/>
                </a:lnTo>
                <a:lnTo>
                  <a:pt x="81013" y="35053"/>
                </a:lnTo>
                <a:lnTo>
                  <a:pt x="84503" y="17953"/>
                </a:lnTo>
                <a:lnTo>
                  <a:pt x="86575" y="5257"/>
                </a:lnTo>
                <a:lnTo>
                  <a:pt x="59232" y="0"/>
                </a:lnTo>
                <a:close/>
              </a:path>
              <a:path w="331470" h="325755">
                <a:moveTo>
                  <a:pt x="306044" y="141274"/>
                </a:moveTo>
                <a:lnTo>
                  <a:pt x="279400" y="141274"/>
                </a:lnTo>
                <a:lnTo>
                  <a:pt x="279400" y="162306"/>
                </a:lnTo>
                <a:lnTo>
                  <a:pt x="306044" y="162306"/>
                </a:lnTo>
                <a:lnTo>
                  <a:pt x="306044" y="141274"/>
                </a:lnTo>
                <a:close/>
              </a:path>
              <a:path w="331470" h="325755">
                <a:moveTo>
                  <a:pt x="328117" y="79921"/>
                </a:moveTo>
                <a:lnTo>
                  <a:pt x="86575" y="79921"/>
                </a:lnTo>
                <a:lnTo>
                  <a:pt x="86575" y="102717"/>
                </a:lnTo>
                <a:lnTo>
                  <a:pt x="328117" y="102717"/>
                </a:lnTo>
                <a:lnTo>
                  <a:pt x="328117" y="79921"/>
                </a:lnTo>
                <a:close/>
              </a:path>
              <a:path w="331470" h="325755">
                <a:moveTo>
                  <a:pt x="162661" y="48729"/>
                </a:moveTo>
                <a:lnTo>
                  <a:pt x="137071" y="48729"/>
                </a:lnTo>
                <a:lnTo>
                  <a:pt x="139559" y="57005"/>
                </a:lnTo>
                <a:lnTo>
                  <a:pt x="141493" y="64196"/>
                </a:lnTo>
                <a:lnTo>
                  <a:pt x="143232" y="71452"/>
                </a:lnTo>
                <a:lnTo>
                  <a:pt x="145135" y="79921"/>
                </a:lnTo>
                <a:lnTo>
                  <a:pt x="171081" y="79921"/>
                </a:lnTo>
                <a:lnTo>
                  <a:pt x="169682" y="73816"/>
                </a:lnTo>
                <a:lnTo>
                  <a:pt x="168043" y="67616"/>
                </a:lnTo>
                <a:lnTo>
                  <a:pt x="162661" y="48729"/>
                </a:lnTo>
                <a:close/>
              </a:path>
              <a:path w="331470" h="325755">
                <a:moveTo>
                  <a:pt x="277634" y="48729"/>
                </a:moveTo>
                <a:lnTo>
                  <a:pt x="251688" y="48729"/>
                </a:lnTo>
                <a:lnTo>
                  <a:pt x="246522" y="68140"/>
                </a:lnTo>
                <a:lnTo>
                  <a:pt x="244862" y="73916"/>
                </a:lnTo>
                <a:lnTo>
                  <a:pt x="242938" y="79921"/>
                </a:lnTo>
                <a:lnTo>
                  <a:pt x="268528" y="79921"/>
                </a:lnTo>
                <a:lnTo>
                  <a:pt x="271360" y="71078"/>
                </a:lnTo>
                <a:lnTo>
                  <a:pt x="273086" y="65511"/>
                </a:lnTo>
                <a:lnTo>
                  <a:pt x="275231" y="57991"/>
                </a:lnTo>
                <a:lnTo>
                  <a:pt x="277634" y="48729"/>
                </a:lnTo>
                <a:close/>
              </a:path>
              <a:path w="331470" h="325755">
                <a:moveTo>
                  <a:pt x="316560" y="25590"/>
                </a:moveTo>
                <a:lnTo>
                  <a:pt x="96748" y="25590"/>
                </a:lnTo>
                <a:lnTo>
                  <a:pt x="96748" y="48729"/>
                </a:lnTo>
                <a:lnTo>
                  <a:pt x="316560" y="48729"/>
                </a:lnTo>
                <a:lnTo>
                  <a:pt x="316560" y="25590"/>
                </a:lnTo>
                <a:close/>
              </a:path>
              <a:path w="331470" h="325755">
                <a:moveTo>
                  <a:pt x="220141" y="0"/>
                </a:moveTo>
                <a:lnTo>
                  <a:pt x="191757" y="0"/>
                </a:lnTo>
                <a:lnTo>
                  <a:pt x="191757" y="25590"/>
                </a:lnTo>
                <a:lnTo>
                  <a:pt x="220141" y="25590"/>
                </a:lnTo>
                <a:lnTo>
                  <a:pt x="22014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61338" y="1551965"/>
            <a:ext cx="297815" cy="313055"/>
          </a:xfrm>
          <a:custGeom>
            <a:avLst/>
            <a:gdLst/>
            <a:ahLst/>
            <a:cxnLst/>
            <a:rect l="l" t="t" r="r" b="b"/>
            <a:pathLst>
              <a:path w="297815" h="313055">
                <a:moveTo>
                  <a:pt x="297268" y="0"/>
                </a:moveTo>
                <a:lnTo>
                  <a:pt x="0" y="0"/>
                </a:lnTo>
                <a:lnTo>
                  <a:pt x="0" y="312699"/>
                </a:lnTo>
                <a:lnTo>
                  <a:pt x="29806" y="312699"/>
                </a:lnTo>
                <a:lnTo>
                  <a:pt x="29806" y="174231"/>
                </a:lnTo>
                <a:lnTo>
                  <a:pt x="297268" y="174231"/>
                </a:lnTo>
                <a:lnTo>
                  <a:pt x="297268" y="147243"/>
                </a:lnTo>
                <a:lnTo>
                  <a:pt x="29806" y="147243"/>
                </a:lnTo>
                <a:lnTo>
                  <a:pt x="29806" y="27355"/>
                </a:lnTo>
                <a:lnTo>
                  <a:pt x="297268" y="27355"/>
                </a:lnTo>
                <a:lnTo>
                  <a:pt x="297268" y="0"/>
                </a:lnTo>
                <a:close/>
              </a:path>
              <a:path w="297815" h="313055">
                <a:moveTo>
                  <a:pt x="297268" y="174231"/>
                </a:moveTo>
                <a:lnTo>
                  <a:pt x="267830" y="174231"/>
                </a:lnTo>
                <a:lnTo>
                  <a:pt x="267830" y="283260"/>
                </a:lnTo>
                <a:lnTo>
                  <a:pt x="263626" y="284657"/>
                </a:lnTo>
                <a:lnTo>
                  <a:pt x="201985" y="284657"/>
                </a:lnTo>
                <a:lnTo>
                  <a:pt x="207530" y="312699"/>
                </a:lnTo>
                <a:lnTo>
                  <a:pt x="266077" y="312699"/>
                </a:lnTo>
                <a:lnTo>
                  <a:pt x="279089" y="310853"/>
                </a:lnTo>
                <a:lnTo>
                  <a:pt x="288907" y="305293"/>
                </a:lnTo>
                <a:lnTo>
                  <a:pt x="295108" y="295988"/>
                </a:lnTo>
                <a:lnTo>
                  <a:pt x="296979" y="284657"/>
                </a:lnTo>
                <a:lnTo>
                  <a:pt x="257314" y="284657"/>
                </a:lnTo>
                <a:lnTo>
                  <a:pt x="297036" y="284314"/>
                </a:lnTo>
                <a:lnTo>
                  <a:pt x="297210" y="283260"/>
                </a:lnTo>
                <a:lnTo>
                  <a:pt x="297268" y="174231"/>
                </a:lnTo>
                <a:close/>
              </a:path>
              <a:path w="297815" h="313055">
                <a:moveTo>
                  <a:pt x="163004" y="27355"/>
                </a:moveTo>
                <a:lnTo>
                  <a:pt x="134620" y="27355"/>
                </a:lnTo>
                <a:lnTo>
                  <a:pt x="134620" y="147243"/>
                </a:lnTo>
                <a:lnTo>
                  <a:pt x="163004" y="147243"/>
                </a:lnTo>
                <a:lnTo>
                  <a:pt x="163004" y="27355"/>
                </a:lnTo>
                <a:close/>
              </a:path>
              <a:path w="297815" h="313055">
                <a:moveTo>
                  <a:pt x="297268" y="27355"/>
                </a:moveTo>
                <a:lnTo>
                  <a:pt x="267830" y="27355"/>
                </a:lnTo>
                <a:lnTo>
                  <a:pt x="267830" y="147243"/>
                </a:lnTo>
                <a:lnTo>
                  <a:pt x="297268" y="147243"/>
                </a:lnTo>
                <a:lnTo>
                  <a:pt x="297268" y="273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99285" y="1535836"/>
            <a:ext cx="108585" cy="332740"/>
          </a:xfrm>
          <a:custGeom>
            <a:avLst/>
            <a:gdLst/>
            <a:ahLst/>
            <a:cxnLst/>
            <a:rect l="l" t="t" r="r" b="b"/>
            <a:pathLst>
              <a:path w="108584" h="332739">
                <a:moveTo>
                  <a:pt x="32943" y="0"/>
                </a:moveTo>
                <a:lnTo>
                  <a:pt x="0" y="0"/>
                </a:lnTo>
                <a:lnTo>
                  <a:pt x="28735" y="28133"/>
                </a:lnTo>
                <a:lnTo>
                  <a:pt x="54027" y="63628"/>
                </a:lnTo>
                <a:lnTo>
                  <a:pt x="72025" y="108851"/>
                </a:lnTo>
                <a:lnTo>
                  <a:pt x="78879" y="166166"/>
                </a:lnTo>
                <a:lnTo>
                  <a:pt x="72025" y="223482"/>
                </a:lnTo>
                <a:lnTo>
                  <a:pt x="54027" y="268705"/>
                </a:lnTo>
                <a:lnTo>
                  <a:pt x="28735" y="304200"/>
                </a:lnTo>
                <a:lnTo>
                  <a:pt x="0" y="332333"/>
                </a:lnTo>
                <a:lnTo>
                  <a:pt x="32943" y="332333"/>
                </a:lnTo>
                <a:lnTo>
                  <a:pt x="64834" y="297988"/>
                </a:lnTo>
                <a:lnTo>
                  <a:pt x="88509" y="259503"/>
                </a:lnTo>
                <a:lnTo>
                  <a:pt x="103245" y="215892"/>
                </a:lnTo>
                <a:lnTo>
                  <a:pt x="108318" y="166166"/>
                </a:lnTo>
                <a:lnTo>
                  <a:pt x="103245" y="116441"/>
                </a:lnTo>
                <a:lnTo>
                  <a:pt x="88509" y="72829"/>
                </a:lnTo>
                <a:lnTo>
                  <a:pt x="64834" y="34344"/>
                </a:lnTo>
                <a:lnTo>
                  <a:pt x="329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75269" y="1545666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197068" y="121640"/>
                </a:moveTo>
                <a:lnTo>
                  <a:pt x="144779" y="121640"/>
                </a:lnTo>
                <a:lnTo>
                  <a:pt x="157140" y="123568"/>
                </a:lnTo>
                <a:lnTo>
                  <a:pt x="166119" y="129178"/>
                </a:lnTo>
                <a:lnTo>
                  <a:pt x="172140" y="138206"/>
                </a:lnTo>
                <a:lnTo>
                  <a:pt x="175628" y="150393"/>
                </a:lnTo>
                <a:lnTo>
                  <a:pt x="132526" y="173458"/>
                </a:lnTo>
                <a:lnTo>
                  <a:pt x="101622" y="196394"/>
                </a:lnTo>
                <a:lnTo>
                  <a:pt x="83009" y="219989"/>
                </a:lnTo>
                <a:lnTo>
                  <a:pt x="76784" y="245033"/>
                </a:lnTo>
                <a:lnTo>
                  <a:pt x="89776" y="279894"/>
                </a:lnTo>
                <a:lnTo>
                  <a:pt x="121302" y="297795"/>
                </a:lnTo>
                <a:lnTo>
                  <a:pt x="160189" y="304391"/>
                </a:lnTo>
                <a:lnTo>
                  <a:pt x="195262" y="305333"/>
                </a:lnTo>
                <a:lnTo>
                  <a:pt x="226029" y="305043"/>
                </a:lnTo>
                <a:lnTo>
                  <a:pt x="249993" y="304325"/>
                </a:lnTo>
                <a:lnTo>
                  <a:pt x="267975" y="303409"/>
                </a:lnTo>
                <a:lnTo>
                  <a:pt x="280796" y="302526"/>
                </a:lnTo>
                <a:lnTo>
                  <a:pt x="280210" y="276936"/>
                </a:lnTo>
                <a:lnTo>
                  <a:pt x="188252" y="276936"/>
                </a:lnTo>
                <a:lnTo>
                  <a:pt x="160141" y="276421"/>
                </a:lnTo>
                <a:lnTo>
                  <a:pt x="134527" y="272816"/>
                </a:lnTo>
                <a:lnTo>
                  <a:pt x="115882" y="263032"/>
                </a:lnTo>
                <a:lnTo>
                  <a:pt x="108673" y="243979"/>
                </a:lnTo>
                <a:lnTo>
                  <a:pt x="117156" y="222250"/>
                </a:lnTo>
                <a:lnTo>
                  <a:pt x="117272" y="222119"/>
                </a:lnTo>
                <a:lnTo>
                  <a:pt x="137202" y="203406"/>
                </a:lnTo>
                <a:lnTo>
                  <a:pt x="160585" y="188669"/>
                </a:lnTo>
                <a:lnTo>
                  <a:pt x="179133" y="179120"/>
                </a:lnTo>
                <a:lnTo>
                  <a:pt x="209531" y="179120"/>
                </a:lnTo>
                <a:lnTo>
                  <a:pt x="209446" y="177394"/>
                </a:lnTo>
                <a:lnTo>
                  <a:pt x="260819" y="148672"/>
                </a:lnTo>
                <a:lnTo>
                  <a:pt x="299436" y="137769"/>
                </a:lnTo>
                <a:lnTo>
                  <a:pt x="204025" y="137769"/>
                </a:lnTo>
                <a:lnTo>
                  <a:pt x="197068" y="121640"/>
                </a:lnTo>
                <a:close/>
              </a:path>
              <a:path w="304800" h="305435">
                <a:moveTo>
                  <a:pt x="280098" y="272034"/>
                </a:moveTo>
                <a:lnTo>
                  <a:pt x="249722" y="274573"/>
                </a:lnTo>
                <a:lnTo>
                  <a:pt x="223788" y="276061"/>
                </a:lnTo>
                <a:lnTo>
                  <a:pt x="203047" y="276761"/>
                </a:lnTo>
                <a:lnTo>
                  <a:pt x="188252" y="276936"/>
                </a:lnTo>
                <a:lnTo>
                  <a:pt x="280210" y="276936"/>
                </a:lnTo>
                <a:lnTo>
                  <a:pt x="280098" y="272034"/>
                </a:lnTo>
                <a:close/>
              </a:path>
              <a:path w="304800" h="305435">
                <a:moveTo>
                  <a:pt x="209531" y="179120"/>
                </a:moveTo>
                <a:lnTo>
                  <a:pt x="179133" y="179120"/>
                </a:lnTo>
                <a:lnTo>
                  <a:pt x="179394" y="185150"/>
                </a:lnTo>
                <a:lnTo>
                  <a:pt x="179622" y="191798"/>
                </a:lnTo>
                <a:lnTo>
                  <a:pt x="179732" y="196394"/>
                </a:lnTo>
                <a:lnTo>
                  <a:pt x="179822" y="206398"/>
                </a:lnTo>
                <a:lnTo>
                  <a:pt x="179717" y="214523"/>
                </a:lnTo>
                <a:lnTo>
                  <a:pt x="179357" y="222119"/>
                </a:lnTo>
                <a:lnTo>
                  <a:pt x="178799" y="228730"/>
                </a:lnTo>
                <a:lnTo>
                  <a:pt x="178079" y="235572"/>
                </a:lnTo>
                <a:lnTo>
                  <a:pt x="209283" y="235572"/>
                </a:lnTo>
                <a:lnTo>
                  <a:pt x="209740" y="229995"/>
                </a:lnTo>
                <a:lnTo>
                  <a:pt x="210065" y="223562"/>
                </a:lnTo>
                <a:lnTo>
                  <a:pt x="210270" y="214523"/>
                </a:lnTo>
                <a:lnTo>
                  <a:pt x="210202" y="196394"/>
                </a:lnTo>
                <a:lnTo>
                  <a:pt x="209978" y="188112"/>
                </a:lnTo>
                <a:lnTo>
                  <a:pt x="209531" y="179120"/>
                </a:lnTo>
                <a:close/>
              </a:path>
              <a:path w="304800" h="305435">
                <a:moveTo>
                  <a:pt x="117081" y="67652"/>
                </a:moveTo>
                <a:lnTo>
                  <a:pt x="83769" y="67652"/>
                </a:lnTo>
                <a:lnTo>
                  <a:pt x="73293" y="95573"/>
                </a:lnTo>
                <a:lnTo>
                  <a:pt x="56738" y="129311"/>
                </a:lnTo>
                <a:lnTo>
                  <a:pt x="32757" y="165611"/>
                </a:lnTo>
                <a:lnTo>
                  <a:pt x="0" y="201218"/>
                </a:lnTo>
                <a:lnTo>
                  <a:pt x="23482" y="222250"/>
                </a:lnTo>
                <a:lnTo>
                  <a:pt x="37808" y="206398"/>
                </a:lnTo>
                <a:lnTo>
                  <a:pt x="48191" y="194030"/>
                </a:lnTo>
                <a:lnTo>
                  <a:pt x="58577" y="180348"/>
                </a:lnTo>
                <a:lnTo>
                  <a:pt x="72910" y="160553"/>
                </a:lnTo>
                <a:lnTo>
                  <a:pt x="92176" y="142937"/>
                </a:lnTo>
                <a:lnTo>
                  <a:pt x="110817" y="130843"/>
                </a:lnTo>
                <a:lnTo>
                  <a:pt x="128471" y="123875"/>
                </a:lnTo>
                <a:lnTo>
                  <a:pt x="144779" y="121640"/>
                </a:lnTo>
                <a:lnTo>
                  <a:pt x="197068" y="121640"/>
                </a:lnTo>
                <a:lnTo>
                  <a:pt x="194100" y="114758"/>
                </a:lnTo>
                <a:lnTo>
                  <a:pt x="191332" y="112179"/>
                </a:lnTo>
                <a:lnTo>
                  <a:pt x="97091" y="112179"/>
                </a:lnTo>
                <a:lnTo>
                  <a:pt x="102047" y="103689"/>
                </a:lnTo>
                <a:lnTo>
                  <a:pt x="106962" y="94249"/>
                </a:lnTo>
                <a:lnTo>
                  <a:pt x="111939" y="82643"/>
                </a:lnTo>
                <a:lnTo>
                  <a:pt x="117081" y="67652"/>
                </a:lnTo>
                <a:close/>
              </a:path>
              <a:path w="304800" h="305435">
                <a:moveTo>
                  <a:pt x="292353" y="105867"/>
                </a:moveTo>
                <a:lnTo>
                  <a:pt x="273528" y="112180"/>
                </a:lnTo>
                <a:lnTo>
                  <a:pt x="252137" y="119580"/>
                </a:lnTo>
                <a:lnTo>
                  <a:pt x="228772" y="128098"/>
                </a:lnTo>
                <a:lnTo>
                  <a:pt x="204025" y="137769"/>
                </a:lnTo>
                <a:lnTo>
                  <a:pt x="299436" y="137769"/>
                </a:lnTo>
                <a:lnTo>
                  <a:pt x="304634" y="136359"/>
                </a:lnTo>
                <a:lnTo>
                  <a:pt x="292353" y="105867"/>
                </a:lnTo>
                <a:close/>
              </a:path>
              <a:path w="304800" h="305435">
                <a:moveTo>
                  <a:pt x="149682" y="94640"/>
                </a:moveTo>
                <a:lnTo>
                  <a:pt x="131461" y="96444"/>
                </a:lnTo>
                <a:lnTo>
                  <a:pt x="116952" y="100914"/>
                </a:lnTo>
                <a:lnTo>
                  <a:pt x="105660" y="106631"/>
                </a:lnTo>
                <a:lnTo>
                  <a:pt x="97091" y="112179"/>
                </a:lnTo>
                <a:lnTo>
                  <a:pt x="191332" y="112179"/>
                </a:lnTo>
                <a:lnTo>
                  <a:pt x="180135" y="101741"/>
                </a:lnTo>
                <a:lnTo>
                  <a:pt x="164529" y="95955"/>
                </a:lnTo>
                <a:lnTo>
                  <a:pt x="149682" y="94640"/>
                </a:lnTo>
                <a:close/>
              </a:path>
              <a:path w="304800" h="305435">
                <a:moveTo>
                  <a:pt x="274485" y="38557"/>
                </a:moveTo>
                <a:lnTo>
                  <a:pt x="9461" y="38557"/>
                </a:lnTo>
                <a:lnTo>
                  <a:pt x="9461" y="67652"/>
                </a:lnTo>
                <a:lnTo>
                  <a:pt x="274485" y="67652"/>
                </a:lnTo>
                <a:lnTo>
                  <a:pt x="274485" y="38557"/>
                </a:lnTo>
                <a:close/>
              </a:path>
              <a:path w="304800" h="305435">
                <a:moveTo>
                  <a:pt x="96748" y="0"/>
                </a:moveTo>
                <a:lnTo>
                  <a:pt x="96225" y="7206"/>
                </a:lnTo>
                <a:lnTo>
                  <a:pt x="95438" y="15335"/>
                </a:lnTo>
                <a:lnTo>
                  <a:pt x="93992" y="25435"/>
                </a:lnTo>
                <a:lnTo>
                  <a:pt x="91490" y="38557"/>
                </a:lnTo>
                <a:lnTo>
                  <a:pt x="125145" y="38557"/>
                </a:lnTo>
                <a:lnTo>
                  <a:pt x="127623" y="26646"/>
                </a:lnTo>
                <a:lnTo>
                  <a:pt x="129441" y="17168"/>
                </a:lnTo>
                <a:lnTo>
                  <a:pt x="132156" y="2095"/>
                </a:lnTo>
                <a:lnTo>
                  <a:pt x="967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00249" y="1538643"/>
            <a:ext cx="332740" cy="325755"/>
          </a:xfrm>
          <a:custGeom>
            <a:avLst/>
            <a:gdLst/>
            <a:ahLst/>
            <a:cxnLst/>
            <a:rect l="l" t="t" r="r" b="b"/>
            <a:pathLst>
              <a:path w="332740" h="325755">
                <a:moveTo>
                  <a:pt x="180873" y="252412"/>
                </a:moveTo>
                <a:lnTo>
                  <a:pt x="152844" y="252412"/>
                </a:lnTo>
                <a:lnTo>
                  <a:pt x="152844" y="325678"/>
                </a:lnTo>
                <a:lnTo>
                  <a:pt x="180873" y="325678"/>
                </a:lnTo>
                <a:lnTo>
                  <a:pt x="180873" y="252412"/>
                </a:lnTo>
                <a:close/>
              </a:path>
              <a:path w="332740" h="325755">
                <a:moveTo>
                  <a:pt x="222965" y="251002"/>
                </a:moveTo>
                <a:lnTo>
                  <a:pt x="180873" y="251002"/>
                </a:lnTo>
                <a:lnTo>
                  <a:pt x="220991" y="279318"/>
                </a:lnTo>
                <a:lnTo>
                  <a:pt x="259626" y="298726"/>
                </a:lnTo>
                <a:lnTo>
                  <a:pt x="293326" y="311099"/>
                </a:lnTo>
                <a:lnTo>
                  <a:pt x="318643" y="318312"/>
                </a:lnTo>
                <a:lnTo>
                  <a:pt x="332333" y="289217"/>
                </a:lnTo>
                <a:lnTo>
                  <a:pt x="310587" y="284828"/>
                </a:lnTo>
                <a:lnTo>
                  <a:pt x="279609" y="276428"/>
                </a:lnTo>
                <a:lnTo>
                  <a:pt x="243440" y="262503"/>
                </a:lnTo>
                <a:lnTo>
                  <a:pt x="222965" y="251002"/>
                </a:lnTo>
                <a:close/>
              </a:path>
              <a:path w="332740" h="325755">
                <a:moveTo>
                  <a:pt x="206121" y="241541"/>
                </a:moveTo>
                <a:lnTo>
                  <a:pt x="129692" y="241541"/>
                </a:lnTo>
                <a:lnTo>
                  <a:pt x="91940" y="262151"/>
                </a:lnTo>
                <a:lnTo>
                  <a:pt x="55113" y="276023"/>
                </a:lnTo>
                <a:lnTo>
                  <a:pt x="23413" y="284573"/>
                </a:lnTo>
                <a:lnTo>
                  <a:pt x="1041" y="289217"/>
                </a:lnTo>
                <a:lnTo>
                  <a:pt x="14351" y="317957"/>
                </a:lnTo>
                <a:lnTo>
                  <a:pt x="67987" y="300766"/>
                </a:lnTo>
                <a:lnTo>
                  <a:pt x="106867" y="283475"/>
                </a:lnTo>
                <a:lnTo>
                  <a:pt x="134112" y="267038"/>
                </a:lnTo>
                <a:lnTo>
                  <a:pt x="152844" y="252412"/>
                </a:lnTo>
                <a:lnTo>
                  <a:pt x="180873" y="252412"/>
                </a:lnTo>
                <a:lnTo>
                  <a:pt x="180873" y="251002"/>
                </a:lnTo>
                <a:lnTo>
                  <a:pt x="222965" y="251002"/>
                </a:lnTo>
                <a:lnTo>
                  <a:pt x="206121" y="241541"/>
                </a:lnTo>
                <a:close/>
              </a:path>
              <a:path w="332740" h="325755">
                <a:moveTo>
                  <a:pt x="327761" y="217004"/>
                </a:moveTo>
                <a:lnTo>
                  <a:pt x="5257" y="217004"/>
                </a:lnTo>
                <a:lnTo>
                  <a:pt x="5257" y="241541"/>
                </a:lnTo>
                <a:lnTo>
                  <a:pt x="327761" y="241541"/>
                </a:lnTo>
                <a:lnTo>
                  <a:pt x="327761" y="217004"/>
                </a:lnTo>
                <a:close/>
              </a:path>
              <a:path w="332740" h="325755">
                <a:moveTo>
                  <a:pt x="180517" y="192455"/>
                </a:moveTo>
                <a:lnTo>
                  <a:pt x="152844" y="192455"/>
                </a:lnTo>
                <a:lnTo>
                  <a:pt x="152844" y="217004"/>
                </a:lnTo>
                <a:lnTo>
                  <a:pt x="180517" y="217004"/>
                </a:lnTo>
                <a:lnTo>
                  <a:pt x="180517" y="192455"/>
                </a:lnTo>
                <a:close/>
              </a:path>
              <a:path w="332740" h="325755">
                <a:moveTo>
                  <a:pt x="301472" y="93599"/>
                </a:moveTo>
                <a:lnTo>
                  <a:pt x="45910" y="93599"/>
                </a:lnTo>
                <a:lnTo>
                  <a:pt x="45910" y="192455"/>
                </a:lnTo>
                <a:lnTo>
                  <a:pt x="320738" y="192455"/>
                </a:lnTo>
                <a:lnTo>
                  <a:pt x="320738" y="170027"/>
                </a:lnTo>
                <a:lnTo>
                  <a:pt x="72910" y="170027"/>
                </a:lnTo>
                <a:lnTo>
                  <a:pt x="72910" y="145135"/>
                </a:lnTo>
                <a:lnTo>
                  <a:pt x="301472" y="145135"/>
                </a:lnTo>
                <a:lnTo>
                  <a:pt x="301472" y="123761"/>
                </a:lnTo>
                <a:lnTo>
                  <a:pt x="72910" y="123761"/>
                </a:lnTo>
                <a:lnTo>
                  <a:pt x="72910" y="100266"/>
                </a:lnTo>
                <a:lnTo>
                  <a:pt x="301472" y="100266"/>
                </a:lnTo>
                <a:lnTo>
                  <a:pt x="301472" y="93599"/>
                </a:lnTo>
                <a:close/>
              </a:path>
              <a:path w="332740" h="325755">
                <a:moveTo>
                  <a:pt x="187883" y="145135"/>
                </a:moveTo>
                <a:lnTo>
                  <a:pt x="161251" y="145135"/>
                </a:lnTo>
                <a:lnTo>
                  <a:pt x="161251" y="170027"/>
                </a:lnTo>
                <a:lnTo>
                  <a:pt x="187883" y="170027"/>
                </a:lnTo>
                <a:lnTo>
                  <a:pt x="187883" y="145135"/>
                </a:lnTo>
                <a:close/>
              </a:path>
              <a:path w="332740" h="325755">
                <a:moveTo>
                  <a:pt x="187883" y="100266"/>
                </a:moveTo>
                <a:lnTo>
                  <a:pt x="161251" y="100266"/>
                </a:lnTo>
                <a:lnTo>
                  <a:pt x="161251" y="123761"/>
                </a:lnTo>
                <a:lnTo>
                  <a:pt x="301472" y="123761"/>
                </a:lnTo>
                <a:lnTo>
                  <a:pt x="187883" y="123748"/>
                </a:lnTo>
                <a:lnTo>
                  <a:pt x="187883" y="100266"/>
                </a:lnTo>
                <a:close/>
              </a:path>
              <a:path w="332740" h="325755">
                <a:moveTo>
                  <a:pt x="75006" y="0"/>
                </a:moveTo>
                <a:lnTo>
                  <a:pt x="57426" y="34493"/>
                </a:lnTo>
                <a:lnTo>
                  <a:pt x="36850" y="61129"/>
                </a:lnTo>
                <a:lnTo>
                  <a:pt x="16600" y="80601"/>
                </a:lnTo>
                <a:lnTo>
                  <a:pt x="0" y="93599"/>
                </a:lnTo>
                <a:lnTo>
                  <a:pt x="16814" y="118148"/>
                </a:lnTo>
                <a:lnTo>
                  <a:pt x="23037" y="113521"/>
                </a:lnTo>
                <a:lnTo>
                  <a:pt x="29786" y="108240"/>
                </a:lnTo>
                <a:lnTo>
                  <a:pt x="37322" y="101776"/>
                </a:lnTo>
                <a:lnTo>
                  <a:pt x="45910" y="93599"/>
                </a:lnTo>
                <a:lnTo>
                  <a:pt x="301472" y="93599"/>
                </a:lnTo>
                <a:lnTo>
                  <a:pt x="301472" y="79222"/>
                </a:lnTo>
                <a:lnTo>
                  <a:pt x="72910" y="79222"/>
                </a:lnTo>
                <a:lnTo>
                  <a:pt x="72910" y="61696"/>
                </a:lnTo>
                <a:lnTo>
                  <a:pt x="74650" y="59588"/>
                </a:lnTo>
                <a:lnTo>
                  <a:pt x="76758" y="56095"/>
                </a:lnTo>
                <a:lnTo>
                  <a:pt x="310934" y="56095"/>
                </a:lnTo>
                <a:lnTo>
                  <a:pt x="310934" y="34010"/>
                </a:lnTo>
                <a:lnTo>
                  <a:pt x="90779" y="34010"/>
                </a:lnTo>
                <a:lnTo>
                  <a:pt x="94849" y="26606"/>
                </a:lnTo>
                <a:lnTo>
                  <a:pt x="98324" y="19729"/>
                </a:lnTo>
                <a:lnTo>
                  <a:pt x="101536" y="12718"/>
                </a:lnTo>
                <a:lnTo>
                  <a:pt x="104813" y="4914"/>
                </a:lnTo>
                <a:lnTo>
                  <a:pt x="75006" y="0"/>
                </a:lnTo>
                <a:close/>
              </a:path>
              <a:path w="332740" h="325755">
                <a:moveTo>
                  <a:pt x="187883" y="56095"/>
                </a:moveTo>
                <a:lnTo>
                  <a:pt x="161251" y="56095"/>
                </a:lnTo>
                <a:lnTo>
                  <a:pt x="161251" y="79222"/>
                </a:lnTo>
                <a:lnTo>
                  <a:pt x="187883" y="79222"/>
                </a:lnTo>
                <a:lnTo>
                  <a:pt x="187883" y="56095"/>
                </a:lnTo>
                <a:close/>
              </a:path>
              <a:path w="332740" h="325755">
                <a:moveTo>
                  <a:pt x="173164" y="355"/>
                </a:moveTo>
                <a:lnTo>
                  <a:pt x="170665" y="8966"/>
                </a:lnTo>
                <a:lnTo>
                  <a:pt x="167908" y="17445"/>
                </a:lnTo>
                <a:lnTo>
                  <a:pt x="164886" y="25792"/>
                </a:lnTo>
                <a:lnTo>
                  <a:pt x="161594" y="34010"/>
                </a:lnTo>
                <a:lnTo>
                  <a:pt x="190347" y="34010"/>
                </a:lnTo>
                <a:lnTo>
                  <a:pt x="194288" y="25506"/>
                </a:lnTo>
                <a:lnTo>
                  <a:pt x="197440" y="18316"/>
                </a:lnTo>
                <a:lnTo>
                  <a:pt x="200202" y="11522"/>
                </a:lnTo>
                <a:lnTo>
                  <a:pt x="202971" y="4203"/>
                </a:lnTo>
                <a:lnTo>
                  <a:pt x="173164" y="3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959925" y="1548473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90" h="300989">
                <a:moveTo>
                  <a:pt x="259645" y="86233"/>
                </a:moveTo>
                <a:lnTo>
                  <a:pt x="182295" y="86233"/>
                </a:lnTo>
                <a:lnTo>
                  <a:pt x="215827" y="93613"/>
                </a:lnTo>
                <a:lnTo>
                  <a:pt x="243112" y="110555"/>
                </a:lnTo>
                <a:lnTo>
                  <a:pt x="261459" y="137948"/>
                </a:lnTo>
                <a:lnTo>
                  <a:pt x="268173" y="176682"/>
                </a:lnTo>
                <a:lnTo>
                  <a:pt x="254216" y="229771"/>
                </a:lnTo>
                <a:lnTo>
                  <a:pt x="219619" y="257749"/>
                </a:lnTo>
                <a:lnTo>
                  <a:pt x="175295" y="268768"/>
                </a:lnTo>
                <a:lnTo>
                  <a:pt x="132156" y="270979"/>
                </a:lnTo>
                <a:lnTo>
                  <a:pt x="139166" y="300786"/>
                </a:lnTo>
                <a:lnTo>
                  <a:pt x="198827" y="295118"/>
                </a:lnTo>
                <a:lnTo>
                  <a:pt x="267757" y="262500"/>
                </a:lnTo>
                <a:lnTo>
                  <a:pt x="291578" y="228100"/>
                </a:lnTo>
                <a:lnTo>
                  <a:pt x="300774" y="177380"/>
                </a:lnTo>
                <a:lnTo>
                  <a:pt x="286424" y="114723"/>
                </a:lnTo>
                <a:lnTo>
                  <a:pt x="259645" y="86233"/>
                </a:lnTo>
                <a:close/>
              </a:path>
              <a:path w="300990" h="300989">
                <a:moveTo>
                  <a:pt x="56095" y="15062"/>
                </a:moveTo>
                <a:lnTo>
                  <a:pt x="25590" y="20332"/>
                </a:lnTo>
                <a:lnTo>
                  <a:pt x="27244" y="33459"/>
                </a:lnTo>
                <a:lnTo>
                  <a:pt x="30108" y="51220"/>
                </a:lnTo>
                <a:lnTo>
                  <a:pt x="35005" y="74309"/>
                </a:lnTo>
                <a:lnTo>
                  <a:pt x="42760" y="103416"/>
                </a:lnTo>
                <a:lnTo>
                  <a:pt x="23360" y="126148"/>
                </a:lnTo>
                <a:lnTo>
                  <a:pt x="10074" y="150917"/>
                </a:lnTo>
                <a:lnTo>
                  <a:pt x="2441" y="176471"/>
                </a:lnTo>
                <a:lnTo>
                  <a:pt x="0" y="201561"/>
                </a:lnTo>
                <a:lnTo>
                  <a:pt x="3347" y="228413"/>
                </a:lnTo>
                <a:lnTo>
                  <a:pt x="13893" y="252272"/>
                </a:lnTo>
                <a:lnTo>
                  <a:pt x="32393" y="269359"/>
                </a:lnTo>
                <a:lnTo>
                  <a:pt x="59601" y="275894"/>
                </a:lnTo>
                <a:lnTo>
                  <a:pt x="90901" y="268386"/>
                </a:lnTo>
                <a:lnTo>
                  <a:pt x="119216" y="246430"/>
                </a:lnTo>
                <a:lnTo>
                  <a:pt x="61709" y="246430"/>
                </a:lnTo>
                <a:lnTo>
                  <a:pt x="48774" y="243508"/>
                </a:lnTo>
                <a:lnTo>
                  <a:pt x="38434" y="234869"/>
                </a:lnTo>
                <a:lnTo>
                  <a:pt x="31578" y="220707"/>
                </a:lnTo>
                <a:lnTo>
                  <a:pt x="29095" y="201218"/>
                </a:lnTo>
                <a:lnTo>
                  <a:pt x="30213" y="185522"/>
                </a:lnTo>
                <a:lnTo>
                  <a:pt x="34091" y="168744"/>
                </a:lnTo>
                <a:lnTo>
                  <a:pt x="41520" y="151376"/>
                </a:lnTo>
                <a:lnTo>
                  <a:pt x="53289" y="133908"/>
                </a:lnTo>
                <a:lnTo>
                  <a:pt x="83967" y="133908"/>
                </a:lnTo>
                <a:lnTo>
                  <a:pt x="82949" y="131501"/>
                </a:lnTo>
                <a:lnTo>
                  <a:pt x="120899" y="91362"/>
                </a:lnTo>
                <a:lnTo>
                  <a:pt x="153898" y="86233"/>
                </a:lnTo>
                <a:lnTo>
                  <a:pt x="259645" y="86233"/>
                </a:lnTo>
                <a:lnTo>
                  <a:pt x="258654" y="85178"/>
                </a:lnTo>
                <a:lnTo>
                  <a:pt x="67652" y="85178"/>
                </a:lnTo>
                <a:lnTo>
                  <a:pt x="62152" y="62196"/>
                </a:lnTo>
                <a:lnTo>
                  <a:pt x="58850" y="43024"/>
                </a:lnTo>
                <a:lnTo>
                  <a:pt x="57060" y="27400"/>
                </a:lnTo>
                <a:lnTo>
                  <a:pt x="56095" y="15062"/>
                </a:lnTo>
                <a:close/>
              </a:path>
              <a:path w="300990" h="300989">
                <a:moveTo>
                  <a:pt x="83967" y="133908"/>
                </a:moveTo>
                <a:lnTo>
                  <a:pt x="53289" y="133908"/>
                </a:lnTo>
                <a:lnTo>
                  <a:pt x="58740" y="147160"/>
                </a:lnTo>
                <a:lnTo>
                  <a:pt x="69057" y="169186"/>
                </a:lnTo>
                <a:lnTo>
                  <a:pt x="83844" y="195484"/>
                </a:lnTo>
                <a:lnTo>
                  <a:pt x="102704" y="221551"/>
                </a:lnTo>
                <a:lnTo>
                  <a:pt x="94822" y="229875"/>
                </a:lnTo>
                <a:lnTo>
                  <a:pt x="85097" y="237934"/>
                </a:lnTo>
                <a:lnTo>
                  <a:pt x="73928" y="244022"/>
                </a:lnTo>
                <a:lnTo>
                  <a:pt x="61709" y="246430"/>
                </a:lnTo>
                <a:lnTo>
                  <a:pt x="119216" y="246430"/>
                </a:lnTo>
                <a:lnTo>
                  <a:pt x="120051" y="245782"/>
                </a:lnTo>
                <a:lnTo>
                  <a:pt x="145820" y="207967"/>
                </a:lnTo>
                <a:lnTo>
                  <a:pt x="150044" y="197358"/>
                </a:lnTo>
                <a:lnTo>
                  <a:pt x="119189" y="197358"/>
                </a:lnTo>
                <a:lnTo>
                  <a:pt x="103828" y="175228"/>
                </a:lnTo>
                <a:lnTo>
                  <a:pt x="91976" y="152839"/>
                </a:lnTo>
                <a:lnTo>
                  <a:pt x="83967" y="133908"/>
                </a:lnTo>
                <a:close/>
              </a:path>
              <a:path w="300990" h="300989">
                <a:moveTo>
                  <a:pt x="182295" y="86233"/>
                </a:moveTo>
                <a:lnTo>
                  <a:pt x="153898" y="86233"/>
                </a:lnTo>
                <a:lnTo>
                  <a:pt x="146308" y="122580"/>
                </a:lnTo>
                <a:lnTo>
                  <a:pt x="138653" y="151396"/>
                </a:lnTo>
                <a:lnTo>
                  <a:pt x="129943" y="175412"/>
                </a:lnTo>
                <a:lnTo>
                  <a:pt x="119189" y="197358"/>
                </a:lnTo>
                <a:lnTo>
                  <a:pt x="150044" y="197358"/>
                </a:lnTo>
                <a:lnTo>
                  <a:pt x="166978" y="154823"/>
                </a:lnTo>
                <a:lnTo>
                  <a:pt x="182295" y="86233"/>
                </a:lnTo>
                <a:close/>
              </a:path>
              <a:path w="300990" h="300989">
                <a:moveTo>
                  <a:pt x="161620" y="0"/>
                </a:moveTo>
                <a:lnTo>
                  <a:pt x="157746" y="57848"/>
                </a:lnTo>
                <a:lnTo>
                  <a:pt x="123558" y="62808"/>
                </a:lnTo>
                <a:lnTo>
                  <a:pt x="96664" y="70989"/>
                </a:lnTo>
                <a:lnTo>
                  <a:pt x="77788" y="79433"/>
                </a:lnTo>
                <a:lnTo>
                  <a:pt x="67652" y="85178"/>
                </a:lnTo>
                <a:lnTo>
                  <a:pt x="258654" y="85178"/>
                </a:lnTo>
                <a:lnTo>
                  <a:pt x="253014" y="79178"/>
                </a:lnTo>
                <a:lnTo>
                  <a:pt x="215000" y="62759"/>
                </a:lnTo>
                <a:lnTo>
                  <a:pt x="186842" y="57480"/>
                </a:lnTo>
                <a:lnTo>
                  <a:pt x="188658" y="47202"/>
                </a:lnTo>
                <a:lnTo>
                  <a:pt x="190049" y="35707"/>
                </a:lnTo>
                <a:lnTo>
                  <a:pt x="191239" y="21252"/>
                </a:lnTo>
                <a:lnTo>
                  <a:pt x="192455" y="2095"/>
                </a:lnTo>
                <a:lnTo>
                  <a:pt x="1616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03829" y="1761604"/>
            <a:ext cx="89052" cy="922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26459" y="2005647"/>
            <a:ext cx="220979" cy="279400"/>
          </a:xfrm>
          <a:custGeom>
            <a:avLst/>
            <a:gdLst/>
            <a:ahLst/>
            <a:cxnLst/>
            <a:rect l="l" t="t" r="r" b="b"/>
            <a:pathLst>
              <a:path w="220979" h="279400">
                <a:moveTo>
                  <a:pt x="202120" y="30137"/>
                </a:moveTo>
                <a:lnTo>
                  <a:pt x="116027" y="30137"/>
                </a:lnTo>
                <a:lnTo>
                  <a:pt x="150164" y="33517"/>
                </a:lnTo>
                <a:lnTo>
                  <a:pt x="171948" y="43767"/>
                </a:lnTo>
                <a:lnTo>
                  <a:pt x="183478" y="61051"/>
                </a:lnTo>
                <a:lnTo>
                  <a:pt x="186855" y="85534"/>
                </a:lnTo>
                <a:lnTo>
                  <a:pt x="183331" y="108746"/>
                </a:lnTo>
                <a:lnTo>
                  <a:pt x="173134" y="124004"/>
                </a:lnTo>
                <a:lnTo>
                  <a:pt x="156824" y="133349"/>
                </a:lnTo>
                <a:lnTo>
                  <a:pt x="134962" y="138823"/>
                </a:lnTo>
                <a:lnTo>
                  <a:pt x="71856" y="149682"/>
                </a:lnTo>
                <a:lnTo>
                  <a:pt x="37558" y="160213"/>
                </a:lnTo>
                <a:lnTo>
                  <a:pt x="15420" y="179785"/>
                </a:lnTo>
                <a:lnTo>
                  <a:pt x="3537" y="211652"/>
                </a:lnTo>
                <a:lnTo>
                  <a:pt x="0" y="259067"/>
                </a:lnTo>
                <a:lnTo>
                  <a:pt x="0" y="279044"/>
                </a:lnTo>
                <a:lnTo>
                  <a:pt x="219786" y="279044"/>
                </a:lnTo>
                <a:lnTo>
                  <a:pt x="219786" y="248551"/>
                </a:lnTo>
                <a:lnTo>
                  <a:pt x="33997" y="248551"/>
                </a:lnTo>
                <a:lnTo>
                  <a:pt x="33997" y="240487"/>
                </a:lnTo>
                <a:lnTo>
                  <a:pt x="48326" y="191444"/>
                </a:lnTo>
                <a:lnTo>
                  <a:pt x="144779" y="167576"/>
                </a:lnTo>
                <a:lnTo>
                  <a:pt x="162250" y="163243"/>
                </a:lnTo>
                <a:lnTo>
                  <a:pt x="202971" y="140220"/>
                </a:lnTo>
                <a:lnTo>
                  <a:pt x="219977" y="96440"/>
                </a:lnTo>
                <a:lnTo>
                  <a:pt x="220497" y="84124"/>
                </a:lnTo>
                <a:lnTo>
                  <a:pt x="209941" y="37558"/>
                </a:lnTo>
                <a:lnTo>
                  <a:pt x="202120" y="30137"/>
                </a:lnTo>
                <a:close/>
              </a:path>
              <a:path w="220979" h="279400">
                <a:moveTo>
                  <a:pt x="112877" y="0"/>
                </a:moveTo>
                <a:lnTo>
                  <a:pt x="63362" y="5060"/>
                </a:lnTo>
                <a:lnTo>
                  <a:pt x="29922" y="21294"/>
                </a:lnTo>
                <a:lnTo>
                  <a:pt x="10877" y="50277"/>
                </a:lnTo>
                <a:lnTo>
                  <a:pt x="4546" y="93586"/>
                </a:lnTo>
                <a:lnTo>
                  <a:pt x="38201" y="93586"/>
                </a:lnTo>
                <a:lnTo>
                  <a:pt x="41935" y="64003"/>
                </a:lnTo>
                <a:lnTo>
                  <a:pt x="54378" y="44378"/>
                </a:lnTo>
                <a:lnTo>
                  <a:pt x="78188" y="33494"/>
                </a:lnTo>
                <a:lnTo>
                  <a:pt x="116027" y="30137"/>
                </a:lnTo>
                <a:lnTo>
                  <a:pt x="202120" y="30137"/>
                </a:lnTo>
                <a:lnTo>
                  <a:pt x="183380" y="12353"/>
                </a:lnTo>
                <a:lnTo>
                  <a:pt x="148472" y="2003"/>
                </a:lnTo>
                <a:lnTo>
                  <a:pt x="1128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77805" y="1988820"/>
            <a:ext cx="331470" cy="325755"/>
          </a:xfrm>
          <a:custGeom>
            <a:avLst/>
            <a:gdLst/>
            <a:ahLst/>
            <a:cxnLst/>
            <a:rect l="l" t="t" r="r" b="b"/>
            <a:pathLst>
              <a:path w="331470" h="325755">
                <a:moveTo>
                  <a:pt x="170726" y="242938"/>
                </a:moveTo>
                <a:lnTo>
                  <a:pt x="144094" y="242938"/>
                </a:lnTo>
                <a:lnTo>
                  <a:pt x="144094" y="295871"/>
                </a:lnTo>
                <a:lnTo>
                  <a:pt x="145817" y="307455"/>
                </a:lnTo>
                <a:lnTo>
                  <a:pt x="150790" y="315156"/>
                </a:lnTo>
                <a:lnTo>
                  <a:pt x="158721" y="319439"/>
                </a:lnTo>
                <a:lnTo>
                  <a:pt x="169316" y="320763"/>
                </a:lnTo>
                <a:lnTo>
                  <a:pt x="238734" y="320763"/>
                </a:lnTo>
                <a:lnTo>
                  <a:pt x="251963" y="319486"/>
                </a:lnTo>
                <a:lnTo>
                  <a:pt x="261251" y="313443"/>
                </a:lnTo>
                <a:lnTo>
                  <a:pt x="267520" y="299316"/>
                </a:lnTo>
                <a:lnTo>
                  <a:pt x="268083" y="295871"/>
                </a:lnTo>
                <a:lnTo>
                  <a:pt x="171081" y="295871"/>
                </a:lnTo>
                <a:lnTo>
                  <a:pt x="170726" y="293420"/>
                </a:lnTo>
                <a:lnTo>
                  <a:pt x="170726" y="242938"/>
                </a:lnTo>
                <a:close/>
              </a:path>
              <a:path w="331470" h="325755">
                <a:moveTo>
                  <a:pt x="292366" y="236969"/>
                </a:moveTo>
                <a:lnTo>
                  <a:pt x="269227" y="248196"/>
                </a:lnTo>
                <a:lnTo>
                  <a:pt x="280409" y="263807"/>
                </a:lnTo>
                <a:lnTo>
                  <a:pt x="290569" y="280535"/>
                </a:lnTo>
                <a:lnTo>
                  <a:pt x="299348" y="297393"/>
                </a:lnTo>
                <a:lnTo>
                  <a:pt x="306387" y="313397"/>
                </a:lnTo>
                <a:lnTo>
                  <a:pt x="331279" y="299732"/>
                </a:lnTo>
                <a:lnTo>
                  <a:pt x="322538" y="282337"/>
                </a:lnTo>
                <a:lnTo>
                  <a:pt x="313404" y="266250"/>
                </a:lnTo>
                <a:lnTo>
                  <a:pt x="303479" y="251214"/>
                </a:lnTo>
                <a:lnTo>
                  <a:pt x="292366" y="236969"/>
                </a:lnTo>
                <a:close/>
              </a:path>
              <a:path w="331470" h="325755">
                <a:moveTo>
                  <a:pt x="245046" y="266776"/>
                </a:moveTo>
                <a:lnTo>
                  <a:pt x="243633" y="283597"/>
                </a:lnTo>
                <a:lnTo>
                  <a:pt x="241104" y="292234"/>
                </a:lnTo>
                <a:lnTo>
                  <a:pt x="237654" y="295417"/>
                </a:lnTo>
                <a:lnTo>
                  <a:pt x="233476" y="295871"/>
                </a:lnTo>
                <a:lnTo>
                  <a:pt x="268083" y="295871"/>
                </a:lnTo>
                <a:lnTo>
                  <a:pt x="271691" y="273786"/>
                </a:lnTo>
                <a:lnTo>
                  <a:pt x="245046" y="266776"/>
                </a:lnTo>
                <a:close/>
              </a:path>
              <a:path w="331470" h="325755">
                <a:moveTo>
                  <a:pt x="194221" y="227507"/>
                </a:moveTo>
                <a:lnTo>
                  <a:pt x="181597" y="247142"/>
                </a:lnTo>
                <a:lnTo>
                  <a:pt x="196654" y="256301"/>
                </a:lnTo>
                <a:lnTo>
                  <a:pt x="209283" y="265461"/>
                </a:lnTo>
                <a:lnTo>
                  <a:pt x="218759" y="273173"/>
                </a:lnTo>
                <a:lnTo>
                  <a:pt x="224358" y="277990"/>
                </a:lnTo>
                <a:lnTo>
                  <a:pt x="239090" y="257314"/>
                </a:lnTo>
                <a:lnTo>
                  <a:pt x="233701" y="252855"/>
                </a:lnTo>
                <a:lnTo>
                  <a:pt x="223351" y="245044"/>
                </a:lnTo>
                <a:lnTo>
                  <a:pt x="209654" y="235917"/>
                </a:lnTo>
                <a:lnTo>
                  <a:pt x="194221" y="227507"/>
                </a:lnTo>
                <a:close/>
              </a:path>
              <a:path w="331470" h="325755">
                <a:moveTo>
                  <a:pt x="67310" y="145135"/>
                </a:moveTo>
                <a:lnTo>
                  <a:pt x="39611" y="145135"/>
                </a:lnTo>
                <a:lnTo>
                  <a:pt x="39611" y="325310"/>
                </a:lnTo>
                <a:lnTo>
                  <a:pt x="67310" y="325310"/>
                </a:lnTo>
                <a:lnTo>
                  <a:pt x="67310" y="145135"/>
                </a:lnTo>
                <a:close/>
              </a:path>
              <a:path w="331470" h="325755">
                <a:moveTo>
                  <a:pt x="106921" y="243636"/>
                </a:moveTo>
                <a:lnTo>
                  <a:pt x="101324" y="258956"/>
                </a:lnTo>
                <a:lnTo>
                  <a:pt x="94475" y="273389"/>
                </a:lnTo>
                <a:lnTo>
                  <a:pt x="86311" y="286970"/>
                </a:lnTo>
                <a:lnTo>
                  <a:pt x="76771" y="299732"/>
                </a:lnTo>
                <a:lnTo>
                  <a:pt x="99568" y="315849"/>
                </a:lnTo>
                <a:lnTo>
                  <a:pt x="109913" y="300635"/>
                </a:lnTo>
                <a:lnTo>
                  <a:pt x="118489" y="284830"/>
                </a:lnTo>
                <a:lnTo>
                  <a:pt x="125490" y="268237"/>
                </a:lnTo>
                <a:lnTo>
                  <a:pt x="131114" y="250659"/>
                </a:lnTo>
                <a:lnTo>
                  <a:pt x="106921" y="243636"/>
                </a:lnTo>
                <a:close/>
              </a:path>
              <a:path w="331470" h="325755">
                <a:moveTo>
                  <a:pt x="306044" y="120243"/>
                </a:moveTo>
                <a:lnTo>
                  <a:pt x="107289" y="120243"/>
                </a:lnTo>
                <a:lnTo>
                  <a:pt x="107289" y="225056"/>
                </a:lnTo>
                <a:lnTo>
                  <a:pt x="306044" y="225056"/>
                </a:lnTo>
                <a:lnTo>
                  <a:pt x="306044" y="203669"/>
                </a:lnTo>
                <a:lnTo>
                  <a:pt x="133578" y="203669"/>
                </a:lnTo>
                <a:lnTo>
                  <a:pt x="133578" y="181584"/>
                </a:lnTo>
                <a:lnTo>
                  <a:pt x="306044" y="181584"/>
                </a:lnTo>
                <a:lnTo>
                  <a:pt x="306044" y="162306"/>
                </a:lnTo>
                <a:lnTo>
                  <a:pt x="133578" y="162306"/>
                </a:lnTo>
                <a:lnTo>
                  <a:pt x="133578" y="141274"/>
                </a:lnTo>
                <a:lnTo>
                  <a:pt x="306044" y="141274"/>
                </a:lnTo>
                <a:lnTo>
                  <a:pt x="306044" y="120243"/>
                </a:lnTo>
                <a:close/>
              </a:path>
              <a:path w="331470" h="325755">
                <a:moveTo>
                  <a:pt x="306044" y="181584"/>
                </a:moveTo>
                <a:lnTo>
                  <a:pt x="279400" y="181584"/>
                </a:lnTo>
                <a:lnTo>
                  <a:pt x="279400" y="203669"/>
                </a:lnTo>
                <a:lnTo>
                  <a:pt x="306044" y="203669"/>
                </a:lnTo>
                <a:lnTo>
                  <a:pt x="306044" y="181584"/>
                </a:lnTo>
                <a:close/>
              </a:path>
              <a:path w="331470" h="325755">
                <a:moveTo>
                  <a:pt x="59245" y="0"/>
                </a:moveTo>
                <a:lnTo>
                  <a:pt x="52703" y="33832"/>
                </a:lnTo>
                <a:lnTo>
                  <a:pt x="41852" y="71078"/>
                </a:lnTo>
                <a:lnTo>
                  <a:pt x="24887" y="110035"/>
                </a:lnTo>
                <a:lnTo>
                  <a:pt x="0" y="148996"/>
                </a:lnTo>
                <a:lnTo>
                  <a:pt x="15430" y="180187"/>
                </a:lnTo>
                <a:lnTo>
                  <a:pt x="20739" y="173774"/>
                </a:lnTo>
                <a:lnTo>
                  <a:pt x="26077" y="166738"/>
                </a:lnTo>
                <a:lnTo>
                  <a:pt x="32137" y="157663"/>
                </a:lnTo>
                <a:lnTo>
                  <a:pt x="39611" y="145135"/>
                </a:lnTo>
                <a:lnTo>
                  <a:pt x="67310" y="145135"/>
                </a:lnTo>
                <a:lnTo>
                  <a:pt x="67310" y="82740"/>
                </a:lnTo>
                <a:lnTo>
                  <a:pt x="75496" y="56628"/>
                </a:lnTo>
                <a:lnTo>
                  <a:pt x="81021" y="35055"/>
                </a:lnTo>
                <a:lnTo>
                  <a:pt x="84510" y="17953"/>
                </a:lnTo>
                <a:lnTo>
                  <a:pt x="86588" y="5257"/>
                </a:lnTo>
                <a:lnTo>
                  <a:pt x="59245" y="0"/>
                </a:lnTo>
                <a:close/>
              </a:path>
              <a:path w="331470" h="325755">
                <a:moveTo>
                  <a:pt x="306044" y="141274"/>
                </a:moveTo>
                <a:lnTo>
                  <a:pt x="279400" y="141274"/>
                </a:lnTo>
                <a:lnTo>
                  <a:pt x="279400" y="162306"/>
                </a:lnTo>
                <a:lnTo>
                  <a:pt x="306044" y="162306"/>
                </a:lnTo>
                <a:lnTo>
                  <a:pt x="306044" y="141274"/>
                </a:lnTo>
                <a:close/>
              </a:path>
              <a:path w="331470" h="325755">
                <a:moveTo>
                  <a:pt x="328129" y="79921"/>
                </a:moveTo>
                <a:lnTo>
                  <a:pt x="86588" y="79921"/>
                </a:lnTo>
                <a:lnTo>
                  <a:pt x="86588" y="102717"/>
                </a:lnTo>
                <a:lnTo>
                  <a:pt x="328129" y="102717"/>
                </a:lnTo>
                <a:lnTo>
                  <a:pt x="328129" y="79921"/>
                </a:lnTo>
                <a:close/>
              </a:path>
              <a:path w="331470" h="325755">
                <a:moveTo>
                  <a:pt x="162674" y="48729"/>
                </a:moveTo>
                <a:lnTo>
                  <a:pt x="137071" y="48729"/>
                </a:lnTo>
                <a:lnTo>
                  <a:pt x="139565" y="57005"/>
                </a:lnTo>
                <a:lnTo>
                  <a:pt x="141498" y="64196"/>
                </a:lnTo>
                <a:lnTo>
                  <a:pt x="143234" y="71452"/>
                </a:lnTo>
                <a:lnTo>
                  <a:pt x="145135" y="79921"/>
                </a:lnTo>
                <a:lnTo>
                  <a:pt x="171081" y="79921"/>
                </a:lnTo>
                <a:lnTo>
                  <a:pt x="169684" y="73816"/>
                </a:lnTo>
                <a:lnTo>
                  <a:pt x="168049" y="67616"/>
                </a:lnTo>
                <a:lnTo>
                  <a:pt x="162674" y="48729"/>
                </a:lnTo>
                <a:close/>
              </a:path>
              <a:path w="331470" h="325755">
                <a:moveTo>
                  <a:pt x="277634" y="48729"/>
                </a:moveTo>
                <a:lnTo>
                  <a:pt x="251701" y="48729"/>
                </a:lnTo>
                <a:lnTo>
                  <a:pt x="246529" y="68140"/>
                </a:lnTo>
                <a:lnTo>
                  <a:pt x="244864" y="73916"/>
                </a:lnTo>
                <a:lnTo>
                  <a:pt x="242938" y="79921"/>
                </a:lnTo>
                <a:lnTo>
                  <a:pt x="268541" y="79921"/>
                </a:lnTo>
                <a:lnTo>
                  <a:pt x="271365" y="71078"/>
                </a:lnTo>
                <a:lnTo>
                  <a:pt x="273088" y="65511"/>
                </a:lnTo>
                <a:lnTo>
                  <a:pt x="275231" y="57991"/>
                </a:lnTo>
                <a:lnTo>
                  <a:pt x="277634" y="48729"/>
                </a:lnTo>
                <a:close/>
              </a:path>
              <a:path w="331470" h="325755">
                <a:moveTo>
                  <a:pt x="316560" y="25590"/>
                </a:moveTo>
                <a:lnTo>
                  <a:pt x="96761" y="25590"/>
                </a:lnTo>
                <a:lnTo>
                  <a:pt x="96761" y="48729"/>
                </a:lnTo>
                <a:lnTo>
                  <a:pt x="316560" y="48729"/>
                </a:lnTo>
                <a:lnTo>
                  <a:pt x="316560" y="25590"/>
                </a:lnTo>
                <a:close/>
              </a:path>
              <a:path w="331470" h="325755">
                <a:moveTo>
                  <a:pt x="220154" y="0"/>
                </a:moveTo>
                <a:lnTo>
                  <a:pt x="191770" y="0"/>
                </a:lnTo>
                <a:lnTo>
                  <a:pt x="191770" y="25590"/>
                </a:lnTo>
                <a:lnTo>
                  <a:pt x="220154" y="25590"/>
                </a:lnTo>
                <a:lnTo>
                  <a:pt x="2201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26966" y="1989518"/>
            <a:ext cx="336550" cy="324485"/>
          </a:xfrm>
          <a:custGeom>
            <a:avLst/>
            <a:gdLst/>
            <a:ahLst/>
            <a:cxnLst/>
            <a:rect l="l" t="t" r="r" b="b"/>
            <a:pathLst>
              <a:path w="336550" h="324485">
                <a:moveTo>
                  <a:pt x="196747" y="127609"/>
                </a:moveTo>
                <a:lnTo>
                  <a:pt x="168973" y="127609"/>
                </a:lnTo>
                <a:lnTo>
                  <a:pt x="180341" y="167814"/>
                </a:lnTo>
                <a:lnTo>
                  <a:pt x="198342" y="209401"/>
                </a:lnTo>
                <a:lnTo>
                  <a:pt x="225311" y="250551"/>
                </a:lnTo>
                <a:lnTo>
                  <a:pt x="263587" y="289447"/>
                </a:lnTo>
                <a:lnTo>
                  <a:pt x="315506" y="324269"/>
                </a:lnTo>
                <a:lnTo>
                  <a:pt x="336194" y="296227"/>
                </a:lnTo>
                <a:lnTo>
                  <a:pt x="296451" y="272672"/>
                </a:lnTo>
                <a:lnTo>
                  <a:pt x="264069" y="246360"/>
                </a:lnTo>
                <a:lnTo>
                  <a:pt x="238391" y="217553"/>
                </a:lnTo>
                <a:lnTo>
                  <a:pt x="218757" y="186512"/>
                </a:lnTo>
                <a:lnTo>
                  <a:pt x="204217" y="153049"/>
                </a:lnTo>
                <a:lnTo>
                  <a:pt x="196747" y="127609"/>
                </a:lnTo>
                <a:close/>
              </a:path>
              <a:path w="336550" h="324485">
                <a:moveTo>
                  <a:pt x="184403" y="0"/>
                </a:moveTo>
                <a:lnTo>
                  <a:pt x="152857" y="0"/>
                </a:lnTo>
                <a:lnTo>
                  <a:pt x="152837" y="42418"/>
                </a:lnTo>
                <a:lnTo>
                  <a:pt x="151876" y="59376"/>
                </a:lnTo>
                <a:lnTo>
                  <a:pt x="139398" y="131054"/>
                </a:lnTo>
                <a:lnTo>
                  <a:pt x="124815" y="174586"/>
                </a:lnTo>
                <a:lnTo>
                  <a:pt x="105752" y="209509"/>
                </a:lnTo>
                <a:lnTo>
                  <a:pt x="78838" y="241541"/>
                </a:lnTo>
                <a:lnTo>
                  <a:pt x="43709" y="270420"/>
                </a:lnTo>
                <a:lnTo>
                  <a:pt x="0" y="295884"/>
                </a:lnTo>
                <a:lnTo>
                  <a:pt x="19989" y="322872"/>
                </a:lnTo>
                <a:lnTo>
                  <a:pt x="61295" y="298390"/>
                </a:lnTo>
                <a:lnTo>
                  <a:pt x="97874" y="267109"/>
                </a:lnTo>
                <a:lnTo>
                  <a:pt x="128698" y="228543"/>
                </a:lnTo>
                <a:lnTo>
                  <a:pt x="152740" y="182205"/>
                </a:lnTo>
                <a:lnTo>
                  <a:pt x="168973" y="127609"/>
                </a:lnTo>
                <a:lnTo>
                  <a:pt x="196747" y="127609"/>
                </a:lnTo>
                <a:lnTo>
                  <a:pt x="193427" y="116303"/>
                </a:lnTo>
                <a:lnTo>
                  <a:pt x="186714" y="78638"/>
                </a:lnTo>
                <a:lnTo>
                  <a:pt x="184403" y="42418"/>
                </a:lnTo>
                <a:lnTo>
                  <a:pt x="1844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98212" y="2003895"/>
            <a:ext cx="276225" cy="295910"/>
          </a:xfrm>
          <a:custGeom>
            <a:avLst/>
            <a:gdLst/>
            <a:ahLst/>
            <a:cxnLst/>
            <a:rect l="l" t="t" r="r" b="b"/>
            <a:pathLst>
              <a:path w="276225" h="295910">
                <a:moveTo>
                  <a:pt x="269239" y="27343"/>
                </a:moveTo>
                <a:lnTo>
                  <a:pt x="99567" y="27343"/>
                </a:lnTo>
                <a:lnTo>
                  <a:pt x="99567" y="57492"/>
                </a:lnTo>
                <a:lnTo>
                  <a:pt x="269239" y="57492"/>
                </a:lnTo>
                <a:lnTo>
                  <a:pt x="269239" y="27343"/>
                </a:lnTo>
                <a:close/>
              </a:path>
              <a:path w="276225" h="295910">
                <a:moveTo>
                  <a:pt x="108686" y="145478"/>
                </a:moveTo>
                <a:lnTo>
                  <a:pt x="103156" y="155302"/>
                </a:lnTo>
                <a:lnTo>
                  <a:pt x="96808" y="169098"/>
                </a:lnTo>
                <a:lnTo>
                  <a:pt x="91580" y="186246"/>
                </a:lnTo>
                <a:lnTo>
                  <a:pt x="89407" y="206121"/>
                </a:lnTo>
                <a:lnTo>
                  <a:pt x="102311" y="246055"/>
                </a:lnTo>
                <a:lnTo>
                  <a:pt x="134013" y="266561"/>
                </a:lnTo>
                <a:lnTo>
                  <a:pt x="173997" y="274116"/>
                </a:lnTo>
                <a:lnTo>
                  <a:pt x="211747" y="275196"/>
                </a:lnTo>
                <a:lnTo>
                  <a:pt x="234193" y="274904"/>
                </a:lnTo>
                <a:lnTo>
                  <a:pt x="251707" y="274183"/>
                </a:lnTo>
                <a:lnTo>
                  <a:pt x="265278" y="273267"/>
                </a:lnTo>
                <a:lnTo>
                  <a:pt x="275894" y="272389"/>
                </a:lnTo>
                <a:lnTo>
                  <a:pt x="275894" y="244335"/>
                </a:lnTo>
                <a:lnTo>
                  <a:pt x="197726" y="244335"/>
                </a:lnTo>
                <a:lnTo>
                  <a:pt x="161750" y="242271"/>
                </a:lnTo>
                <a:lnTo>
                  <a:pt x="137644" y="235443"/>
                </a:lnTo>
                <a:lnTo>
                  <a:pt x="124122" y="222898"/>
                </a:lnTo>
                <a:lnTo>
                  <a:pt x="119900" y="203682"/>
                </a:lnTo>
                <a:lnTo>
                  <a:pt x="121690" y="188516"/>
                </a:lnTo>
                <a:lnTo>
                  <a:pt x="126074" y="175720"/>
                </a:lnTo>
                <a:lnTo>
                  <a:pt x="131575" y="165424"/>
                </a:lnTo>
                <a:lnTo>
                  <a:pt x="136715" y="157759"/>
                </a:lnTo>
                <a:lnTo>
                  <a:pt x="108686" y="145478"/>
                </a:lnTo>
                <a:close/>
              </a:path>
              <a:path w="276225" h="295910">
                <a:moveTo>
                  <a:pt x="275894" y="240842"/>
                </a:moveTo>
                <a:lnTo>
                  <a:pt x="253576" y="242717"/>
                </a:lnTo>
                <a:lnTo>
                  <a:pt x="232209" y="243770"/>
                </a:lnTo>
                <a:lnTo>
                  <a:pt x="213144" y="244232"/>
                </a:lnTo>
                <a:lnTo>
                  <a:pt x="197726" y="244335"/>
                </a:lnTo>
                <a:lnTo>
                  <a:pt x="275894" y="244335"/>
                </a:lnTo>
                <a:lnTo>
                  <a:pt x="275894" y="240842"/>
                </a:lnTo>
                <a:close/>
              </a:path>
              <a:path w="276225" h="295910">
                <a:moveTo>
                  <a:pt x="13322" y="0"/>
                </a:moveTo>
                <a:lnTo>
                  <a:pt x="9617" y="22038"/>
                </a:lnTo>
                <a:lnTo>
                  <a:pt x="5218" y="56397"/>
                </a:lnTo>
                <a:lnTo>
                  <a:pt x="1540" y="104363"/>
                </a:lnTo>
                <a:lnTo>
                  <a:pt x="0" y="167220"/>
                </a:lnTo>
                <a:lnTo>
                  <a:pt x="1075" y="217685"/>
                </a:lnTo>
                <a:lnTo>
                  <a:pt x="3862" y="252839"/>
                </a:lnTo>
                <a:lnTo>
                  <a:pt x="7699" y="277347"/>
                </a:lnTo>
                <a:lnTo>
                  <a:pt x="11925" y="295871"/>
                </a:lnTo>
                <a:lnTo>
                  <a:pt x="44526" y="292023"/>
                </a:lnTo>
                <a:lnTo>
                  <a:pt x="38213" y="261076"/>
                </a:lnTo>
                <a:lnTo>
                  <a:pt x="34232" y="228784"/>
                </a:lnTo>
                <a:lnTo>
                  <a:pt x="32156" y="195243"/>
                </a:lnTo>
                <a:lnTo>
                  <a:pt x="31559" y="160553"/>
                </a:lnTo>
                <a:lnTo>
                  <a:pt x="32385" y="120580"/>
                </a:lnTo>
                <a:lnTo>
                  <a:pt x="35018" y="81067"/>
                </a:lnTo>
                <a:lnTo>
                  <a:pt x="39687" y="41949"/>
                </a:lnTo>
                <a:lnTo>
                  <a:pt x="46621" y="3162"/>
                </a:lnTo>
                <a:lnTo>
                  <a:pt x="133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03914" y="1986712"/>
            <a:ext cx="334010" cy="327660"/>
          </a:xfrm>
          <a:custGeom>
            <a:avLst/>
            <a:gdLst/>
            <a:ahLst/>
            <a:cxnLst/>
            <a:rect l="l" t="t" r="r" b="b"/>
            <a:pathLst>
              <a:path w="334010" h="327660">
                <a:moveTo>
                  <a:pt x="180886" y="271335"/>
                </a:moveTo>
                <a:lnTo>
                  <a:pt x="151790" y="271335"/>
                </a:lnTo>
                <a:lnTo>
                  <a:pt x="151790" y="327075"/>
                </a:lnTo>
                <a:lnTo>
                  <a:pt x="180886" y="327075"/>
                </a:lnTo>
                <a:lnTo>
                  <a:pt x="180886" y="271335"/>
                </a:lnTo>
                <a:close/>
              </a:path>
              <a:path w="334010" h="327660">
                <a:moveTo>
                  <a:pt x="303225" y="245745"/>
                </a:moveTo>
                <a:lnTo>
                  <a:pt x="29806" y="245745"/>
                </a:lnTo>
                <a:lnTo>
                  <a:pt x="29806" y="271335"/>
                </a:lnTo>
                <a:lnTo>
                  <a:pt x="303225" y="271335"/>
                </a:lnTo>
                <a:lnTo>
                  <a:pt x="303225" y="245745"/>
                </a:lnTo>
                <a:close/>
              </a:path>
              <a:path w="334010" h="327660">
                <a:moveTo>
                  <a:pt x="180886" y="212788"/>
                </a:moveTo>
                <a:lnTo>
                  <a:pt x="151790" y="212788"/>
                </a:lnTo>
                <a:lnTo>
                  <a:pt x="151790" y="245745"/>
                </a:lnTo>
                <a:lnTo>
                  <a:pt x="180886" y="245745"/>
                </a:lnTo>
                <a:lnTo>
                  <a:pt x="180886" y="212788"/>
                </a:lnTo>
                <a:close/>
              </a:path>
              <a:path w="334010" h="327660">
                <a:moveTo>
                  <a:pt x="262216" y="148996"/>
                </a:moveTo>
                <a:lnTo>
                  <a:pt x="225069" y="148996"/>
                </a:lnTo>
                <a:lnTo>
                  <a:pt x="248903" y="174176"/>
                </a:lnTo>
                <a:lnTo>
                  <a:pt x="272737" y="194564"/>
                </a:lnTo>
                <a:lnTo>
                  <a:pt x="296044" y="211007"/>
                </a:lnTo>
                <a:lnTo>
                  <a:pt x="318300" y="224358"/>
                </a:lnTo>
                <a:lnTo>
                  <a:pt x="333387" y="197370"/>
                </a:lnTo>
                <a:lnTo>
                  <a:pt x="321079" y="191187"/>
                </a:lnTo>
                <a:lnTo>
                  <a:pt x="303845" y="181327"/>
                </a:lnTo>
                <a:lnTo>
                  <a:pt x="283566" y="167374"/>
                </a:lnTo>
                <a:lnTo>
                  <a:pt x="262216" y="148996"/>
                </a:lnTo>
                <a:close/>
              </a:path>
              <a:path w="334010" h="327660">
                <a:moveTo>
                  <a:pt x="109728" y="148996"/>
                </a:moveTo>
                <a:lnTo>
                  <a:pt x="71869" y="148996"/>
                </a:lnTo>
                <a:lnTo>
                  <a:pt x="50848" y="167395"/>
                </a:lnTo>
                <a:lnTo>
                  <a:pt x="31200" y="181417"/>
                </a:lnTo>
                <a:lnTo>
                  <a:pt x="13890" y="191782"/>
                </a:lnTo>
                <a:lnTo>
                  <a:pt x="0" y="199123"/>
                </a:lnTo>
                <a:lnTo>
                  <a:pt x="18211" y="222961"/>
                </a:lnTo>
                <a:lnTo>
                  <a:pt x="43164" y="207309"/>
                </a:lnTo>
                <a:lnTo>
                  <a:pt x="66603" y="190574"/>
                </a:lnTo>
                <a:lnTo>
                  <a:pt x="88725" y="171542"/>
                </a:lnTo>
                <a:lnTo>
                  <a:pt x="109728" y="148996"/>
                </a:lnTo>
                <a:close/>
              </a:path>
              <a:path w="334010" h="327660">
                <a:moveTo>
                  <a:pt x="254165" y="187909"/>
                </a:moveTo>
                <a:lnTo>
                  <a:pt x="78168" y="187909"/>
                </a:lnTo>
                <a:lnTo>
                  <a:pt x="78168" y="212788"/>
                </a:lnTo>
                <a:lnTo>
                  <a:pt x="254165" y="212788"/>
                </a:lnTo>
                <a:lnTo>
                  <a:pt x="254165" y="187909"/>
                </a:lnTo>
                <a:close/>
              </a:path>
              <a:path w="334010" h="327660">
                <a:moveTo>
                  <a:pt x="180886" y="161620"/>
                </a:moveTo>
                <a:lnTo>
                  <a:pt x="151790" y="161620"/>
                </a:lnTo>
                <a:lnTo>
                  <a:pt x="151790" y="187909"/>
                </a:lnTo>
                <a:lnTo>
                  <a:pt x="180886" y="187909"/>
                </a:lnTo>
                <a:lnTo>
                  <a:pt x="180886" y="161620"/>
                </a:lnTo>
                <a:close/>
              </a:path>
              <a:path w="334010" h="327660">
                <a:moveTo>
                  <a:pt x="328472" y="124460"/>
                </a:moveTo>
                <a:lnTo>
                  <a:pt x="4546" y="124460"/>
                </a:lnTo>
                <a:lnTo>
                  <a:pt x="4546" y="148996"/>
                </a:lnTo>
                <a:lnTo>
                  <a:pt x="328472" y="148996"/>
                </a:lnTo>
                <a:lnTo>
                  <a:pt x="328472" y="124460"/>
                </a:lnTo>
                <a:close/>
              </a:path>
              <a:path w="334010" h="327660">
                <a:moveTo>
                  <a:pt x="141973" y="98856"/>
                </a:moveTo>
                <a:lnTo>
                  <a:pt x="110413" y="98856"/>
                </a:lnTo>
                <a:lnTo>
                  <a:pt x="106900" y="104875"/>
                </a:lnTo>
                <a:lnTo>
                  <a:pt x="103320" y="110734"/>
                </a:lnTo>
                <a:lnTo>
                  <a:pt x="99083" y="117055"/>
                </a:lnTo>
                <a:lnTo>
                  <a:pt x="93599" y="124460"/>
                </a:lnTo>
                <a:lnTo>
                  <a:pt x="127254" y="124460"/>
                </a:lnTo>
                <a:lnTo>
                  <a:pt x="130293" y="119964"/>
                </a:lnTo>
                <a:lnTo>
                  <a:pt x="133956" y="114025"/>
                </a:lnTo>
                <a:lnTo>
                  <a:pt x="137948" y="106902"/>
                </a:lnTo>
                <a:lnTo>
                  <a:pt x="141973" y="98856"/>
                </a:lnTo>
                <a:close/>
              </a:path>
              <a:path w="334010" h="327660">
                <a:moveTo>
                  <a:pt x="221907" y="98856"/>
                </a:moveTo>
                <a:lnTo>
                  <a:pt x="191744" y="98856"/>
                </a:lnTo>
                <a:lnTo>
                  <a:pt x="196520" y="107838"/>
                </a:lnTo>
                <a:lnTo>
                  <a:pt x="200469" y="114682"/>
                </a:lnTo>
                <a:lnTo>
                  <a:pt x="203828" y="120014"/>
                </a:lnTo>
                <a:lnTo>
                  <a:pt x="206832" y="124460"/>
                </a:lnTo>
                <a:lnTo>
                  <a:pt x="240474" y="124460"/>
                </a:lnTo>
                <a:lnTo>
                  <a:pt x="234322" y="116316"/>
                </a:lnTo>
                <a:lnTo>
                  <a:pt x="229352" y="109553"/>
                </a:lnTo>
                <a:lnTo>
                  <a:pt x="225301" y="103843"/>
                </a:lnTo>
                <a:lnTo>
                  <a:pt x="221907" y="98856"/>
                </a:lnTo>
                <a:close/>
              </a:path>
              <a:path w="334010" h="327660">
                <a:moveTo>
                  <a:pt x="306387" y="75374"/>
                </a:moveTo>
                <a:lnTo>
                  <a:pt x="26644" y="75374"/>
                </a:lnTo>
                <a:lnTo>
                  <a:pt x="26644" y="98856"/>
                </a:lnTo>
                <a:lnTo>
                  <a:pt x="306387" y="98856"/>
                </a:lnTo>
                <a:lnTo>
                  <a:pt x="306387" y="75374"/>
                </a:lnTo>
                <a:close/>
              </a:path>
              <a:path w="334010" h="327660">
                <a:moveTo>
                  <a:pt x="160909" y="52590"/>
                </a:moveTo>
                <a:lnTo>
                  <a:pt x="130060" y="52590"/>
                </a:lnTo>
                <a:lnTo>
                  <a:pt x="127254" y="60655"/>
                </a:lnTo>
                <a:lnTo>
                  <a:pt x="125145" y="66611"/>
                </a:lnTo>
                <a:lnTo>
                  <a:pt x="121297" y="75374"/>
                </a:lnTo>
                <a:lnTo>
                  <a:pt x="152488" y="75374"/>
                </a:lnTo>
                <a:lnTo>
                  <a:pt x="155994" y="67652"/>
                </a:lnTo>
                <a:lnTo>
                  <a:pt x="157048" y="64503"/>
                </a:lnTo>
                <a:lnTo>
                  <a:pt x="160909" y="52590"/>
                </a:lnTo>
                <a:close/>
              </a:path>
              <a:path w="334010" h="327660">
                <a:moveTo>
                  <a:pt x="319709" y="28041"/>
                </a:moveTo>
                <a:lnTo>
                  <a:pt x="13322" y="28041"/>
                </a:lnTo>
                <a:lnTo>
                  <a:pt x="13322" y="52590"/>
                </a:lnTo>
                <a:lnTo>
                  <a:pt x="319709" y="52590"/>
                </a:lnTo>
                <a:lnTo>
                  <a:pt x="319709" y="28041"/>
                </a:lnTo>
                <a:close/>
              </a:path>
              <a:path w="334010" h="327660">
                <a:moveTo>
                  <a:pt x="144081" y="0"/>
                </a:moveTo>
                <a:lnTo>
                  <a:pt x="141276" y="12449"/>
                </a:lnTo>
                <a:lnTo>
                  <a:pt x="139543" y="19720"/>
                </a:lnTo>
                <a:lnTo>
                  <a:pt x="137414" y="28041"/>
                </a:lnTo>
                <a:lnTo>
                  <a:pt x="168262" y="28041"/>
                </a:lnTo>
                <a:lnTo>
                  <a:pt x="169294" y="23850"/>
                </a:lnTo>
                <a:lnTo>
                  <a:pt x="170456" y="18934"/>
                </a:lnTo>
                <a:lnTo>
                  <a:pt x="174231" y="2463"/>
                </a:lnTo>
                <a:lnTo>
                  <a:pt x="1440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53075" y="1987423"/>
            <a:ext cx="329565" cy="327025"/>
          </a:xfrm>
          <a:custGeom>
            <a:avLst/>
            <a:gdLst/>
            <a:ahLst/>
            <a:cxnLst/>
            <a:rect l="l" t="t" r="r" b="b"/>
            <a:pathLst>
              <a:path w="329564" h="327025">
                <a:moveTo>
                  <a:pt x="75717" y="138823"/>
                </a:moveTo>
                <a:lnTo>
                  <a:pt x="46977" y="138823"/>
                </a:lnTo>
                <a:lnTo>
                  <a:pt x="46977" y="326720"/>
                </a:lnTo>
                <a:lnTo>
                  <a:pt x="75717" y="326720"/>
                </a:lnTo>
                <a:lnTo>
                  <a:pt x="75717" y="138823"/>
                </a:lnTo>
                <a:close/>
              </a:path>
              <a:path w="329564" h="327025">
                <a:moveTo>
                  <a:pt x="319354" y="285356"/>
                </a:moveTo>
                <a:lnTo>
                  <a:pt x="106921" y="285356"/>
                </a:lnTo>
                <a:lnTo>
                  <a:pt x="106921" y="313397"/>
                </a:lnTo>
                <a:lnTo>
                  <a:pt x="319354" y="313397"/>
                </a:lnTo>
                <a:lnTo>
                  <a:pt x="319354" y="285356"/>
                </a:lnTo>
                <a:close/>
              </a:path>
              <a:path w="329564" h="327025">
                <a:moveTo>
                  <a:pt x="227507" y="131813"/>
                </a:moveTo>
                <a:lnTo>
                  <a:pt x="197713" y="131813"/>
                </a:lnTo>
                <a:lnTo>
                  <a:pt x="197713" y="285356"/>
                </a:lnTo>
                <a:lnTo>
                  <a:pt x="227507" y="285356"/>
                </a:lnTo>
                <a:lnTo>
                  <a:pt x="227507" y="131813"/>
                </a:lnTo>
                <a:close/>
              </a:path>
              <a:path w="329564" h="327025">
                <a:moveTo>
                  <a:pt x="77469" y="0"/>
                </a:moveTo>
                <a:lnTo>
                  <a:pt x="64772" y="40968"/>
                </a:lnTo>
                <a:lnTo>
                  <a:pt x="46621" y="81638"/>
                </a:lnTo>
                <a:lnTo>
                  <a:pt x="24527" y="118561"/>
                </a:lnTo>
                <a:lnTo>
                  <a:pt x="0" y="148285"/>
                </a:lnTo>
                <a:lnTo>
                  <a:pt x="16116" y="178777"/>
                </a:lnTo>
                <a:lnTo>
                  <a:pt x="21331" y="173479"/>
                </a:lnTo>
                <a:lnTo>
                  <a:pt x="28127" y="165777"/>
                </a:lnTo>
                <a:lnTo>
                  <a:pt x="36633" y="154587"/>
                </a:lnTo>
                <a:lnTo>
                  <a:pt x="46977" y="138823"/>
                </a:lnTo>
                <a:lnTo>
                  <a:pt x="75717" y="138823"/>
                </a:lnTo>
                <a:lnTo>
                  <a:pt x="75717" y="88696"/>
                </a:lnTo>
                <a:lnTo>
                  <a:pt x="89013" y="59150"/>
                </a:lnTo>
                <a:lnTo>
                  <a:pt x="97674" y="36148"/>
                </a:lnTo>
                <a:lnTo>
                  <a:pt x="102979" y="18736"/>
                </a:lnTo>
                <a:lnTo>
                  <a:pt x="106210" y="5956"/>
                </a:lnTo>
                <a:lnTo>
                  <a:pt x="77469" y="0"/>
                </a:lnTo>
                <a:close/>
              </a:path>
              <a:path w="329564" h="327025">
                <a:moveTo>
                  <a:pt x="329526" y="103416"/>
                </a:moveTo>
                <a:lnTo>
                  <a:pt x="94310" y="103416"/>
                </a:lnTo>
                <a:lnTo>
                  <a:pt x="94310" y="131813"/>
                </a:lnTo>
                <a:lnTo>
                  <a:pt x="329526" y="131813"/>
                </a:lnTo>
                <a:lnTo>
                  <a:pt x="329526" y="103416"/>
                </a:lnTo>
                <a:close/>
              </a:path>
              <a:path w="329564" h="327025">
                <a:moveTo>
                  <a:pt x="227507" y="1752"/>
                </a:moveTo>
                <a:lnTo>
                  <a:pt x="197713" y="1752"/>
                </a:lnTo>
                <a:lnTo>
                  <a:pt x="197713" y="103416"/>
                </a:lnTo>
                <a:lnTo>
                  <a:pt x="227507" y="103416"/>
                </a:lnTo>
                <a:lnTo>
                  <a:pt x="227507" y="17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10643" y="1995132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197068" y="121640"/>
                </a:moveTo>
                <a:lnTo>
                  <a:pt x="144780" y="121640"/>
                </a:lnTo>
                <a:lnTo>
                  <a:pt x="157140" y="123568"/>
                </a:lnTo>
                <a:lnTo>
                  <a:pt x="166119" y="129178"/>
                </a:lnTo>
                <a:lnTo>
                  <a:pt x="172140" y="138206"/>
                </a:lnTo>
                <a:lnTo>
                  <a:pt x="175628" y="150393"/>
                </a:lnTo>
                <a:lnTo>
                  <a:pt x="132526" y="173458"/>
                </a:lnTo>
                <a:lnTo>
                  <a:pt x="101622" y="196394"/>
                </a:lnTo>
                <a:lnTo>
                  <a:pt x="83009" y="219989"/>
                </a:lnTo>
                <a:lnTo>
                  <a:pt x="76784" y="245033"/>
                </a:lnTo>
                <a:lnTo>
                  <a:pt x="89776" y="279894"/>
                </a:lnTo>
                <a:lnTo>
                  <a:pt x="121302" y="297795"/>
                </a:lnTo>
                <a:lnTo>
                  <a:pt x="160189" y="304391"/>
                </a:lnTo>
                <a:lnTo>
                  <a:pt x="195262" y="305333"/>
                </a:lnTo>
                <a:lnTo>
                  <a:pt x="226029" y="305043"/>
                </a:lnTo>
                <a:lnTo>
                  <a:pt x="249993" y="304325"/>
                </a:lnTo>
                <a:lnTo>
                  <a:pt x="267975" y="303409"/>
                </a:lnTo>
                <a:lnTo>
                  <a:pt x="280797" y="302526"/>
                </a:lnTo>
                <a:lnTo>
                  <a:pt x="280210" y="276936"/>
                </a:lnTo>
                <a:lnTo>
                  <a:pt x="188252" y="276936"/>
                </a:lnTo>
                <a:lnTo>
                  <a:pt x="160141" y="276421"/>
                </a:lnTo>
                <a:lnTo>
                  <a:pt x="134527" y="272816"/>
                </a:lnTo>
                <a:lnTo>
                  <a:pt x="115882" y="263032"/>
                </a:lnTo>
                <a:lnTo>
                  <a:pt x="108673" y="243979"/>
                </a:lnTo>
                <a:lnTo>
                  <a:pt x="117156" y="222250"/>
                </a:lnTo>
                <a:lnTo>
                  <a:pt x="117272" y="222119"/>
                </a:lnTo>
                <a:lnTo>
                  <a:pt x="137202" y="203406"/>
                </a:lnTo>
                <a:lnTo>
                  <a:pt x="160585" y="188669"/>
                </a:lnTo>
                <a:lnTo>
                  <a:pt x="179133" y="179120"/>
                </a:lnTo>
                <a:lnTo>
                  <a:pt x="209531" y="179120"/>
                </a:lnTo>
                <a:lnTo>
                  <a:pt x="209446" y="177394"/>
                </a:lnTo>
                <a:lnTo>
                  <a:pt x="260819" y="148672"/>
                </a:lnTo>
                <a:lnTo>
                  <a:pt x="299436" y="137769"/>
                </a:lnTo>
                <a:lnTo>
                  <a:pt x="204025" y="137769"/>
                </a:lnTo>
                <a:lnTo>
                  <a:pt x="197068" y="121640"/>
                </a:lnTo>
                <a:close/>
              </a:path>
              <a:path w="304800" h="305435">
                <a:moveTo>
                  <a:pt x="280098" y="272034"/>
                </a:moveTo>
                <a:lnTo>
                  <a:pt x="249722" y="274573"/>
                </a:lnTo>
                <a:lnTo>
                  <a:pt x="223788" y="276061"/>
                </a:lnTo>
                <a:lnTo>
                  <a:pt x="203047" y="276761"/>
                </a:lnTo>
                <a:lnTo>
                  <a:pt x="188252" y="276936"/>
                </a:lnTo>
                <a:lnTo>
                  <a:pt x="280210" y="276936"/>
                </a:lnTo>
                <a:lnTo>
                  <a:pt x="280098" y="272034"/>
                </a:lnTo>
                <a:close/>
              </a:path>
              <a:path w="304800" h="305435">
                <a:moveTo>
                  <a:pt x="209531" y="179120"/>
                </a:moveTo>
                <a:lnTo>
                  <a:pt x="179133" y="179120"/>
                </a:lnTo>
                <a:lnTo>
                  <a:pt x="179394" y="185150"/>
                </a:lnTo>
                <a:lnTo>
                  <a:pt x="179622" y="191798"/>
                </a:lnTo>
                <a:lnTo>
                  <a:pt x="179732" y="196394"/>
                </a:lnTo>
                <a:lnTo>
                  <a:pt x="179822" y="206398"/>
                </a:lnTo>
                <a:lnTo>
                  <a:pt x="179717" y="214523"/>
                </a:lnTo>
                <a:lnTo>
                  <a:pt x="179357" y="222119"/>
                </a:lnTo>
                <a:lnTo>
                  <a:pt x="178799" y="228730"/>
                </a:lnTo>
                <a:lnTo>
                  <a:pt x="178079" y="235572"/>
                </a:lnTo>
                <a:lnTo>
                  <a:pt x="209283" y="235572"/>
                </a:lnTo>
                <a:lnTo>
                  <a:pt x="209740" y="229995"/>
                </a:lnTo>
                <a:lnTo>
                  <a:pt x="210065" y="223562"/>
                </a:lnTo>
                <a:lnTo>
                  <a:pt x="210270" y="214523"/>
                </a:lnTo>
                <a:lnTo>
                  <a:pt x="210202" y="196394"/>
                </a:lnTo>
                <a:lnTo>
                  <a:pt x="209978" y="188112"/>
                </a:lnTo>
                <a:lnTo>
                  <a:pt x="209531" y="179120"/>
                </a:lnTo>
                <a:close/>
              </a:path>
              <a:path w="304800" h="305435">
                <a:moveTo>
                  <a:pt x="117081" y="67652"/>
                </a:moveTo>
                <a:lnTo>
                  <a:pt x="83769" y="67652"/>
                </a:lnTo>
                <a:lnTo>
                  <a:pt x="73293" y="95573"/>
                </a:lnTo>
                <a:lnTo>
                  <a:pt x="56738" y="129311"/>
                </a:lnTo>
                <a:lnTo>
                  <a:pt x="32757" y="165611"/>
                </a:lnTo>
                <a:lnTo>
                  <a:pt x="0" y="201218"/>
                </a:lnTo>
                <a:lnTo>
                  <a:pt x="23482" y="222250"/>
                </a:lnTo>
                <a:lnTo>
                  <a:pt x="37808" y="206398"/>
                </a:lnTo>
                <a:lnTo>
                  <a:pt x="48191" y="194030"/>
                </a:lnTo>
                <a:lnTo>
                  <a:pt x="58577" y="180348"/>
                </a:lnTo>
                <a:lnTo>
                  <a:pt x="72910" y="160553"/>
                </a:lnTo>
                <a:lnTo>
                  <a:pt x="92176" y="142937"/>
                </a:lnTo>
                <a:lnTo>
                  <a:pt x="110817" y="130843"/>
                </a:lnTo>
                <a:lnTo>
                  <a:pt x="128471" y="123875"/>
                </a:lnTo>
                <a:lnTo>
                  <a:pt x="144780" y="121640"/>
                </a:lnTo>
                <a:lnTo>
                  <a:pt x="197068" y="121640"/>
                </a:lnTo>
                <a:lnTo>
                  <a:pt x="194100" y="114758"/>
                </a:lnTo>
                <a:lnTo>
                  <a:pt x="191332" y="112179"/>
                </a:lnTo>
                <a:lnTo>
                  <a:pt x="97091" y="112179"/>
                </a:lnTo>
                <a:lnTo>
                  <a:pt x="102047" y="103689"/>
                </a:lnTo>
                <a:lnTo>
                  <a:pt x="106962" y="94249"/>
                </a:lnTo>
                <a:lnTo>
                  <a:pt x="111939" y="82643"/>
                </a:lnTo>
                <a:lnTo>
                  <a:pt x="117081" y="67652"/>
                </a:lnTo>
                <a:close/>
              </a:path>
              <a:path w="304800" h="305435">
                <a:moveTo>
                  <a:pt x="292354" y="105867"/>
                </a:moveTo>
                <a:lnTo>
                  <a:pt x="273528" y="112180"/>
                </a:lnTo>
                <a:lnTo>
                  <a:pt x="252137" y="119580"/>
                </a:lnTo>
                <a:lnTo>
                  <a:pt x="228772" y="128098"/>
                </a:lnTo>
                <a:lnTo>
                  <a:pt x="204025" y="137769"/>
                </a:lnTo>
                <a:lnTo>
                  <a:pt x="299436" y="137769"/>
                </a:lnTo>
                <a:lnTo>
                  <a:pt x="304634" y="136359"/>
                </a:lnTo>
                <a:lnTo>
                  <a:pt x="292354" y="105867"/>
                </a:lnTo>
                <a:close/>
              </a:path>
              <a:path w="304800" h="305435">
                <a:moveTo>
                  <a:pt x="149682" y="94640"/>
                </a:moveTo>
                <a:lnTo>
                  <a:pt x="131461" y="96444"/>
                </a:lnTo>
                <a:lnTo>
                  <a:pt x="116952" y="100914"/>
                </a:lnTo>
                <a:lnTo>
                  <a:pt x="105660" y="106631"/>
                </a:lnTo>
                <a:lnTo>
                  <a:pt x="97091" y="112179"/>
                </a:lnTo>
                <a:lnTo>
                  <a:pt x="191332" y="112179"/>
                </a:lnTo>
                <a:lnTo>
                  <a:pt x="180135" y="101741"/>
                </a:lnTo>
                <a:lnTo>
                  <a:pt x="164529" y="95955"/>
                </a:lnTo>
                <a:lnTo>
                  <a:pt x="149682" y="94640"/>
                </a:lnTo>
                <a:close/>
              </a:path>
              <a:path w="304800" h="305435">
                <a:moveTo>
                  <a:pt x="274485" y="38557"/>
                </a:moveTo>
                <a:lnTo>
                  <a:pt x="9461" y="38557"/>
                </a:lnTo>
                <a:lnTo>
                  <a:pt x="9461" y="67652"/>
                </a:lnTo>
                <a:lnTo>
                  <a:pt x="274485" y="67652"/>
                </a:lnTo>
                <a:lnTo>
                  <a:pt x="274485" y="38557"/>
                </a:lnTo>
                <a:close/>
              </a:path>
              <a:path w="304800" h="305435">
                <a:moveTo>
                  <a:pt x="96748" y="0"/>
                </a:moveTo>
                <a:lnTo>
                  <a:pt x="96225" y="7206"/>
                </a:lnTo>
                <a:lnTo>
                  <a:pt x="95438" y="15335"/>
                </a:lnTo>
                <a:lnTo>
                  <a:pt x="93992" y="25435"/>
                </a:lnTo>
                <a:lnTo>
                  <a:pt x="91490" y="38557"/>
                </a:lnTo>
                <a:lnTo>
                  <a:pt x="125145" y="38557"/>
                </a:lnTo>
                <a:lnTo>
                  <a:pt x="127623" y="26646"/>
                </a:lnTo>
                <a:lnTo>
                  <a:pt x="129441" y="17168"/>
                </a:lnTo>
                <a:lnTo>
                  <a:pt x="132156" y="2095"/>
                </a:lnTo>
                <a:lnTo>
                  <a:pt x="967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63738" y="2002142"/>
            <a:ext cx="246379" cy="297815"/>
          </a:xfrm>
          <a:custGeom>
            <a:avLst/>
            <a:gdLst/>
            <a:ahLst/>
            <a:cxnLst/>
            <a:rect l="l" t="t" r="r" b="b"/>
            <a:pathLst>
              <a:path w="246379" h="297814">
                <a:moveTo>
                  <a:pt x="36376" y="0"/>
                </a:moveTo>
                <a:lnTo>
                  <a:pt x="1324" y="0"/>
                </a:lnTo>
                <a:lnTo>
                  <a:pt x="1398" y="29537"/>
                </a:lnTo>
                <a:lnTo>
                  <a:pt x="881" y="75147"/>
                </a:lnTo>
                <a:lnTo>
                  <a:pt x="233" y="121216"/>
                </a:lnTo>
                <a:lnTo>
                  <a:pt x="10" y="142821"/>
                </a:lnTo>
                <a:lnTo>
                  <a:pt x="0" y="161963"/>
                </a:lnTo>
                <a:lnTo>
                  <a:pt x="178" y="182532"/>
                </a:lnTo>
                <a:lnTo>
                  <a:pt x="5835" y="234516"/>
                </a:lnTo>
                <a:lnTo>
                  <a:pt x="31606" y="276327"/>
                </a:lnTo>
                <a:lnTo>
                  <a:pt x="80636" y="295872"/>
                </a:lnTo>
                <a:lnTo>
                  <a:pt x="106137" y="297624"/>
                </a:lnTo>
                <a:lnTo>
                  <a:pt x="163833" y="287553"/>
                </a:lnTo>
                <a:lnTo>
                  <a:pt x="193699" y="267830"/>
                </a:lnTo>
                <a:lnTo>
                  <a:pt x="104042" y="267830"/>
                </a:lnTo>
                <a:lnTo>
                  <a:pt x="63287" y="260495"/>
                </a:lnTo>
                <a:lnTo>
                  <a:pt x="41991" y="241230"/>
                </a:lnTo>
                <a:lnTo>
                  <a:pt x="33842" y="214145"/>
                </a:lnTo>
                <a:lnTo>
                  <a:pt x="32528" y="183349"/>
                </a:lnTo>
                <a:lnTo>
                  <a:pt x="33129" y="142821"/>
                </a:lnTo>
                <a:lnTo>
                  <a:pt x="34452" y="81816"/>
                </a:lnTo>
                <a:lnTo>
                  <a:pt x="36376" y="0"/>
                </a:lnTo>
                <a:close/>
              </a:path>
              <a:path w="246379" h="297814">
                <a:moveTo>
                  <a:pt x="214824" y="153543"/>
                </a:moveTo>
                <a:lnTo>
                  <a:pt x="205692" y="192252"/>
                </a:lnTo>
                <a:lnTo>
                  <a:pt x="188612" y="229222"/>
                </a:lnTo>
                <a:lnTo>
                  <a:pt x="156943" y="256923"/>
                </a:lnTo>
                <a:lnTo>
                  <a:pt x="104042" y="267830"/>
                </a:lnTo>
                <a:lnTo>
                  <a:pt x="193699" y="267830"/>
                </a:lnTo>
                <a:lnTo>
                  <a:pt x="202549" y="261985"/>
                </a:lnTo>
                <a:lnTo>
                  <a:pt x="226439" y="227886"/>
                </a:lnTo>
                <a:lnTo>
                  <a:pt x="239661" y="192223"/>
                </a:lnTo>
                <a:lnTo>
                  <a:pt x="246370" y="161963"/>
                </a:lnTo>
                <a:lnTo>
                  <a:pt x="214824" y="1535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39903" y="2000745"/>
            <a:ext cx="282575" cy="300990"/>
          </a:xfrm>
          <a:custGeom>
            <a:avLst/>
            <a:gdLst/>
            <a:ahLst/>
            <a:cxnLst/>
            <a:rect l="l" t="t" r="r" b="b"/>
            <a:pathLst>
              <a:path w="282575" h="300989">
                <a:moveTo>
                  <a:pt x="102031" y="175971"/>
                </a:moveTo>
                <a:lnTo>
                  <a:pt x="59812" y="182204"/>
                </a:lnTo>
                <a:lnTo>
                  <a:pt x="32221" y="197969"/>
                </a:lnTo>
                <a:lnTo>
                  <a:pt x="17187" y="218860"/>
                </a:lnTo>
                <a:lnTo>
                  <a:pt x="12636" y="240474"/>
                </a:lnTo>
                <a:lnTo>
                  <a:pt x="18342" y="264483"/>
                </a:lnTo>
                <a:lnTo>
                  <a:pt x="34366" y="283462"/>
                </a:lnTo>
                <a:lnTo>
                  <a:pt x="59067" y="295933"/>
                </a:lnTo>
                <a:lnTo>
                  <a:pt x="90805" y="300418"/>
                </a:lnTo>
                <a:lnTo>
                  <a:pt x="111028" y="298951"/>
                </a:lnTo>
                <a:lnTo>
                  <a:pt x="136375" y="291044"/>
                </a:lnTo>
                <a:lnTo>
                  <a:pt x="155839" y="273430"/>
                </a:lnTo>
                <a:lnTo>
                  <a:pt x="89395" y="273430"/>
                </a:lnTo>
                <a:lnTo>
                  <a:pt x="72799" y="271880"/>
                </a:lnTo>
                <a:lnTo>
                  <a:pt x="56794" y="266549"/>
                </a:lnTo>
                <a:lnTo>
                  <a:pt x="44732" y="256419"/>
                </a:lnTo>
                <a:lnTo>
                  <a:pt x="39966" y="240474"/>
                </a:lnTo>
                <a:lnTo>
                  <a:pt x="44578" y="223803"/>
                </a:lnTo>
                <a:lnTo>
                  <a:pt x="57143" y="211732"/>
                </a:lnTo>
                <a:lnTo>
                  <a:pt x="75757" y="204393"/>
                </a:lnTo>
                <a:lnTo>
                  <a:pt x="98513" y="201917"/>
                </a:lnTo>
                <a:lnTo>
                  <a:pt x="195891" y="201917"/>
                </a:lnTo>
                <a:lnTo>
                  <a:pt x="166878" y="188594"/>
                </a:lnTo>
                <a:lnTo>
                  <a:pt x="166878" y="179831"/>
                </a:lnTo>
                <a:lnTo>
                  <a:pt x="136385" y="179831"/>
                </a:lnTo>
                <a:lnTo>
                  <a:pt x="130324" y="178489"/>
                </a:lnTo>
                <a:lnTo>
                  <a:pt x="122885" y="177244"/>
                </a:lnTo>
                <a:lnTo>
                  <a:pt x="113607" y="176327"/>
                </a:lnTo>
                <a:lnTo>
                  <a:pt x="102031" y="175971"/>
                </a:lnTo>
                <a:close/>
              </a:path>
              <a:path w="282575" h="300989">
                <a:moveTo>
                  <a:pt x="225635" y="219100"/>
                </a:moveTo>
                <a:lnTo>
                  <a:pt x="167220" y="219100"/>
                </a:lnTo>
                <a:lnTo>
                  <a:pt x="191097" y="232372"/>
                </a:lnTo>
                <a:lnTo>
                  <a:pt x="211523" y="246435"/>
                </a:lnTo>
                <a:lnTo>
                  <a:pt x="231355" y="262868"/>
                </a:lnTo>
                <a:lnTo>
                  <a:pt x="253453" y="283248"/>
                </a:lnTo>
                <a:lnTo>
                  <a:pt x="274142" y="255904"/>
                </a:lnTo>
                <a:lnTo>
                  <a:pt x="249449" y="235579"/>
                </a:lnTo>
                <a:lnTo>
                  <a:pt x="225635" y="219100"/>
                </a:lnTo>
                <a:close/>
              </a:path>
              <a:path w="282575" h="300989">
                <a:moveTo>
                  <a:pt x="195891" y="201917"/>
                </a:moveTo>
                <a:lnTo>
                  <a:pt x="98513" y="201917"/>
                </a:lnTo>
                <a:lnTo>
                  <a:pt x="111339" y="202505"/>
                </a:lnTo>
                <a:lnTo>
                  <a:pt x="121697" y="203981"/>
                </a:lnTo>
                <a:lnTo>
                  <a:pt x="130017" y="205914"/>
                </a:lnTo>
                <a:lnTo>
                  <a:pt x="136728" y="207873"/>
                </a:lnTo>
                <a:lnTo>
                  <a:pt x="136728" y="232765"/>
                </a:lnTo>
                <a:lnTo>
                  <a:pt x="135840" y="245918"/>
                </a:lnTo>
                <a:lnTo>
                  <a:pt x="130416" y="259141"/>
                </a:lnTo>
                <a:lnTo>
                  <a:pt x="116314" y="269343"/>
                </a:lnTo>
                <a:lnTo>
                  <a:pt x="89395" y="273430"/>
                </a:lnTo>
                <a:lnTo>
                  <a:pt x="155839" y="273430"/>
                </a:lnTo>
                <a:lnTo>
                  <a:pt x="158041" y="271438"/>
                </a:lnTo>
                <a:lnTo>
                  <a:pt x="167220" y="234873"/>
                </a:lnTo>
                <a:lnTo>
                  <a:pt x="167220" y="219100"/>
                </a:lnTo>
                <a:lnTo>
                  <a:pt x="225635" y="219100"/>
                </a:lnTo>
                <a:lnTo>
                  <a:pt x="223539" y="217649"/>
                </a:lnTo>
                <a:lnTo>
                  <a:pt x="196114" y="202019"/>
                </a:lnTo>
                <a:lnTo>
                  <a:pt x="195891" y="201917"/>
                </a:lnTo>
                <a:close/>
              </a:path>
              <a:path w="282575" h="300989">
                <a:moveTo>
                  <a:pt x="166878" y="136359"/>
                </a:moveTo>
                <a:lnTo>
                  <a:pt x="136385" y="136359"/>
                </a:lnTo>
                <a:lnTo>
                  <a:pt x="136385" y="179831"/>
                </a:lnTo>
                <a:lnTo>
                  <a:pt x="166878" y="179831"/>
                </a:lnTo>
                <a:lnTo>
                  <a:pt x="166878" y="136359"/>
                </a:lnTo>
                <a:close/>
              </a:path>
              <a:path w="282575" h="300989">
                <a:moveTo>
                  <a:pt x="276250" y="109016"/>
                </a:moveTo>
                <a:lnTo>
                  <a:pt x="5969" y="109016"/>
                </a:lnTo>
                <a:lnTo>
                  <a:pt x="5969" y="136359"/>
                </a:lnTo>
                <a:lnTo>
                  <a:pt x="276250" y="136359"/>
                </a:lnTo>
                <a:lnTo>
                  <a:pt x="276250" y="109016"/>
                </a:lnTo>
                <a:close/>
              </a:path>
              <a:path w="282575" h="300989">
                <a:moveTo>
                  <a:pt x="166522" y="65201"/>
                </a:moveTo>
                <a:lnTo>
                  <a:pt x="136029" y="65201"/>
                </a:lnTo>
                <a:lnTo>
                  <a:pt x="136029" y="109016"/>
                </a:lnTo>
                <a:lnTo>
                  <a:pt x="166878" y="109016"/>
                </a:lnTo>
                <a:lnTo>
                  <a:pt x="166522" y="65201"/>
                </a:lnTo>
                <a:close/>
              </a:path>
              <a:path w="282575" h="300989">
                <a:moveTo>
                  <a:pt x="282549" y="37160"/>
                </a:moveTo>
                <a:lnTo>
                  <a:pt x="0" y="37160"/>
                </a:lnTo>
                <a:lnTo>
                  <a:pt x="0" y="65201"/>
                </a:lnTo>
                <a:lnTo>
                  <a:pt x="282549" y="65201"/>
                </a:lnTo>
                <a:lnTo>
                  <a:pt x="282549" y="37160"/>
                </a:lnTo>
                <a:close/>
              </a:path>
              <a:path w="282575" h="300989">
                <a:moveTo>
                  <a:pt x="165823" y="0"/>
                </a:moveTo>
                <a:lnTo>
                  <a:pt x="134962" y="0"/>
                </a:lnTo>
                <a:lnTo>
                  <a:pt x="135674" y="37160"/>
                </a:lnTo>
                <a:lnTo>
                  <a:pt x="166166" y="37160"/>
                </a:lnTo>
                <a:lnTo>
                  <a:pt x="165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62445" y="1998294"/>
            <a:ext cx="305435" cy="306705"/>
          </a:xfrm>
          <a:custGeom>
            <a:avLst/>
            <a:gdLst/>
            <a:ahLst/>
            <a:cxnLst/>
            <a:rect l="l" t="t" r="r" b="b"/>
            <a:pathLst>
              <a:path w="305434" h="306705">
                <a:moveTo>
                  <a:pt x="209562" y="209638"/>
                </a:moveTo>
                <a:lnTo>
                  <a:pt x="182994" y="209638"/>
                </a:lnTo>
                <a:lnTo>
                  <a:pt x="175017" y="234193"/>
                </a:lnTo>
                <a:lnTo>
                  <a:pt x="156784" y="255465"/>
                </a:lnTo>
                <a:lnTo>
                  <a:pt x="121068" y="270562"/>
                </a:lnTo>
                <a:lnTo>
                  <a:pt x="60642" y="276593"/>
                </a:lnTo>
                <a:lnTo>
                  <a:pt x="70459" y="306387"/>
                </a:lnTo>
                <a:lnTo>
                  <a:pt x="109121" y="302684"/>
                </a:lnTo>
                <a:lnTo>
                  <a:pt x="147485" y="293112"/>
                </a:lnTo>
                <a:lnTo>
                  <a:pt x="180786" y="273649"/>
                </a:lnTo>
                <a:lnTo>
                  <a:pt x="204260" y="240269"/>
                </a:lnTo>
                <a:lnTo>
                  <a:pt x="209562" y="209638"/>
                </a:lnTo>
                <a:close/>
              </a:path>
              <a:path w="305434" h="306705">
                <a:moveTo>
                  <a:pt x="135661" y="93256"/>
                </a:moveTo>
                <a:lnTo>
                  <a:pt x="104875" y="98863"/>
                </a:lnTo>
                <a:lnTo>
                  <a:pt x="81586" y="114196"/>
                </a:lnTo>
                <a:lnTo>
                  <a:pt x="66843" y="137024"/>
                </a:lnTo>
                <a:lnTo>
                  <a:pt x="61696" y="165112"/>
                </a:lnTo>
                <a:lnTo>
                  <a:pt x="66422" y="192169"/>
                </a:lnTo>
                <a:lnTo>
                  <a:pt x="80054" y="215115"/>
                </a:lnTo>
                <a:lnTo>
                  <a:pt x="101773" y="231028"/>
                </a:lnTo>
                <a:lnTo>
                  <a:pt x="130759" y="236982"/>
                </a:lnTo>
                <a:lnTo>
                  <a:pt x="152424" y="234040"/>
                </a:lnTo>
                <a:lnTo>
                  <a:pt x="167387" y="226858"/>
                </a:lnTo>
                <a:lnTo>
                  <a:pt x="177095" y="217902"/>
                </a:lnTo>
                <a:lnTo>
                  <a:pt x="182994" y="209638"/>
                </a:lnTo>
                <a:lnTo>
                  <a:pt x="209562" y="209638"/>
                </a:lnTo>
                <a:lnTo>
                  <a:pt x="209806" y="208229"/>
                </a:lnTo>
                <a:lnTo>
                  <a:pt x="133210" y="208229"/>
                </a:lnTo>
                <a:lnTo>
                  <a:pt x="114081" y="204094"/>
                </a:lnTo>
                <a:lnTo>
                  <a:pt x="101393" y="193551"/>
                </a:lnTo>
                <a:lnTo>
                  <a:pt x="94359" y="179393"/>
                </a:lnTo>
                <a:lnTo>
                  <a:pt x="92189" y="164414"/>
                </a:lnTo>
                <a:lnTo>
                  <a:pt x="95987" y="144957"/>
                </a:lnTo>
                <a:lnTo>
                  <a:pt x="105998" y="131549"/>
                </a:lnTo>
                <a:lnTo>
                  <a:pt x="120151" y="123794"/>
                </a:lnTo>
                <a:lnTo>
                  <a:pt x="136372" y="121297"/>
                </a:lnTo>
                <a:lnTo>
                  <a:pt x="206463" y="121297"/>
                </a:lnTo>
                <a:lnTo>
                  <a:pt x="206463" y="106210"/>
                </a:lnTo>
                <a:lnTo>
                  <a:pt x="175983" y="106210"/>
                </a:lnTo>
                <a:lnTo>
                  <a:pt x="170172" y="101823"/>
                </a:lnTo>
                <a:lnTo>
                  <a:pt x="162394" y="97632"/>
                </a:lnTo>
                <a:lnTo>
                  <a:pt x="151330" y="94492"/>
                </a:lnTo>
                <a:lnTo>
                  <a:pt x="135661" y="93256"/>
                </a:lnTo>
                <a:close/>
              </a:path>
              <a:path w="305434" h="306705">
                <a:moveTo>
                  <a:pt x="206463" y="121297"/>
                </a:moveTo>
                <a:lnTo>
                  <a:pt x="136372" y="121297"/>
                </a:lnTo>
                <a:lnTo>
                  <a:pt x="157263" y="125634"/>
                </a:lnTo>
                <a:lnTo>
                  <a:pt x="169448" y="135755"/>
                </a:lnTo>
                <a:lnTo>
                  <a:pt x="175257" y="147320"/>
                </a:lnTo>
                <a:lnTo>
                  <a:pt x="177025" y="155994"/>
                </a:lnTo>
                <a:lnTo>
                  <a:pt x="177368" y="159499"/>
                </a:lnTo>
                <a:lnTo>
                  <a:pt x="177067" y="164414"/>
                </a:lnTo>
                <a:lnTo>
                  <a:pt x="176956" y="168097"/>
                </a:lnTo>
                <a:lnTo>
                  <a:pt x="176146" y="174362"/>
                </a:lnTo>
                <a:lnTo>
                  <a:pt x="171029" y="188291"/>
                </a:lnTo>
                <a:lnTo>
                  <a:pt x="157956" y="202023"/>
                </a:lnTo>
                <a:lnTo>
                  <a:pt x="133210" y="208229"/>
                </a:lnTo>
                <a:lnTo>
                  <a:pt x="209806" y="208229"/>
                </a:lnTo>
                <a:lnTo>
                  <a:pt x="213144" y="188950"/>
                </a:lnTo>
                <a:lnTo>
                  <a:pt x="212962" y="181386"/>
                </a:lnTo>
                <a:lnTo>
                  <a:pt x="212476" y="174362"/>
                </a:lnTo>
                <a:lnTo>
                  <a:pt x="211810" y="168097"/>
                </a:lnTo>
                <a:lnTo>
                  <a:pt x="211035" y="162306"/>
                </a:lnTo>
                <a:lnTo>
                  <a:pt x="209626" y="154597"/>
                </a:lnTo>
                <a:lnTo>
                  <a:pt x="207886" y="148285"/>
                </a:lnTo>
                <a:lnTo>
                  <a:pt x="206463" y="143027"/>
                </a:lnTo>
                <a:lnTo>
                  <a:pt x="206463" y="121297"/>
                </a:lnTo>
                <a:close/>
              </a:path>
              <a:path w="305434" h="306705">
                <a:moveTo>
                  <a:pt x="206463" y="69418"/>
                </a:moveTo>
                <a:lnTo>
                  <a:pt x="175640" y="69418"/>
                </a:lnTo>
                <a:lnTo>
                  <a:pt x="175983" y="106210"/>
                </a:lnTo>
                <a:lnTo>
                  <a:pt x="206463" y="106210"/>
                </a:lnTo>
                <a:lnTo>
                  <a:pt x="206463" y="69418"/>
                </a:lnTo>
                <a:close/>
              </a:path>
              <a:path w="305434" h="306705">
                <a:moveTo>
                  <a:pt x="305346" y="40665"/>
                </a:moveTo>
                <a:lnTo>
                  <a:pt x="0" y="40665"/>
                </a:lnTo>
                <a:lnTo>
                  <a:pt x="0" y="69418"/>
                </a:lnTo>
                <a:lnTo>
                  <a:pt x="305346" y="69418"/>
                </a:lnTo>
                <a:lnTo>
                  <a:pt x="305346" y="40665"/>
                </a:lnTo>
                <a:close/>
              </a:path>
              <a:path w="305434" h="306705">
                <a:moveTo>
                  <a:pt x="206463" y="0"/>
                </a:moveTo>
                <a:lnTo>
                  <a:pt x="174574" y="0"/>
                </a:lnTo>
                <a:lnTo>
                  <a:pt x="175272" y="40665"/>
                </a:lnTo>
                <a:lnTo>
                  <a:pt x="206463" y="40665"/>
                </a:lnTo>
                <a:lnTo>
                  <a:pt x="2064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13003" y="2198103"/>
            <a:ext cx="104482" cy="1044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24254" y="4383773"/>
            <a:ext cx="178155" cy="1756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23428" y="4383773"/>
            <a:ext cx="377659" cy="1756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95205" y="4390047"/>
            <a:ext cx="179654" cy="1695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5116" y="4383786"/>
            <a:ext cx="177190" cy="1773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64468" y="4383392"/>
            <a:ext cx="379196" cy="1777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67350" y="4383215"/>
            <a:ext cx="175666" cy="1752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565165" y="4383773"/>
            <a:ext cx="180225" cy="1764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41211" y="4390047"/>
            <a:ext cx="175856" cy="1695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37120" y="4382453"/>
            <a:ext cx="181749" cy="1771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43686" y="4396880"/>
            <a:ext cx="168452" cy="1547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42644" y="4382059"/>
            <a:ext cx="172072" cy="1684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37996" y="4388713"/>
            <a:ext cx="170916" cy="16332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06712" y="4383392"/>
            <a:ext cx="179095" cy="17623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106827" y="4383215"/>
            <a:ext cx="172821" cy="17661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55294" y="2854744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1309217" y="654621"/>
                </a:moveTo>
                <a:lnTo>
                  <a:pt x="1307422" y="605767"/>
                </a:lnTo>
                <a:lnTo>
                  <a:pt x="1302120" y="557887"/>
                </a:lnTo>
                <a:lnTo>
                  <a:pt x="1293438" y="511110"/>
                </a:lnTo>
                <a:lnTo>
                  <a:pt x="1281503" y="465560"/>
                </a:lnTo>
                <a:lnTo>
                  <a:pt x="1266441" y="421365"/>
                </a:lnTo>
                <a:lnTo>
                  <a:pt x="1248378" y="378652"/>
                </a:lnTo>
                <a:lnTo>
                  <a:pt x="1227443" y="337547"/>
                </a:lnTo>
                <a:lnTo>
                  <a:pt x="1203760" y="298176"/>
                </a:lnTo>
                <a:lnTo>
                  <a:pt x="1177456" y="260666"/>
                </a:lnTo>
                <a:lnTo>
                  <a:pt x="1148658" y="225144"/>
                </a:lnTo>
                <a:lnTo>
                  <a:pt x="1117493" y="191736"/>
                </a:lnTo>
                <a:lnTo>
                  <a:pt x="1084087" y="160569"/>
                </a:lnTo>
                <a:lnTo>
                  <a:pt x="1048567" y="131770"/>
                </a:lnTo>
                <a:lnTo>
                  <a:pt x="1011059" y="105465"/>
                </a:lnTo>
                <a:lnTo>
                  <a:pt x="971689" y="81780"/>
                </a:lnTo>
                <a:lnTo>
                  <a:pt x="930585" y="60843"/>
                </a:lnTo>
                <a:lnTo>
                  <a:pt x="887873" y="42779"/>
                </a:lnTo>
                <a:lnTo>
                  <a:pt x="843680" y="27716"/>
                </a:lnTo>
                <a:lnTo>
                  <a:pt x="798131" y="15780"/>
                </a:lnTo>
                <a:lnTo>
                  <a:pt x="751354" y="7097"/>
                </a:lnTo>
                <a:lnTo>
                  <a:pt x="703475" y="1795"/>
                </a:lnTo>
                <a:lnTo>
                  <a:pt x="654621" y="0"/>
                </a:lnTo>
                <a:lnTo>
                  <a:pt x="605763" y="1795"/>
                </a:lnTo>
                <a:lnTo>
                  <a:pt x="557882" y="7097"/>
                </a:lnTo>
                <a:lnTo>
                  <a:pt x="511102" y="15780"/>
                </a:lnTo>
                <a:lnTo>
                  <a:pt x="465551" y="27716"/>
                </a:lnTo>
                <a:lnTo>
                  <a:pt x="421355" y="42779"/>
                </a:lnTo>
                <a:lnTo>
                  <a:pt x="378641" y="60843"/>
                </a:lnTo>
                <a:lnTo>
                  <a:pt x="337535" y="81780"/>
                </a:lnTo>
                <a:lnTo>
                  <a:pt x="298164" y="105465"/>
                </a:lnTo>
                <a:lnTo>
                  <a:pt x="260655" y="131770"/>
                </a:lnTo>
                <a:lnTo>
                  <a:pt x="225134" y="160569"/>
                </a:lnTo>
                <a:lnTo>
                  <a:pt x="191727" y="191736"/>
                </a:lnTo>
                <a:lnTo>
                  <a:pt x="160561" y="225144"/>
                </a:lnTo>
                <a:lnTo>
                  <a:pt x="131762" y="260666"/>
                </a:lnTo>
                <a:lnTo>
                  <a:pt x="105458" y="298176"/>
                </a:lnTo>
                <a:lnTo>
                  <a:pt x="81775" y="337547"/>
                </a:lnTo>
                <a:lnTo>
                  <a:pt x="60839" y="378652"/>
                </a:lnTo>
                <a:lnTo>
                  <a:pt x="42776" y="421365"/>
                </a:lnTo>
                <a:lnTo>
                  <a:pt x="27714" y="465560"/>
                </a:lnTo>
                <a:lnTo>
                  <a:pt x="15779" y="511110"/>
                </a:lnTo>
                <a:lnTo>
                  <a:pt x="7097" y="557887"/>
                </a:lnTo>
                <a:lnTo>
                  <a:pt x="1795" y="605767"/>
                </a:lnTo>
                <a:lnTo>
                  <a:pt x="0" y="654621"/>
                </a:lnTo>
                <a:lnTo>
                  <a:pt x="1795" y="703475"/>
                </a:lnTo>
                <a:lnTo>
                  <a:pt x="7097" y="751354"/>
                </a:lnTo>
                <a:lnTo>
                  <a:pt x="15779" y="798131"/>
                </a:lnTo>
                <a:lnTo>
                  <a:pt x="27714" y="843680"/>
                </a:lnTo>
                <a:lnTo>
                  <a:pt x="42776" y="887873"/>
                </a:lnTo>
                <a:lnTo>
                  <a:pt x="60839" y="930585"/>
                </a:lnTo>
                <a:lnTo>
                  <a:pt x="81775" y="971689"/>
                </a:lnTo>
                <a:lnTo>
                  <a:pt x="105458" y="1011059"/>
                </a:lnTo>
                <a:lnTo>
                  <a:pt x="131762" y="1048567"/>
                </a:lnTo>
                <a:lnTo>
                  <a:pt x="160561" y="1084087"/>
                </a:lnTo>
                <a:lnTo>
                  <a:pt x="191727" y="1117493"/>
                </a:lnTo>
                <a:lnTo>
                  <a:pt x="225134" y="1148658"/>
                </a:lnTo>
                <a:lnTo>
                  <a:pt x="260655" y="1177456"/>
                </a:lnTo>
                <a:lnTo>
                  <a:pt x="298164" y="1203760"/>
                </a:lnTo>
                <a:lnTo>
                  <a:pt x="337535" y="1227443"/>
                </a:lnTo>
                <a:lnTo>
                  <a:pt x="378641" y="1248378"/>
                </a:lnTo>
                <a:lnTo>
                  <a:pt x="421355" y="1266441"/>
                </a:lnTo>
                <a:lnTo>
                  <a:pt x="465551" y="1281503"/>
                </a:lnTo>
                <a:lnTo>
                  <a:pt x="511102" y="1293438"/>
                </a:lnTo>
                <a:lnTo>
                  <a:pt x="557882" y="1302120"/>
                </a:lnTo>
                <a:lnTo>
                  <a:pt x="605763" y="1307422"/>
                </a:lnTo>
                <a:lnTo>
                  <a:pt x="654621" y="1309217"/>
                </a:lnTo>
                <a:lnTo>
                  <a:pt x="703475" y="1307422"/>
                </a:lnTo>
                <a:lnTo>
                  <a:pt x="751354" y="1302120"/>
                </a:lnTo>
                <a:lnTo>
                  <a:pt x="798131" y="1293438"/>
                </a:lnTo>
                <a:lnTo>
                  <a:pt x="843680" y="1281503"/>
                </a:lnTo>
                <a:lnTo>
                  <a:pt x="887873" y="1266441"/>
                </a:lnTo>
                <a:lnTo>
                  <a:pt x="930585" y="1248378"/>
                </a:lnTo>
                <a:lnTo>
                  <a:pt x="971689" y="1227443"/>
                </a:lnTo>
                <a:lnTo>
                  <a:pt x="1011059" y="1203760"/>
                </a:lnTo>
                <a:lnTo>
                  <a:pt x="1048567" y="1177456"/>
                </a:lnTo>
                <a:lnTo>
                  <a:pt x="1084087" y="1148658"/>
                </a:lnTo>
                <a:lnTo>
                  <a:pt x="1117493" y="1117493"/>
                </a:lnTo>
                <a:lnTo>
                  <a:pt x="1148658" y="1084087"/>
                </a:lnTo>
                <a:lnTo>
                  <a:pt x="1177456" y="1048567"/>
                </a:lnTo>
                <a:lnTo>
                  <a:pt x="1203760" y="1011059"/>
                </a:lnTo>
                <a:lnTo>
                  <a:pt x="1227443" y="971689"/>
                </a:lnTo>
                <a:lnTo>
                  <a:pt x="1248378" y="930585"/>
                </a:lnTo>
                <a:lnTo>
                  <a:pt x="1266441" y="887873"/>
                </a:lnTo>
                <a:lnTo>
                  <a:pt x="1281503" y="843680"/>
                </a:lnTo>
                <a:lnTo>
                  <a:pt x="1293438" y="798131"/>
                </a:lnTo>
                <a:lnTo>
                  <a:pt x="1302120" y="751354"/>
                </a:lnTo>
                <a:lnTo>
                  <a:pt x="1307422" y="703475"/>
                </a:lnTo>
                <a:lnTo>
                  <a:pt x="1309217" y="654621"/>
                </a:lnTo>
                <a:close/>
              </a:path>
            </a:pathLst>
          </a:custGeom>
          <a:ln w="182549">
            <a:solidFill>
              <a:srgbClr val="00B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25965" y="2854744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1309217" y="654621"/>
                </a:moveTo>
                <a:lnTo>
                  <a:pt x="1307422" y="605767"/>
                </a:lnTo>
                <a:lnTo>
                  <a:pt x="1302119" y="557887"/>
                </a:lnTo>
                <a:lnTo>
                  <a:pt x="1293437" y="511110"/>
                </a:lnTo>
                <a:lnTo>
                  <a:pt x="1281502" y="465560"/>
                </a:lnTo>
                <a:lnTo>
                  <a:pt x="1266439" y="421365"/>
                </a:lnTo>
                <a:lnTo>
                  <a:pt x="1248376" y="378652"/>
                </a:lnTo>
                <a:lnTo>
                  <a:pt x="1227440" y="337547"/>
                </a:lnTo>
                <a:lnTo>
                  <a:pt x="1203756" y="298176"/>
                </a:lnTo>
                <a:lnTo>
                  <a:pt x="1177452" y="260666"/>
                </a:lnTo>
                <a:lnTo>
                  <a:pt x="1148654" y="225144"/>
                </a:lnTo>
                <a:lnTo>
                  <a:pt x="1117488" y="191736"/>
                </a:lnTo>
                <a:lnTo>
                  <a:pt x="1084082" y="160569"/>
                </a:lnTo>
                <a:lnTo>
                  <a:pt x="1048561" y="131770"/>
                </a:lnTo>
                <a:lnTo>
                  <a:pt x="1011053" y="105465"/>
                </a:lnTo>
                <a:lnTo>
                  <a:pt x="971684" y="81780"/>
                </a:lnTo>
                <a:lnTo>
                  <a:pt x="930580" y="60843"/>
                </a:lnTo>
                <a:lnTo>
                  <a:pt x="887868" y="42779"/>
                </a:lnTo>
                <a:lnTo>
                  <a:pt x="843675" y="27716"/>
                </a:lnTo>
                <a:lnTo>
                  <a:pt x="798127" y="15780"/>
                </a:lnTo>
                <a:lnTo>
                  <a:pt x="751351" y="7097"/>
                </a:lnTo>
                <a:lnTo>
                  <a:pt x="703474" y="1795"/>
                </a:lnTo>
                <a:lnTo>
                  <a:pt x="654621" y="0"/>
                </a:lnTo>
                <a:lnTo>
                  <a:pt x="605767" y="1795"/>
                </a:lnTo>
                <a:lnTo>
                  <a:pt x="557887" y="7097"/>
                </a:lnTo>
                <a:lnTo>
                  <a:pt x="511110" y="15780"/>
                </a:lnTo>
                <a:lnTo>
                  <a:pt x="465560" y="27716"/>
                </a:lnTo>
                <a:lnTo>
                  <a:pt x="421365" y="42779"/>
                </a:lnTo>
                <a:lnTo>
                  <a:pt x="378652" y="60843"/>
                </a:lnTo>
                <a:lnTo>
                  <a:pt x="337547" y="81780"/>
                </a:lnTo>
                <a:lnTo>
                  <a:pt x="298176" y="105465"/>
                </a:lnTo>
                <a:lnTo>
                  <a:pt x="260666" y="131770"/>
                </a:lnTo>
                <a:lnTo>
                  <a:pt x="225144" y="160569"/>
                </a:lnTo>
                <a:lnTo>
                  <a:pt x="191736" y="191736"/>
                </a:lnTo>
                <a:lnTo>
                  <a:pt x="160569" y="225144"/>
                </a:lnTo>
                <a:lnTo>
                  <a:pt x="131770" y="260666"/>
                </a:lnTo>
                <a:lnTo>
                  <a:pt x="105465" y="298176"/>
                </a:lnTo>
                <a:lnTo>
                  <a:pt x="81780" y="337547"/>
                </a:lnTo>
                <a:lnTo>
                  <a:pt x="60843" y="378652"/>
                </a:lnTo>
                <a:lnTo>
                  <a:pt x="42779" y="421365"/>
                </a:lnTo>
                <a:lnTo>
                  <a:pt x="27716" y="465560"/>
                </a:lnTo>
                <a:lnTo>
                  <a:pt x="15780" y="511110"/>
                </a:lnTo>
                <a:lnTo>
                  <a:pt x="7097" y="557887"/>
                </a:lnTo>
                <a:lnTo>
                  <a:pt x="1795" y="605767"/>
                </a:lnTo>
                <a:lnTo>
                  <a:pt x="0" y="654621"/>
                </a:lnTo>
                <a:lnTo>
                  <a:pt x="1795" y="703475"/>
                </a:lnTo>
                <a:lnTo>
                  <a:pt x="7097" y="751354"/>
                </a:lnTo>
                <a:lnTo>
                  <a:pt x="15780" y="798131"/>
                </a:lnTo>
                <a:lnTo>
                  <a:pt x="27716" y="843680"/>
                </a:lnTo>
                <a:lnTo>
                  <a:pt x="42779" y="887873"/>
                </a:lnTo>
                <a:lnTo>
                  <a:pt x="60843" y="930585"/>
                </a:lnTo>
                <a:lnTo>
                  <a:pt x="81780" y="971689"/>
                </a:lnTo>
                <a:lnTo>
                  <a:pt x="105465" y="1011059"/>
                </a:lnTo>
                <a:lnTo>
                  <a:pt x="131770" y="1048567"/>
                </a:lnTo>
                <a:lnTo>
                  <a:pt x="160569" y="1084087"/>
                </a:lnTo>
                <a:lnTo>
                  <a:pt x="191736" y="1117493"/>
                </a:lnTo>
                <a:lnTo>
                  <a:pt x="225144" y="1148658"/>
                </a:lnTo>
                <a:lnTo>
                  <a:pt x="260666" y="1177456"/>
                </a:lnTo>
                <a:lnTo>
                  <a:pt x="298176" y="1203760"/>
                </a:lnTo>
                <a:lnTo>
                  <a:pt x="337547" y="1227443"/>
                </a:lnTo>
                <a:lnTo>
                  <a:pt x="378652" y="1248378"/>
                </a:lnTo>
                <a:lnTo>
                  <a:pt x="421365" y="1266441"/>
                </a:lnTo>
                <a:lnTo>
                  <a:pt x="465560" y="1281503"/>
                </a:lnTo>
                <a:lnTo>
                  <a:pt x="511110" y="1293438"/>
                </a:lnTo>
                <a:lnTo>
                  <a:pt x="557887" y="1302120"/>
                </a:lnTo>
                <a:lnTo>
                  <a:pt x="605767" y="1307422"/>
                </a:lnTo>
                <a:lnTo>
                  <a:pt x="654621" y="1309217"/>
                </a:lnTo>
                <a:lnTo>
                  <a:pt x="703474" y="1307422"/>
                </a:lnTo>
                <a:lnTo>
                  <a:pt x="751351" y="1302120"/>
                </a:lnTo>
                <a:lnTo>
                  <a:pt x="798127" y="1293438"/>
                </a:lnTo>
                <a:lnTo>
                  <a:pt x="843675" y="1281503"/>
                </a:lnTo>
                <a:lnTo>
                  <a:pt x="887868" y="1266441"/>
                </a:lnTo>
                <a:lnTo>
                  <a:pt x="930580" y="1248378"/>
                </a:lnTo>
                <a:lnTo>
                  <a:pt x="971684" y="1227443"/>
                </a:lnTo>
                <a:lnTo>
                  <a:pt x="1011053" y="1203760"/>
                </a:lnTo>
                <a:lnTo>
                  <a:pt x="1048561" y="1177456"/>
                </a:lnTo>
                <a:lnTo>
                  <a:pt x="1084082" y="1148658"/>
                </a:lnTo>
                <a:lnTo>
                  <a:pt x="1117488" y="1117493"/>
                </a:lnTo>
                <a:lnTo>
                  <a:pt x="1148654" y="1084087"/>
                </a:lnTo>
                <a:lnTo>
                  <a:pt x="1177452" y="1048567"/>
                </a:lnTo>
                <a:lnTo>
                  <a:pt x="1203756" y="1011059"/>
                </a:lnTo>
                <a:lnTo>
                  <a:pt x="1227440" y="971689"/>
                </a:lnTo>
                <a:lnTo>
                  <a:pt x="1248376" y="930585"/>
                </a:lnTo>
                <a:lnTo>
                  <a:pt x="1266439" y="887873"/>
                </a:lnTo>
                <a:lnTo>
                  <a:pt x="1281502" y="843680"/>
                </a:lnTo>
                <a:lnTo>
                  <a:pt x="1293437" y="798131"/>
                </a:lnTo>
                <a:lnTo>
                  <a:pt x="1302119" y="751354"/>
                </a:lnTo>
                <a:lnTo>
                  <a:pt x="1307422" y="703475"/>
                </a:lnTo>
                <a:lnTo>
                  <a:pt x="1309217" y="654621"/>
                </a:lnTo>
                <a:close/>
              </a:path>
            </a:pathLst>
          </a:custGeom>
          <a:ln w="182549">
            <a:solidFill>
              <a:srgbClr val="8CC5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96624" y="2854744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1309217" y="654621"/>
                </a:moveTo>
                <a:lnTo>
                  <a:pt x="1307422" y="605767"/>
                </a:lnTo>
                <a:lnTo>
                  <a:pt x="1302120" y="557887"/>
                </a:lnTo>
                <a:lnTo>
                  <a:pt x="1293438" y="511110"/>
                </a:lnTo>
                <a:lnTo>
                  <a:pt x="1281503" y="465560"/>
                </a:lnTo>
                <a:lnTo>
                  <a:pt x="1266441" y="421365"/>
                </a:lnTo>
                <a:lnTo>
                  <a:pt x="1248379" y="378652"/>
                </a:lnTo>
                <a:lnTo>
                  <a:pt x="1227443" y="337547"/>
                </a:lnTo>
                <a:lnTo>
                  <a:pt x="1203760" y="298176"/>
                </a:lnTo>
                <a:lnTo>
                  <a:pt x="1177457" y="260666"/>
                </a:lnTo>
                <a:lnTo>
                  <a:pt x="1148659" y="225144"/>
                </a:lnTo>
                <a:lnTo>
                  <a:pt x="1117495" y="191736"/>
                </a:lnTo>
                <a:lnTo>
                  <a:pt x="1084089" y="160569"/>
                </a:lnTo>
                <a:lnTo>
                  <a:pt x="1048569" y="131770"/>
                </a:lnTo>
                <a:lnTo>
                  <a:pt x="1011062" y="105465"/>
                </a:lnTo>
                <a:lnTo>
                  <a:pt x="971693" y="81780"/>
                </a:lnTo>
                <a:lnTo>
                  <a:pt x="930590" y="60843"/>
                </a:lnTo>
                <a:lnTo>
                  <a:pt x="887879" y="42779"/>
                </a:lnTo>
                <a:lnTo>
                  <a:pt x="843687" y="27716"/>
                </a:lnTo>
                <a:lnTo>
                  <a:pt x="798139" y="15780"/>
                </a:lnTo>
                <a:lnTo>
                  <a:pt x="751364" y="7097"/>
                </a:lnTo>
                <a:lnTo>
                  <a:pt x="703486" y="1795"/>
                </a:lnTo>
                <a:lnTo>
                  <a:pt x="654634" y="0"/>
                </a:lnTo>
                <a:lnTo>
                  <a:pt x="605776" y="1795"/>
                </a:lnTo>
                <a:lnTo>
                  <a:pt x="557894" y="7097"/>
                </a:lnTo>
                <a:lnTo>
                  <a:pt x="511114" y="15780"/>
                </a:lnTo>
                <a:lnTo>
                  <a:pt x="465562" y="27716"/>
                </a:lnTo>
                <a:lnTo>
                  <a:pt x="421366" y="42779"/>
                </a:lnTo>
                <a:lnTo>
                  <a:pt x="378651" y="60843"/>
                </a:lnTo>
                <a:lnTo>
                  <a:pt x="337545" y="81780"/>
                </a:lnTo>
                <a:lnTo>
                  <a:pt x="298173" y="105465"/>
                </a:lnTo>
                <a:lnTo>
                  <a:pt x="260663" y="131770"/>
                </a:lnTo>
                <a:lnTo>
                  <a:pt x="225141" y="160569"/>
                </a:lnTo>
                <a:lnTo>
                  <a:pt x="191733" y="191736"/>
                </a:lnTo>
                <a:lnTo>
                  <a:pt x="160566" y="225144"/>
                </a:lnTo>
                <a:lnTo>
                  <a:pt x="131767" y="260666"/>
                </a:lnTo>
                <a:lnTo>
                  <a:pt x="105462" y="298176"/>
                </a:lnTo>
                <a:lnTo>
                  <a:pt x="81778" y="337547"/>
                </a:lnTo>
                <a:lnTo>
                  <a:pt x="60841" y="378652"/>
                </a:lnTo>
                <a:lnTo>
                  <a:pt x="42778" y="421365"/>
                </a:lnTo>
                <a:lnTo>
                  <a:pt x="27715" y="465560"/>
                </a:lnTo>
                <a:lnTo>
                  <a:pt x="15779" y="511110"/>
                </a:lnTo>
                <a:lnTo>
                  <a:pt x="7097" y="557887"/>
                </a:lnTo>
                <a:lnTo>
                  <a:pt x="1795" y="605767"/>
                </a:lnTo>
                <a:lnTo>
                  <a:pt x="0" y="654621"/>
                </a:lnTo>
                <a:lnTo>
                  <a:pt x="1795" y="703475"/>
                </a:lnTo>
                <a:lnTo>
                  <a:pt x="7097" y="751354"/>
                </a:lnTo>
                <a:lnTo>
                  <a:pt x="15779" y="798131"/>
                </a:lnTo>
                <a:lnTo>
                  <a:pt x="27715" y="843680"/>
                </a:lnTo>
                <a:lnTo>
                  <a:pt x="42778" y="887873"/>
                </a:lnTo>
                <a:lnTo>
                  <a:pt x="60841" y="930585"/>
                </a:lnTo>
                <a:lnTo>
                  <a:pt x="81778" y="971689"/>
                </a:lnTo>
                <a:lnTo>
                  <a:pt x="105462" y="1011059"/>
                </a:lnTo>
                <a:lnTo>
                  <a:pt x="131767" y="1048567"/>
                </a:lnTo>
                <a:lnTo>
                  <a:pt x="160566" y="1084087"/>
                </a:lnTo>
                <a:lnTo>
                  <a:pt x="191733" y="1117493"/>
                </a:lnTo>
                <a:lnTo>
                  <a:pt x="225141" y="1148658"/>
                </a:lnTo>
                <a:lnTo>
                  <a:pt x="260663" y="1177456"/>
                </a:lnTo>
                <a:lnTo>
                  <a:pt x="298173" y="1203760"/>
                </a:lnTo>
                <a:lnTo>
                  <a:pt x="337545" y="1227443"/>
                </a:lnTo>
                <a:lnTo>
                  <a:pt x="378651" y="1248378"/>
                </a:lnTo>
                <a:lnTo>
                  <a:pt x="421366" y="1266441"/>
                </a:lnTo>
                <a:lnTo>
                  <a:pt x="465562" y="1281503"/>
                </a:lnTo>
                <a:lnTo>
                  <a:pt x="511114" y="1293438"/>
                </a:lnTo>
                <a:lnTo>
                  <a:pt x="557894" y="1302120"/>
                </a:lnTo>
                <a:lnTo>
                  <a:pt x="605776" y="1307422"/>
                </a:lnTo>
                <a:lnTo>
                  <a:pt x="654634" y="1309217"/>
                </a:lnTo>
                <a:lnTo>
                  <a:pt x="703486" y="1307422"/>
                </a:lnTo>
                <a:lnTo>
                  <a:pt x="751364" y="1302120"/>
                </a:lnTo>
                <a:lnTo>
                  <a:pt x="798139" y="1293438"/>
                </a:lnTo>
                <a:lnTo>
                  <a:pt x="843687" y="1281503"/>
                </a:lnTo>
                <a:lnTo>
                  <a:pt x="887879" y="1266441"/>
                </a:lnTo>
                <a:lnTo>
                  <a:pt x="930590" y="1248378"/>
                </a:lnTo>
                <a:lnTo>
                  <a:pt x="971693" y="1227443"/>
                </a:lnTo>
                <a:lnTo>
                  <a:pt x="1011062" y="1203760"/>
                </a:lnTo>
                <a:lnTo>
                  <a:pt x="1048569" y="1177456"/>
                </a:lnTo>
                <a:lnTo>
                  <a:pt x="1084089" y="1148658"/>
                </a:lnTo>
                <a:lnTo>
                  <a:pt x="1117495" y="1117493"/>
                </a:lnTo>
                <a:lnTo>
                  <a:pt x="1148659" y="1084087"/>
                </a:lnTo>
                <a:lnTo>
                  <a:pt x="1177457" y="1048567"/>
                </a:lnTo>
                <a:lnTo>
                  <a:pt x="1203760" y="1011059"/>
                </a:lnTo>
                <a:lnTo>
                  <a:pt x="1227443" y="971689"/>
                </a:lnTo>
                <a:lnTo>
                  <a:pt x="1248379" y="930585"/>
                </a:lnTo>
                <a:lnTo>
                  <a:pt x="1266441" y="887873"/>
                </a:lnTo>
                <a:lnTo>
                  <a:pt x="1281503" y="843680"/>
                </a:lnTo>
                <a:lnTo>
                  <a:pt x="1293438" y="798131"/>
                </a:lnTo>
                <a:lnTo>
                  <a:pt x="1302120" y="751354"/>
                </a:lnTo>
                <a:lnTo>
                  <a:pt x="1307422" y="703475"/>
                </a:lnTo>
                <a:lnTo>
                  <a:pt x="1309217" y="654621"/>
                </a:lnTo>
                <a:close/>
              </a:path>
            </a:pathLst>
          </a:custGeom>
          <a:ln w="182549">
            <a:solidFill>
              <a:srgbClr val="F37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06719" y="3142894"/>
            <a:ext cx="412115" cy="762000"/>
          </a:xfrm>
          <a:custGeom>
            <a:avLst/>
            <a:gdLst/>
            <a:ahLst/>
            <a:cxnLst/>
            <a:rect l="l" t="t" r="r" b="b"/>
            <a:pathLst>
              <a:path w="412114" h="762000">
                <a:moveTo>
                  <a:pt x="339767" y="146821"/>
                </a:moveTo>
                <a:lnTo>
                  <a:pt x="150520" y="146821"/>
                </a:lnTo>
                <a:lnTo>
                  <a:pt x="154681" y="147327"/>
                </a:lnTo>
                <a:lnTo>
                  <a:pt x="160037" y="151384"/>
                </a:lnTo>
                <a:lnTo>
                  <a:pt x="188592" y="192442"/>
                </a:lnTo>
                <a:lnTo>
                  <a:pt x="216939" y="256670"/>
                </a:lnTo>
                <a:lnTo>
                  <a:pt x="233310" y="307321"/>
                </a:lnTo>
                <a:lnTo>
                  <a:pt x="245032" y="358826"/>
                </a:lnTo>
                <a:lnTo>
                  <a:pt x="251738" y="411214"/>
                </a:lnTo>
                <a:lnTo>
                  <a:pt x="253064" y="464515"/>
                </a:lnTo>
                <a:lnTo>
                  <a:pt x="249932" y="518707"/>
                </a:lnTo>
                <a:lnTo>
                  <a:pt x="243669" y="570868"/>
                </a:lnTo>
                <a:lnTo>
                  <a:pt x="234310" y="622514"/>
                </a:lnTo>
                <a:lnTo>
                  <a:pt x="221895" y="675131"/>
                </a:lnTo>
                <a:lnTo>
                  <a:pt x="206455" y="730250"/>
                </a:lnTo>
                <a:lnTo>
                  <a:pt x="211722" y="751322"/>
                </a:lnTo>
                <a:lnTo>
                  <a:pt x="233763" y="761790"/>
                </a:lnTo>
                <a:lnTo>
                  <a:pt x="259447" y="758257"/>
                </a:lnTo>
                <a:lnTo>
                  <a:pt x="275645" y="737323"/>
                </a:lnTo>
                <a:lnTo>
                  <a:pt x="283397" y="700543"/>
                </a:lnTo>
                <a:lnTo>
                  <a:pt x="290508" y="661173"/>
                </a:lnTo>
                <a:lnTo>
                  <a:pt x="296475" y="622507"/>
                </a:lnTo>
                <a:lnTo>
                  <a:pt x="300791" y="587870"/>
                </a:lnTo>
                <a:lnTo>
                  <a:pt x="333090" y="554950"/>
                </a:lnTo>
                <a:lnTo>
                  <a:pt x="357882" y="522701"/>
                </a:lnTo>
                <a:lnTo>
                  <a:pt x="377452" y="487130"/>
                </a:lnTo>
                <a:lnTo>
                  <a:pt x="394085" y="444245"/>
                </a:lnTo>
                <a:lnTo>
                  <a:pt x="405983" y="399104"/>
                </a:lnTo>
                <a:lnTo>
                  <a:pt x="411531" y="354348"/>
                </a:lnTo>
                <a:lnTo>
                  <a:pt x="410623" y="310294"/>
                </a:lnTo>
                <a:lnTo>
                  <a:pt x="403154" y="267255"/>
                </a:lnTo>
                <a:lnTo>
                  <a:pt x="389018" y="225547"/>
                </a:lnTo>
                <a:lnTo>
                  <a:pt x="368110" y="185485"/>
                </a:lnTo>
                <a:lnTo>
                  <a:pt x="340270" y="147327"/>
                </a:lnTo>
                <a:lnTo>
                  <a:pt x="339767" y="146821"/>
                </a:lnTo>
                <a:close/>
              </a:path>
              <a:path w="412114" h="762000">
                <a:moveTo>
                  <a:pt x="34078" y="0"/>
                </a:moveTo>
                <a:lnTo>
                  <a:pt x="33761" y="46060"/>
                </a:lnTo>
                <a:lnTo>
                  <a:pt x="31621" y="90608"/>
                </a:lnTo>
                <a:lnTo>
                  <a:pt x="26784" y="135070"/>
                </a:lnTo>
                <a:lnTo>
                  <a:pt x="18381" y="180873"/>
                </a:lnTo>
                <a:lnTo>
                  <a:pt x="8588" y="230710"/>
                </a:lnTo>
                <a:lnTo>
                  <a:pt x="2097" y="281323"/>
                </a:lnTo>
                <a:lnTo>
                  <a:pt x="0" y="332104"/>
                </a:lnTo>
                <a:lnTo>
                  <a:pt x="3387" y="382448"/>
                </a:lnTo>
                <a:lnTo>
                  <a:pt x="13352" y="431749"/>
                </a:lnTo>
                <a:lnTo>
                  <a:pt x="28062" y="473410"/>
                </a:lnTo>
                <a:lnTo>
                  <a:pt x="48939" y="513668"/>
                </a:lnTo>
                <a:lnTo>
                  <a:pt x="75895" y="550089"/>
                </a:lnTo>
                <a:lnTo>
                  <a:pt x="108842" y="580240"/>
                </a:lnTo>
                <a:lnTo>
                  <a:pt x="147692" y="601687"/>
                </a:lnTo>
                <a:lnTo>
                  <a:pt x="170433" y="607307"/>
                </a:lnTo>
                <a:lnTo>
                  <a:pt x="177316" y="604899"/>
                </a:lnTo>
                <a:lnTo>
                  <a:pt x="199997" y="543412"/>
                </a:lnTo>
                <a:lnTo>
                  <a:pt x="206097" y="503739"/>
                </a:lnTo>
                <a:lnTo>
                  <a:pt x="209782" y="460629"/>
                </a:lnTo>
                <a:lnTo>
                  <a:pt x="210274" y="411177"/>
                </a:lnTo>
                <a:lnTo>
                  <a:pt x="206740" y="360424"/>
                </a:lnTo>
                <a:lnTo>
                  <a:pt x="199284" y="309517"/>
                </a:lnTo>
                <a:lnTo>
                  <a:pt x="188009" y="259604"/>
                </a:lnTo>
                <a:lnTo>
                  <a:pt x="173016" y="211836"/>
                </a:lnTo>
                <a:lnTo>
                  <a:pt x="155280" y="169334"/>
                </a:lnTo>
                <a:lnTo>
                  <a:pt x="148746" y="155003"/>
                </a:lnTo>
                <a:lnTo>
                  <a:pt x="148294" y="149501"/>
                </a:lnTo>
                <a:lnTo>
                  <a:pt x="150520" y="146821"/>
                </a:lnTo>
                <a:lnTo>
                  <a:pt x="339767" y="146821"/>
                </a:lnTo>
                <a:lnTo>
                  <a:pt x="304340" y="111213"/>
                </a:lnTo>
                <a:lnTo>
                  <a:pt x="264663" y="82366"/>
                </a:lnTo>
                <a:lnTo>
                  <a:pt x="221957" y="59470"/>
                </a:lnTo>
                <a:lnTo>
                  <a:pt x="176884" y="41156"/>
                </a:lnTo>
                <a:lnTo>
                  <a:pt x="130105" y="26054"/>
                </a:lnTo>
                <a:lnTo>
                  <a:pt x="82282" y="12792"/>
                </a:lnTo>
                <a:lnTo>
                  <a:pt x="34078" y="0"/>
                </a:lnTo>
                <a:close/>
              </a:path>
            </a:pathLst>
          </a:custGeom>
          <a:solidFill>
            <a:srgbClr val="8CC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03896" y="3245688"/>
            <a:ext cx="612140" cy="586105"/>
          </a:xfrm>
          <a:custGeom>
            <a:avLst/>
            <a:gdLst/>
            <a:ahLst/>
            <a:cxnLst/>
            <a:rect l="l" t="t" r="r" b="b"/>
            <a:pathLst>
              <a:path w="612139" h="586104">
                <a:moveTo>
                  <a:pt x="167322" y="0"/>
                </a:moveTo>
                <a:lnTo>
                  <a:pt x="107038" y="17703"/>
                </a:lnTo>
                <a:lnTo>
                  <a:pt x="74834" y="39060"/>
                </a:lnTo>
                <a:lnTo>
                  <a:pt x="45125" y="68929"/>
                </a:lnTo>
                <a:lnTo>
                  <a:pt x="20815" y="107443"/>
                </a:lnTo>
                <a:lnTo>
                  <a:pt x="4805" y="154734"/>
                </a:lnTo>
                <a:lnTo>
                  <a:pt x="0" y="210934"/>
                </a:lnTo>
                <a:lnTo>
                  <a:pt x="3725" y="250035"/>
                </a:lnTo>
                <a:lnTo>
                  <a:pt x="12581" y="289727"/>
                </a:lnTo>
                <a:lnTo>
                  <a:pt x="26462" y="329478"/>
                </a:lnTo>
                <a:lnTo>
                  <a:pt x="45263" y="368760"/>
                </a:lnTo>
                <a:lnTo>
                  <a:pt x="68880" y="407042"/>
                </a:lnTo>
                <a:lnTo>
                  <a:pt x="97206" y="443795"/>
                </a:lnTo>
                <a:lnTo>
                  <a:pt x="130138" y="478489"/>
                </a:lnTo>
                <a:lnTo>
                  <a:pt x="167569" y="510595"/>
                </a:lnTo>
                <a:lnTo>
                  <a:pt x="209396" y="539581"/>
                </a:lnTo>
                <a:lnTo>
                  <a:pt x="255513" y="564919"/>
                </a:lnTo>
                <a:lnTo>
                  <a:pt x="305816" y="586079"/>
                </a:lnTo>
                <a:lnTo>
                  <a:pt x="356135" y="564919"/>
                </a:lnTo>
                <a:lnTo>
                  <a:pt x="402283" y="539581"/>
                </a:lnTo>
                <a:lnTo>
                  <a:pt x="444150" y="510595"/>
                </a:lnTo>
                <a:lnTo>
                  <a:pt x="481628" y="478489"/>
                </a:lnTo>
                <a:lnTo>
                  <a:pt x="514609" y="443795"/>
                </a:lnTo>
                <a:lnTo>
                  <a:pt x="542986" y="407042"/>
                </a:lnTo>
                <a:lnTo>
                  <a:pt x="566649" y="368760"/>
                </a:lnTo>
                <a:lnTo>
                  <a:pt x="585492" y="329478"/>
                </a:lnTo>
                <a:lnTo>
                  <a:pt x="599405" y="289727"/>
                </a:lnTo>
                <a:lnTo>
                  <a:pt x="608282" y="250035"/>
                </a:lnTo>
                <a:lnTo>
                  <a:pt x="612013" y="210934"/>
                </a:lnTo>
                <a:lnTo>
                  <a:pt x="607206" y="154734"/>
                </a:lnTo>
                <a:lnTo>
                  <a:pt x="591195" y="107443"/>
                </a:lnTo>
                <a:lnTo>
                  <a:pt x="574462" y="80937"/>
                </a:lnTo>
                <a:lnTo>
                  <a:pt x="305866" y="80937"/>
                </a:lnTo>
                <a:lnTo>
                  <a:pt x="275473" y="43875"/>
                </a:lnTo>
                <a:lnTo>
                  <a:pt x="243743" y="18394"/>
                </a:lnTo>
                <a:lnTo>
                  <a:pt x="208438" y="3950"/>
                </a:lnTo>
                <a:lnTo>
                  <a:pt x="167322" y="0"/>
                </a:lnTo>
                <a:close/>
              </a:path>
              <a:path w="612139" h="586104">
                <a:moveTo>
                  <a:pt x="444677" y="0"/>
                </a:moveTo>
                <a:lnTo>
                  <a:pt x="403477" y="3895"/>
                </a:lnTo>
                <a:lnTo>
                  <a:pt x="368114" y="18265"/>
                </a:lnTo>
                <a:lnTo>
                  <a:pt x="336330" y="43737"/>
                </a:lnTo>
                <a:lnTo>
                  <a:pt x="305866" y="80937"/>
                </a:lnTo>
                <a:lnTo>
                  <a:pt x="574462" y="80937"/>
                </a:lnTo>
                <a:lnTo>
                  <a:pt x="537170" y="39060"/>
                </a:lnTo>
                <a:lnTo>
                  <a:pt x="504964" y="17703"/>
                </a:lnTo>
                <a:lnTo>
                  <a:pt x="444677" y="0"/>
                </a:lnTo>
                <a:close/>
              </a:path>
            </a:pathLst>
          </a:custGeom>
          <a:solidFill>
            <a:srgbClr val="00B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35474" y="353138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680" y="0"/>
                </a:lnTo>
              </a:path>
            </a:pathLst>
          </a:custGeom>
          <a:ln w="511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98638" y="353138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18" y="0"/>
                </a:lnTo>
              </a:path>
            </a:pathLst>
          </a:custGeom>
          <a:ln w="511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09915" y="342013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222503"/>
                </a:moveTo>
                <a:lnTo>
                  <a:pt x="0" y="0"/>
                </a:lnTo>
              </a:path>
            </a:pathLst>
          </a:custGeom>
          <a:ln w="511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79097" y="3307488"/>
            <a:ext cx="360045" cy="176530"/>
          </a:xfrm>
          <a:custGeom>
            <a:avLst/>
            <a:gdLst/>
            <a:ahLst/>
            <a:cxnLst/>
            <a:rect l="l" t="t" r="r" b="b"/>
            <a:pathLst>
              <a:path w="360045" h="176529">
                <a:moveTo>
                  <a:pt x="320521" y="0"/>
                </a:moveTo>
                <a:lnTo>
                  <a:pt x="242732" y="18483"/>
                </a:lnTo>
                <a:lnTo>
                  <a:pt x="198287" y="36836"/>
                </a:lnTo>
                <a:lnTo>
                  <a:pt x="155844" y="58953"/>
                </a:lnTo>
                <a:lnTo>
                  <a:pt x="115099" y="84397"/>
                </a:lnTo>
                <a:lnTo>
                  <a:pt x="75746" y="112731"/>
                </a:lnTo>
                <a:lnTo>
                  <a:pt x="37481" y="143519"/>
                </a:lnTo>
                <a:lnTo>
                  <a:pt x="0" y="176325"/>
                </a:lnTo>
                <a:lnTo>
                  <a:pt x="18033" y="174358"/>
                </a:lnTo>
                <a:lnTo>
                  <a:pt x="31637" y="173594"/>
                </a:lnTo>
                <a:lnTo>
                  <a:pt x="76057" y="173594"/>
                </a:lnTo>
                <a:lnTo>
                  <a:pt x="112793" y="154031"/>
                </a:lnTo>
                <a:lnTo>
                  <a:pt x="154680" y="132345"/>
                </a:lnTo>
                <a:lnTo>
                  <a:pt x="198067" y="111782"/>
                </a:lnTo>
                <a:lnTo>
                  <a:pt x="242478" y="93897"/>
                </a:lnTo>
                <a:lnTo>
                  <a:pt x="287435" y="80247"/>
                </a:lnTo>
                <a:lnTo>
                  <a:pt x="332460" y="72388"/>
                </a:lnTo>
                <a:lnTo>
                  <a:pt x="341420" y="68167"/>
                </a:lnTo>
                <a:lnTo>
                  <a:pt x="350553" y="59159"/>
                </a:lnTo>
                <a:lnTo>
                  <a:pt x="357411" y="48444"/>
                </a:lnTo>
                <a:lnTo>
                  <a:pt x="359549" y="39101"/>
                </a:lnTo>
                <a:lnTo>
                  <a:pt x="355894" y="28629"/>
                </a:lnTo>
                <a:lnTo>
                  <a:pt x="348662" y="18430"/>
                </a:lnTo>
                <a:lnTo>
                  <a:pt x="339254" y="9410"/>
                </a:lnTo>
                <a:lnTo>
                  <a:pt x="329069" y="2474"/>
                </a:lnTo>
                <a:lnTo>
                  <a:pt x="320521" y="0"/>
                </a:lnTo>
                <a:close/>
              </a:path>
              <a:path w="360045" h="176529">
                <a:moveTo>
                  <a:pt x="76057" y="173594"/>
                </a:moveTo>
                <a:lnTo>
                  <a:pt x="31637" y="173594"/>
                </a:lnTo>
                <a:lnTo>
                  <a:pt x="47643" y="173935"/>
                </a:lnTo>
                <a:lnTo>
                  <a:pt x="72885" y="175283"/>
                </a:lnTo>
                <a:lnTo>
                  <a:pt x="76057" y="173594"/>
                </a:lnTo>
                <a:close/>
              </a:path>
            </a:pathLst>
          </a:custGeom>
          <a:solidFill>
            <a:srgbClr val="F37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91041" y="3367151"/>
            <a:ext cx="703580" cy="391160"/>
          </a:xfrm>
          <a:custGeom>
            <a:avLst/>
            <a:gdLst/>
            <a:ahLst/>
            <a:cxnLst/>
            <a:rect l="l" t="t" r="r" b="b"/>
            <a:pathLst>
              <a:path w="703579" h="391160">
                <a:moveTo>
                  <a:pt x="352051" y="0"/>
                </a:moveTo>
                <a:lnTo>
                  <a:pt x="300438" y="406"/>
                </a:lnTo>
                <a:lnTo>
                  <a:pt x="248940" y="2527"/>
                </a:lnTo>
                <a:lnTo>
                  <a:pt x="205173" y="6518"/>
                </a:lnTo>
                <a:lnTo>
                  <a:pt x="161481" y="12850"/>
                </a:lnTo>
                <a:lnTo>
                  <a:pt x="118170" y="21438"/>
                </a:lnTo>
                <a:lnTo>
                  <a:pt x="75546" y="32194"/>
                </a:lnTo>
                <a:lnTo>
                  <a:pt x="30363" y="51505"/>
                </a:lnTo>
                <a:lnTo>
                  <a:pt x="0" y="115726"/>
                </a:lnTo>
                <a:lnTo>
                  <a:pt x="15031" y="162255"/>
                </a:lnTo>
                <a:lnTo>
                  <a:pt x="45860" y="208077"/>
                </a:lnTo>
                <a:lnTo>
                  <a:pt x="91258" y="262775"/>
                </a:lnTo>
                <a:lnTo>
                  <a:pt x="132344" y="308605"/>
                </a:lnTo>
                <a:lnTo>
                  <a:pt x="150235" y="327825"/>
                </a:lnTo>
                <a:lnTo>
                  <a:pt x="165312" y="356326"/>
                </a:lnTo>
                <a:lnTo>
                  <a:pt x="197247" y="374745"/>
                </a:lnTo>
                <a:lnTo>
                  <a:pt x="241826" y="385236"/>
                </a:lnTo>
                <a:lnTo>
                  <a:pt x="294832" y="389952"/>
                </a:lnTo>
                <a:lnTo>
                  <a:pt x="352051" y="391045"/>
                </a:lnTo>
                <a:lnTo>
                  <a:pt x="409255" y="389952"/>
                </a:lnTo>
                <a:lnTo>
                  <a:pt x="462249" y="385236"/>
                </a:lnTo>
                <a:lnTo>
                  <a:pt x="506822" y="374745"/>
                </a:lnTo>
                <a:lnTo>
                  <a:pt x="538761" y="356326"/>
                </a:lnTo>
                <a:lnTo>
                  <a:pt x="553854" y="327825"/>
                </a:lnTo>
                <a:lnTo>
                  <a:pt x="619088" y="258708"/>
                </a:lnTo>
                <a:lnTo>
                  <a:pt x="654916" y="218422"/>
                </a:lnTo>
                <a:lnTo>
                  <a:pt x="674010" y="191445"/>
                </a:lnTo>
                <a:lnTo>
                  <a:pt x="685559" y="169024"/>
                </a:lnTo>
                <a:lnTo>
                  <a:pt x="352051" y="169024"/>
                </a:lnTo>
                <a:lnTo>
                  <a:pt x="282320" y="167093"/>
                </a:lnTo>
                <a:lnTo>
                  <a:pt x="218309" y="161592"/>
                </a:lnTo>
                <a:lnTo>
                  <a:pt x="161843" y="152962"/>
                </a:lnTo>
                <a:lnTo>
                  <a:pt x="114747" y="141643"/>
                </a:lnTo>
                <a:lnTo>
                  <a:pt x="78847" y="128075"/>
                </a:lnTo>
                <a:lnTo>
                  <a:pt x="47937" y="95948"/>
                </a:lnTo>
                <a:lnTo>
                  <a:pt x="55969" y="79192"/>
                </a:lnTo>
                <a:lnTo>
                  <a:pt x="114747" y="50242"/>
                </a:lnTo>
                <a:lnTo>
                  <a:pt x="161843" y="38926"/>
                </a:lnTo>
                <a:lnTo>
                  <a:pt x="218309" y="30299"/>
                </a:lnTo>
                <a:lnTo>
                  <a:pt x="282320" y="24802"/>
                </a:lnTo>
                <a:lnTo>
                  <a:pt x="352051" y="22872"/>
                </a:lnTo>
                <a:lnTo>
                  <a:pt x="459242" y="22872"/>
                </a:lnTo>
                <a:lnTo>
                  <a:pt x="480232" y="4546"/>
                </a:lnTo>
                <a:lnTo>
                  <a:pt x="429439" y="1200"/>
                </a:lnTo>
                <a:lnTo>
                  <a:pt x="377872" y="41"/>
                </a:lnTo>
                <a:lnTo>
                  <a:pt x="352051" y="0"/>
                </a:lnTo>
                <a:close/>
              </a:path>
              <a:path w="703579" h="391160">
                <a:moveTo>
                  <a:pt x="666401" y="47205"/>
                </a:moveTo>
                <a:lnTo>
                  <a:pt x="661238" y="48844"/>
                </a:lnTo>
                <a:lnTo>
                  <a:pt x="650934" y="53898"/>
                </a:lnTo>
                <a:lnTo>
                  <a:pt x="638785" y="60114"/>
                </a:lnTo>
                <a:lnTo>
                  <a:pt x="628085" y="65239"/>
                </a:lnTo>
                <a:lnTo>
                  <a:pt x="640043" y="72440"/>
                </a:lnTo>
                <a:lnTo>
                  <a:pt x="648840" y="79989"/>
                </a:lnTo>
                <a:lnTo>
                  <a:pt x="654271" y="87840"/>
                </a:lnTo>
                <a:lnTo>
                  <a:pt x="656127" y="95948"/>
                </a:lnTo>
                <a:lnTo>
                  <a:pt x="648097" y="112696"/>
                </a:lnTo>
                <a:lnTo>
                  <a:pt x="589327" y="141643"/>
                </a:lnTo>
                <a:lnTo>
                  <a:pt x="542238" y="152962"/>
                </a:lnTo>
                <a:lnTo>
                  <a:pt x="485779" y="161592"/>
                </a:lnTo>
                <a:lnTo>
                  <a:pt x="421775" y="167093"/>
                </a:lnTo>
                <a:lnTo>
                  <a:pt x="352051" y="169024"/>
                </a:lnTo>
                <a:lnTo>
                  <a:pt x="685559" y="169024"/>
                </a:lnTo>
                <a:lnTo>
                  <a:pt x="689045" y="162255"/>
                </a:lnTo>
                <a:lnTo>
                  <a:pt x="702674" y="124294"/>
                </a:lnTo>
                <a:lnTo>
                  <a:pt x="703384" y="92738"/>
                </a:lnTo>
                <a:lnTo>
                  <a:pt x="691263" y="67179"/>
                </a:lnTo>
                <a:lnTo>
                  <a:pt x="666401" y="47205"/>
                </a:lnTo>
                <a:close/>
              </a:path>
              <a:path w="703579" h="391160">
                <a:moveTo>
                  <a:pt x="459242" y="22872"/>
                </a:moveTo>
                <a:lnTo>
                  <a:pt x="352051" y="22872"/>
                </a:lnTo>
                <a:lnTo>
                  <a:pt x="378700" y="23143"/>
                </a:lnTo>
                <a:lnTo>
                  <a:pt x="404708" y="23947"/>
                </a:lnTo>
                <a:lnTo>
                  <a:pt x="429978" y="25267"/>
                </a:lnTo>
                <a:lnTo>
                  <a:pt x="454413" y="27089"/>
                </a:lnTo>
                <a:lnTo>
                  <a:pt x="459242" y="22872"/>
                </a:lnTo>
                <a:close/>
              </a:path>
            </a:pathLst>
          </a:custGeom>
          <a:solidFill>
            <a:srgbClr val="F37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65997" y="2854744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1309230" y="654621"/>
                </a:moveTo>
                <a:lnTo>
                  <a:pt x="1307434" y="605767"/>
                </a:lnTo>
                <a:lnTo>
                  <a:pt x="1302132" y="557887"/>
                </a:lnTo>
                <a:lnTo>
                  <a:pt x="1293449" y="511110"/>
                </a:lnTo>
                <a:lnTo>
                  <a:pt x="1281513" y="465560"/>
                </a:lnTo>
                <a:lnTo>
                  <a:pt x="1266450" y="421365"/>
                </a:lnTo>
                <a:lnTo>
                  <a:pt x="1248387" y="378652"/>
                </a:lnTo>
                <a:lnTo>
                  <a:pt x="1227450" y="337547"/>
                </a:lnTo>
                <a:lnTo>
                  <a:pt x="1203765" y="298176"/>
                </a:lnTo>
                <a:lnTo>
                  <a:pt x="1177460" y="260666"/>
                </a:lnTo>
                <a:lnTo>
                  <a:pt x="1148661" y="225144"/>
                </a:lnTo>
                <a:lnTo>
                  <a:pt x="1117495" y="191736"/>
                </a:lnTo>
                <a:lnTo>
                  <a:pt x="1084087" y="160569"/>
                </a:lnTo>
                <a:lnTo>
                  <a:pt x="1048566" y="131770"/>
                </a:lnTo>
                <a:lnTo>
                  <a:pt x="1011057" y="105465"/>
                </a:lnTo>
                <a:lnTo>
                  <a:pt x="971687" y="81780"/>
                </a:lnTo>
                <a:lnTo>
                  <a:pt x="930582" y="60843"/>
                </a:lnTo>
                <a:lnTo>
                  <a:pt x="887870" y="42779"/>
                </a:lnTo>
                <a:lnTo>
                  <a:pt x="843676" y="27716"/>
                </a:lnTo>
                <a:lnTo>
                  <a:pt x="798128" y="15780"/>
                </a:lnTo>
                <a:lnTo>
                  <a:pt x="751352" y="7097"/>
                </a:lnTo>
                <a:lnTo>
                  <a:pt x="703474" y="1795"/>
                </a:lnTo>
                <a:lnTo>
                  <a:pt x="654621" y="0"/>
                </a:lnTo>
                <a:lnTo>
                  <a:pt x="605767" y="1795"/>
                </a:lnTo>
                <a:lnTo>
                  <a:pt x="557887" y="7097"/>
                </a:lnTo>
                <a:lnTo>
                  <a:pt x="511110" y="15780"/>
                </a:lnTo>
                <a:lnTo>
                  <a:pt x="465560" y="27716"/>
                </a:lnTo>
                <a:lnTo>
                  <a:pt x="421365" y="42779"/>
                </a:lnTo>
                <a:lnTo>
                  <a:pt x="378652" y="60843"/>
                </a:lnTo>
                <a:lnTo>
                  <a:pt x="337547" y="81780"/>
                </a:lnTo>
                <a:lnTo>
                  <a:pt x="298176" y="105465"/>
                </a:lnTo>
                <a:lnTo>
                  <a:pt x="260666" y="131770"/>
                </a:lnTo>
                <a:lnTo>
                  <a:pt x="225144" y="160569"/>
                </a:lnTo>
                <a:lnTo>
                  <a:pt x="191736" y="191736"/>
                </a:lnTo>
                <a:lnTo>
                  <a:pt x="160569" y="225144"/>
                </a:lnTo>
                <a:lnTo>
                  <a:pt x="131770" y="260666"/>
                </a:lnTo>
                <a:lnTo>
                  <a:pt x="105465" y="298176"/>
                </a:lnTo>
                <a:lnTo>
                  <a:pt x="81780" y="337547"/>
                </a:lnTo>
                <a:lnTo>
                  <a:pt x="60843" y="378652"/>
                </a:lnTo>
                <a:lnTo>
                  <a:pt x="42779" y="421365"/>
                </a:lnTo>
                <a:lnTo>
                  <a:pt x="27716" y="465560"/>
                </a:lnTo>
                <a:lnTo>
                  <a:pt x="15780" y="511110"/>
                </a:lnTo>
                <a:lnTo>
                  <a:pt x="7097" y="557887"/>
                </a:lnTo>
                <a:lnTo>
                  <a:pt x="1795" y="605767"/>
                </a:lnTo>
                <a:lnTo>
                  <a:pt x="0" y="654621"/>
                </a:lnTo>
                <a:lnTo>
                  <a:pt x="1795" y="703475"/>
                </a:lnTo>
                <a:lnTo>
                  <a:pt x="7097" y="751354"/>
                </a:lnTo>
                <a:lnTo>
                  <a:pt x="15780" y="798131"/>
                </a:lnTo>
                <a:lnTo>
                  <a:pt x="27716" y="843680"/>
                </a:lnTo>
                <a:lnTo>
                  <a:pt x="42779" y="887873"/>
                </a:lnTo>
                <a:lnTo>
                  <a:pt x="60843" y="930585"/>
                </a:lnTo>
                <a:lnTo>
                  <a:pt x="81780" y="971689"/>
                </a:lnTo>
                <a:lnTo>
                  <a:pt x="105465" y="1011059"/>
                </a:lnTo>
                <a:lnTo>
                  <a:pt x="131770" y="1048567"/>
                </a:lnTo>
                <a:lnTo>
                  <a:pt x="160569" y="1084087"/>
                </a:lnTo>
                <a:lnTo>
                  <a:pt x="191736" y="1117493"/>
                </a:lnTo>
                <a:lnTo>
                  <a:pt x="225144" y="1148658"/>
                </a:lnTo>
                <a:lnTo>
                  <a:pt x="260666" y="1177456"/>
                </a:lnTo>
                <a:lnTo>
                  <a:pt x="298176" y="1203760"/>
                </a:lnTo>
                <a:lnTo>
                  <a:pt x="337547" y="1227443"/>
                </a:lnTo>
                <a:lnTo>
                  <a:pt x="378652" y="1248378"/>
                </a:lnTo>
                <a:lnTo>
                  <a:pt x="421365" y="1266441"/>
                </a:lnTo>
                <a:lnTo>
                  <a:pt x="465560" y="1281503"/>
                </a:lnTo>
                <a:lnTo>
                  <a:pt x="511110" y="1293438"/>
                </a:lnTo>
                <a:lnTo>
                  <a:pt x="557887" y="1302120"/>
                </a:lnTo>
                <a:lnTo>
                  <a:pt x="605767" y="1307422"/>
                </a:lnTo>
                <a:lnTo>
                  <a:pt x="654621" y="1309217"/>
                </a:lnTo>
                <a:lnTo>
                  <a:pt x="703474" y="1307422"/>
                </a:lnTo>
                <a:lnTo>
                  <a:pt x="751352" y="1302120"/>
                </a:lnTo>
                <a:lnTo>
                  <a:pt x="798128" y="1293438"/>
                </a:lnTo>
                <a:lnTo>
                  <a:pt x="843676" y="1281503"/>
                </a:lnTo>
                <a:lnTo>
                  <a:pt x="887870" y="1266441"/>
                </a:lnTo>
                <a:lnTo>
                  <a:pt x="930582" y="1248378"/>
                </a:lnTo>
                <a:lnTo>
                  <a:pt x="971687" y="1227443"/>
                </a:lnTo>
                <a:lnTo>
                  <a:pt x="1011057" y="1203760"/>
                </a:lnTo>
                <a:lnTo>
                  <a:pt x="1048566" y="1177456"/>
                </a:lnTo>
                <a:lnTo>
                  <a:pt x="1084087" y="1148658"/>
                </a:lnTo>
                <a:lnTo>
                  <a:pt x="1117495" y="1117493"/>
                </a:lnTo>
                <a:lnTo>
                  <a:pt x="1148661" y="1084087"/>
                </a:lnTo>
                <a:lnTo>
                  <a:pt x="1177460" y="1048567"/>
                </a:lnTo>
                <a:lnTo>
                  <a:pt x="1203765" y="1011059"/>
                </a:lnTo>
                <a:lnTo>
                  <a:pt x="1227450" y="971689"/>
                </a:lnTo>
                <a:lnTo>
                  <a:pt x="1248387" y="930585"/>
                </a:lnTo>
                <a:lnTo>
                  <a:pt x="1266450" y="887873"/>
                </a:lnTo>
                <a:lnTo>
                  <a:pt x="1281513" y="843680"/>
                </a:lnTo>
                <a:lnTo>
                  <a:pt x="1293449" y="798131"/>
                </a:lnTo>
                <a:lnTo>
                  <a:pt x="1302132" y="751354"/>
                </a:lnTo>
                <a:lnTo>
                  <a:pt x="1307434" y="703475"/>
                </a:lnTo>
                <a:lnTo>
                  <a:pt x="1309230" y="654621"/>
                </a:lnTo>
                <a:close/>
              </a:path>
            </a:pathLst>
          </a:custGeom>
          <a:ln w="182549">
            <a:solidFill>
              <a:srgbClr val="5B25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36506" y="3262098"/>
            <a:ext cx="768350" cy="495300"/>
          </a:xfrm>
          <a:custGeom>
            <a:avLst/>
            <a:gdLst/>
            <a:ahLst/>
            <a:cxnLst/>
            <a:rect l="l" t="t" r="r" b="b"/>
            <a:pathLst>
              <a:path w="768350" h="495300">
                <a:moveTo>
                  <a:pt x="409220" y="0"/>
                </a:moveTo>
                <a:lnTo>
                  <a:pt x="360417" y="142"/>
                </a:lnTo>
                <a:lnTo>
                  <a:pt x="310770" y="6551"/>
                </a:lnTo>
                <a:lnTo>
                  <a:pt x="263549" y="18155"/>
                </a:lnTo>
                <a:lnTo>
                  <a:pt x="219178" y="34039"/>
                </a:lnTo>
                <a:lnTo>
                  <a:pt x="177619" y="54108"/>
                </a:lnTo>
                <a:lnTo>
                  <a:pt x="138836" y="78271"/>
                </a:lnTo>
                <a:lnTo>
                  <a:pt x="102790" y="106436"/>
                </a:lnTo>
                <a:lnTo>
                  <a:pt x="69445" y="138510"/>
                </a:lnTo>
                <a:lnTo>
                  <a:pt x="38763" y="174402"/>
                </a:lnTo>
                <a:lnTo>
                  <a:pt x="10707" y="214018"/>
                </a:lnTo>
                <a:lnTo>
                  <a:pt x="0" y="245605"/>
                </a:lnTo>
                <a:lnTo>
                  <a:pt x="2001" y="261565"/>
                </a:lnTo>
                <a:lnTo>
                  <a:pt x="39947" y="320295"/>
                </a:lnTo>
                <a:lnTo>
                  <a:pt x="73282" y="358716"/>
                </a:lnTo>
                <a:lnTo>
                  <a:pt x="109321" y="392497"/>
                </a:lnTo>
                <a:lnTo>
                  <a:pt x="148098" y="421592"/>
                </a:lnTo>
                <a:lnTo>
                  <a:pt x="189646" y="445956"/>
                </a:lnTo>
                <a:lnTo>
                  <a:pt x="233996" y="465544"/>
                </a:lnTo>
                <a:lnTo>
                  <a:pt x="281181" y="480313"/>
                </a:lnTo>
                <a:lnTo>
                  <a:pt x="331235" y="490216"/>
                </a:lnTo>
                <a:lnTo>
                  <a:pt x="384189" y="495209"/>
                </a:lnTo>
                <a:lnTo>
                  <a:pt x="436330" y="490447"/>
                </a:lnTo>
                <a:lnTo>
                  <a:pt x="485706" y="480900"/>
                </a:lnTo>
                <a:lnTo>
                  <a:pt x="532344" y="466605"/>
                </a:lnTo>
                <a:lnTo>
                  <a:pt x="576274" y="447598"/>
                </a:lnTo>
                <a:lnTo>
                  <a:pt x="593649" y="437622"/>
                </a:lnTo>
                <a:lnTo>
                  <a:pt x="396933" y="437622"/>
                </a:lnTo>
                <a:lnTo>
                  <a:pt x="350756" y="436701"/>
                </a:lnTo>
                <a:lnTo>
                  <a:pt x="306191" y="429911"/>
                </a:lnTo>
                <a:lnTo>
                  <a:pt x="263228" y="417377"/>
                </a:lnTo>
                <a:lnTo>
                  <a:pt x="221856" y="399227"/>
                </a:lnTo>
                <a:lnTo>
                  <a:pt x="182068" y="375586"/>
                </a:lnTo>
                <a:lnTo>
                  <a:pt x="143854" y="346581"/>
                </a:lnTo>
                <a:lnTo>
                  <a:pt x="102007" y="305941"/>
                </a:lnTo>
                <a:lnTo>
                  <a:pt x="65304" y="260462"/>
                </a:lnTo>
                <a:lnTo>
                  <a:pt x="59864" y="247272"/>
                </a:lnTo>
                <a:lnTo>
                  <a:pt x="61088" y="240794"/>
                </a:lnTo>
                <a:lnTo>
                  <a:pt x="97650" y="192285"/>
                </a:lnTo>
                <a:lnTo>
                  <a:pt x="135240" y="154349"/>
                </a:lnTo>
                <a:lnTo>
                  <a:pt x="174321" y="123206"/>
                </a:lnTo>
                <a:lnTo>
                  <a:pt x="211418" y="102258"/>
                </a:lnTo>
                <a:lnTo>
                  <a:pt x="292002" y="102258"/>
                </a:lnTo>
                <a:lnTo>
                  <a:pt x="292444" y="101628"/>
                </a:lnTo>
                <a:lnTo>
                  <a:pt x="331773" y="74050"/>
                </a:lnTo>
                <a:lnTo>
                  <a:pt x="377940" y="63307"/>
                </a:lnTo>
                <a:lnTo>
                  <a:pt x="605107" y="63307"/>
                </a:lnTo>
                <a:lnTo>
                  <a:pt x="589388" y="53493"/>
                </a:lnTo>
                <a:lnTo>
                  <a:pt x="547263" y="32869"/>
                </a:lnTo>
                <a:lnTo>
                  <a:pt x="502973" y="16792"/>
                </a:lnTo>
                <a:lnTo>
                  <a:pt x="456849" y="5693"/>
                </a:lnTo>
                <a:lnTo>
                  <a:pt x="409220" y="0"/>
                </a:lnTo>
                <a:close/>
              </a:path>
              <a:path w="768350" h="495300">
                <a:moveTo>
                  <a:pt x="657291" y="100074"/>
                </a:moveTo>
                <a:lnTo>
                  <a:pt x="561989" y="100074"/>
                </a:lnTo>
                <a:lnTo>
                  <a:pt x="566307" y="105306"/>
                </a:lnTo>
                <a:lnTo>
                  <a:pt x="570866" y="108011"/>
                </a:lnTo>
                <a:lnTo>
                  <a:pt x="610002" y="134406"/>
                </a:lnTo>
                <a:lnTo>
                  <a:pt x="645358" y="164772"/>
                </a:lnTo>
                <a:lnTo>
                  <a:pt x="677190" y="198860"/>
                </a:lnTo>
                <a:lnTo>
                  <a:pt x="705753" y="236421"/>
                </a:lnTo>
                <a:lnTo>
                  <a:pt x="711290" y="249642"/>
                </a:lnTo>
                <a:lnTo>
                  <a:pt x="706046" y="256895"/>
                </a:lnTo>
                <a:lnTo>
                  <a:pt x="676885" y="294346"/>
                </a:lnTo>
                <a:lnTo>
                  <a:pt x="645483" y="328209"/>
                </a:lnTo>
                <a:lnTo>
                  <a:pt x="611431" y="358294"/>
                </a:lnTo>
                <a:lnTo>
                  <a:pt x="574561" y="384150"/>
                </a:lnTo>
                <a:lnTo>
                  <a:pt x="534641" y="405399"/>
                </a:lnTo>
                <a:lnTo>
                  <a:pt x="491442" y="421658"/>
                </a:lnTo>
                <a:lnTo>
                  <a:pt x="444730" y="432547"/>
                </a:lnTo>
                <a:lnTo>
                  <a:pt x="396933" y="437622"/>
                </a:lnTo>
                <a:lnTo>
                  <a:pt x="593649" y="437622"/>
                </a:lnTo>
                <a:lnTo>
                  <a:pt x="656129" y="395589"/>
                </a:lnTo>
                <a:lnTo>
                  <a:pt x="692112" y="362660"/>
                </a:lnTo>
                <a:lnTo>
                  <a:pt x="725505" y="325162"/>
                </a:lnTo>
                <a:lnTo>
                  <a:pt x="756337" y="283132"/>
                </a:lnTo>
                <a:lnTo>
                  <a:pt x="768254" y="246448"/>
                </a:lnTo>
                <a:lnTo>
                  <a:pt x="765022" y="228175"/>
                </a:lnTo>
                <a:lnTo>
                  <a:pt x="756007" y="209802"/>
                </a:lnTo>
                <a:lnTo>
                  <a:pt x="729651" y="172880"/>
                </a:lnTo>
                <a:lnTo>
                  <a:pt x="699481" y="138359"/>
                </a:lnTo>
                <a:lnTo>
                  <a:pt x="665828" y="106668"/>
                </a:lnTo>
                <a:lnTo>
                  <a:pt x="657291" y="100074"/>
                </a:lnTo>
                <a:close/>
              </a:path>
              <a:path w="768350" h="495300">
                <a:moveTo>
                  <a:pt x="292002" y="102258"/>
                </a:moveTo>
                <a:lnTo>
                  <a:pt x="211418" y="102258"/>
                </a:lnTo>
                <a:lnTo>
                  <a:pt x="199226" y="160774"/>
                </a:lnTo>
                <a:lnTo>
                  <a:pt x="196584" y="212149"/>
                </a:lnTo>
                <a:lnTo>
                  <a:pt x="203606" y="256895"/>
                </a:lnTo>
                <a:lnTo>
                  <a:pt x="220406" y="295520"/>
                </a:lnTo>
                <a:lnTo>
                  <a:pt x="247098" y="328535"/>
                </a:lnTo>
                <a:lnTo>
                  <a:pt x="283795" y="356449"/>
                </a:lnTo>
                <a:lnTo>
                  <a:pt x="330161" y="377094"/>
                </a:lnTo>
                <a:lnTo>
                  <a:pt x="378823" y="384822"/>
                </a:lnTo>
                <a:lnTo>
                  <a:pt x="427512" y="379862"/>
                </a:lnTo>
                <a:lnTo>
                  <a:pt x="473960" y="362441"/>
                </a:lnTo>
                <a:lnTo>
                  <a:pt x="515900" y="332789"/>
                </a:lnTo>
                <a:lnTo>
                  <a:pt x="548018" y="294346"/>
                </a:lnTo>
                <a:lnTo>
                  <a:pt x="568412" y="249911"/>
                </a:lnTo>
                <a:lnTo>
                  <a:pt x="574951" y="211885"/>
                </a:lnTo>
                <a:lnTo>
                  <a:pt x="274105" y="211885"/>
                </a:lnTo>
                <a:lnTo>
                  <a:pt x="264925" y="209542"/>
                </a:lnTo>
                <a:lnTo>
                  <a:pt x="258852" y="204025"/>
                </a:lnTo>
                <a:lnTo>
                  <a:pt x="255514" y="195995"/>
                </a:lnTo>
                <a:lnTo>
                  <a:pt x="254534" y="186116"/>
                </a:lnTo>
                <a:lnTo>
                  <a:pt x="265012" y="140747"/>
                </a:lnTo>
                <a:lnTo>
                  <a:pt x="292002" y="102258"/>
                </a:lnTo>
                <a:close/>
              </a:path>
              <a:path w="768350" h="495300">
                <a:moveTo>
                  <a:pt x="605107" y="63307"/>
                </a:moveTo>
                <a:lnTo>
                  <a:pt x="377940" y="63307"/>
                </a:lnTo>
                <a:lnTo>
                  <a:pt x="387072" y="63342"/>
                </a:lnTo>
                <a:lnTo>
                  <a:pt x="395197" y="65681"/>
                </a:lnTo>
                <a:lnTo>
                  <a:pt x="401154" y="71446"/>
                </a:lnTo>
                <a:lnTo>
                  <a:pt x="403785" y="81760"/>
                </a:lnTo>
                <a:lnTo>
                  <a:pt x="402251" y="91472"/>
                </a:lnTo>
                <a:lnTo>
                  <a:pt x="397190" y="97589"/>
                </a:lnTo>
                <a:lnTo>
                  <a:pt x="389430" y="100990"/>
                </a:lnTo>
                <a:lnTo>
                  <a:pt x="379795" y="102550"/>
                </a:lnTo>
                <a:lnTo>
                  <a:pt x="346651" y="110763"/>
                </a:lnTo>
                <a:lnTo>
                  <a:pt x="321173" y="128180"/>
                </a:lnTo>
                <a:lnTo>
                  <a:pt x="303994" y="154116"/>
                </a:lnTo>
                <a:lnTo>
                  <a:pt x="295746" y="187882"/>
                </a:lnTo>
                <a:lnTo>
                  <a:pt x="293867" y="197524"/>
                </a:lnTo>
                <a:lnTo>
                  <a:pt x="289912" y="205288"/>
                </a:lnTo>
                <a:lnTo>
                  <a:pt x="283464" y="210350"/>
                </a:lnTo>
                <a:lnTo>
                  <a:pt x="274105" y="211885"/>
                </a:lnTo>
                <a:lnTo>
                  <a:pt x="574951" y="211885"/>
                </a:lnTo>
                <a:lnTo>
                  <a:pt x="576694" y="201744"/>
                </a:lnTo>
                <a:lnTo>
                  <a:pt x="572473" y="152104"/>
                </a:lnTo>
                <a:lnTo>
                  <a:pt x="555359" y="103249"/>
                </a:lnTo>
                <a:lnTo>
                  <a:pt x="561989" y="100074"/>
                </a:lnTo>
                <a:lnTo>
                  <a:pt x="657291" y="100074"/>
                </a:lnTo>
                <a:lnTo>
                  <a:pt x="629020" y="78236"/>
                </a:lnTo>
                <a:lnTo>
                  <a:pt x="605107" y="63307"/>
                </a:lnTo>
                <a:close/>
              </a:path>
            </a:pathLst>
          </a:custGeom>
          <a:solidFill>
            <a:srgbClr val="5B25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73545" y="2854744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1309243" y="654621"/>
                </a:moveTo>
                <a:lnTo>
                  <a:pt x="1307447" y="605767"/>
                </a:lnTo>
                <a:lnTo>
                  <a:pt x="1302146" y="557887"/>
                </a:lnTo>
                <a:lnTo>
                  <a:pt x="1293466" y="511110"/>
                </a:lnTo>
                <a:lnTo>
                  <a:pt x="1281532" y="465560"/>
                </a:lnTo>
                <a:lnTo>
                  <a:pt x="1266472" y="421365"/>
                </a:lnTo>
                <a:lnTo>
                  <a:pt x="1248412" y="378652"/>
                </a:lnTo>
                <a:lnTo>
                  <a:pt x="1227478" y="337547"/>
                </a:lnTo>
                <a:lnTo>
                  <a:pt x="1203797" y="298176"/>
                </a:lnTo>
                <a:lnTo>
                  <a:pt x="1177495" y="260666"/>
                </a:lnTo>
                <a:lnTo>
                  <a:pt x="1148700" y="225144"/>
                </a:lnTo>
                <a:lnTo>
                  <a:pt x="1117536" y="191736"/>
                </a:lnTo>
                <a:lnTo>
                  <a:pt x="1084131" y="160569"/>
                </a:lnTo>
                <a:lnTo>
                  <a:pt x="1048611" y="131770"/>
                </a:lnTo>
                <a:lnTo>
                  <a:pt x="1011103" y="105465"/>
                </a:lnTo>
                <a:lnTo>
                  <a:pt x="971733" y="81780"/>
                </a:lnTo>
                <a:lnTo>
                  <a:pt x="930628" y="60843"/>
                </a:lnTo>
                <a:lnTo>
                  <a:pt x="887914" y="42779"/>
                </a:lnTo>
                <a:lnTo>
                  <a:pt x="843717" y="27716"/>
                </a:lnTo>
                <a:lnTo>
                  <a:pt x="798164" y="15780"/>
                </a:lnTo>
                <a:lnTo>
                  <a:pt x="751381" y="7097"/>
                </a:lnTo>
                <a:lnTo>
                  <a:pt x="703496" y="1795"/>
                </a:lnTo>
                <a:lnTo>
                  <a:pt x="654634" y="0"/>
                </a:lnTo>
                <a:lnTo>
                  <a:pt x="605781" y="1795"/>
                </a:lnTo>
                <a:lnTo>
                  <a:pt x="557903" y="7097"/>
                </a:lnTo>
                <a:lnTo>
                  <a:pt x="511126" y="15780"/>
                </a:lnTo>
                <a:lnTo>
                  <a:pt x="465576" y="27716"/>
                </a:lnTo>
                <a:lnTo>
                  <a:pt x="421382" y="42779"/>
                </a:lnTo>
                <a:lnTo>
                  <a:pt x="378668" y="60843"/>
                </a:lnTo>
                <a:lnTo>
                  <a:pt x="337562" y="81780"/>
                </a:lnTo>
                <a:lnTo>
                  <a:pt x="298190" y="105465"/>
                </a:lnTo>
                <a:lnTo>
                  <a:pt x="260679" y="131770"/>
                </a:lnTo>
                <a:lnTo>
                  <a:pt x="225156" y="160569"/>
                </a:lnTo>
                <a:lnTo>
                  <a:pt x="191747" y="191736"/>
                </a:lnTo>
                <a:lnTo>
                  <a:pt x="160579" y="225144"/>
                </a:lnTo>
                <a:lnTo>
                  <a:pt x="131778" y="260666"/>
                </a:lnTo>
                <a:lnTo>
                  <a:pt x="105472" y="298176"/>
                </a:lnTo>
                <a:lnTo>
                  <a:pt x="81786" y="337547"/>
                </a:lnTo>
                <a:lnTo>
                  <a:pt x="60847" y="378652"/>
                </a:lnTo>
                <a:lnTo>
                  <a:pt x="42782" y="421365"/>
                </a:lnTo>
                <a:lnTo>
                  <a:pt x="27718" y="465560"/>
                </a:lnTo>
                <a:lnTo>
                  <a:pt x="15781" y="511110"/>
                </a:lnTo>
                <a:lnTo>
                  <a:pt x="7098" y="557887"/>
                </a:lnTo>
                <a:lnTo>
                  <a:pt x="1795" y="605767"/>
                </a:lnTo>
                <a:lnTo>
                  <a:pt x="0" y="654621"/>
                </a:lnTo>
                <a:lnTo>
                  <a:pt x="1795" y="703475"/>
                </a:lnTo>
                <a:lnTo>
                  <a:pt x="7098" y="751354"/>
                </a:lnTo>
                <a:lnTo>
                  <a:pt x="15781" y="798131"/>
                </a:lnTo>
                <a:lnTo>
                  <a:pt x="27718" y="843680"/>
                </a:lnTo>
                <a:lnTo>
                  <a:pt x="42782" y="887873"/>
                </a:lnTo>
                <a:lnTo>
                  <a:pt x="60847" y="930585"/>
                </a:lnTo>
                <a:lnTo>
                  <a:pt x="81786" y="971689"/>
                </a:lnTo>
                <a:lnTo>
                  <a:pt x="105472" y="1011059"/>
                </a:lnTo>
                <a:lnTo>
                  <a:pt x="131778" y="1048567"/>
                </a:lnTo>
                <a:lnTo>
                  <a:pt x="160579" y="1084087"/>
                </a:lnTo>
                <a:lnTo>
                  <a:pt x="191747" y="1117493"/>
                </a:lnTo>
                <a:lnTo>
                  <a:pt x="225156" y="1148658"/>
                </a:lnTo>
                <a:lnTo>
                  <a:pt x="260679" y="1177456"/>
                </a:lnTo>
                <a:lnTo>
                  <a:pt x="298190" y="1203760"/>
                </a:lnTo>
                <a:lnTo>
                  <a:pt x="337562" y="1227443"/>
                </a:lnTo>
                <a:lnTo>
                  <a:pt x="378668" y="1248378"/>
                </a:lnTo>
                <a:lnTo>
                  <a:pt x="421382" y="1266441"/>
                </a:lnTo>
                <a:lnTo>
                  <a:pt x="465576" y="1281503"/>
                </a:lnTo>
                <a:lnTo>
                  <a:pt x="511126" y="1293438"/>
                </a:lnTo>
                <a:lnTo>
                  <a:pt x="557903" y="1302120"/>
                </a:lnTo>
                <a:lnTo>
                  <a:pt x="605781" y="1307422"/>
                </a:lnTo>
                <a:lnTo>
                  <a:pt x="654634" y="1309217"/>
                </a:lnTo>
                <a:lnTo>
                  <a:pt x="703496" y="1307422"/>
                </a:lnTo>
                <a:lnTo>
                  <a:pt x="751381" y="1302120"/>
                </a:lnTo>
                <a:lnTo>
                  <a:pt x="798164" y="1293438"/>
                </a:lnTo>
                <a:lnTo>
                  <a:pt x="843717" y="1281503"/>
                </a:lnTo>
                <a:lnTo>
                  <a:pt x="887914" y="1266441"/>
                </a:lnTo>
                <a:lnTo>
                  <a:pt x="930628" y="1248378"/>
                </a:lnTo>
                <a:lnTo>
                  <a:pt x="971733" y="1227443"/>
                </a:lnTo>
                <a:lnTo>
                  <a:pt x="1011103" y="1203760"/>
                </a:lnTo>
                <a:lnTo>
                  <a:pt x="1048611" y="1177456"/>
                </a:lnTo>
                <a:lnTo>
                  <a:pt x="1084131" y="1148658"/>
                </a:lnTo>
                <a:lnTo>
                  <a:pt x="1117536" y="1117493"/>
                </a:lnTo>
                <a:lnTo>
                  <a:pt x="1148700" y="1084087"/>
                </a:lnTo>
                <a:lnTo>
                  <a:pt x="1177495" y="1048567"/>
                </a:lnTo>
                <a:lnTo>
                  <a:pt x="1203797" y="1011059"/>
                </a:lnTo>
                <a:lnTo>
                  <a:pt x="1227478" y="971689"/>
                </a:lnTo>
                <a:lnTo>
                  <a:pt x="1248412" y="930585"/>
                </a:lnTo>
                <a:lnTo>
                  <a:pt x="1266472" y="887873"/>
                </a:lnTo>
                <a:lnTo>
                  <a:pt x="1281532" y="843680"/>
                </a:lnTo>
                <a:lnTo>
                  <a:pt x="1293466" y="798131"/>
                </a:lnTo>
                <a:lnTo>
                  <a:pt x="1302146" y="751354"/>
                </a:lnTo>
                <a:lnTo>
                  <a:pt x="1307447" y="703475"/>
                </a:lnTo>
                <a:lnTo>
                  <a:pt x="1309243" y="654621"/>
                </a:lnTo>
                <a:close/>
              </a:path>
            </a:pathLst>
          </a:custGeom>
          <a:ln w="182549">
            <a:solidFill>
              <a:srgbClr val="FCB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30212" y="3128861"/>
            <a:ext cx="171157" cy="1492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986130" y="3579038"/>
            <a:ext cx="219075" cy="301625"/>
          </a:xfrm>
          <a:custGeom>
            <a:avLst/>
            <a:gdLst/>
            <a:ahLst/>
            <a:cxnLst/>
            <a:rect l="l" t="t" r="r" b="b"/>
            <a:pathLst>
              <a:path w="219075" h="301625">
                <a:moveTo>
                  <a:pt x="128066" y="0"/>
                </a:moveTo>
                <a:lnTo>
                  <a:pt x="0" y="211709"/>
                </a:lnTo>
                <a:lnTo>
                  <a:pt x="122745" y="301129"/>
                </a:lnTo>
                <a:lnTo>
                  <a:pt x="218782" y="146304"/>
                </a:lnTo>
                <a:lnTo>
                  <a:pt x="128066" y="0"/>
                </a:lnTo>
                <a:close/>
              </a:path>
            </a:pathLst>
          </a:custGeom>
          <a:solidFill>
            <a:srgbClr val="FCB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26579" y="3201644"/>
            <a:ext cx="153035" cy="342265"/>
          </a:xfrm>
          <a:custGeom>
            <a:avLst/>
            <a:gdLst/>
            <a:ahLst/>
            <a:cxnLst/>
            <a:rect l="l" t="t" r="r" b="b"/>
            <a:pathLst>
              <a:path w="153034" h="342264">
                <a:moveTo>
                  <a:pt x="89217" y="0"/>
                </a:moveTo>
                <a:lnTo>
                  <a:pt x="80640" y="45610"/>
                </a:lnTo>
                <a:lnTo>
                  <a:pt x="62509" y="88176"/>
                </a:lnTo>
                <a:lnTo>
                  <a:pt x="58839" y="94132"/>
                </a:lnTo>
                <a:lnTo>
                  <a:pt x="0" y="191465"/>
                </a:lnTo>
                <a:lnTo>
                  <a:pt x="90957" y="341909"/>
                </a:lnTo>
                <a:lnTo>
                  <a:pt x="125310" y="286537"/>
                </a:lnTo>
                <a:lnTo>
                  <a:pt x="144351" y="245440"/>
                </a:lnTo>
                <a:lnTo>
                  <a:pt x="152934" y="201607"/>
                </a:lnTo>
                <a:lnTo>
                  <a:pt x="150919" y="156987"/>
                </a:lnTo>
                <a:lnTo>
                  <a:pt x="138163" y="113525"/>
                </a:lnTo>
                <a:lnTo>
                  <a:pt x="89217" y="0"/>
                </a:lnTo>
                <a:close/>
              </a:path>
            </a:pathLst>
          </a:custGeom>
          <a:solidFill>
            <a:srgbClr val="FCB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52054" y="3201632"/>
            <a:ext cx="393700" cy="678815"/>
          </a:xfrm>
          <a:custGeom>
            <a:avLst/>
            <a:gdLst/>
            <a:ahLst/>
            <a:cxnLst/>
            <a:rect l="l" t="t" r="r" b="b"/>
            <a:pathLst>
              <a:path w="393700" h="678814">
                <a:moveTo>
                  <a:pt x="63679" y="0"/>
                </a:moveTo>
                <a:lnTo>
                  <a:pt x="49620" y="32740"/>
                </a:lnTo>
                <a:lnTo>
                  <a:pt x="14771" y="113537"/>
                </a:lnTo>
                <a:lnTo>
                  <a:pt x="2013" y="156992"/>
                </a:lnTo>
                <a:lnTo>
                  <a:pt x="0" y="201610"/>
                </a:lnTo>
                <a:lnTo>
                  <a:pt x="8576" y="245445"/>
                </a:lnTo>
                <a:lnTo>
                  <a:pt x="27585" y="286550"/>
                </a:lnTo>
                <a:lnTo>
                  <a:pt x="163729" y="506145"/>
                </a:lnTo>
                <a:lnTo>
                  <a:pt x="169216" y="514896"/>
                </a:lnTo>
                <a:lnTo>
                  <a:pt x="174588" y="523709"/>
                </a:lnTo>
                <a:lnTo>
                  <a:pt x="270625" y="678535"/>
                </a:lnTo>
                <a:lnTo>
                  <a:pt x="393371" y="589114"/>
                </a:lnTo>
                <a:lnTo>
                  <a:pt x="265368" y="377405"/>
                </a:lnTo>
                <a:lnTo>
                  <a:pt x="254534" y="359600"/>
                </a:lnTo>
                <a:lnTo>
                  <a:pt x="90476" y="88188"/>
                </a:lnTo>
                <a:lnTo>
                  <a:pt x="83096" y="74566"/>
                </a:lnTo>
                <a:lnTo>
                  <a:pt x="77020" y="60340"/>
                </a:lnTo>
                <a:lnTo>
                  <a:pt x="72288" y="45615"/>
                </a:lnTo>
                <a:lnTo>
                  <a:pt x="68937" y="30492"/>
                </a:lnTo>
                <a:lnTo>
                  <a:pt x="63679" y="0"/>
                </a:lnTo>
                <a:close/>
              </a:path>
            </a:pathLst>
          </a:custGeom>
          <a:solidFill>
            <a:srgbClr val="FCB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910101" y="614146"/>
            <a:ext cx="405765" cy="394335"/>
          </a:xfrm>
          <a:custGeom>
            <a:avLst/>
            <a:gdLst/>
            <a:ahLst/>
            <a:cxnLst/>
            <a:rect l="l" t="t" r="r" b="b"/>
            <a:pathLst>
              <a:path w="405764" h="394334">
                <a:moveTo>
                  <a:pt x="228079" y="334873"/>
                </a:moveTo>
                <a:lnTo>
                  <a:pt x="176339" y="334873"/>
                </a:lnTo>
                <a:lnTo>
                  <a:pt x="176339" y="394068"/>
                </a:lnTo>
                <a:lnTo>
                  <a:pt x="228079" y="394068"/>
                </a:lnTo>
                <a:lnTo>
                  <a:pt x="228079" y="334873"/>
                </a:lnTo>
                <a:close/>
              </a:path>
              <a:path w="405764" h="394334">
                <a:moveTo>
                  <a:pt x="368807" y="289750"/>
                </a:moveTo>
                <a:lnTo>
                  <a:pt x="36017" y="289750"/>
                </a:lnTo>
                <a:lnTo>
                  <a:pt x="36017" y="334873"/>
                </a:lnTo>
                <a:lnTo>
                  <a:pt x="368807" y="334873"/>
                </a:lnTo>
                <a:lnTo>
                  <a:pt x="368807" y="289750"/>
                </a:lnTo>
                <a:close/>
              </a:path>
              <a:path w="405764" h="394334">
                <a:moveTo>
                  <a:pt x="228079" y="263677"/>
                </a:moveTo>
                <a:lnTo>
                  <a:pt x="176339" y="263677"/>
                </a:lnTo>
                <a:lnTo>
                  <a:pt x="176339" y="289750"/>
                </a:lnTo>
                <a:lnTo>
                  <a:pt x="228079" y="289750"/>
                </a:lnTo>
                <a:lnTo>
                  <a:pt x="228079" y="263677"/>
                </a:lnTo>
                <a:close/>
              </a:path>
              <a:path w="405764" h="394334">
                <a:moveTo>
                  <a:pt x="405231" y="227253"/>
                </a:moveTo>
                <a:lnTo>
                  <a:pt x="310451" y="227253"/>
                </a:lnTo>
                <a:lnTo>
                  <a:pt x="332259" y="245574"/>
                </a:lnTo>
                <a:lnTo>
                  <a:pt x="350496" y="258968"/>
                </a:lnTo>
                <a:lnTo>
                  <a:pt x="365163" y="268405"/>
                </a:lnTo>
                <a:lnTo>
                  <a:pt x="376262" y="274853"/>
                </a:lnTo>
                <a:lnTo>
                  <a:pt x="405231" y="227253"/>
                </a:lnTo>
                <a:close/>
              </a:path>
              <a:path w="405764" h="394334">
                <a:moveTo>
                  <a:pt x="137413" y="185445"/>
                </a:moveTo>
                <a:lnTo>
                  <a:pt x="68300" y="185445"/>
                </a:lnTo>
                <a:lnTo>
                  <a:pt x="47557" y="202334"/>
                </a:lnTo>
                <a:lnTo>
                  <a:pt x="28716" y="214993"/>
                </a:lnTo>
                <a:lnTo>
                  <a:pt x="12591" y="224159"/>
                </a:lnTo>
                <a:lnTo>
                  <a:pt x="0" y="230568"/>
                </a:lnTo>
                <a:lnTo>
                  <a:pt x="31445" y="273202"/>
                </a:lnTo>
                <a:lnTo>
                  <a:pt x="43612" y="266411"/>
                </a:lnTo>
                <a:lnTo>
                  <a:pt x="58258" y="257368"/>
                </a:lnTo>
                <a:lnTo>
                  <a:pt x="75232" y="245377"/>
                </a:lnTo>
                <a:lnTo>
                  <a:pt x="94386" y="229743"/>
                </a:lnTo>
                <a:lnTo>
                  <a:pt x="310451" y="229743"/>
                </a:lnTo>
                <a:lnTo>
                  <a:pt x="310451" y="227253"/>
                </a:lnTo>
                <a:lnTo>
                  <a:pt x="405231" y="227253"/>
                </a:lnTo>
                <a:lnTo>
                  <a:pt x="393675" y="221449"/>
                </a:lnTo>
                <a:lnTo>
                  <a:pt x="103479" y="221449"/>
                </a:lnTo>
                <a:lnTo>
                  <a:pt x="108553" y="216645"/>
                </a:lnTo>
                <a:lnTo>
                  <a:pt x="115798" y="209353"/>
                </a:lnTo>
                <a:lnTo>
                  <a:pt x="125368" y="199107"/>
                </a:lnTo>
                <a:lnTo>
                  <a:pt x="137413" y="185445"/>
                </a:lnTo>
                <a:close/>
              </a:path>
              <a:path w="405764" h="394334">
                <a:moveTo>
                  <a:pt x="310451" y="229743"/>
                </a:moveTo>
                <a:lnTo>
                  <a:pt x="94386" y="229743"/>
                </a:lnTo>
                <a:lnTo>
                  <a:pt x="94386" y="263677"/>
                </a:lnTo>
                <a:lnTo>
                  <a:pt x="310451" y="263677"/>
                </a:lnTo>
                <a:lnTo>
                  <a:pt x="310451" y="229743"/>
                </a:lnTo>
                <a:close/>
              </a:path>
              <a:path w="405764" h="394334">
                <a:moveTo>
                  <a:pt x="228079" y="194144"/>
                </a:moveTo>
                <a:lnTo>
                  <a:pt x="176339" y="194144"/>
                </a:lnTo>
                <a:lnTo>
                  <a:pt x="176339" y="221449"/>
                </a:lnTo>
                <a:lnTo>
                  <a:pt x="228079" y="221449"/>
                </a:lnTo>
                <a:lnTo>
                  <a:pt x="228079" y="194144"/>
                </a:lnTo>
                <a:close/>
              </a:path>
              <a:path w="405764" h="394334">
                <a:moveTo>
                  <a:pt x="340245" y="185445"/>
                </a:moveTo>
                <a:lnTo>
                  <a:pt x="269874" y="185445"/>
                </a:lnTo>
                <a:lnTo>
                  <a:pt x="278096" y="194739"/>
                </a:lnTo>
                <a:lnTo>
                  <a:pt x="285967" y="203295"/>
                </a:lnTo>
                <a:lnTo>
                  <a:pt x="294383" y="211927"/>
                </a:lnTo>
                <a:lnTo>
                  <a:pt x="304241" y="221449"/>
                </a:lnTo>
                <a:lnTo>
                  <a:pt x="393675" y="221449"/>
                </a:lnTo>
                <a:lnTo>
                  <a:pt x="392462" y="220840"/>
                </a:lnTo>
                <a:lnTo>
                  <a:pt x="377243" y="212250"/>
                </a:lnTo>
                <a:lnTo>
                  <a:pt x="359772" y="200709"/>
                </a:lnTo>
                <a:lnTo>
                  <a:pt x="340245" y="185445"/>
                </a:lnTo>
                <a:close/>
              </a:path>
              <a:path w="405764" h="394334">
                <a:moveTo>
                  <a:pt x="398614" y="145707"/>
                </a:moveTo>
                <a:lnTo>
                  <a:pt x="6210" y="145707"/>
                </a:lnTo>
                <a:lnTo>
                  <a:pt x="6210" y="185445"/>
                </a:lnTo>
                <a:lnTo>
                  <a:pt x="398614" y="185445"/>
                </a:lnTo>
                <a:lnTo>
                  <a:pt x="398614" y="145707"/>
                </a:lnTo>
                <a:close/>
              </a:path>
              <a:path w="405764" h="394334">
                <a:moveTo>
                  <a:pt x="178815" y="124599"/>
                </a:moveTo>
                <a:lnTo>
                  <a:pt x="120865" y="124599"/>
                </a:lnTo>
                <a:lnTo>
                  <a:pt x="118765" y="127956"/>
                </a:lnTo>
                <a:lnTo>
                  <a:pt x="115846" y="132205"/>
                </a:lnTo>
                <a:lnTo>
                  <a:pt x="111607" y="137928"/>
                </a:lnTo>
                <a:lnTo>
                  <a:pt x="105549" y="145707"/>
                </a:lnTo>
                <a:lnTo>
                  <a:pt x="166395" y="145707"/>
                </a:lnTo>
                <a:lnTo>
                  <a:pt x="169710" y="140335"/>
                </a:lnTo>
                <a:lnTo>
                  <a:pt x="172199" y="136194"/>
                </a:lnTo>
                <a:lnTo>
                  <a:pt x="178815" y="124599"/>
                </a:lnTo>
                <a:close/>
              </a:path>
              <a:path w="405764" h="394334">
                <a:moveTo>
                  <a:pt x="283121" y="124599"/>
                </a:moveTo>
                <a:lnTo>
                  <a:pt x="227660" y="124599"/>
                </a:lnTo>
                <a:lnTo>
                  <a:pt x="230136" y="129565"/>
                </a:lnTo>
                <a:lnTo>
                  <a:pt x="233870" y="135775"/>
                </a:lnTo>
                <a:lnTo>
                  <a:pt x="240080" y="145707"/>
                </a:lnTo>
                <a:lnTo>
                  <a:pt x="300100" y="145707"/>
                </a:lnTo>
                <a:lnTo>
                  <a:pt x="296865" y="142062"/>
                </a:lnTo>
                <a:lnTo>
                  <a:pt x="293163" y="137639"/>
                </a:lnTo>
                <a:lnTo>
                  <a:pt x="288685" y="131973"/>
                </a:lnTo>
                <a:lnTo>
                  <a:pt x="283121" y="124599"/>
                </a:lnTo>
                <a:close/>
              </a:path>
              <a:path w="405764" h="394334">
                <a:moveTo>
                  <a:pt x="372948" y="88595"/>
                </a:moveTo>
                <a:lnTo>
                  <a:pt x="31876" y="88595"/>
                </a:lnTo>
                <a:lnTo>
                  <a:pt x="31876" y="124599"/>
                </a:lnTo>
                <a:lnTo>
                  <a:pt x="372948" y="124599"/>
                </a:lnTo>
                <a:lnTo>
                  <a:pt x="372948" y="88595"/>
                </a:lnTo>
                <a:close/>
              </a:path>
              <a:path w="405764" h="394334">
                <a:moveTo>
                  <a:pt x="204482" y="69126"/>
                </a:moveTo>
                <a:lnTo>
                  <a:pt x="149428" y="69126"/>
                </a:lnTo>
                <a:lnTo>
                  <a:pt x="147777" y="73266"/>
                </a:lnTo>
                <a:lnTo>
                  <a:pt x="146126" y="77825"/>
                </a:lnTo>
                <a:lnTo>
                  <a:pt x="141147" y="88595"/>
                </a:lnTo>
                <a:lnTo>
                  <a:pt x="196608" y="88595"/>
                </a:lnTo>
                <a:lnTo>
                  <a:pt x="201167" y="78244"/>
                </a:lnTo>
                <a:lnTo>
                  <a:pt x="202831" y="74510"/>
                </a:lnTo>
                <a:lnTo>
                  <a:pt x="204482" y="69126"/>
                </a:lnTo>
                <a:close/>
              </a:path>
              <a:path w="405764" h="394334">
                <a:moveTo>
                  <a:pt x="388264" y="28981"/>
                </a:moveTo>
                <a:lnTo>
                  <a:pt x="16560" y="28981"/>
                </a:lnTo>
                <a:lnTo>
                  <a:pt x="16560" y="69126"/>
                </a:lnTo>
                <a:lnTo>
                  <a:pt x="388264" y="69126"/>
                </a:lnTo>
                <a:lnTo>
                  <a:pt x="388264" y="28981"/>
                </a:lnTo>
                <a:close/>
              </a:path>
              <a:path w="405764" h="394334">
                <a:moveTo>
                  <a:pt x="167639" y="0"/>
                </a:moveTo>
                <a:lnTo>
                  <a:pt x="166504" y="6510"/>
                </a:lnTo>
                <a:lnTo>
                  <a:pt x="165368" y="12633"/>
                </a:lnTo>
                <a:lnTo>
                  <a:pt x="163919" y="19684"/>
                </a:lnTo>
                <a:lnTo>
                  <a:pt x="161848" y="28981"/>
                </a:lnTo>
                <a:lnTo>
                  <a:pt x="216077" y="28981"/>
                </a:lnTo>
                <a:lnTo>
                  <a:pt x="217480" y="20878"/>
                </a:lnTo>
                <a:lnTo>
                  <a:pt x="218609" y="14131"/>
                </a:lnTo>
                <a:lnTo>
                  <a:pt x="219508" y="8085"/>
                </a:lnTo>
                <a:lnTo>
                  <a:pt x="220217" y="2082"/>
                </a:lnTo>
                <a:lnTo>
                  <a:pt x="167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24807" y="614566"/>
            <a:ext cx="396875" cy="392430"/>
          </a:xfrm>
          <a:custGeom>
            <a:avLst/>
            <a:gdLst/>
            <a:ahLst/>
            <a:cxnLst/>
            <a:rect l="l" t="t" r="r" b="b"/>
            <a:pathLst>
              <a:path w="396875" h="392430">
                <a:moveTo>
                  <a:pt x="100164" y="195783"/>
                </a:moveTo>
                <a:lnTo>
                  <a:pt x="49237" y="195783"/>
                </a:lnTo>
                <a:lnTo>
                  <a:pt x="49237" y="391985"/>
                </a:lnTo>
                <a:lnTo>
                  <a:pt x="100164" y="391985"/>
                </a:lnTo>
                <a:lnTo>
                  <a:pt x="100164" y="195783"/>
                </a:lnTo>
                <a:close/>
              </a:path>
              <a:path w="396875" h="392430">
                <a:moveTo>
                  <a:pt x="383286" y="327825"/>
                </a:moveTo>
                <a:lnTo>
                  <a:pt x="129146" y="327825"/>
                </a:lnTo>
                <a:lnTo>
                  <a:pt x="129146" y="379158"/>
                </a:lnTo>
                <a:lnTo>
                  <a:pt x="383286" y="379158"/>
                </a:lnTo>
                <a:lnTo>
                  <a:pt x="383286" y="327825"/>
                </a:lnTo>
                <a:close/>
              </a:path>
              <a:path w="396875" h="392430">
                <a:moveTo>
                  <a:pt x="281876" y="166395"/>
                </a:moveTo>
                <a:lnTo>
                  <a:pt x="228892" y="166395"/>
                </a:lnTo>
                <a:lnTo>
                  <a:pt x="228892" y="327825"/>
                </a:lnTo>
                <a:lnTo>
                  <a:pt x="281876" y="327825"/>
                </a:lnTo>
                <a:lnTo>
                  <a:pt x="281876" y="166395"/>
                </a:lnTo>
                <a:close/>
              </a:path>
              <a:path w="396875" h="392430">
                <a:moveTo>
                  <a:pt x="77393" y="0"/>
                </a:moveTo>
                <a:lnTo>
                  <a:pt x="65651" y="47560"/>
                </a:lnTo>
                <a:lnTo>
                  <a:pt x="48631" y="92097"/>
                </a:lnTo>
                <a:lnTo>
                  <a:pt x="26644" y="131666"/>
                </a:lnTo>
                <a:lnTo>
                  <a:pt x="0" y="164325"/>
                </a:lnTo>
                <a:lnTo>
                  <a:pt x="21932" y="227660"/>
                </a:lnTo>
                <a:lnTo>
                  <a:pt x="27654" y="221690"/>
                </a:lnTo>
                <a:lnTo>
                  <a:pt x="33570" y="215293"/>
                </a:lnTo>
                <a:lnTo>
                  <a:pt x="40494" y="207111"/>
                </a:lnTo>
                <a:lnTo>
                  <a:pt x="49237" y="195783"/>
                </a:lnTo>
                <a:lnTo>
                  <a:pt x="100164" y="195783"/>
                </a:lnTo>
                <a:lnTo>
                  <a:pt x="100164" y="101815"/>
                </a:lnTo>
                <a:lnTo>
                  <a:pt x="111133" y="72694"/>
                </a:lnTo>
                <a:lnTo>
                  <a:pt x="119000" y="46672"/>
                </a:lnTo>
                <a:lnTo>
                  <a:pt x="124383" y="24527"/>
                </a:lnTo>
                <a:lnTo>
                  <a:pt x="127901" y="7035"/>
                </a:lnTo>
                <a:lnTo>
                  <a:pt x="77393" y="0"/>
                </a:lnTo>
                <a:close/>
              </a:path>
              <a:path w="396875" h="392430">
                <a:moveTo>
                  <a:pt x="396532" y="115062"/>
                </a:moveTo>
                <a:lnTo>
                  <a:pt x="115062" y="115062"/>
                </a:lnTo>
                <a:lnTo>
                  <a:pt x="115062" y="166395"/>
                </a:lnTo>
                <a:lnTo>
                  <a:pt x="396532" y="166395"/>
                </a:lnTo>
                <a:lnTo>
                  <a:pt x="396532" y="115062"/>
                </a:lnTo>
                <a:close/>
              </a:path>
              <a:path w="396875" h="392430">
                <a:moveTo>
                  <a:pt x="281876" y="2070"/>
                </a:moveTo>
                <a:lnTo>
                  <a:pt x="228892" y="2070"/>
                </a:lnTo>
                <a:lnTo>
                  <a:pt x="228892" y="115062"/>
                </a:lnTo>
                <a:lnTo>
                  <a:pt x="281876" y="115062"/>
                </a:lnTo>
                <a:lnTo>
                  <a:pt x="281876" y="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56035" y="646430"/>
            <a:ext cx="368935" cy="341630"/>
          </a:xfrm>
          <a:custGeom>
            <a:avLst/>
            <a:gdLst/>
            <a:ahLst/>
            <a:cxnLst/>
            <a:rect l="l" t="t" r="r" b="b"/>
            <a:pathLst>
              <a:path w="368935" h="341630">
                <a:moveTo>
                  <a:pt x="328150" y="51333"/>
                </a:moveTo>
                <a:lnTo>
                  <a:pt x="211531" y="51333"/>
                </a:lnTo>
                <a:lnTo>
                  <a:pt x="260849" y="64772"/>
                </a:lnTo>
                <a:lnTo>
                  <a:pt x="290645" y="91792"/>
                </a:lnTo>
                <a:lnTo>
                  <a:pt x="305307" y="126417"/>
                </a:lnTo>
                <a:lnTo>
                  <a:pt x="309219" y="162674"/>
                </a:lnTo>
                <a:lnTo>
                  <a:pt x="301437" y="214383"/>
                </a:lnTo>
                <a:lnTo>
                  <a:pt x="280145" y="249821"/>
                </a:lnTo>
                <a:lnTo>
                  <a:pt x="248422" y="271987"/>
                </a:lnTo>
                <a:lnTo>
                  <a:pt x="209347" y="283881"/>
                </a:lnTo>
                <a:lnTo>
                  <a:pt x="166001" y="288505"/>
                </a:lnTo>
                <a:lnTo>
                  <a:pt x="183388" y="341490"/>
                </a:lnTo>
                <a:lnTo>
                  <a:pt x="234779" y="334384"/>
                </a:lnTo>
                <a:lnTo>
                  <a:pt x="279664" y="319802"/>
                </a:lnTo>
                <a:lnTo>
                  <a:pt x="316777" y="296687"/>
                </a:lnTo>
                <a:lnTo>
                  <a:pt x="344853" y="263982"/>
                </a:lnTo>
                <a:lnTo>
                  <a:pt x="362627" y="220629"/>
                </a:lnTo>
                <a:lnTo>
                  <a:pt x="368833" y="165569"/>
                </a:lnTo>
                <a:lnTo>
                  <a:pt x="363431" y="117233"/>
                </a:lnTo>
                <a:lnTo>
                  <a:pt x="347691" y="76472"/>
                </a:lnTo>
                <a:lnTo>
                  <a:pt x="328150" y="51333"/>
                </a:lnTo>
                <a:close/>
              </a:path>
              <a:path w="368935" h="341630">
                <a:moveTo>
                  <a:pt x="195389" y="0"/>
                </a:moveTo>
                <a:lnTo>
                  <a:pt x="147812" y="4603"/>
                </a:lnTo>
                <a:lnTo>
                  <a:pt x="105607" y="17875"/>
                </a:lnTo>
                <a:lnTo>
                  <a:pt x="69482" y="39002"/>
                </a:lnTo>
                <a:lnTo>
                  <a:pt x="40149" y="67175"/>
                </a:lnTo>
                <a:lnTo>
                  <a:pt x="18317" y="101581"/>
                </a:lnTo>
                <a:lnTo>
                  <a:pt x="4697" y="141410"/>
                </a:lnTo>
                <a:lnTo>
                  <a:pt x="0" y="185851"/>
                </a:lnTo>
                <a:lnTo>
                  <a:pt x="5272" y="230318"/>
                </a:lnTo>
                <a:lnTo>
                  <a:pt x="21064" y="269624"/>
                </a:lnTo>
                <a:lnTo>
                  <a:pt x="47336" y="297676"/>
                </a:lnTo>
                <a:lnTo>
                  <a:pt x="84048" y="308381"/>
                </a:lnTo>
                <a:lnTo>
                  <a:pt x="115816" y="301403"/>
                </a:lnTo>
                <a:lnTo>
                  <a:pt x="156220" y="266644"/>
                </a:lnTo>
                <a:lnTo>
                  <a:pt x="87350" y="252082"/>
                </a:lnTo>
                <a:lnTo>
                  <a:pt x="77987" y="249779"/>
                </a:lnTo>
                <a:lnTo>
                  <a:pt x="67071" y="240801"/>
                </a:lnTo>
                <a:lnTo>
                  <a:pt x="58018" y="222046"/>
                </a:lnTo>
                <a:lnTo>
                  <a:pt x="54241" y="190411"/>
                </a:lnTo>
                <a:lnTo>
                  <a:pt x="59155" y="147996"/>
                </a:lnTo>
                <a:lnTo>
                  <a:pt x="75865" y="107832"/>
                </a:lnTo>
                <a:lnTo>
                  <a:pt x="107321" y="74807"/>
                </a:lnTo>
                <a:lnTo>
                  <a:pt x="156476" y="53809"/>
                </a:lnTo>
                <a:lnTo>
                  <a:pt x="211299" y="53809"/>
                </a:lnTo>
                <a:lnTo>
                  <a:pt x="211531" y="51333"/>
                </a:lnTo>
                <a:lnTo>
                  <a:pt x="328150" y="51333"/>
                </a:lnTo>
                <a:lnTo>
                  <a:pt x="322316" y="43827"/>
                </a:lnTo>
                <a:lnTo>
                  <a:pt x="288006" y="19839"/>
                </a:lnTo>
                <a:lnTo>
                  <a:pt x="245464" y="5050"/>
                </a:lnTo>
                <a:lnTo>
                  <a:pt x="195389" y="0"/>
                </a:lnTo>
                <a:close/>
              </a:path>
              <a:path w="368935" h="341630">
                <a:moveTo>
                  <a:pt x="211299" y="53809"/>
                </a:moveTo>
                <a:lnTo>
                  <a:pt x="156476" y="53809"/>
                </a:lnTo>
                <a:lnTo>
                  <a:pt x="148575" y="124022"/>
                </a:lnTo>
                <a:lnTo>
                  <a:pt x="136857" y="179392"/>
                </a:lnTo>
                <a:lnTo>
                  <a:pt x="122176" y="219484"/>
                </a:lnTo>
                <a:lnTo>
                  <a:pt x="105389" y="243860"/>
                </a:lnTo>
                <a:lnTo>
                  <a:pt x="87350" y="252082"/>
                </a:lnTo>
                <a:lnTo>
                  <a:pt x="165520" y="252082"/>
                </a:lnTo>
                <a:lnTo>
                  <a:pt x="186326" y="203948"/>
                </a:lnTo>
                <a:lnTo>
                  <a:pt x="199686" y="149015"/>
                </a:lnTo>
                <a:lnTo>
                  <a:pt x="207377" y="95634"/>
                </a:lnTo>
                <a:lnTo>
                  <a:pt x="211299" y="53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57914" y="614566"/>
            <a:ext cx="392430" cy="381000"/>
          </a:xfrm>
          <a:custGeom>
            <a:avLst/>
            <a:gdLst/>
            <a:ahLst/>
            <a:cxnLst/>
            <a:rect l="l" t="t" r="r" b="b"/>
            <a:pathLst>
              <a:path w="392429" h="381000">
                <a:moveTo>
                  <a:pt x="392391" y="340245"/>
                </a:moveTo>
                <a:lnTo>
                  <a:pt x="0" y="340245"/>
                </a:lnTo>
                <a:lnTo>
                  <a:pt x="0" y="380809"/>
                </a:lnTo>
                <a:lnTo>
                  <a:pt x="392391" y="380809"/>
                </a:lnTo>
                <a:lnTo>
                  <a:pt x="392391" y="340245"/>
                </a:lnTo>
                <a:close/>
              </a:path>
              <a:path w="392429" h="381000">
                <a:moveTo>
                  <a:pt x="220205" y="322033"/>
                </a:moveTo>
                <a:lnTo>
                  <a:pt x="170535" y="322033"/>
                </a:lnTo>
                <a:lnTo>
                  <a:pt x="170535" y="340245"/>
                </a:lnTo>
                <a:lnTo>
                  <a:pt x="220205" y="340245"/>
                </a:lnTo>
                <a:lnTo>
                  <a:pt x="220205" y="322033"/>
                </a:lnTo>
                <a:close/>
              </a:path>
              <a:path w="392429" h="381000">
                <a:moveTo>
                  <a:pt x="366318" y="285610"/>
                </a:moveTo>
                <a:lnTo>
                  <a:pt x="26492" y="285610"/>
                </a:lnTo>
                <a:lnTo>
                  <a:pt x="26492" y="322033"/>
                </a:lnTo>
                <a:lnTo>
                  <a:pt x="366318" y="322033"/>
                </a:lnTo>
                <a:lnTo>
                  <a:pt x="366318" y="285610"/>
                </a:lnTo>
                <a:close/>
              </a:path>
              <a:path w="392429" h="381000">
                <a:moveTo>
                  <a:pt x="220205" y="266979"/>
                </a:moveTo>
                <a:lnTo>
                  <a:pt x="170535" y="266979"/>
                </a:lnTo>
                <a:lnTo>
                  <a:pt x="170535" y="285610"/>
                </a:lnTo>
                <a:lnTo>
                  <a:pt x="220205" y="285610"/>
                </a:lnTo>
                <a:lnTo>
                  <a:pt x="220205" y="266979"/>
                </a:lnTo>
                <a:close/>
              </a:path>
              <a:path w="392429" h="381000">
                <a:moveTo>
                  <a:pt x="356374" y="128727"/>
                </a:moveTo>
                <a:lnTo>
                  <a:pt x="36423" y="128727"/>
                </a:lnTo>
                <a:lnTo>
                  <a:pt x="36423" y="266979"/>
                </a:lnTo>
                <a:lnTo>
                  <a:pt x="356374" y="266979"/>
                </a:lnTo>
                <a:lnTo>
                  <a:pt x="356374" y="233451"/>
                </a:lnTo>
                <a:lnTo>
                  <a:pt x="86918" y="233451"/>
                </a:lnTo>
                <a:lnTo>
                  <a:pt x="86918" y="212763"/>
                </a:lnTo>
                <a:lnTo>
                  <a:pt x="356374" y="212763"/>
                </a:lnTo>
                <a:lnTo>
                  <a:pt x="356374" y="182537"/>
                </a:lnTo>
                <a:lnTo>
                  <a:pt x="86918" y="182537"/>
                </a:lnTo>
                <a:lnTo>
                  <a:pt x="86918" y="161836"/>
                </a:lnTo>
                <a:lnTo>
                  <a:pt x="356374" y="161836"/>
                </a:lnTo>
                <a:lnTo>
                  <a:pt x="356374" y="128727"/>
                </a:lnTo>
                <a:close/>
              </a:path>
              <a:path w="392429" h="381000">
                <a:moveTo>
                  <a:pt x="220205" y="212763"/>
                </a:moveTo>
                <a:lnTo>
                  <a:pt x="170522" y="212763"/>
                </a:lnTo>
                <a:lnTo>
                  <a:pt x="170522" y="233451"/>
                </a:lnTo>
                <a:lnTo>
                  <a:pt x="220205" y="233451"/>
                </a:lnTo>
                <a:lnTo>
                  <a:pt x="220205" y="212763"/>
                </a:lnTo>
                <a:close/>
              </a:path>
              <a:path w="392429" h="381000">
                <a:moveTo>
                  <a:pt x="356374" y="212763"/>
                </a:moveTo>
                <a:lnTo>
                  <a:pt x="305485" y="212763"/>
                </a:lnTo>
                <a:lnTo>
                  <a:pt x="305485" y="233451"/>
                </a:lnTo>
                <a:lnTo>
                  <a:pt x="356374" y="233451"/>
                </a:lnTo>
                <a:lnTo>
                  <a:pt x="356374" y="212763"/>
                </a:lnTo>
                <a:close/>
              </a:path>
              <a:path w="392429" h="381000">
                <a:moveTo>
                  <a:pt x="220205" y="161836"/>
                </a:moveTo>
                <a:lnTo>
                  <a:pt x="170522" y="161836"/>
                </a:lnTo>
                <a:lnTo>
                  <a:pt x="170522" y="182537"/>
                </a:lnTo>
                <a:lnTo>
                  <a:pt x="220205" y="182537"/>
                </a:lnTo>
                <a:lnTo>
                  <a:pt x="220205" y="161836"/>
                </a:lnTo>
                <a:close/>
              </a:path>
              <a:path w="392429" h="381000">
                <a:moveTo>
                  <a:pt x="356374" y="161836"/>
                </a:moveTo>
                <a:lnTo>
                  <a:pt x="305485" y="161836"/>
                </a:lnTo>
                <a:lnTo>
                  <a:pt x="305485" y="182537"/>
                </a:lnTo>
                <a:lnTo>
                  <a:pt x="356374" y="182537"/>
                </a:lnTo>
                <a:lnTo>
                  <a:pt x="356374" y="161836"/>
                </a:lnTo>
                <a:close/>
              </a:path>
              <a:path w="392429" h="381000">
                <a:moveTo>
                  <a:pt x="220205" y="111759"/>
                </a:moveTo>
                <a:lnTo>
                  <a:pt x="170535" y="111759"/>
                </a:lnTo>
                <a:lnTo>
                  <a:pt x="170535" y="128727"/>
                </a:lnTo>
                <a:lnTo>
                  <a:pt x="220205" y="128727"/>
                </a:lnTo>
                <a:lnTo>
                  <a:pt x="220205" y="111759"/>
                </a:lnTo>
                <a:close/>
              </a:path>
              <a:path w="392429" h="381000">
                <a:moveTo>
                  <a:pt x="390334" y="72021"/>
                </a:moveTo>
                <a:lnTo>
                  <a:pt x="3314" y="72021"/>
                </a:lnTo>
                <a:lnTo>
                  <a:pt x="3314" y="111759"/>
                </a:lnTo>
                <a:lnTo>
                  <a:pt x="390334" y="111759"/>
                </a:lnTo>
                <a:lnTo>
                  <a:pt x="390334" y="72021"/>
                </a:lnTo>
                <a:close/>
              </a:path>
              <a:path w="392429" h="381000">
                <a:moveTo>
                  <a:pt x="220205" y="53809"/>
                </a:moveTo>
                <a:lnTo>
                  <a:pt x="170535" y="53809"/>
                </a:lnTo>
                <a:lnTo>
                  <a:pt x="170535" y="72021"/>
                </a:lnTo>
                <a:lnTo>
                  <a:pt x="220205" y="72021"/>
                </a:lnTo>
                <a:lnTo>
                  <a:pt x="220205" y="53809"/>
                </a:lnTo>
                <a:close/>
              </a:path>
              <a:path w="392429" h="381000">
                <a:moveTo>
                  <a:pt x="27317" y="15722"/>
                </a:moveTo>
                <a:lnTo>
                  <a:pt x="36423" y="55460"/>
                </a:lnTo>
                <a:lnTo>
                  <a:pt x="63604" y="55436"/>
                </a:lnTo>
                <a:lnTo>
                  <a:pt x="170535" y="53809"/>
                </a:lnTo>
                <a:lnTo>
                  <a:pt x="220205" y="53809"/>
                </a:lnTo>
                <a:lnTo>
                  <a:pt x="220205" y="52565"/>
                </a:lnTo>
                <a:lnTo>
                  <a:pt x="248449" y="50775"/>
                </a:lnTo>
                <a:lnTo>
                  <a:pt x="285967" y="47858"/>
                </a:lnTo>
                <a:lnTo>
                  <a:pt x="326202" y="43776"/>
                </a:lnTo>
                <a:lnTo>
                  <a:pt x="362597" y="38493"/>
                </a:lnTo>
                <a:lnTo>
                  <a:pt x="352452" y="16560"/>
                </a:lnTo>
                <a:lnTo>
                  <a:pt x="89408" y="16560"/>
                </a:lnTo>
                <a:lnTo>
                  <a:pt x="56338" y="16298"/>
                </a:lnTo>
                <a:lnTo>
                  <a:pt x="41929" y="16029"/>
                </a:lnTo>
                <a:lnTo>
                  <a:pt x="27317" y="15722"/>
                </a:lnTo>
                <a:close/>
              </a:path>
              <a:path w="392429" h="381000">
                <a:moveTo>
                  <a:pt x="344792" y="0"/>
                </a:moveTo>
                <a:lnTo>
                  <a:pt x="294268" y="6486"/>
                </a:lnTo>
                <a:lnTo>
                  <a:pt x="243210" y="11189"/>
                </a:lnTo>
                <a:lnTo>
                  <a:pt x="191876" y="14304"/>
                </a:lnTo>
                <a:lnTo>
                  <a:pt x="140451" y="16030"/>
                </a:lnTo>
                <a:lnTo>
                  <a:pt x="89408" y="16560"/>
                </a:lnTo>
                <a:lnTo>
                  <a:pt x="352452" y="16560"/>
                </a:lnTo>
                <a:lnTo>
                  <a:pt x="344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67222" y="616217"/>
            <a:ext cx="400685" cy="394335"/>
          </a:xfrm>
          <a:custGeom>
            <a:avLst/>
            <a:gdLst/>
            <a:ahLst/>
            <a:cxnLst/>
            <a:rect l="l" t="t" r="r" b="b"/>
            <a:pathLst>
              <a:path w="400685" h="394334">
                <a:moveTo>
                  <a:pt x="348107" y="274027"/>
                </a:moveTo>
                <a:lnTo>
                  <a:pt x="303403" y="294716"/>
                </a:lnTo>
                <a:lnTo>
                  <a:pt x="317277" y="317789"/>
                </a:lnTo>
                <a:lnTo>
                  <a:pt x="330566" y="342684"/>
                </a:lnTo>
                <a:lnTo>
                  <a:pt x="342691" y="368121"/>
                </a:lnTo>
                <a:lnTo>
                  <a:pt x="353072" y="392823"/>
                </a:lnTo>
                <a:lnTo>
                  <a:pt x="400672" y="367982"/>
                </a:lnTo>
                <a:lnTo>
                  <a:pt x="387042" y="339564"/>
                </a:lnTo>
                <a:lnTo>
                  <a:pt x="374851" y="316347"/>
                </a:lnTo>
                <a:lnTo>
                  <a:pt x="362430" y="295459"/>
                </a:lnTo>
                <a:lnTo>
                  <a:pt x="348107" y="274027"/>
                </a:lnTo>
                <a:close/>
              </a:path>
              <a:path w="400685" h="394334">
                <a:moveTo>
                  <a:pt x="256628" y="283552"/>
                </a:moveTo>
                <a:lnTo>
                  <a:pt x="208610" y="288099"/>
                </a:lnTo>
                <a:lnTo>
                  <a:pt x="215139" y="307920"/>
                </a:lnTo>
                <a:lnTo>
                  <a:pt x="221395" y="330577"/>
                </a:lnTo>
                <a:lnTo>
                  <a:pt x="226951" y="356725"/>
                </a:lnTo>
                <a:lnTo>
                  <a:pt x="231381" y="387019"/>
                </a:lnTo>
                <a:lnTo>
                  <a:pt x="283540" y="379996"/>
                </a:lnTo>
                <a:lnTo>
                  <a:pt x="280376" y="365155"/>
                </a:lnTo>
                <a:lnTo>
                  <a:pt x="275356" y="344185"/>
                </a:lnTo>
                <a:lnTo>
                  <a:pt x="267700" y="317010"/>
                </a:lnTo>
                <a:lnTo>
                  <a:pt x="256628" y="283552"/>
                </a:lnTo>
                <a:close/>
              </a:path>
              <a:path w="400685" h="394334">
                <a:moveTo>
                  <a:pt x="169710" y="286854"/>
                </a:moveTo>
                <a:lnTo>
                  <a:pt x="122504" y="286854"/>
                </a:lnTo>
                <a:lnTo>
                  <a:pt x="123360" y="294323"/>
                </a:lnTo>
                <a:lnTo>
                  <a:pt x="124017" y="302529"/>
                </a:lnTo>
                <a:lnTo>
                  <a:pt x="124438" y="312522"/>
                </a:lnTo>
                <a:lnTo>
                  <a:pt x="124587" y="325348"/>
                </a:lnTo>
                <a:lnTo>
                  <a:pt x="124172" y="346405"/>
                </a:lnTo>
                <a:lnTo>
                  <a:pt x="123136" y="363070"/>
                </a:lnTo>
                <a:lnTo>
                  <a:pt x="121790" y="376397"/>
                </a:lnTo>
                <a:lnTo>
                  <a:pt x="120446" y="387438"/>
                </a:lnTo>
                <a:lnTo>
                  <a:pt x="172605" y="386613"/>
                </a:lnTo>
                <a:lnTo>
                  <a:pt x="173012" y="378752"/>
                </a:lnTo>
                <a:lnTo>
                  <a:pt x="173431" y="371703"/>
                </a:lnTo>
                <a:lnTo>
                  <a:pt x="173431" y="361772"/>
                </a:lnTo>
                <a:lnTo>
                  <a:pt x="173256" y="343138"/>
                </a:lnTo>
                <a:lnTo>
                  <a:pt x="172656" y="324156"/>
                </a:lnTo>
                <a:lnTo>
                  <a:pt x="171513" y="305252"/>
                </a:lnTo>
                <a:lnTo>
                  <a:pt x="169710" y="286854"/>
                </a:lnTo>
                <a:close/>
              </a:path>
              <a:path w="400685" h="394334">
                <a:moveTo>
                  <a:pt x="360527" y="111772"/>
                </a:moveTo>
                <a:lnTo>
                  <a:pt x="43040" y="111772"/>
                </a:lnTo>
                <a:lnTo>
                  <a:pt x="43040" y="266573"/>
                </a:lnTo>
                <a:lnTo>
                  <a:pt x="360527" y="266573"/>
                </a:lnTo>
                <a:lnTo>
                  <a:pt x="360527" y="217728"/>
                </a:lnTo>
                <a:lnTo>
                  <a:pt x="94780" y="217728"/>
                </a:lnTo>
                <a:lnTo>
                  <a:pt x="94780" y="159778"/>
                </a:lnTo>
                <a:lnTo>
                  <a:pt x="360527" y="159778"/>
                </a:lnTo>
                <a:lnTo>
                  <a:pt x="360527" y="111772"/>
                </a:lnTo>
                <a:close/>
              </a:path>
              <a:path w="400685" h="394334">
                <a:moveTo>
                  <a:pt x="360527" y="159778"/>
                </a:moveTo>
                <a:lnTo>
                  <a:pt x="309206" y="159778"/>
                </a:lnTo>
                <a:lnTo>
                  <a:pt x="309206" y="217728"/>
                </a:lnTo>
                <a:lnTo>
                  <a:pt x="360527" y="217728"/>
                </a:lnTo>
                <a:lnTo>
                  <a:pt x="360527" y="159778"/>
                </a:lnTo>
                <a:close/>
              </a:path>
              <a:path w="400685" h="394334">
                <a:moveTo>
                  <a:pt x="220205" y="0"/>
                </a:moveTo>
                <a:lnTo>
                  <a:pt x="167627" y="0"/>
                </a:lnTo>
                <a:lnTo>
                  <a:pt x="167627" y="111772"/>
                </a:lnTo>
                <a:lnTo>
                  <a:pt x="220205" y="111772"/>
                </a:lnTo>
                <a:lnTo>
                  <a:pt x="220205" y="81546"/>
                </a:lnTo>
                <a:lnTo>
                  <a:pt x="395300" y="81546"/>
                </a:lnTo>
                <a:lnTo>
                  <a:pt x="395300" y="31876"/>
                </a:lnTo>
                <a:lnTo>
                  <a:pt x="220205" y="31876"/>
                </a:lnTo>
                <a:lnTo>
                  <a:pt x="220205" y="0"/>
                </a:lnTo>
                <a:close/>
              </a:path>
              <a:path w="400685" h="394334">
                <a:moveTo>
                  <a:pt x="49250" y="272783"/>
                </a:moveTo>
                <a:lnTo>
                  <a:pt x="38817" y="302000"/>
                </a:lnTo>
                <a:lnTo>
                  <a:pt x="26639" y="325821"/>
                </a:lnTo>
                <a:lnTo>
                  <a:pt x="13455" y="345370"/>
                </a:lnTo>
                <a:lnTo>
                  <a:pt x="0" y="361772"/>
                </a:lnTo>
                <a:lnTo>
                  <a:pt x="41795" y="394068"/>
                </a:lnTo>
                <a:lnTo>
                  <a:pt x="53759" y="378994"/>
                </a:lnTo>
                <a:lnTo>
                  <a:pt x="66686" y="358568"/>
                </a:lnTo>
                <a:lnTo>
                  <a:pt x="80620" y="329917"/>
                </a:lnTo>
                <a:lnTo>
                  <a:pt x="95605" y="290169"/>
                </a:lnTo>
                <a:lnTo>
                  <a:pt x="49250" y="27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81915" y="629044"/>
            <a:ext cx="400050" cy="379095"/>
          </a:xfrm>
          <a:custGeom>
            <a:avLst/>
            <a:gdLst/>
            <a:ahLst/>
            <a:cxnLst/>
            <a:rect l="l" t="t" r="r" b="b"/>
            <a:pathLst>
              <a:path w="400050" h="379094">
                <a:moveTo>
                  <a:pt x="323697" y="295135"/>
                </a:moveTo>
                <a:lnTo>
                  <a:pt x="314591" y="295135"/>
                </a:lnTo>
                <a:lnTo>
                  <a:pt x="284772" y="322872"/>
                </a:lnTo>
                <a:lnTo>
                  <a:pt x="306281" y="341147"/>
                </a:lnTo>
                <a:lnTo>
                  <a:pt x="326075" y="355155"/>
                </a:lnTo>
                <a:lnTo>
                  <a:pt x="346951" y="366991"/>
                </a:lnTo>
                <a:lnTo>
                  <a:pt x="371703" y="378752"/>
                </a:lnTo>
                <a:lnTo>
                  <a:pt x="399846" y="336943"/>
                </a:lnTo>
                <a:lnTo>
                  <a:pt x="383874" y="330177"/>
                </a:lnTo>
                <a:lnTo>
                  <a:pt x="366103" y="321616"/>
                </a:lnTo>
                <a:lnTo>
                  <a:pt x="346191" y="310281"/>
                </a:lnTo>
                <a:lnTo>
                  <a:pt x="323697" y="295135"/>
                </a:lnTo>
                <a:close/>
              </a:path>
              <a:path w="400050" h="379094">
                <a:moveTo>
                  <a:pt x="222288" y="295135"/>
                </a:moveTo>
                <a:lnTo>
                  <a:pt x="217309" y="295135"/>
                </a:lnTo>
                <a:lnTo>
                  <a:pt x="189568" y="312190"/>
                </a:lnTo>
                <a:lnTo>
                  <a:pt x="161124" y="324161"/>
                </a:lnTo>
                <a:lnTo>
                  <a:pt x="135938" y="331864"/>
                </a:lnTo>
                <a:lnTo>
                  <a:pt x="117970" y="336118"/>
                </a:lnTo>
                <a:lnTo>
                  <a:pt x="144043" y="378345"/>
                </a:lnTo>
                <a:lnTo>
                  <a:pt x="162672" y="372312"/>
                </a:lnTo>
                <a:lnTo>
                  <a:pt x="190923" y="361470"/>
                </a:lnTo>
                <a:lnTo>
                  <a:pt x="222744" y="345509"/>
                </a:lnTo>
                <a:lnTo>
                  <a:pt x="252082" y="324116"/>
                </a:lnTo>
                <a:lnTo>
                  <a:pt x="222288" y="295135"/>
                </a:lnTo>
                <a:close/>
              </a:path>
              <a:path w="400050" h="379094">
                <a:moveTo>
                  <a:pt x="98513" y="58788"/>
                </a:moveTo>
                <a:lnTo>
                  <a:pt x="48425" y="58788"/>
                </a:lnTo>
                <a:lnTo>
                  <a:pt x="48425" y="263258"/>
                </a:lnTo>
                <a:lnTo>
                  <a:pt x="9080" y="273802"/>
                </a:lnTo>
                <a:lnTo>
                  <a:pt x="0" y="276098"/>
                </a:lnTo>
                <a:lnTo>
                  <a:pt x="12001" y="326593"/>
                </a:lnTo>
                <a:lnTo>
                  <a:pt x="29061" y="321616"/>
                </a:lnTo>
                <a:lnTo>
                  <a:pt x="64936" y="310973"/>
                </a:lnTo>
                <a:lnTo>
                  <a:pt x="107872" y="297380"/>
                </a:lnTo>
                <a:lnTo>
                  <a:pt x="146113" y="283552"/>
                </a:lnTo>
                <a:lnTo>
                  <a:pt x="142867" y="248780"/>
                </a:lnTo>
                <a:lnTo>
                  <a:pt x="98513" y="248780"/>
                </a:lnTo>
                <a:lnTo>
                  <a:pt x="98513" y="58788"/>
                </a:lnTo>
                <a:close/>
              </a:path>
              <a:path w="400050" h="379094">
                <a:moveTo>
                  <a:pt x="378333" y="71196"/>
                </a:moveTo>
                <a:lnTo>
                  <a:pt x="165569" y="71196"/>
                </a:lnTo>
                <a:lnTo>
                  <a:pt x="165569" y="295135"/>
                </a:lnTo>
                <a:lnTo>
                  <a:pt x="378333" y="295135"/>
                </a:lnTo>
                <a:lnTo>
                  <a:pt x="378333" y="255397"/>
                </a:lnTo>
                <a:lnTo>
                  <a:pt x="213995" y="255397"/>
                </a:lnTo>
                <a:lnTo>
                  <a:pt x="213995" y="228079"/>
                </a:lnTo>
                <a:lnTo>
                  <a:pt x="378333" y="228079"/>
                </a:lnTo>
                <a:lnTo>
                  <a:pt x="378333" y="193725"/>
                </a:lnTo>
                <a:lnTo>
                  <a:pt x="213995" y="193725"/>
                </a:lnTo>
                <a:lnTo>
                  <a:pt x="213995" y="168478"/>
                </a:lnTo>
                <a:lnTo>
                  <a:pt x="378333" y="168478"/>
                </a:lnTo>
                <a:lnTo>
                  <a:pt x="378333" y="134124"/>
                </a:lnTo>
                <a:lnTo>
                  <a:pt x="213995" y="134124"/>
                </a:lnTo>
                <a:lnTo>
                  <a:pt x="213995" y="109702"/>
                </a:lnTo>
                <a:lnTo>
                  <a:pt x="378333" y="109702"/>
                </a:lnTo>
                <a:lnTo>
                  <a:pt x="378333" y="71196"/>
                </a:lnTo>
                <a:close/>
              </a:path>
              <a:path w="400050" h="379094">
                <a:moveTo>
                  <a:pt x="378333" y="228079"/>
                </a:moveTo>
                <a:lnTo>
                  <a:pt x="328650" y="228079"/>
                </a:lnTo>
                <a:lnTo>
                  <a:pt x="328650" y="255397"/>
                </a:lnTo>
                <a:lnTo>
                  <a:pt x="378333" y="255397"/>
                </a:lnTo>
                <a:lnTo>
                  <a:pt x="378333" y="228079"/>
                </a:lnTo>
                <a:close/>
              </a:path>
              <a:path w="400050" h="379094">
                <a:moveTo>
                  <a:pt x="141554" y="234708"/>
                </a:moveTo>
                <a:lnTo>
                  <a:pt x="133025" y="237837"/>
                </a:lnTo>
                <a:lnTo>
                  <a:pt x="125158" y="240501"/>
                </a:lnTo>
                <a:lnTo>
                  <a:pt x="98513" y="248780"/>
                </a:lnTo>
                <a:lnTo>
                  <a:pt x="142867" y="248780"/>
                </a:lnTo>
                <a:lnTo>
                  <a:pt x="141554" y="234708"/>
                </a:lnTo>
                <a:close/>
              </a:path>
              <a:path w="400050" h="379094">
                <a:moveTo>
                  <a:pt x="378333" y="168478"/>
                </a:moveTo>
                <a:lnTo>
                  <a:pt x="328650" y="168478"/>
                </a:lnTo>
                <a:lnTo>
                  <a:pt x="328650" y="193725"/>
                </a:lnTo>
                <a:lnTo>
                  <a:pt x="378333" y="193725"/>
                </a:lnTo>
                <a:lnTo>
                  <a:pt x="378333" y="168478"/>
                </a:lnTo>
                <a:close/>
              </a:path>
              <a:path w="400050" h="379094">
                <a:moveTo>
                  <a:pt x="378333" y="109702"/>
                </a:moveTo>
                <a:lnTo>
                  <a:pt x="328650" y="109702"/>
                </a:lnTo>
                <a:lnTo>
                  <a:pt x="328650" y="134124"/>
                </a:lnTo>
                <a:lnTo>
                  <a:pt x="378333" y="134124"/>
                </a:lnTo>
                <a:lnTo>
                  <a:pt x="378333" y="109702"/>
                </a:lnTo>
                <a:close/>
              </a:path>
              <a:path w="400050" h="379094">
                <a:moveTo>
                  <a:pt x="295135" y="44703"/>
                </a:moveTo>
                <a:lnTo>
                  <a:pt x="242976" y="44703"/>
                </a:lnTo>
                <a:lnTo>
                  <a:pt x="241522" y="50070"/>
                </a:lnTo>
                <a:lnTo>
                  <a:pt x="239717" y="56869"/>
                </a:lnTo>
                <a:lnTo>
                  <a:pt x="237681" y="64208"/>
                </a:lnTo>
                <a:lnTo>
                  <a:pt x="235534" y="71196"/>
                </a:lnTo>
                <a:lnTo>
                  <a:pt x="286435" y="71196"/>
                </a:lnTo>
                <a:lnTo>
                  <a:pt x="290661" y="58788"/>
                </a:lnTo>
                <a:lnTo>
                  <a:pt x="293016" y="51641"/>
                </a:lnTo>
                <a:lnTo>
                  <a:pt x="295135" y="44703"/>
                </a:lnTo>
                <a:close/>
              </a:path>
              <a:path w="400050" h="379094">
                <a:moveTo>
                  <a:pt x="140309" y="9944"/>
                </a:moveTo>
                <a:lnTo>
                  <a:pt x="5372" y="9944"/>
                </a:lnTo>
                <a:lnTo>
                  <a:pt x="5372" y="58788"/>
                </a:lnTo>
                <a:lnTo>
                  <a:pt x="140309" y="58788"/>
                </a:lnTo>
                <a:lnTo>
                  <a:pt x="140309" y="9944"/>
                </a:lnTo>
                <a:close/>
              </a:path>
              <a:path w="400050" h="379094">
                <a:moveTo>
                  <a:pt x="394068" y="0"/>
                </a:moveTo>
                <a:lnTo>
                  <a:pt x="153149" y="0"/>
                </a:lnTo>
                <a:lnTo>
                  <a:pt x="153149" y="44703"/>
                </a:lnTo>
                <a:lnTo>
                  <a:pt x="394068" y="44703"/>
                </a:lnTo>
                <a:lnTo>
                  <a:pt x="394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36753" y="987806"/>
            <a:ext cx="52705" cy="19050"/>
          </a:xfrm>
          <a:custGeom>
            <a:avLst/>
            <a:gdLst/>
            <a:ahLst/>
            <a:cxnLst/>
            <a:rect l="l" t="t" r="r" b="b"/>
            <a:pathLst>
              <a:path w="52704" h="19050">
                <a:moveTo>
                  <a:pt x="0" y="19050"/>
                </a:moveTo>
                <a:lnTo>
                  <a:pt x="52158" y="19050"/>
                </a:lnTo>
                <a:lnTo>
                  <a:pt x="5215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36753" y="96367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604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36753" y="879856"/>
            <a:ext cx="52705" cy="59690"/>
          </a:xfrm>
          <a:custGeom>
            <a:avLst/>
            <a:gdLst/>
            <a:ahLst/>
            <a:cxnLst/>
            <a:rect l="l" t="t" r="r" b="b"/>
            <a:pathLst>
              <a:path w="52704" h="59690">
                <a:moveTo>
                  <a:pt x="0" y="59689"/>
                </a:moveTo>
                <a:lnTo>
                  <a:pt x="52158" y="59689"/>
                </a:lnTo>
                <a:lnTo>
                  <a:pt x="52158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36753" y="857631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604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36753" y="778256"/>
            <a:ext cx="52705" cy="57150"/>
          </a:xfrm>
          <a:custGeom>
            <a:avLst/>
            <a:gdLst/>
            <a:ahLst/>
            <a:cxnLst/>
            <a:rect l="l" t="t" r="r" b="b"/>
            <a:pathLst>
              <a:path w="52704" h="57150">
                <a:moveTo>
                  <a:pt x="0" y="57150"/>
                </a:moveTo>
                <a:lnTo>
                  <a:pt x="52158" y="57150"/>
                </a:lnTo>
                <a:lnTo>
                  <a:pt x="52158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36753" y="75539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604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36753" y="679196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4" h="53340">
                <a:moveTo>
                  <a:pt x="0" y="53340"/>
                </a:moveTo>
                <a:lnTo>
                  <a:pt x="52158" y="53340"/>
                </a:lnTo>
                <a:lnTo>
                  <a:pt x="52158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36753" y="65506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604" y="0"/>
                </a:lnTo>
              </a:path>
            </a:pathLst>
          </a:custGeom>
          <a:ln w="48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98374" y="988339"/>
            <a:ext cx="53340" cy="19050"/>
          </a:xfrm>
          <a:custGeom>
            <a:avLst/>
            <a:gdLst/>
            <a:ahLst/>
            <a:cxnLst/>
            <a:rect l="l" t="t" r="r" b="b"/>
            <a:pathLst>
              <a:path w="53340" h="19050">
                <a:moveTo>
                  <a:pt x="52984" y="0"/>
                </a:moveTo>
                <a:lnTo>
                  <a:pt x="0" y="0"/>
                </a:lnTo>
                <a:lnTo>
                  <a:pt x="0" y="18630"/>
                </a:lnTo>
                <a:lnTo>
                  <a:pt x="52984" y="18630"/>
                </a:lnTo>
                <a:lnTo>
                  <a:pt x="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98360" y="879475"/>
            <a:ext cx="53340" cy="60325"/>
          </a:xfrm>
          <a:custGeom>
            <a:avLst/>
            <a:gdLst/>
            <a:ahLst/>
            <a:cxnLst/>
            <a:rect l="l" t="t" r="r" b="b"/>
            <a:pathLst>
              <a:path w="53340" h="60325">
                <a:moveTo>
                  <a:pt x="52997" y="0"/>
                </a:moveTo>
                <a:lnTo>
                  <a:pt x="0" y="0"/>
                </a:lnTo>
                <a:lnTo>
                  <a:pt x="0" y="60020"/>
                </a:lnTo>
                <a:lnTo>
                  <a:pt x="52997" y="60020"/>
                </a:lnTo>
                <a:lnTo>
                  <a:pt x="52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698360" y="778472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40" h="56515">
                <a:moveTo>
                  <a:pt x="52997" y="0"/>
                </a:moveTo>
                <a:lnTo>
                  <a:pt x="0" y="0"/>
                </a:lnTo>
                <a:lnTo>
                  <a:pt x="0" y="56299"/>
                </a:lnTo>
                <a:lnTo>
                  <a:pt x="52997" y="56299"/>
                </a:lnTo>
                <a:lnTo>
                  <a:pt x="52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98360" y="679551"/>
            <a:ext cx="53340" cy="53975"/>
          </a:xfrm>
          <a:custGeom>
            <a:avLst/>
            <a:gdLst/>
            <a:ahLst/>
            <a:cxnLst/>
            <a:rect l="l" t="t" r="r" b="b"/>
            <a:pathLst>
              <a:path w="53340" h="53975">
                <a:moveTo>
                  <a:pt x="52997" y="0"/>
                </a:moveTo>
                <a:lnTo>
                  <a:pt x="0" y="0"/>
                </a:lnTo>
                <a:lnTo>
                  <a:pt x="0" y="53390"/>
                </a:lnTo>
                <a:lnTo>
                  <a:pt x="52997" y="53390"/>
                </a:lnTo>
                <a:lnTo>
                  <a:pt x="52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356013" y="6356845"/>
            <a:ext cx="1116863" cy="6991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578809" y="6481813"/>
            <a:ext cx="465213" cy="4902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642055" y="6504661"/>
            <a:ext cx="412267" cy="21382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578758" y="6528041"/>
            <a:ext cx="103212" cy="2043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479443" y="7017927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69" y="279"/>
                </a:moveTo>
                <a:lnTo>
                  <a:pt x="11163" y="279"/>
                </a:lnTo>
                <a:lnTo>
                  <a:pt x="11163" y="14681"/>
                </a:lnTo>
                <a:lnTo>
                  <a:pt x="12750" y="14681"/>
                </a:lnTo>
                <a:lnTo>
                  <a:pt x="12725" y="977"/>
                </a:lnTo>
                <a:lnTo>
                  <a:pt x="14145" y="977"/>
                </a:lnTo>
                <a:lnTo>
                  <a:pt x="13969" y="279"/>
                </a:lnTo>
                <a:close/>
              </a:path>
              <a:path w="23495" h="15240">
                <a:moveTo>
                  <a:pt x="14145" y="977"/>
                </a:moveTo>
                <a:lnTo>
                  <a:pt x="12750" y="977"/>
                </a:lnTo>
                <a:lnTo>
                  <a:pt x="13045" y="2362"/>
                </a:lnTo>
                <a:lnTo>
                  <a:pt x="13211" y="2921"/>
                </a:lnTo>
                <a:lnTo>
                  <a:pt x="16167" y="14681"/>
                </a:lnTo>
                <a:lnTo>
                  <a:pt x="18084" y="14681"/>
                </a:lnTo>
                <a:lnTo>
                  <a:pt x="18352" y="13639"/>
                </a:lnTo>
                <a:lnTo>
                  <a:pt x="17119" y="13639"/>
                </a:lnTo>
                <a:lnTo>
                  <a:pt x="16967" y="12141"/>
                </a:lnTo>
                <a:lnTo>
                  <a:pt x="16789" y="11506"/>
                </a:lnTo>
                <a:lnTo>
                  <a:pt x="14145" y="977"/>
                </a:lnTo>
                <a:close/>
              </a:path>
              <a:path w="23495" h="15240">
                <a:moveTo>
                  <a:pt x="23164" y="977"/>
                </a:moveTo>
                <a:lnTo>
                  <a:pt x="21577" y="977"/>
                </a:lnTo>
                <a:lnTo>
                  <a:pt x="21577" y="14681"/>
                </a:lnTo>
                <a:lnTo>
                  <a:pt x="23164" y="14681"/>
                </a:lnTo>
                <a:lnTo>
                  <a:pt x="23164" y="977"/>
                </a:lnTo>
                <a:close/>
              </a:path>
              <a:path w="23495" h="15240">
                <a:moveTo>
                  <a:pt x="23164" y="279"/>
                </a:moveTo>
                <a:lnTo>
                  <a:pt x="20370" y="279"/>
                </a:lnTo>
                <a:lnTo>
                  <a:pt x="17487" y="11506"/>
                </a:lnTo>
                <a:lnTo>
                  <a:pt x="17335" y="12217"/>
                </a:lnTo>
                <a:lnTo>
                  <a:pt x="17144" y="13639"/>
                </a:lnTo>
                <a:lnTo>
                  <a:pt x="18352" y="13639"/>
                </a:lnTo>
                <a:lnTo>
                  <a:pt x="21431" y="1600"/>
                </a:lnTo>
                <a:lnTo>
                  <a:pt x="21551" y="977"/>
                </a:lnTo>
                <a:lnTo>
                  <a:pt x="23164" y="977"/>
                </a:lnTo>
                <a:lnTo>
                  <a:pt x="23164" y="279"/>
                </a:lnTo>
                <a:close/>
              </a:path>
              <a:path w="23495" h="15240">
                <a:moveTo>
                  <a:pt x="1562" y="10121"/>
                </a:moveTo>
                <a:lnTo>
                  <a:pt x="0" y="10121"/>
                </a:lnTo>
                <a:lnTo>
                  <a:pt x="92" y="12255"/>
                </a:lnTo>
                <a:lnTo>
                  <a:pt x="1117" y="14617"/>
                </a:lnTo>
                <a:lnTo>
                  <a:pt x="2806" y="15024"/>
                </a:lnTo>
                <a:lnTo>
                  <a:pt x="6997" y="15024"/>
                </a:lnTo>
                <a:lnTo>
                  <a:pt x="8547" y="13589"/>
                </a:lnTo>
                <a:lnTo>
                  <a:pt x="1904" y="13589"/>
                </a:lnTo>
                <a:lnTo>
                  <a:pt x="1511" y="12255"/>
                </a:lnTo>
                <a:lnTo>
                  <a:pt x="1562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41" y="0"/>
                </a:lnTo>
                <a:lnTo>
                  <a:pt x="299" y="1447"/>
                </a:lnTo>
                <a:lnTo>
                  <a:pt x="253" y="5613"/>
                </a:lnTo>
                <a:lnTo>
                  <a:pt x="520" y="6502"/>
                </a:lnTo>
                <a:lnTo>
                  <a:pt x="2654" y="7607"/>
                </a:lnTo>
                <a:lnTo>
                  <a:pt x="3924" y="7988"/>
                </a:lnTo>
                <a:lnTo>
                  <a:pt x="6172" y="8864"/>
                </a:lnTo>
                <a:lnTo>
                  <a:pt x="7073" y="8864"/>
                </a:lnTo>
                <a:lnTo>
                  <a:pt x="7073" y="12776"/>
                </a:lnTo>
                <a:lnTo>
                  <a:pt x="5930" y="13589"/>
                </a:lnTo>
                <a:lnTo>
                  <a:pt x="8547" y="13589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807"/>
                </a:lnTo>
                <a:lnTo>
                  <a:pt x="4615" y="6502"/>
                </a:lnTo>
                <a:lnTo>
                  <a:pt x="3975" y="6248"/>
                </a:lnTo>
                <a:lnTo>
                  <a:pt x="3174" y="5969"/>
                </a:lnTo>
                <a:lnTo>
                  <a:pt x="2285" y="5613"/>
                </a:lnTo>
                <a:lnTo>
                  <a:pt x="1841" y="4991"/>
                </a:lnTo>
                <a:lnTo>
                  <a:pt x="1896" y="2565"/>
                </a:lnTo>
                <a:lnTo>
                  <a:pt x="2082" y="1447"/>
                </a:lnTo>
                <a:lnTo>
                  <a:pt x="8451" y="1447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47"/>
                </a:moveTo>
                <a:lnTo>
                  <a:pt x="6007" y="1447"/>
                </a:lnTo>
                <a:lnTo>
                  <a:pt x="6794" y="2565"/>
                </a:lnTo>
                <a:lnTo>
                  <a:pt x="6692" y="4064"/>
                </a:lnTo>
                <a:lnTo>
                  <a:pt x="8280" y="4064"/>
                </a:lnTo>
                <a:lnTo>
                  <a:pt x="8451" y="1447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308628" y="399212"/>
            <a:ext cx="182206" cy="2246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523766" y="584200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39"/>
                </a:moveTo>
                <a:lnTo>
                  <a:pt x="0" y="37439"/>
                </a:lnTo>
                <a:lnTo>
                  <a:pt x="0" y="0"/>
                </a:lnTo>
                <a:lnTo>
                  <a:pt x="36042" y="0"/>
                </a:lnTo>
                <a:lnTo>
                  <a:pt x="36042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8709"/>
            <a:ext cx="10691990" cy="1066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099935"/>
            <a:ext cx="10691990" cy="190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651" y="1777746"/>
            <a:ext cx="23495" cy="16510"/>
          </a:xfrm>
          <a:custGeom>
            <a:avLst/>
            <a:gdLst/>
            <a:ahLst/>
            <a:cxnLst/>
            <a:rect l="l" t="t" r="r" b="b"/>
            <a:pathLst>
              <a:path w="23495" h="16510">
                <a:moveTo>
                  <a:pt x="0" y="16510"/>
                </a:moveTo>
                <a:lnTo>
                  <a:pt x="23482" y="16510"/>
                </a:lnTo>
                <a:lnTo>
                  <a:pt x="2348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651" y="1766951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023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392" y="1620266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234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724" y="170281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2133" y="0"/>
                </a:lnTo>
              </a:path>
            </a:pathLst>
          </a:custGeom>
          <a:ln w="203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201" y="160887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559" y="0"/>
                </a:lnTo>
              </a:path>
            </a:pathLst>
          </a:custGeom>
          <a:ln w="220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651" y="1534185"/>
            <a:ext cx="23495" cy="64135"/>
          </a:xfrm>
          <a:custGeom>
            <a:avLst/>
            <a:gdLst/>
            <a:ahLst/>
            <a:cxnLst/>
            <a:rect l="l" t="t" r="r" b="b"/>
            <a:pathLst>
              <a:path w="23495" h="64134">
                <a:moveTo>
                  <a:pt x="23482" y="0"/>
                </a:moveTo>
                <a:lnTo>
                  <a:pt x="0" y="0"/>
                </a:lnTo>
                <a:lnTo>
                  <a:pt x="0" y="63652"/>
                </a:lnTo>
                <a:lnTo>
                  <a:pt x="23482" y="63652"/>
                </a:lnTo>
                <a:lnTo>
                  <a:pt x="234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326" y="1531340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161315"/>
                </a:moveTo>
                <a:lnTo>
                  <a:pt x="0" y="0"/>
                </a:lnTo>
                <a:lnTo>
                  <a:pt x="0" y="16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4256" y="1531340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160718"/>
                </a:moveTo>
                <a:lnTo>
                  <a:pt x="0" y="0"/>
                </a:lnTo>
                <a:lnTo>
                  <a:pt x="0" y="1607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728" y="1539557"/>
            <a:ext cx="270510" cy="255904"/>
          </a:xfrm>
          <a:custGeom>
            <a:avLst/>
            <a:gdLst/>
            <a:ahLst/>
            <a:cxnLst/>
            <a:rect l="l" t="t" r="r" b="b"/>
            <a:pathLst>
              <a:path w="270509" h="255905">
                <a:moveTo>
                  <a:pt x="103091" y="144856"/>
                </a:moveTo>
                <a:lnTo>
                  <a:pt x="79209" y="144856"/>
                </a:lnTo>
                <a:lnTo>
                  <a:pt x="77335" y="174422"/>
                </a:lnTo>
                <a:lnTo>
                  <a:pt x="68884" y="199109"/>
                </a:lnTo>
                <a:lnTo>
                  <a:pt x="49613" y="219020"/>
                </a:lnTo>
                <a:lnTo>
                  <a:pt x="15278" y="234264"/>
                </a:lnTo>
                <a:lnTo>
                  <a:pt x="29413" y="255752"/>
                </a:lnTo>
                <a:lnTo>
                  <a:pt x="69084" y="234811"/>
                </a:lnTo>
                <a:lnTo>
                  <a:pt x="91274" y="207421"/>
                </a:lnTo>
                <a:lnTo>
                  <a:pt x="100997" y="175837"/>
                </a:lnTo>
                <a:lnTo>
                  <a:pt x="103091" y="144856"/>
                </a:lnTo>
                <a:close/>
              </a:path>
              <a:path w="270509" h="255905">
                <a:moveTo>
                  <a:pt x="187299" y="112039"/>
                </a:moveTo>
                <a:lnTo>
                  <a:pt x="159004" y="112039"/>
                </a:lnTo>
                <a:lnTo>
                  <a:pt x="164014" y="118200"/>
                </a:lnTo>
                <a:lnTo>
                  <a:pt x="169824" y="124945"/>
                </a:lnTo>
                <a:lnTo>
                  <a:pt x="177302" y="132681"/>
                </a:lnTo>
                <a:lnTo>
                  <a:pt x="187007" y="141452"/>
                </a:lnTo>
                <a:lnTo>
                  <a:pt x="168617" y="141452"/>
                </a:lnTo>
                <a:lnTo>
                  <a:pt x="168617" y="254635"/>
                </a:lnTo>
                <a:lnTo>
                  <a:pt x="192671" y="254635"/>
                </a:lnTo>
                <a:lnTo>
                  <a:pt x="192671" y="146265"/>
                </a:lnTo>
                <a:lnTo>
                  <a:pt x="236635" y="146265"/>
                </a:lnTo>
                <a:lnTo>
                  <a:pt x="222269" y="139411"/>
                </a:lnTo>
                <a:lnTo>
                  <a:pt x="202991" y="126652"/>
                </a:lnTo>
                <a:lnTo>
                  <a:pt x="187299" y="112039"/>
                </a:lnTo>
                <a:close/>
              </a:path>
              <a:path w="270509" h="255905">
                <a:moveTo>
                  <a:pt x="111188" y="112039"/>
                </a:moveTo>
                <a:lnTo>
                  <a:pt x="83172" y="112039"/>
                </a:lnTo>
                <a:lnTo>
                  <a:pt x="65324" y="128169"/>
                </a:lnTo>
                <a:lnTo>
                  <a:pt x="46677" y="140508"/>
                </a:lnTo>
                <a:lnTo>
                  <a:pt x="25484" y="150353"/>
                </a:lnTo>
                <a:lnTo>
                  <a:pt x="0" y="159003"/>
                </a:lnTo>
                <a:lnTo>
                  <a:pt x="10744" y="180505"/>
                </a:lnTo>
                <a:lnTo>
                  <a:pt x="21759" y="176331"/>
                </a:lnTo>
                <a:lnTo>
                  <a:pt x="38185" y="169157"/>
                </a:lnTo>
                <a:lnTo>
                  <a:pt x="58038" y="158724"/>
                </a:lnTo>
                <a:lnTo>
                  <a:pt x="79209" y="144856"/>
                </a:lnTo>
                <a:lnTo>
                  <a:pt x="103091" y="144856"/>
                </a:lnTo>
                <a:lnTo>
                  <a:pt x="103263" y="142316"/>
                </a:lnTo>
                <a:lnTo>
                  <a:pt x="82321" y="142316"/>
                </a:lnTo>
                <a:lnTo>
                  <a:pt x="93557" y="132647"/>
                </a:lnTo>
                <a:lnTo>
                  <a:pt x="101317" y="124839"/>
                </a:lnTo>
                <a:lnTo>
                  <a:pt x="106860" y="118110"/>
                </a:lnTo>
                <a:lnTo>
                  <a:pt x="111188" y="112039"/>
                </a:lnTo>
                <a:close/>
              </a:path>
              <a:path w="270509" h="255905">
                <a:moveTo>
                  <a:pt x="236635" y="146265"/>
                </a:moveTo>
                <a:lnTo>
                  <a:pt x="192671" y="146265"/>
                </a:lnTo>
                <a:lnTo>
                  <a:pt x="212122" y="159685"/>
                </a:lnTo>
                <a:lnTo>
                  <a:pt x="230541" y="169394"/>
                </a:lnTo>
                <a:lnTo>
                  <a:pt x="246576" y="176028"/>
                </a:lnTo>
                <a:lnTo>
                  <a:pt x="258876" y="180225"/>
                </a:lnTo>
                <a:lnTo>
                  <a:pt x="270192" y="158724"/>
                </a:lnTo>
                <a:lnTo>
                  <a:pt x="244785" y="150154"/>
                </a:lnTo>
                <a:lnTo>
                  <a:pt x="236635" y="146265"/>
                </a:lnTo>
                <a:close/>
              </a:path>
              <a:path w="270509" h="255905">
                <a:moveTo>
                  <a:pt x="244729" y="0"/>
                </a:moveTo>
                <a:lnTo>
                  <a:pt x="24612" y="0"/>
                </a:lnTo>
                <a:lnTo>
                  <a:pt x="24612" y="112039"/>
                </a:lnTo>
                <a:lnTo>
                  <a:pt x="244729" y="112039"/>
                </a:lnTo>
                <a:lnTo>
                  <a:pt x="244729" y="92798"/>
                </a:lnTo>
                <a:lnTo>
                  <a:pt x="47523" y="92798"/>
                </a:lnTo>
                <a:lnTo>
                  <a:pt x="47523" y="64503"/>
                </a:lnTo>
                <a:lnTo>
                  <a:pt x="244729" y="64503"/>
                </a:lnTo>
                <a:lnTo>
                  <a:pt x="244729" y="46393"/>
                </a:lnTo>
                <a:lnTo>
                  <a:pt x="47523" y="46393"/>
                </a:lnTo>
                <a:lnTo>
                  <a:pt x="47523" y="19227"/>
                </a:lnTo>
                <a:lnTo>
                  <a:pt x="244729" y="19227"/>
                </a:lnTo>
                <a:lnTo>
                  <a:pt x="244729" y="0"/>
                </a:lnTo>
                <a:close/>
              </a:path>
              <a:path w="270509" h="255905">
                <a:moveTo>
                  <a:pt x="144843" y="64503"/>
                </a:moveTo>
                <a:lnTo>
                  <a:pt x="123342" y="64503"/>
                </a:lnTo>
                <a:lnTo>
                  <a:pt x="123342" y="92798"/>
                </a:lnTo>
                <a:lnTo>
                  <a:pt x="144843" y="92798"/>
                </a:lnTo>
                <a:lnTo>
                  <a:pt x="144843" y="64503"/>
                </a:lnTo>
                <a:close/>
              </a:path>
              <a:path w="270509" h="255905">
                <a:moveTo>
                  <a:pt x="244729" y="64503"/>
                </a:moveTo>
                <a:lnTo>
                  <a:pt x="221805" y="64503"/>
                </a:lnTo>
                <a:lnTo>
                  <a:pt x="221805" y="92798"/>
                </a:lnTo>
                <a:lnTo>
                  <a:pt x="244729" y="92798"/>
                </a:lnTo>
                <a:lnTo>
                  <a:pt x="244729" y="64503"/>
                </a:lnTo>
                <a:close/>
              </a:path>
              <a:path w="270509" h="255905">
                <a:moveTo>
                  <a:pt x="144843" y="19227"/>
                </a:moveTo>
                <a:lnTo>
                  <a:pt x="123342" y="19227"/>
                </a:lnTo>
                <a:lnTo>
                  <a:pt x="123342" y="46393"/>
                </a:lnTo>
                <a:lnTo>
                  <a:pt x="144843" y="46393"/>
                </a:lnTo>
                <a:lnTo>
                  <a:pt x="144843" y="19227"/>
                </a:lnTo>
                <a:close/>
              </a:path>
              <a:path w="270509" h="255905">
                <a:moveTo>
                  <a:pt x="244729" y="19227"/>
                </a:moveTo>
                <a:lnTo>
                  <a:pt x="221805" y="19227"/>
                </a:lnTo>
                <a:lnTo>
                  <a:pt x="221805" y="46393"/>
                </a:lnTo>
                <a:lnTo>
                  <a:pt x="244729" y="46393"/>
                </a:lnTo>
                <a:lnTo>
                  <a:pt x="244729" y="192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093" y="2116836"/>
            <a:ext cx="24765" cy="13970"/>
          </a:xfrm>
          <a:custGeom>
            <a:avLst/>
            <a:gdLst/>
            <a:ahLst/>
            <a:cxnLst/>
            <a:rect l="l" t="t" r="r" b="b"/>
            <a:pathLst>
              <a:path w="24765" h="13969">
                <a:moveTo>
                  <a:pt x="0" y="13970"/>
                </a:moveTo>
                <a:lnTo>
                  <a:pt x="24333" y="13970"/>
                </a:lnTo>
                <a:lnTo>
                  <a:pt x="24333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093" y="2105406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851" y="0"/>
                </a:lnTo>
              </a:path>
            </a:pathLst>
          </a:custGeom>
          <a:ln w="228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093" y="1998726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851" y="0"/>
                </a:lnTo>
              </a:path>
            </a:pathLst>
          </a:custGeom>
          <a:ln w="228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0260" y="1906016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187959"/>
                </a:moveTo>
                <a:lnTo>
                  <a:pt x="0" y="0"/>
                </a:lnTo>
                <a:lnTo>
                  <a:pt x="0" y="1879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093" y="1894586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851" y="0"/>
                </a:lnTo>
              </a:path>
            </a:pathLst>
          </a:custGeom>
          <a:ln w="22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8891" y="2116582"/>
            <a:ext cx="24130" cy="14604"/>
          </a:xfrm>
          <a:custGeom>
            <a:avLst/>
            <a:gdLst/>
            <a:ahLst/>
            <a:cxnLst/>
            <a:rect l="l" t="t" r="r" b="b"/>
            <a:pathLst>
              <a:path w="24129" h="14605">
                <a:moveTo>
                  <a:pt x="24053" y="0"/>
                </a:moveTo>
                <a:lnTo>
                  <a:pt x="0" y="0"/>
                </a:lnTo>
                <a:lnTo>
                  <a:pt x="0" y="14427"/>
                </a:lnTo>
                <a:lnTo>
                  <a:pt x="24053" y="14427"/>
                </a:lnTo>
                <a:lnTo>
                  <a:pt x="240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0918" y="1905800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188150"/>
                </a:moveTo>
                <a:lnTo>
                  <a:pt x="0" y="0"/>
                </a:lnTo>
                <a:lnTo>
                  <a:pt x="0" y="188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4810" y="1869859"/>
            <a:ext cx="268605" cy="262890"/>
          </a:xfrm>
          <a:custGeom>
            <a:avLst/>
            <a:gdLst/>
            <a:ahLst/>
            <a:cxnLst/>
            <a:rect l="l" t="t" r="r" b="b"/>
            <a:pathLst>
              <a:path w="268605" h="262889">
                <a:moveTo>
                  <a:pt x="145707" y="211924"/>
                </a:moveTo>
                <a:lnTo>
                  <a:pt x="122504" y="211924"/>
                </a:lnTo>
                <a:lnTo>
                  <a:pt x="122504" y="262559"/>
                </a:lnTo>
                <a:lnTo>
                  <a:pt x="145707" y="262559"/>
                </a:lnTo>
                <a:lnTo>
                  <a:pt x="145707" y="211924"/>
                </a:lnTo>
                <a:close/>
              </a:path>
              <a:path w="268605" h="262889">
                <a:moveTo>
                  <a:pt x="158153" y="73291"/>
                </a:moveTo>
                <a:lnTo>
                  <a:pt x="110058" y="73291"/>
                </a:lnTo>
                <a:lnTo>
                  <a:pt x="89477" y="109473"/>
                </a:lnTo>
                <a:lnTo>
                  <a:pt x="64892" y="141043"/>
                </a:lnTo>
                <a:lnTo>
                  <a:pt x="35375" y="169007"/>
                </a:lnTo>
                <a:lnTo>
                  <a:pt x="0" y="194373"/>
                </a:lnTo>
                <a:lnTo>
                  <a:pt x="14135" y="216738"/>
                </a:lnTo>
                <a:lnTo>
                  <a:pt x="59955" y="178037"/>
                </a:lnTo>
                <a:lnTo>
                  <a:pt x="91451" y="141830"/>
                </a:lnTo>
                <a:lnTo>
                  <a:pt x="111381" y="111457"/>
                </a:lnTo>
                <a:lnTo>
                  <a:pt x="122504" y="90258"/>
                </a:lnTo>
                <a:lnTo>
                  <a:pt x="145707" y="90258"/>
                </a:lnTo>
                <a:lnTo>
                  <a:pt x="145707" y="89128"/>
                </a:lnTo>
                <a:lnTo>
                  <a:pt x="167372" y="89128"/>
                </a:lnTo>
                <a:lnTo>
                  <a:pt x="158153" y="73291"/>
                </a:lnTo>
                <a:close/>
              </a:path>
              <a:path w="268605" h="262889">
                <a:moveTo>
                  <a:pt x="167372" y="89128"/>
                </a:moveTo>
                <a:lnTo>
                  <a:pt x="145707" y="89128"/>
                </a:lnTo>
                <a:lnTo>
                  <a:pt x="163522" y="121866"/>
                </a:lnTo>
                <a:lnTo>
                  <a:pt x="185770" y="152825"/>
                </a:lnTo>
                <a:lnTo>
                  <a:pt x="215289" y="183622"/>
                </a:lnTo>
                <a:lnTo>
                  <a:pt x="254914" y="215874"/>
                </a:lnTo>
                <a:lnTo>
                  <a:pt x="268490" y="192963"/>
                </a:lnTo>
                <a:lnTo>
                  <a:pt x="237921" y="172232"/>
                </a:lnTo>
                <a:lnTo>
                  <a:pt x="208335" y="145748"/>
                </a:lnTo>
                <a:lnTo>
                  <a:pt x="181242" y="112953"/>
                </a:lnTo>
                <a:lnTo>
                  <a:pt x="167372" y="89128"/>
                </a:lnTo>
                <a:close/>
              </a:path>
              <a:path w="268605" h="262889">
                <a:moveTo>
                  <a:pt x="205397" y="190411"/>
                </a:moveTo>
                <a:lnTo>
                  <a:pt x="63373" y="190411"/>
                </a:lnTo>
                <a:lnTo>
                  <a:pt x="63373" y="211924"/>
                </a:lnTo>
                <a:lnTo>
                  <a:pt x="205397" y="211924"/>
                </a:lnTo>
                <a:lnTo>
                  <a:pt x="205397" y="190411"/>
                </a:lnTo>
                <a:close/>
              </a:path>
              <a:path w="268605" h="262889">
                <a:moveTo>
                  <a:pt x="145707" y="90258"/>
                </a:moveTo>
                <a:lnTo>
                  <a:pt x="122504" y="90258"/>
                </a:lnTo>
                <a:lnTo>
                  <a:pt x="122504" y="190411"/>
                </a:lnTo>
                <a:lnTo>
                  <a:pt x="145707" y="190411"/>
                </a:lnTo>
                <a:lnTo>
                  <a:pt x="145707" y="90258"/>
                </a:lnTo>
                <a:close/>
              </a:path>
              <a:path w="268605" h="262889">
                <a:moveTo>
                  <a:pt x="265658" y="50939"/>
                </a:moveTo>
                <a:lnTo>
                  <a:pt x="3390" y="50939"/>
                </a:lnTo>
                <a:lnTo>
                  <a:pt x="3390" y="73291"/>
                </a:lnTo>
                <a:lnTo>
                  <a:pt x="265658" y="73291"/>
                </a:lnTo>
                <a:lnTo>
                  <a:pt x="265658" y="50939"/>
                </a:lnTo>
                <a:close/>
              </a:path>
              <a:path w="268605" h="262889">
                <a:moveTo>
                  <a:pt x="145707" y="0"/>
                </a:moveTo>
                <a:lnTo>
                  <a:pt x="122504" y="0"/>
                </a:lnTo>
                <a:lnTo>
                  <a:pt x="122504" y="50939"/>
                </a:lnTo>
                <a:lnTo>
                  <a:pt x="145707" y="50939"/>
                </a:lnTo>
                <a:lnTo>
                  <a:pt x="1457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093" y="2454656"/>
            <a:ext cx="24765" cy="13970"/>
          </a:xfrm>
          <a:custGeom>
            <a:avLst/>
            <a:gdLst/>
            <a:ahLst/>
            <a:cxnLst/>
            <a:rect l="l" t="t" r="r" b="b"/>
            <a:pathLst>
              <a:path w="24765" h="13969">
                <a:moveTo>
                  <a:pt x="0" y="13969"/>
                </a:moveTo>
                <a:lnTo>
                  <a:pt x="24333" y="13969"/>
                </a:lnTo>
                <a:lnTo>
                  <a:pt x="24333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093" y="2443226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851" y="0"/>
                </a:lnTo>
              </a:path>
            </a:pathLst>
          </a:custGeom>
          <a:ln w="228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093" y="2337181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85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0260" y="2243836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187960"/>
                </a:moveTo>
                <a:lnTo>
                  <a:pt x="0" y="0"/>
                </a:lnTo>
                <a:lnTo>
                  <a:pt x="0" y="1879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093" y="2233041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85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8891" y="2454808"/>
            <a:ext cx="24130" cy="14604"/>
          </a:xfrm>
          <a:custGeom>
            <a:avLst/>
            <a:gdLst/>
            <a:ahLst/>
            <a:cxnLst/>
            <a:rect l="l" t="t" r="r" b="b"/>
            <a:pathLst>
              <a:path w="24129" h="14605">
                <a:moveTo>
                  <a:pt x="24053" y="0"/>
                </a:moveTo>
                <a:lnTo>
                  <a:pt x="0" y="0"/>
                </a:lnTo>
                <a:lnTo>
                  <a:pt x="0" y="14427"/>
                </a:lnTo>
                <a:lnTo>
                  <a:pt x="24053" y="14427"/>
                </a:lnTo>
                <a:lnTo>
                  <a:pt x="240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0918" y="2244026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188150"/>
                </a:moveTo>
                <a:lnTo>
                  <a:pt x="0" y="0"/>
                </a:lnTo>
                <a:lnTo>
                  <a:pt x="0" y="188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4810" y="2208085"/>
            <a:ext cx="268605" cy="262890"/>
          </a:xfrm>
          <a:custGeom>
            <a:avLst/>
            <a:gdLst/>
            <a:ahLst/>
            <a:cxnLst/>
            <a:rect l="l" t="t" r="r" b="b"/>
            <a:pathLst>
              <a:path w="268605" h="262889">
                <a:moveTo>
                  <a:pt x="145707" y="211924"/>
                </a:moveTo>
                <a:lnTo>
                  <a:pt x="122504" y="211924"/>
                </a:lnTo>
                <a:lnTo>
                  <a:pt x="122504" y="262559"/>
                </a:lnTo>
                <a:lnTo>
                  <a:pt x="145707" y="262559"/>
                </a:lnTo>
                <a:lnTo>
                  <a:pt x="145707" y="211924"/>
                </a:lnTo>
                <a:close/>
              </a:path>
              <a:path w="268605" h="262889">
                <a:moveTo>
                  <a:pt x="158153" y="73291"/>
                </a:moveTo>
                <a:lnTo>
                  <a:pt x="110058" y="73291"/>
                </a:lnTo>
                <a:lnTo>
                  <a:pt x="89477" y="109473"/>
                </a:lnTo>
                <a:lnTo>
                  <a:pt x="64892" y="141043"/>
                </a:lnTo>
                <a:lnTo>
                  <a:pt x="35375" y="169007"/>
                </a:lnTo>
                <a:lnTo>
                  <a:pt x="0" y="194373"/>
                </a:lnTo>
                <a:lnTo>
                  <a:pt x="14135" y="216738"/>
                </a:lnTo>
                <a:lnTo>
                  <a:pt x="59955" y="178037"/>
                </a:lnTo>
                <a:lnTo>
                  <a:pt x="91451" y="141830"/>
                </a:lnTo>
                <a:lnTo>
                  <a:pt x="111381" y="111457"/>
                </a:lnTo>
                <a:lnTo>
                  <a:pt x="122504" y="90258"/>
                </a:lnTo>
                <a:lnTo>
                  <a:pt x="145707" y="90258"/>
                </a:lnTo>
                <a:lnTo>
                  <a:pt x="145707" y="89128"/>
                </a:lnTo>
                <a:lnTo>
                  <a:pt x="167372" y="89128"/>
                </a:lnTo>
                <a:lnTo>
                  <a:pt x="158153" y="73291"/>
                </a:lnTo>
                <a:close/>
              </a:path>
              <a:path w="268605" h="262889">
                <a:moveTo>
                  <a:pt x="167372" y="89128"/>
                </a:moveTo>
                <a:lnTo>
                  <a:pt x="145707" y="89128"/>
                </a:lnTo>
                <a:lnTo>
                  <a:pt x="163522" y="121866"/>
                </a:lnTo>
                <a:lnTo>
                  <a:pt x="185770" y="152825"/>
                </a:lnTo>
                <a:lnTo>
                  <a:pt x="215289" y="183622"/>
                </a:lnTo>
                <a:lnTo>
                  <a:pt x="254914" y="215874"/>
                </a:lnTo>
                <a:lnTo>
                  <a:pt x="268490" y="192963"/>
                </a:lnTo>
                <a:lnTo>
                  <a:pt x="237921" y="172232"/>
                </a:lnTo>
                <a:lnTo>
                  <a:pt x="208335" y="145748"/>
                </a:lnTo>
                <a:lnTo>
                  <a:pt x="181242" y="112953"/>
                </a:lnTo>
                <a:lnTo>
                  <a:pt x="167372" y="89128"/>
                </a:lnTo>
                <a:close/>
              </a:path>
              <a:path w="268605" h="262889">
                <a:moveTo>
                  <a:pt x="205397" y="190411"/>
                </a:moveTo>
                <a:lnTo>
                  <a:pt x="63373" y="190411"/>
                </a:lnTo>
                <a:lnTo>
                  <a:pt x="63373" y="211924"/>
                </a:lnTo>
                <a:lnTo>
                  <a:pt x="205397" y="211924"/>
                </a:lnTo>
                <a:lnTo>
                  <a:pt x="205397" y="190411"/>
                </a:lnTo>
                <a:close/>
              </a:path>
              <a:path w="268605" h="262889">
                <a:moveTo>
                  <a:pt x="145707" y="90258"/>
                </a:moveTo>
                <a:lnTo>
                  <a:pt x="122504" y="90258"/>
                </a:lnTo>
                <a:lnTo>
                  <a:pt x="122504" y="190411"/>
                </a:lnTo>
                <a:lnTo>
                  <a:pt x="145707" y="190411"/>
                </a:lnTo>
                <a:lnTo>
                  <a:pt x="145707" y="90258"/>
                </a:lnTo>
                <a:close/>
              </a:path>
              <a:path w="268605" h="262889">
                <a:moveTo>
                  <a:pt x="265658" y="50926"/>
                </a:moveTo>
                <a:lnTo>
                  <a:pt x="3390" y="50926"/>
                </a:lnTo>
                <a:lnTo>
                  <a:pt x="3390" y="73291"/>
                </a:lnTo>
                <a:lnTo>
                  <a:pt x="265658" y="73291"/>
                </a:lnTo>
                <a:lnTo>
                  <a:pt x="265658" y="50926"/>
                </a:lnTo>
                <a:close/>
              </a:path>
              <a:path w="268605" h="262889">
                <a:moveTo>
                  <a:pt x="145707" y="0"/>
                </a:moveTo>
                <a:lnTo>
                  <a:pt x="122504" y="0"/>
                </a:lnTo>
                <a:lnTo>
                  <a:pt x="122504" y="50926"/>
                </a:lnTo>
                <a:lnTo>
                  <a:pt x="145707" y="50926"/>
                </a:lnTo>
                <a:lnTo>
                  <a:pt x="1457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0834" y="3314941"/>
            <a:ext cx="178803" cy="227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568" y="3314941"/>
            <a:ext cx="178803" cy="227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0869" y="3317214"/>
            <a:ext cx="177672" cy="225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63154" y="3299663"/>
            <a:ext cx="270510" cy="265430"/>
          </a:xfrm>
          <a:custGeom>
            <a:avLst/>
            <a:gdLst/>
            <a:ahLst/>
            <a:cxnLst/>
            <a:rect l="l" t="t" r="r" b="b"/>
            <a:pathLst>
              <a:path w="270509" h="265429">
                <a:moveTo>
                  <a:pt x="240052" y="239077"/>
                </a:moveTo>
                <a:lnTo>
                  <a:pt x="179374" y="239077"/>
                </a:lnTo>
                <a:lnTo>
                  <a:pt x="206665" y="250815"/>
                </a:lnTo>
                <a:lnTo>
                  <a:pt x="230905" y="258311"/>
                </a:lnTo>
                <a:lnTo>
                  <a:pt x="250315" y="262626"/>
                </a:lnTo>
                <a:lnTo>
                  <a:pt x="263118" y="264820"/>
                </a:lnTo>
                <a:lnTo>
                  <a:pt x="270484" y="243598"/>
                </a:lnTo>
                <a:lnTo>
                  <a:pt x="255042" y="241720"/>
                </a:lnTo>
                <a:lnTo>
                  <a:pt x="240052" y="239077"/>
                </a:lnTo>
                <a:close/>
              </a:path>
              <a:path w="270509" h="265429">
                <a:moveTo>
                  <a:pt x="57721" y="150799"/>
                </a:moveTo>
                <a:lnTo>
                  <a:pt x="35940" y="150799"/>
                </a:lnTo>
                <a:lnTo>
                  <a:pt x="35940" y="264248"/>
                </a:lnTo>
                <a:lnTo>
                  <a:pt x="57721" y="264248"/>
                </a:lnTo>
                <a:lnTo>
                  <a:pt x="57721" y="150799"/>
                </a:lnTo>
                <a:close/>
              </a:path>
              <a:path w="270509" h="265429">
                <a:moveTo>
                  <a:pt x="151812" y="197764"/>
                </a:moveTo>
                <a:lnTo>
                  <a:pt x="124205" y="197764"/>
                </a:lnTo>
                <a:lnTo>
                  <a:pt x="129105" y="203390"/>
                </a:lnTo>
                <a:lnTo>
                  <a:pt x="136232" y="210286"/>
                </a:lnTo>
                <a:lnTo>
                  <a:pt x="145694" y="218134"/>
                </a:lnTo>
                <a:lnTo>
                  <a:pt x="157594" y="226618"/>
                </a:lnTo>
                <a:lnTo>
                  <a:pt x="144144" y="231447"/>
                </a:lnTo>
                <a:lnTo>
                  <a:pt x="126825" y="236139"/>
                </a:lnTo>
                <a:lnTo>
                  <a:pt x="104519" y="240032"/>
                </a:lnTo>
                <a:lnTo>
                  <a:pt x="76111" y="242468"/>
                </a:lnTo>
                <a:lnTo>
                  <a:pt x="83184" y="264248"/>
                </a:lnTo>
                <a:lnTo>
                  <a:pt x="99888" y="262071"/>
                </a:lnTo>
                <a:lnTo>
                  <a:pt x="122159" y="257821"/>
                </a:lnTo>
                <a:lnTo>
                  <a:pt x="148991" y="250491"/>
                </a:lnTo>
                <a:lnTo>
                  <a:pt x="179374" y="239077"/>
                </a:lnTo>
                <a:lnTo>
                  <a:pt x="240052" y="239077"/>
                </a:lnTo>
                <a:lnTo>
                  <a:pt x="238225" y="238755"/>
                </a:lnTo>
                <a:lnTo>
                  <a:pt x="220347" y="234249"/>
                </a:lnTo>
                <a:lnTo>
                  <a:pt x="201726" y="227749"/>
                </a:lnTo>
                <a:lnTo>
                  <a:pt x="217253" y="216725"/>
                </a:lnTo>
                <a:lnTo>
                  <a:pt x="179374" y="216725"/>
                </a:lnTo>
                <a:lnTo>
                  <a:pt x="172884" y="212894"/>
                </a:lnTo>
                <a:lnTo>
                  <a:pt x="163501" y="206676"/>
                </a:lnTo>
                <a:lnTo>
                  <a:pt x="151812" y="197764"/>
                </a:lnTo>
                <a:close/>
              </a:path>
              <a:path w="270509" h="265429">
                <a:moveTo>
                  <a:pt x="166077" y="148818"/>
                </a:moveTo>
                <a:lnTo>
                  <a:pt x="142887" y="148818"/>
                </a:lnTo>
                <a:lnTo>
                  <a:pt x="129631" y="166106"/>
                </a:lnTo>
                <a:lnTo>
                  <a:pt x="113882" y="180611"/>
                </a:lnTo>
                <a:lnTo>
                  <a:pt x="96012" y="192304"/>
                </a:lnTo>
                <a:lnTo>
                  <a:pt x="76390" y="201155"/>
                </a:lnTo>
                <a:lnTo>
                  <a:pt x="87985" y="219557"/>
                </a:lnTo>
                <a:lnTo>
                  <a:pt x="94959" y="216470"/>
                </a:lnTo>
                <a:lnTo>
                  <a:pt x="103019" y="212270"/>
                </a:lnTo>
                <a:lnTo>
                  <a:pt x="112617" y="206266"/>
                </a:lnTo>
                <a:lnTo>
                  <a:pt x="124205" y="197764"/>
                </a:lnTo>
                <a:lnTo>
                  <a:pt x="151812" y="197764"/>
                </a:lnTo>
                <a:lnTo>
                  <a:pt x="138074" y="185597"/>
                </a:lnTo>
                <a:lnTo>
                  <a:pt x="139204" y="184467"/>
                </a:lnTo>
                <a:lnTo>
                  <a:pt x="245897" y="184467"/>
                </a:lnTo>
                <a:lnTo>
                  <a:pt x="246430" y="183629"/>
                </a:lnTo>
                <a:lnTo>
                  <a:pt x="246430" y="166649"/>
                </a:lnTo>
                <a:lnTo>
                  <a:pt x="154762" y="166649"/>
                </a:lnTo>
                <a:lnTo>
                  <a:pt x="160985" y="158432"/>
                </a:lnTo>
                <a:lnTo>
                  <a:pt x="163258" y="154190"/>
                </a:lnTo>
                <a:lnTo>
                  <a:pt x="166077" y="148818"/>
                </a:lnTo>
                <a:close/>
              </a:path>
              <a:path w="270509" h="265429">
                <a:moveTo>
                  <a:pt x="245897" y="184467"/>
                </a:moveTo>
                <a:lnTo>
                  <a:pt x="219557" y="184467"/>
                </a:lnTo>
                <a:lnTo>
                  <a:pt x="213318" y="191100"/>
                </a:lnTo>
                <a:lnTo>
                  <a:pt x="204876" y="199110"/>
                </a:lnTo>
                <a:lnTo>
                  <a:pt x="193729" y="207863"/>
                </a:lnTo>
                <a:lnTo>
                  <a:pt x="179374" y="216725"/>
                </a:lnTo>
                <a:lnTo>
                  <a:pt x="217253" y="216725"/>
                </a:lnTo>
                <a:lnTo>
                  <a:pt x="219893" y="214851"/>
                </a:lnTo>
                <a:lnTo>
                  <a:pt x="232675" y="202612"/>
                </a:lnTo>
                <a:lnTo>
                  <a:pt x="241158" y="191912"/>
                </a:lnTo>
                <a:lnTo>
                  <a:pt x="245897" y="184467"/>
                </a:lnTo>
                <a:close/>
              </a:path>
              <a:path w="270509" h="265429">
                <a:moveTo>
                  <a:pt x="79712" y="144005"/>
                </a:moveTo>
                <a:lnTo>
                  <a:pt x="57721" y="144005"/>
                </a:lnTo>
                <a:lnTo>
                  <a:pt x="65113" y="156006"/>
                </a:lnTo>
                <a:lnTo>
                  <a:pt x="71867" y="165512"/>
                </a:lnTo>
                <a:lnTo>
                  <a:pt x="77772" y="172894"/>
                </a:lnTo>
                <a:lnTo>
                  <a:pt x="82613" y="178523"/>
                </a:lnTo>
                <a:lnTo>
                  <a:pt x="95351" y="160413"/>
                </a:lnTo>
                <a:lnTo>
                  <a:pt x="83121" y="148069"/>
                </a:lnTo>
                <a:lnTo>
                  <a:pt x="79712" y="144005"/>
                </a:lnTo>
                <a:close/>
              </a:path>
              <a:path w="270509" h="265429">
                <a:moveTo>
                  <a:pt x="87147" y="45834"/>
                </a:moveTo>
                <a:lnTo>
                  <a:pt x="4533" y="45834"/>
                </a:lnTo>
                <a:lnTo>
                  <a:pt x="4533" y="67055"/>
                </a:lnTo>
                <a:lnTo>
                  <a:pt x="65646" y="67055"/>
                </a:lnTo>
                <a:lnTo>
                  <a:pt x="56698" y="88151"/>
                </a:lnTo>
                <a:lnTo>
                  <a:pt x="42686" y="109777"/>
                </a:lnTo>
                <a:lnTo>
                  <a:pt x="23742" y="131190"/>
                </a:lnTo>
                <a:lnTo>
                  <a:pt x="0" y="151650"/>
                </a:lnTo>
                <a:lnTo>
                  <a:pt x="9334" y="174002"/>
                </a:lnTo>
                <a:lnTo>
                  <a:pt x="15083" y="169980"/>
                </a:lnTo>
                <a:lnTo>
                  <a:pt x="20937" y="165373"/>
                </a:lnTo>
                <a:lnTo>
                  <a:pt x="27642" y="159279"/>
                </a:lnTo>
                <a:lnTo>
                  <a:pt x="35940" y="150799"/>
                </a:lnTo>
                <a:lnTo>
                  <a:pt x="57721" y="150799"/>
                </a:lnTo>
                <a:lnTo>
                  <a:pt x="57721" y="144005"/>
                </a:lnTo>
                <a:lnTo>
                  <a:pt x="79712" y="144005"/>
                </a:lnTo>
                <a:lnTo>
                  <a:pt x="73282" y="136337"/>
                </a:lnTo>
                <a:lnTo>
                  <a:pt x="65990" y="126248"/>
                </a:lnTo>
                <a:lnTo>
                  <a:pt x="61404" y="118833"/>
                </a:lnTo>
                <a:lnTo>
                  <a:pt x="68805" y="107237"/>
                </a:lnTo>
                <a:lnTo>
                  <a:pt x="76076" y="94426"/>
                </a:lnTo>
                <a:lnTo>
                  <a:pt x="82446" y="80873"/>
                </a:lnTo>
                <a:lnTo>
                  <a:pt x="87147" y="67055"/>
                </a:lnTo>
                <a:lnTo>
                  <a:pt x="87147" y="45834"/>
                </a:lnTo>
                <a:close/>
              </a:path>
              <a:path w="270509" h="265429">
                <a:moveTo>
                  <a:pt x="252374" y="57429"/>
                </a:moveTo>
                <a:lnTo>
                  <a:pt x="115150" y="57429"/>
                </a:lnTo>
                <a:lnTo>
                  <a:pt x="115150" y="148818"/>
                </a:lnTo>
                <a:lnTo>
                  <a:pt x="252374" y="148818"/>
                </a:lnTo>
                <a:lnTo>
                  <a:pt x="252374" y="132130"/>
                </a:lnTo>
                <a:lnTo>
                  <a:pt x="136944" y="132130"/>
                </a:lnTo>
                <a:lnTo>
                  <a:pt x="136944" y="110058"/>
                </a:lnTo>
                <a:lnTo>
                  <a:pt x="252374" y="110058"/>
                </a:lnTo>
                <a:lnTo>
                  <a:pt x="252374" y="94208"/>
                </a:lnTo>
                <a:lnTo>
                  <a:pt x="136944" y="94208"/>
                </a:lnTo>
                <a:lnTo>
                  <a:pt x="136944" y="73837"/>
                </a:lnTo>
                <a:lnTo>
                  <a:pt x="252374" y="73837"/>
                </a:lnTo>
                <a:lnTo>
                  <a:pt x="252374" y="57429"/>
                </a:lnTo>
                <a:close/>
              </a:path>
              <a:path w="270509" h="265429">
                <a:moveTo>
                  <a:pt x="96202" y="92227"/>
                </a:moveTo>
                <a:lnTo>
                  <a:pt x="91722" y="99954"/>
                </a:lnTo>
                <a:lnTo>
                  <a:pt x="86293" y="108184"/>
                </a:lnTo>
                <a:lnTo>
                  <a:pt x="80439" y="116148"/>
                </a:lnTo>
                <a:lnTo>
                  <a:pt x="74688" y="123075"/>
                </a:lnTo>
                <a:lnTo>
                  <a:pt x="88836" y="133832"/>
                </a:lnTo>
                <a:lnTo>
                  <a:pt x="95087" y="126613"/>
                </a:lnTo>
                <a:lnTo>
                  <a:pt x="101285" y="118578"/>
                </a:lnTo>
                <a:lnTo>
                  <a:pt x="107060" y="110388"/>
                </a:lnTo>
                <a:lnTo>
                  <a:pt x="112039" y="102704"/>
                </a:lnTo>
                <a:lnTo>
                  <a:pt x="96202" y="92227"/>
                </a:lnTo>
                <a:close/>
              </a:path>
              <a:path w="270509" h="265429">
                <a:moveTo>
                  <a:pt x="252374" y="110058"/>
                </a:moveTo>
                <a:lnTo>
                  <a:pt x="230873" y="110058"/>
                </a:lnTo>
                <a:lnTo>
                  <a:pt x="230873" y="132130"/>
                </a:lnTo>
                <a:lnTo>
                  <a:pt x="252374" y="132130"/>
                </a:lnTo>
                <a:lnTo>
                  <a:pt x="252374" y="110058"/>
                </a:lnTo>
                <a:close/>
              </a:path>
              <a:path w="270509" h="265429">
                <a:moveTo>
                  <a:pt x="252374" y="73837"/>
                </a:moveTo>
                <a:lnTo>
                  <a:pt x="230873" y="73837"/>
                </a:lnTo>
                <a:lnTo>
                  <a:pt x="230873" y="94208"/>
                </a:lnTo>
                <a:lnTo>
                  <a:pt x="252374" y="94208"/>
                </a:lnTo>
                <a:lnTo>
                  <a:pt x="252374" y="73837"/>
                </a:lnTo>
                <a:close/>
              </a:path>
              <a:path w="270509" h="265429">
                <a:moveTo>
                  <a:pt x="127596" y="0"/>
                </a:moveTo>
                <a:lnTo>
                  <a:pt x="119863" y="14754"/>
                </a:lnTo>
                <a:lnTo>
                  <a:pt x="110270" y="28927"/>
                </a:lnTo>
                <a:lnTo>
                  <a:pt x="99511" y="41933"/>
                </a:lnTo>
                <a:lnTo>
                  <a:pt x="88277" y="53187"/>
                </a:lnTo>
                <a:lnTo>
                  <a:pt x="105536" y="66763"/>
                </a:lnTo>
                <a:lnTo>
                  <a:pt x="111759" y="61112"/>
                </a:lnTo>
                <a:lnTo>
                  <a:pt x="115150" y="57429"/>
                </a:lnTo>
                <a:lnTo>
                  <a:pt x="252374" y="57429"/>
                </a:lnTo>
                <a:lnTo>
                  <a:pt x="252374" y="56870"/>
                </a:lnTo>
                <a:lnTo>
                  <a:pt x="115722" y="56870"/>
                </a:lnTo>
                <a:lnTo>
                  <a:pt x="119392" y="52616"/>
                </a:lnTo>
                <a:lnTo>
                  <a:pt x="123355" y="47243"/>
                </a:lnTo>
                <a:lnTo>
                  <a:pt x="128447" y="39890"/>
                </a:lnTo>
                <a:lnTo>
                  <a:pt x="266230" y="39890"/>
                </a:lnTo>
                <a:lnTo>
                  <a:pt x="266230" y="21221"/>
                </a:lnTo>
                <a:lnTo>
                  <a:pt x="140614" y="21221"/>
                </a:lnTo>
                <a:lnTo>
                  <a:pt x="144005" y="15557"/>
                </a:lnTo>
                <a:lnTo>
                  <a:pt x="145707" y="12445"/>
                </a:lnTo>
                <a:lnTo>
                  <a:pt x="148818" y="5664"/>
                </a:lnTo>
                <a:lnTo>
                  <a:pt x="127596" y="0"/>
                </a:lnTo>
                <a:close/>
              </a:path>
              <a:path w="270509" h="265429">
                <a:moveTo>
                  <a:pt x="57721" y="1689"/>
                </a:moveTo>
                <a:lnTo>
                  <a:pt x="35940" y="1689"/>
                </a:lnTo>
                <a:lnTo>
                  <a:pt x="35940" y="45834"/>
                </a:lnTo>
                <a:lnTo>
                  <a:pt x="57721" y="45834"/>
                </a:lnTo>
                <a:lnTo>
                  <a:pt x="57721" y="16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6923" y="3298241"/>
            <a:ext cx="269240" cy="265430"/>
          </a:xfrm>
          <a:custGeom>
            <a:avLst/>
            <a:gdLst/>
            <a:ahLst/>
            <a:cxnLst/>
            <a:rect l="l" t="t" r="r" b="b"/>
            <a:pathLst>
              <a:path w="269239" h="265429">
                <a:moveTo>
                  <a:pt x="145707" y="0"/>
                </a:moveTo>
                <a:lnTo>
                  <a:pt x="122224" y="0"/>
                </a:lnTo>
                <a:lnTo>
                  <a:pt x="96962" y="29039"/>
                </a:lnTo>
                <a:lnTo>
                  <a:pt x="66951" y="53016"/>
                </a:lnTo>
                <a:lnTo>
                  <a:pt x="34020" y="72059"/>
                </a:lnTo>
                <a:lnTo>
                  <a:pt x="0" y="86296"/>
                </a:lnTo>
                <a:lnTo>
                  <a:pt x="13588" y="109791"/>
                </a:lnTo>
                <a:lnTo>
                  <a:pt x="22393" y="105835"/>
                </a:lnTo>
                <a:lnTo>
                  <a:pt x="33564" y="100447"/>
                </a:lnTo>
                <a:lnTo>
                  <a:pt x="47123" y="93150"/>
                </a:lnTo>
                <a:lnTo>
                  <a:pt x="63093" y="83464"/>
                </a:lnTo>
                <a:lnTo>
                  <a:pt x="262764" y="83464"/>
                </a:lnTo>
                <a:lnTo>
                  <a:pt x="260900" y="82626"/>
                </a:lnTo>
                <a:lnTo>
                  <a:pt x="64223" y="82626"/>
                </a:lnTo>
                <a:lnTo>
                  <a:pt x="83702" y="69187"/>
                </a:lnTo>
                <a:lnTo>
                  <a:pt x="102034" y="54290"/>
                </a:lnTo>
                <a:lnTo>
                  <a:pt x="118934" y="37858"/>
                </a:lnTo>
                <a:lnTo>
                  <a:pt x="134111" y="19812"/>
                </a:lnTo>
                <a:lnTo>
                  <a:pt x="164423" y="19812"/>
                </a:lnTo>
                <a:lnTo>
                  <a:pt x="145707" y="0"/>
                </a:lnTo>
                <a:close/>
              </a:path>
              <a:path w="269239" h="265429">
                <a:moveTo>
                  <a:pt x="262764" y="83464"/>
                </a:moveTo>
                <a:lnTo>
                  <a:pt x="206819" y="83464"/>
                </a:lnTo>
                <a:lnTo>
                  <a:pt x="223859" y="93864"/>
                </a:lnTo>
                <a:lnTo>
                  <a:pt x="237450" y="101295"/>
                </a:lnTo>
                <a:lnTo>
                  <a:pt x="247962" y="106392"/>
                </a:lnTo>
                <a:lnTo>
                  <a:pt x="255765" y="109791"/>
                </a:lnTo>
                <a:lnTo>
                  <a:pt x="269062" y="86296"/>
                </a:lnTo>
                <a:lnTo>
                  <a:pt x="262764" y="83464"/>
                </a:lnTo>
                <a:close/>
              </a:path>
              <a:path w="269239" h="265429">
                <a:moveTo>
                  <a:pt x="206819" y="83464"/>
                </a:moveTo>
                <a:lnTo>
                  <a:pt x="63093" y="83464"/>
                </a:lnTo>
                <a:lnTo>
                  <a:pt x="63093" y="104114"/>
                </a:lnTo>
                <a:lnTo>
                  <a:pt x="206819" y="104114"/>
                </a:lnTo>
                <a:lnTo>
                  <a:pt x="206819" y="83464"/>
                </a:lnTo>
                <a:close/>
              </a:path>
              <a:path w="269239" h="265429">
                <a:moveTo>
                  <a:pt x="164423" y="19812"/>
                </a:moveTo>
                <a:lnTo>
                  <a:pt x="134111" y="19812"/>
                </a:lnTo>
                <a:lnTo>
                  <a:pt x="143543" y="30378"/>
                </a:lnTo>
                <a:lnTo>
                  <a:pt x="158227" y="45165"/>
                </a:lnTo>
                <a:lnTo>
                  <a:pt x="178747" y="62979"/>
                </a:lnTo>
                <a:lnTo>
                  <a:pt x="205689" y="82626"/>
                </a:lnTo>
                <a:lnTo>
                  <a:pt x="260900" y="82626"/>
                </a:lnTo>
                <a:lnTo>
                  <a:pt x="234393" y="70705"/>
                </a:lnTo>
                <a:lnTo>
                  <a:pt x="202612" y="52168"/>
                </a:lnTo>
                <a:lnTo>
                  <a:pt x="173218" y="29121"/>
                </a:lnTo>
                <a:lnTo>
                  <a:pt x="164423" y="19812"/>
                </a:lnTo>
                <a:close/>
              </a:path>
              <a:path w="269239" h="265429">
                <a:moveTo>
                  <a:pt x="235686" y="136093"/>
                </a:moveTo>
                <a:lnTo>
                  <a:pt x="33667" y="136093"/>
                </a:lnTo>
                <a:lnTo>
                  <a:pt x="33667" y="265112"/>
                </a:lnTo>
                <a:lnTo>
                  <a:pt x="57442" y="265112"/>
                </a:lnTo>
                <a:lnTo>
                  <a:pt x="57442" y="252095"/>
                </a:lnTo>
                <a:lnTo>
                  <a:pt x="235686" y="252095"/>
                </a:lnTo>
                <a:lnTo>
                  <a:pt x="235686" y="230873"/>
                </a:lnTo>
                <a:lnTo>
                  <a:pt x="57429" y="230873"/>
                </a:lnTo>
                <a:lnTo>
                  <a:pt x="57429" y="157886"/>
                </a:lnTo>
                <a:lnTo>
                  <a:pt x="235686" y="157886"/>
                </a:lnTo>
                <a:lnTo>
                  <a:pt x="235686" y="136093"/>
                </a:lnTo>
                <a:close/>
              </a:path>
              <a:path w="269239" h="265429">
                <a:moveTo>
                  <a:pt x="235686" y="252095"/>
                </a:moveTo>
                <a:lnTo>
                  <a:pt x="211912" y="252095"/>
                </a:lnTo>
                <a:lnTo>
                  <a:pt x="211912" y="265112"/>
                </a:lnTo>
                <a:lnTo>
                  <a:pt x="235686" y="265112"/>
                </a:lnTo>
                <a:lnTo>
                  <a:pt x="235686" y="252095"/>
                </a:lnTo>
                <a:close/>
              </a:path>
              <a:path w="269239" h="265429">
                <a:moveTo>
                  <a:pt x="235686" y="157886"/>
                </a:moveTo>
                <a:lnTo>
                  <a:pt x="211912" y="157886"/>
                </a:lnTo>
                <a:lnTo>
                  <a:pt x="211912" y="230873"/>
                </a:lnTo>
                <a:lnTo>
                  <a:pt x="235686" y="230873"/>
                </a:lnTo>
                <a:lnTo>
                  <a:pt x="235686" y="1578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32407" y="3301352"/>
            <a:ext cx="266065" cy="258445"/>
          </a:xfrm>
          <a:custGeom>
            <a:avLst/>
            <a:gdLst/>
            <a:ahLst/>
            <a:cxnLst/>
            <a:rect l="l" t="t" r="r" b="b"/>
            <a:pathLst>
              <a:path w="266064" h="258445">
                <a:moveTo>
                  <a:pt x="129006" y="114300"/>
                </a:moveTo>
                <a:lnTo>
                  <a:pt x="106095" y="114300"/>
                </a:lnTo>
                <a:lnTo>
                  <a:pt x="106095" y="236258"/>
                </a:lnTo>
                <a:lnTo>
                  <a:pt x="107937" y="246504"/>
                </a:lnTo>
                <a:lnTo>
                  <a:pt x="113198" y="253331"/>
                </a:lnTo>
                <a:lnTo>
                  <a:pt x="121483" y="257137"/>
                </a:lnTo>
                <a:lnTo>
                  <a:pt x="132397" y="258318"/>
                </a:lnTo>
                <a:lnTo>
                  <a:pt x="233972" y="258318"/>
                </a:lnTo>
                <a:lnTo>
                  <a:pt x="245851" y="256499"/>
                </a:lnTo>
                <a:lnTo>
                  <a:pt x="255371" y="248659"/>
                </a:lnTo>
                <a:lnTo>
                  <a:pt x="260440" y="235686"/>
                </a:lnTo>
                <a:lnTo>
                  <a:pt x="132397" y="235686"/>
                </a:lnTo>
                <a:lnTo>
                  <a:pt x="129006" y="233426"/>
                </a:lnTo>
                <a:lnTo>
                  <a:pt x="129006" y="114300"/>
                </a:lnTo>
                <a:close/>
              </a:path>
              <a:path w="266064" h="258445">
                <a:moveTo>
                  <a:pt x="243878" y="193814"/>
                </a:moveTo>
                <a:lnTo>
                  <a:pt x="236524" y="235686"/>
                </a:lnTo>
                <a:lnTo>
                  <a:pt x="260440" y="235686"/>
                </a:lnTo>
                <a:lnTo>
                  <a:pt x="262186" y="231218"/>
                </a:lnTo>
                <a:lnTo>
                  <a:pt x="265950" y="200596"/>
                </a:lnTo>
                <a:lnTo>
                  <a:pt x="243878" y="193814"/>
                </a:lnTo>
                <a:close/>
              </a:path>
              <a:path w="266064" h="258445">
                <a:moveTo>
                  <a:pt x="59689" y="91109"/>
                </a:moveTo>
                <a:lnTo>
                  <a:pt x="36487" y="91109"/>
                </a:lnTo>
                <a:lnTo>
                  <a:pt x="36487" y="196354"/>
                </a:lnTo>
                <a:lnTo>
                  <a:pt x="22945" y="199666"/>
                </a:lnTo>
                <a:lnTo>
                  <a:pt x="13252" y="201807"/>
                </a:lnTo>
                <a:lnTo>
                  <a:pt x="6054" y="203203"/>
                </a:lnTo>
                <a:lnTo>
                  <a:pt x="0" y="204279"/>
                </a:lnTo>
                <a:lnTo>
                  <a:pt x="2539" y="228612"/>
                </a:lnTo>
                <a:lnTo>
                  <a:pt x="21976" y="223939"/>
                </a:lnTo>
                <a:lnTo>
                  <a:pt x="45759" y="217116"/>
                </a:lnTo>
                <a:lnTo>
                  <a:pt x="69221" y="209392"/>
                </a:lnTo>
                <a:lnTo>
                  <a:pt x="87693" y="202018"/>
                </a:lnTo>
                <a:lnTo>
                  <a:pt x="87044" y="189852"/>
                </a:lnTo>
                <a:lnTo>
                  <a:pt x="59689" y="189852"/>
                </a:lnTo>
                <a:lnTo>
                  <a:pt x="59689" y="91109"/>
                </a:lnTo>
                <a:close/>
              </a:path>
              <a:path w="266064" h="258445">
                <a:moveTo>
                  <a:pt x="191249" y="97891"/>
                </a:moveTo>
                <a:lnTo>
                  <a:pt x="168338" y="97891"/>
                </a:lnTo>
                <a:lnTo>
                  <a:pt x="168338" y="198335"/>
                </a:lnTo>
                <a:lnTo>
                  <a:pt x="191249" y="198335"/>
                </a:lnTo>
                <a:lnTo>
                  <a:pt x="191249" y="97891"/>
                </a:lnTo>
                <a:close/>
              </a:path>
              <a:path w="266064" h="258445">
                <a:moveTo>
                  <a:pt x="86575" y="181076"/>
                </a:moveTo>
                <a:lnTo>
                  <a:pt x="81814" y="182731"/>
                </a:lnTo>
                <a:lnTo>
                  <a:pt x="76523" y="184516"/>
                </a:lnTo>
                <a:lnTo>
                  <a:pt x="69538" y="186775"/>
                </a:lnTo>
                <a:lnTo>
                  <a:pt x="59689" y="189852"/>
                </a:lnTo>
                <a:lnTo>
                  <a:pt x="87044" y="189852"/>
                </a:lnTo>
                <a:lnTo>
                  <a:pt x="86575" y="181076"/>
                </a:lnTo>
                <a:close/>
              </a:path>
              <a:path w="266064" h="258445">
                <a:moveTo>
                  <a:pt x="256364" y="80352"/>
                </a:moveTo>
                <a:lnTo>
                  <a:pt x="234543" y="80352"/>
                </a:lnTo>
                <a:lnTo>
                  <a:pt x="233977" y="111129"/>
                </a:lnTo>
                <a:lnTo>
                  <a:pt x="233411" y="132170"/>
                </a:lnTo>
                <a:lnTo>
                  <a:pt x="232634" y="145412"/>
                </a:lnTo>
                <a:lnTo>
                  <a:pt x="231432" y="152793"/>
                </a:lnTo>
                <a:lnTo>
                  <a:pt x="229730" y="159296"/>
                </a:lnTo>
                <a:lnTo>
                  <a:pt x="228028" y="163537"/>
                </a:lnTo>
                <a:lnTo>
                  <a:pt x="200066" y="163537"/>
                </a:lnTo>
                <a:lnTo>
                  <a:pt x="203415" y="186169"/>
                </a:lnTo>
                <a:lnTo>
                  <a:pt x="225209" y="186169"/>
                </a:lnTo>
                <a:lnTo>
                  <a:pt x="235770" y="184396"/>
                </a:lnTo>
                <a:lnTo>
                  <a:pt x="243492" y="179412"/>
                </a:lnTo>
                <a:lnTo>
                  <a:pt x="248720" y="171724"/>
                </a:lnTo>
                <a:lnTo>
                  <a:pt x="251272" y="163537"/>
                </a:lnTo>
                <a:lnTo>
                  <a:pt x="219824" y="163537"/>
                </a:lnTo>
                <a:lnTo>
                  <a:pt x="200024" y="163258"/>
                </a:lnTo>
                <a:lnTo>
                  <a:pt x="251359" y="163258"/>
                </a:lnTo>
                <a:lnTo>
                  <a:pt x="251802" y="161836"/>
                </a:lnTo>
                <a:lnTo>
                  <a:pt x="253186" y="148796"/>
                </a:lnTo>
                <a:lnTo>
                  <a:pt x="255020" y="122410"/>
                </a:lnTo>
                <a:lnTo>
                  <a:pt x="256269" y="91109"/>
                </a:lnTo>
                <a:lnTo>
                  <a:pt x="256364" y="80352"/>
                </a:lnTo>
                <a:close/>
              </a:path>
              <a:path w="266064" h="258445">
                <a:moveTo>
                  <a:pt x="129006" y="25755"/>
                </a:moveTo>
                <a:lnTo>
                  <a:pt x="106095" y="25755"/>
                </a:lnTo>
                <a:lnTo>
                  <a:pt x="106095" y="92240"/>
                </a:lnTo>
                <a:lnTo>
                  <a:pt x="77228" y="99885"/>
                </a:lnTo>
                <a:lnTo>
                  <a:pt x="81191" y="121094"/>
                </a:lnTo>
                <a:lnTo>
                  <a:pt x="106095" y="114300"/>
                </a:lnTo>
                <a:lnTo>
                  <a:pt x="129006" y="114300"/>
                </a:lnTo>
                <a:lnTo>
                  <a:pt x="129006" y="108369"/>
                </a:lnTo>
                <a:lnTo>
                  <a:pt x="168338" y="97891"/>
                </a:lnTo>
                <a:lnTo>
                  <a:pt x="191249" y="97891"/>
                </a:lnTo>
                <a:lnTo>
                  <a:pt x="191249" y="91960"/>
                </a:lnTo>
                <a:lnTo>
                  <a:pt x="213417" y="86017"/>
                </a:lnTo>
                <a:lnTo>
                  <a:pt x="129006" y="86017"/>
                </a:lnTo>
                <a:lnTo>
                  <a:pt x="129006" y="25755"/>
                </a:lnTo>
                <a:close/>
              </a:path>
              <a:path w="266064" h="258445">
                <a:moveTo>
                  <a:pt x="87693" y="69608"/>
                </a:moveTo>
                <a:lnTo>
                  <a:pt x="1409" y="69608"/>
                </a:lnTo>
                <a:lnTo>
                  <a:pt x="1409" y="91109"/>
                </a:lnTo>
                <a:lnTo>
                  <a:pt x="87693" y="91109"/>
                </a:lnTo>
                <a:lnTo>
                  <a:pt x="87693" y="69608"/>
                </a:lnTo>
                <a:close/>
              </a:path>
              <a:path w="266064" h="258445">
                <a:moveTo>
                  <a:pt x="191249" y="0"/>
                </a:moveTo>
                <a:lnTo>
                  <a:pt x="168338" y="0"/>
                </a:lnTo>
                <a:lnTo>
                  <a:pt x="168338" y="75831"/>
                </a:lnTo>
                <a:lnTo>
                  <a:pt x="129006" y="86017"/>
                </a:lnTo>
                <a:lnTo>
                  <a:pt x="213417" y="86017"/>
                </a:lnTo>
                <a:lnTo>
                  <a:pt x="234543" y="80352"/>
                </a:lnTo>
                <a:lnTo>
                  <a:pt x="256364" y="80352"/>
                </a:lnTo>
                <a:lnTo>
                  <a:pt x="256349" y="69608"/>
                </a:lnTo>
                <a:lnTo>
                  <a:pt x="191249" y="69608"/>
                </a:lnTo>
                <a:lnTo>
                  <a:pt x="191249" y="0"/>
                </a:lnTo>
                <a:close/>
              </a:path>
              <a:path w="266064" h="258445">
                <a:moveTo>
                  <a:pt x="59689" y="0"/>
                </a:moveTo>
                <a:lnTo>
                  <a:pt x="36487" y="0"/>
                </a:lnTo>
                <a:lnTo>
                  <a:pt x="36487" y="69608"/>
                </a:lnTo>
                <a:lnTo>
                  <a:pt x="59689" y="69608"/>
                </a:lnTo>
                <a:lnTo>
                  <a:pt x="59689" y="0"/>
                </a:lnTo>
                <a:close/>
              </a:path>
              <a:path w="266064" h="258445">
                <a:moveTo>
                  <a:pt x="256324" y="52628"/>
                </a:moveTo>
                <a:lnTo>
                  <a:pt x="191249" y="69608"/>
                </a:lnTo>
                <a:lnTo>
                  <a:pt x="256349" y="69608"/>
                </a:lnTo>
                <a:lnTo>
                  <a:pt x="256324" y="526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26348" y="3311550"/>
            <a:ext cx="251802" cy="252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0834" y="3653180"/>
            <a:ext cx="178803" cy="227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5568" y="3653180"/>
            <a:ext cx="178803" cy="227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60869" y="3655441"/>
            <a:ext cx="177672" cy="2251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4856" y="3782200"/>
            <a:ext cx="74295" cy="26034"/>
          </a:xfrm>
          <a:custGeom>
            <a:avLst/>
            <a:gdLst/>
            <a:ahLst/>
            <a:cxnLst/>
            <a:rect l="l" t="t" r="r" b="b"/>
            <a:pathLst>
              <a:path w="74294" h="26035">
                <a:moveTo>
                  <a:pt x="73837" y="25742"/>
                </a:moveTo>
                <a:lnTo>
                  <a:pt x="0" y="25742"/>
                </a:lnTo>
                <a:lnTo>
                  <a:pt x="0" y="0"/>
                </a:lnTo>
                <a:lnTo>
                  <a:pt x="73837" y="0"/>
                </a:lnTo>
                <a:lnTo>
                  <a:pt x="73837" y="257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0101" y="3655441"/>
            <a:ext cx="172592" cy="22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70405" y="3639591"/>
            <a:ext cx="266065" cy="258445"/>
          </a:xfrm>
          <a:custGeom>
            <a:avLst/>
            <a:gdLst/>
            <a:ahLst/>
            <a:cxnLst/>
            <a:rect l="l" t="t" r="r" b="b"/>
            <a:pathLst>
              <a:path w="266064" h="258445">
                <a:moveTo>
                  <a:pt x="129019" y="114300"/>
                </a:moveTo>
                <a:lnTo>
                  <a:pt x="106095" y="114300"/>
                </a:lnTo>
                <a:lnTo>
                  <a:pt x="106095" y="236258"/>
                </a:lnTo>
                <a:lnTo>
                  <a:pt x="107939" y="246504"/>
                </a:lnTo>
                <a:lnTo>
                  <a:pt x="113204" y="253331"/>
                </a:lnTo>
                <a:lnTo>
                  <a:pt x="121494" y="257137"/>
                </a:lnTo>
                <a:lnTo>
                  <a:pt x="132410" y="258318"/>
                </a:lnTo>
                <a:lnTo>
                  <a:pt x="233984" y="258318"/>
                </a:lnTo>
                <a:lnTo>
                  <a:pt x="245862" y="256499"/>
                </a:lnTo>
                <a:lnTo>
                  <a:pt x="255377" y="248659"/>
                </a:lnTo>
                <a:lnTo>
                  <a:pt x="260443" y="235686"/>
                </a:lnTo>
                <a:lnTo>
                  <a:pt x="132410" y="235686"/>
                </a:lnTo>
                <a:lnTo>
                  <a:pt x="129019" y="233426"/>
                </a:lnTo>
                <a:lnTo>
                  <a:pt x="129019" y="114300"/>
                </a:lnTo>
                <a:close/>
              </a:path>
              <a:path w="266064" h="258445">
                <a:moveTo>
                  <a:pt x="243878" y="193814"/>
                </a:moveTo>
                <a:lnTo>
                  <a:pt x="236524" y="235686"/>
                </a:lnTo>
                <a:lnTo>
                  <a:pt x="260443" y="235686"/>
                </a:lnTo>
                <a:lnTo>
                  <a:pt x="262188" y="231218"/>
                </a:lnTo>
                <a:lnTo>
                  <a:pt x="265950" y="200596"/>
                </a:lnTo>
                <a:lnTo>
                  <a:pt x="243878" y="193814"/>
                </a:lnTo>
                <a:close/>
              </a:path>
              <a:path w="266064" h="258445">
                <a:moveTo>
                  <a:pt x="59689" y="91109"/>
                </a:moveTo>
                <a:lnTo>
                  <a:pt x="36499" y="91109"/>
                </a:lnTo>
                <a:lnTo>
                  <a:pt x="36499" y="196354"/>
                </a:lnTo>
                <a:lnTo>
                  <a:pt x="22958" y="199666"/>
                </a:lnTo>
                <a:lnTo>
                  <a:pt x="13263" y="201807"/>
                </a:lnTo>
                <a:lnTo>
                  <a:pt x="6062" y="203203"/>
                </a:lnTo>
                <a:lnTo>
                  <a:pt x="0" y="204279"/>
                </a:lnTo>
                <a:lnTo>
                  <a:pt x="2539" y="228612"/>
                </a:lnTo>
                <a:lnTo>
                  <a:pt x="21976" y="223939"/>
                </a:lnTo>
                <a:lnTo>
                  <a:pt x="45761" y="217116"/>
                </a:lnTo>
                <a:lnTo>
                  <a:pt x="69226" y="209392"/>
                </a:lnTo>
                <a:lnTo>
                  <a:pt x="87706" y="202018"/>
                </a:lnTo>
                <a:lnTo>
                  <a:pt x="87049" y="189852"/>
                </a:lnTo>
                <a:lnTo>
                  <a:pt x="59689" y="189852"/>
                </a:lnTo>
                <a:lnTo>
                  <a:pt x="59689" y="91109"/>
                </a:lnTo>
                <a:close/>
              </a:path>
              <a:path w="266064" h="258445">
                <a:moveTo>
                  <a:pt x="191261" y="97891"/>
                </a:moveTo>
                <a:lnTo>
                  <a:pt x="168338" y="97891"/>
                </a:lnTo>
                <a:lnTo>
                  <a:pt x="168338" y="198335"/>
                </a:lnTo>
                <a:lnTo>
                  <a:pt x="191261" y="198335"/>
                </a:lnTo>
                <a:lnTo>
                  <a:pt x="191261" y="97891"/>
                </a:lnTo>
                <a:close/>
              </a:path>
              <a:path w="266064" h="258445">
                <a:moveTo>
                  <a:pt x="86575" y="181076"/>
                </a:moveTo>
                <a:lnTo>
                  <a:pt x="81821" y="182731"/>
                </a:lnTo>
                <a:lnTo>
                  <a:pt x="76533" y="184516"/>
                </a:lnTo>
                <a:lnTo>
                  <a:pt x="69545" y="186775"/>
                </a:lnTo>
                <a:lnTo>
                  <a:pt x="59689" y="189852"/>
                </a:lnTo>
                <a:lnTo>
                  <a:pt x="87049" y="189852"/>
                </a:lnTo>
                <a:lnTo>
                  <a:pt x="86575" y="181076"/>
                </a:lnTo>
                <a:close/>
              </a:path>
              <a:path w="266064" h="258445">
                <a:moveTo>
                  <a:pt x="256371" y="80352"/>
                </a:moveTo>
                <a:lnTo>
                  <a:pt x="234543" y="80352"/>
                </a:lnTo>
                <a:lnTo>
                  <a:pt x="233977" y="111129"/>
                </a:lnTo>
                <a:lnTo>
                  <a:pt x="233411" y="132170"/>
                </a:lnTo>
                <a:lnTo>
                  <a:pt x="232634" y="145412"/>
                </a:lnTo>
                <a:lnTo>
                  <a:pt x="231432" y="152793"/>
                </a:lnTo>
                <a:lnTo>
                  <a:pt x="229730" y="159296"/>
                </a:lnTo>
                <a:lnTo>
                  <a:pt x="228041" y="163537"/>
                </a:lnTo>
                <a:lnTo>
                  <a:pt x="200066" y="163537"/>
                </a:lnTo>
                <a:lnTo>
                  <a:pt x="203428" y="186169"/>
                </a:lnTo>
                <a:lnTo>
                  <a:pt x="225209" y="186169"/>
                </a:lnTo>
                <a:lnTo>
                  <a:pt x="235772" y="184396"/>
                </a:lnTo>
                <a:lnTo>
                  <a:pt x="243497" y="179412"/>
                </a:lnTo>
                <a:lnTo>
                  <a:pt x="248726" y="171724"/>
                </a:lnTo>
                <a:lnTo>
                  <a:pt x="251273" y="163537"/>
                </a:lnTo>
                <a:lnTo>
                  <a:pt x="219836" y="163537"/>
                </a:lnTo>
                <a:lnTo>
                  <a:pt x="200024" y="163258"/>
                </a:lnTo>
                <a:lnTo>
                  <a:pt x="251360" y="163258"/>
                </a:lnTo>
                <a:lnTo>
                  <a:pt x="251802" y="161836"/>
                </a:lnTo>
                <a:lnTo>
                  <a:pt x="253186" y="148796"/>
                </a:lnTo>
                <a:lnTo>
                  <a:pt x="255022" y="122410"/>
                </a:lnTo>
                <a:lnTo>
                  <a:pt x="256275" y="91109"/>
                </a:lnTo>
                <a:lnTo>
                  <a:pt x="256371" y="80352"/>
                </a:lnTo>
                <a:close/>
              </a:path>
              <a:path w="266064" h="258445">
                <a:moveTo>
                  <a:pt x="129019" y="25755"/>
                </a:moveTo>
                <a:lnTo>
                  <a:pt x="106095" y="25755"/>
                </a:lnTo>
                <a:lnTo>
                  <a:pt x="106095" y="92240"/>
                </a:lnTo>
                <a:lnTo>
                  <a:pt x="77241" y="99885"/>
                </a:lnTo>
                <a:lnTo>
                  <a:pt x="81203" y="121094"/>
                </a:lnTo>
                <a:lnTo>
                  <a:pt x="106095" y="114300"/>
                </a:lnTo>
                <a:lnTo>
                  <a:pt x="129019" y="114300"/>
                </a:lnTo>
                <a:lnTo>
                  <a:pt x="129019" y="108369"/>
                </a:lnTo>
                <a:lnTo>
                  <a:pt x="168338" y="97891"/>
                </a:lnTo>
                <a:lnTo>
                  <a:pt x="191261" y="97891"/>
                </a:lnTo>
                <a:lnTo>
                  <a:pt x="191261" y="91960"/>
                </a:lnTo>
                <a:lnTo>
                  <a:pt x="213423" y="86017"/>
                </a:lnTo>
                <a:lnTo>
                  <a:pt x="129019" y="86017"/>
                </a:lnTo>
                <a:lnTo>
                  <a:pt x="129019" y="25755"/>
                </a:lnTo>
                <a:close/>
              </a:path>
              <a:path w="266064" h="258445">
                <a:moveTo>
                  <a:pt x="87706" y="69608"/>
                </a:moveTo>
                <a:lnTo>
                  <a:pt x="1409" y="69608"/>
                </a:lnTo>
                <a:lnTo>
                  <a:pt x="1409" y="91109"/>
                </a:lnTo>
                <a:lnTo>
                  <a:pt x="87706" y="91109"/>
                </a:lnTo>
                <a:lnTo>
                  <a:pt x="87706" y="69608"/>
                </a:lnTo>
                <a:close/>
              </a:path>
              <a:path w="266064" h="258445">
                <a:moveTo>
                  <a:pt x="191261" y="0"/>
                </a:moveTo>
                <a:lnTo>
                  <a:pt x="168338" y="0"/>
                </a:lnTo>
                <a:lnTo>
                  <a:pt x="168338" y="75831"/>
                </a:lnTo>
                <a:lnTo>
                  <a:pt x="129019" y="86017"/>
                </a:lnTo>
                <a:lnTo>
                  <a:pt x="213423" y="86017"/>
                </a:lnTo>
                <a:lnTo>
                  <a:pt x="234543" y="80352"/>
                </a:lnTo>
                <a:lnTo>
                  <a:pt x="256371" y="80352"/>
                </a:lnTo>
                <a:lnTo>
                  <a:pt x="256358" y="69608"/>
                </a:lnTo>
                <a:lnTo>
                  <a:pt x="191261" y="69608"/>
                </a:lnTo>
                <a:lnTo>
                  <a:pt x="191261" y="0"/>
                </a:lnTo>
                <a:close/>
              </a:path>
              <a:path w="266064" h="258445">
                <a:moveTo>
                  <a:pt x="59689" y="0"/>
                </a:moveTo>
                <a:lnTo>
                  <a:pt x="36499" y="0"/>
                </a:lnTo>
                <a:lnTo>
                  <a:pt x="36499" y="69608"/>
                </a:lnTo>
                <a:lnTo>
                  <a:pt x="59689" y="69608"/>
                </a:lnTo>
                <a:lnTo>
                  <a:pt x="59689" y="0"/>
                </a:lnTo>
                <a:close/>
              </a:path>
              <a:path w="266064" h="258445">
                <a:moveTo>
                  <a:pt x="256336" y="52628"/>
                </a:moveTo>
                <a:lnTo>
                  <a:pt x="191261" y="69608"/>
                </a:lnTo>
                <a:lnTo>
                  <a:pt x="256358" y="69608"/>
                </a:lnTo>
                <a:lnTo>
                  <a:pt x="256336" y="526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64360" y="3649790"/>
            <a:ext cx="251802" cy="2523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25236" y="3341344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274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69070" y="3317214"/>
            <a:ext cx="70485" cy="24130"/>
          </a:xfrm>
          <a:custGeom>
            <a:avLst/>
            <a:gdLst/>
            <a:ahLst/>
            <a:cxnLst/>
            <a:rect l="l" t="t" r="r" b="b"/>
            <a:pathLst>
              <a:path w="70485" h="24129">
                <a:moveTo>
                  <a:pt x="0" y="24130"/>
                </a:moveTo>
                <a:lnTo>
                  <a:pt x="69888" y="24130"/>
                </a:lnTo>
                <a:lnTo>
                  <a:pt x="69888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30614" y="3299663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4" h="264795">
                <a:moveTo>
                  <a:pt x="159854" y="196634"/>
                </a:moveTo>
                <a:lnTo>
                  <a:pt x="136944" y="196634"/>
                </a:lnTo>
                <a:lnTo>
                  <a:pt x="136944" y="264248"/>
                </a:lnTo>
                <a:lnTo>
                  <a:pt x="159854" y="264248"/>
                </a:lnTo>
                <a:lnTo>
                  <a:pt x="159854" y="196634"/>
                </a:lnTo>
                <a:close/>
              </a:path>
              <a:path w="264794" h="264795">
                <a:moveTo>
                  <a:pt x="264541" y="174574"/>
                </a:moveTo>
                <a:lnTo>
                  <a:pt x="2540" y="174574"/>
                </a:lnTo>
                <a:lnTo>
                  <a:pt x="2540" y="196634"/>
                </a:lnTo>
                <a:lnTo>
                  <a:pt x="264541" y="196634"/>
                </a:lnTo>
                <a:lnTo>
                  <a:pt x="264541" y="174574"/>
                </a:lnTo>
                <a:close/>
              </a:path>
              <a:path w="264794" h="264795">
                <a:moveTo>
                  <a:pt x="244449" y="95910"/>
                </a:moveTo>
                <a:lnTo>
                  <a:pt x="46126" y="95910"/>
                </a:lnTo>
                <a:lnTo>
                  <a:pt x="46126" y="174574"/>
                </a:lnTo>
                <a:lnTo>
                  <a:pt x="69329" y="174574"/>
                </a:lnTo>
                <a:lnTo>
                  <a:pt x="69329" y="117690"/>
                </a:lnTo>
                <a:lnTo>
                  <a:pt x="244449" y="117690"/>
                </a:lnTo>
                <a:lnTo>
                  <a:pt x="244449" y="95910"/>
                </a:lnTo>
                <a:close/>
              </a:path>
              <a:path w="264794" h="264795">
                <a:moveTo>
                  <a:pt x="159854" y="117690"/>
                </a:moveTo>
                <a:lnTo>
                  <a:pt x="136944" y="117690"/>
                </a:lnTo>
                <a:lnTo>
                  <a:pt x="136944" y="174574"/>
                </a:lnTo>
                <a:lnTo>
                  <a:pt x="159854" y="174574"/>
                </a:lnTo>
                <a:lnTo>
                  <a:pt x="159854" y="117690"/>
                </a:lnTo>
                <a:close/>
              </a:path>
              <a:path w="264794" h="264795">
                <a:moveTo>
                  <a:pt x="65074" y="0"/>
                </a:moveTo>
                <a:lnTo>
                  <a:pt x="55149" y="25603"/>
                </a:lnTo>
                <a:lnTo>
                  <a:pt x="40605" y="50328"/>
                </a:lnTo>
                <a:lnTo>
                  <a:pt x="22026" y="73089"/>
                </a:lnTo>
                <a:lnTo>
                  <a:pt x="0" y="92798"/>
                </a:lnTo>
                <a:lnTo>
                  <a:pt x="15557" y="113169"/>
                </a:lnTo>
                <a:lnTo>
                  <a:pt x="33523" y="96653"/>
                </a:lnTo>
                <a:lnTo>
                  <a:pt x="48487" y="79287"/>
                </a:lnTo>
                <a:lnTo>
                  <a:pt x="60000" y="63515"/>
                </a:lnTo>
                <a:lnTo>
                  <a:pt x="67614" y="51777"/>
                </a:lnTo>
                <a:lnTo>
                  <a:pt x="253504" y="51777"/>
                </a:lnTo>
                <a:lnTo>
                  <a:pt x="253504" y="29705"/>
                </a:lnTo>
                <a:lnTo>
                  <a:pt x="80073" y="29705"/>
                </a:lnTo>
                <a:lnTo>
                  <a:pt x="83968" y="21284"/>
                </a:lnTo>
                <a:lnTo>
                  <a:pt x="86617" y="14960"/>
                </a:lnTo>
                <a:lnTo>
                  <a:pt x="88470" y="9856"/>
                </a:lnTo>
                <a:lnTo>
                  <a:pt x="89979" y="5092"/>
                </a:lnTo>
                <a:lnTo>
                  <a:pt x="65074" y="0"/>
                </a:lnTo>
                <a:close/>
              </a:path>
              <a:path w="264794" h="264795">
                <a:moveTo>
                  <a:pt x="159854" y="51777"/>
                </a:moveTo>
                <a:lnTo>
                  <a:pt x="136944" y="51777"/>
                </a:lnTo>
                <a:lnTo>
                  <a:pt x="136944" y="95910"/>
                </a:lnTo>
                <a:lnTo>
                  <a:pt x="159854" y="95910"/>
                </a:lnTo>
                <a:lnTo>
                  <a:pt x="159854" y="5177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27400" y="3311830"/>
            <a:ext cx="239928" cy="2520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25236" y="367957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274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69070" y="3655441"/>
            <a:ext cx="70485" cy="24130"/>
          </a:xfrm>
          <a:custGeom>
            <a:avLst/>
            <a:gdLst/>
            <a:ahLst/>
            <a:cxnLst/>
            <a:rect l="l" t="t" r="r" b="b"/>
            <a:pathLst>
              <a:path w="70485" h="24129">
                <a:moveTo>
                  <a:pt x="0" y="24130"/>
                </a:moveTo>
                <a:lnTo>
                  <a:pt x="69888" y="24130"/>
                </a:lnTo>
                <a:lnTo>
                  <a:pt x="69888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30614" y="3637889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4" h="264795">
                <a:moveTo>
                  <a:pt x="159854" y="196646"/>
                </a:moveTo>
                <a:lnTo>
                  <a:pt x="136944" y="196646"/>
                </a:lnTo>
                <a:lnTo>
                  <a:pt x="136944" y="264261"/>
                </a:lnTo>
                <a:lnTo>
                  <a:pt x="159854" y="264261"/>
                </a:lnTo>
                <a:lnTo>
                  <a:pt x="159854" y="196646"/>
                </a:lnTo>
                <a:close/>
              </a:path>
              <a:path w="264794" h="264795">
                <a:moveTo>
                  <a:pt x="264541" y="174586"/>
                </a:moveTo>
                <a:lnTo>
                  <a:pt x="2540" y="174586"/>
                </a:lnTo>
                <a:lnTo>
                  <a:pt x="2540" y="196646"/>
                </a:lnTo>
                <a:lnTo>
                  <a:pt x="264541" y="196646"/>
                </a:lnTo>
                <a:lnTo>
                  <a:pt x="264541" y="174586"/>
                </a:lnTo>
                <a:close/>
              </a:path>
              <a:path w="264794" h="264795">
                <a:moveTo>
                  <a:pt x="244449" y="95923"/>
                </a:moveTo>
                <a:lnTo>
                  <a:pt x="46126" y="95923"/>
                </a:lnTo>
                <a:lnTo>
                  <a:pt x="46126" y="174586"/>
                </a:lnTo>
                <a:lnTo>
                  <a:pt x="69329" y="174586"/>
                </a:lnTo>
                <a:lnTo>
                  <a:pt x="69329" y="117703"/>
                </a:lnTo>
                <a:lnTo>
                  <a:pt x="244449" y="117703"/>
                </a:lnTo>
                <a:lnTo>
                  <a:pt x="244449" y="95923"/>
                </a:lnTo>
                <a:close/>
              </a:path>
              <a:path w="264794" h="264795">
                <a:moveTo>
                  <a:pt x="159854" y="117703"/>
                </a:moveTo>
                <a:lnTo>
                  <a:pt x="136944" y="117703"/>
                </a:lnTo>
                <a:lnTo>
                  <a:pt x="136944" y="174586"/>
                </a:lnTo>
                <a:lnTo>
                  <a:pt x="159854" y="174586"/>
                </a:lnTo>
                <a:lnTo>
                  <a:pt x="159854" y="117703"/>
                </a:lnTo>
                <a:close/>
              </a:path>
              <a:path w="264794" h="264795">
                <a:moveTo>
                  <a:pt x="65074" y="0"/>
                </a:moveTo>
                <a:lnTo>
                  <a:pt x="55149" y="25610"/>
                </a:lnTo>
                <a:lnTo>
                  <a:pt x="40605" y="50339"/>
                </a:lnTo>
                <a:lnTo>
                  <a:pt x="22026" y="73101"/>
                </a:lnTo>
                <a:lnTo>
                  <a:pt x="0" y="92811"/>
                </a:lnTo>
                <a:lnTo>
                  <a:pt x="15557" y="113182"/>
                </a:lnTo>
                <a:lnTo>
                  <a:pt x="33523" y="96665"/>
                </a:lnTo>
                <a:lnTo>
                  <a:pt x="48487" y="79300"/>
                </a:lnTo>
                <a:lnTo>
                  <a:pt x="60000" y="63527"/>
                </a:lnTo>
                <a:lnTo>
                  <a:pt x="67614" y="51790"/>
                </a:lnTo>
                <a:lnTo>
                  <a:pt x="253504" y="51790"/>
                </a:lnTo>
                <a:lnTo>
                  <a:pt x="253504" y="29717"/>
                </a:lnTo>
                <a:lnTo>
                  <a:pt x="80073" y="29717"/>
                </a:lnTo>
                <a:lnTo>
                  <a:pt x="83968" y="21296"/>
                </a:lnTo>
                <a:lnTo>
                  <a:pt x="86617" y="14973"/>
                </a:lnTo>
                <a:lnTo>
                  <a:pt x="88470" y="9869"/>
                </a:lnTo>
                <a:lnTo>
                  <a:pt x="89979" y="5105"/>
                </a:lnTo>
                <a:lnTo>
                  <a:pt x="65074" y="0"/>
                </a:lnTo>
                <a:close/>
              </a:path>
              <a:path w="264794" h="264795">
                <a:moveTo>
                  <a:pt x="159854" y="51790"/>
                </a:moveTo>
                <a:lnTo>
                  <a:pt x="136944" y="51790"/>
                </a:lnTo>
                <a:lnTo>
                  <a:pt x="136944" y="95923"/>
                </a:lnTo>
                <a:lnTo>
                  <a:pt x="159854" y="95923"/>
                </a:lnTo>
                <a:lnTo>
                  <a:pt x="159854" y="517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27400" y="3650056"/>
            <a:ext cx="239928" cy="252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18077" y="3314941"/>
            <a:ext cx="177952" cy="2252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31665" y="3314941"/>
            <a:ext cx="178803" cy="227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45343" y="3314929"/>
            <a:ext cx="181291" cy="2274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51807" y="3311271"/>
            <a:ext cx="264795" cy="253365"/>
          </a:xfrm>
          <a:custGeom>
            <a:avLst/>
            <a:gdLst/>
            <a:ahLst/>
            <a:cxnLst/>
            <a:rect l="l" t="t" r="r" b="b"/>
            <a:pathLst>
              <a:path w="264795" h="253364">
                <a:moveTo>
                  <a:pt x="110629" y="23190"/>
                </a:moveTo>
                <a:lnTo>
                  <a:pt x="86575" y="23190"/>
                </a:lnTo>
                <a:lnTo>
                  <a:pt x="86575" y="63652"/>
                </a:lnTo>
                <a:lnTo>
                  <a:pt x="80767" y="124753"/>
                </a:lnTo>
                <a:lnTo>
                  <a:pt x="63871" y="169889"/>
                </a:lnTo>
                <a:lnTo>
                  <a:pt x="36683" y="203778"/>
                </a:lnTo>
                <a:lnTo>
                  <a:pt x="0" y="231139"/>
                </a:lnTo>
                <a:lnTo>
                  <a:pt x="16408" y="252933"/>
                </a:lnTo>
                <a:lnTo>
                  <a:pt x="57997" y="218375"/>
                </a:lnTo>
                <a:lnTo>
                  <a:pt x="84916" y="181879"/>
                </a:lnTo>
                <a:lnTo>
                  <a:pt x="100642" y="142998"/>
                </a:lnTo>
                <a:lnTo>
                  <a:pt x="108648" y="101282"/>
                </a:lnTo>
                <a:lnTo>
                  <a:pt x="236503" y="101282"/>
                </a:lnTo>
                <a:lnTo>
                  <a:pt x="237096" y="78651"/>
                </a:lnTo>
                <a:lnTo>
                  <a:pt x="110350" y="78651"/>
                </a:lnTo>
                <a:lnTo>
                  <a:pt x="110629" y="75247"/>
                </a:lnTo>
                <a:lnTo>
                  <a:pt x="110629" y="23190"/>
                </a:lnTo>
                <a:close/>
              </a:path>
              <a:path w="264795" h="253364">
                <a:moveTo>
                  <a:pt x="236503" y="101282"/>
                </a:moveTo>
                <a:lnTo>
                  <a:pt x="211912" y="101282"/>
                </a:lnTo>
                <a:lnTo>
                  <a:pt x="210781" y="138654"/>
                </a:lnTo>
                <a:lnTo>
                  <a:pt x="207949" y="172156"/>
                </a:lnTo>
                <a:lnTo>
                  <a:pt x="203632" y="199078"/>
                </a:lnTo>
                <a:lnTo>
                  <a:pt x="198043" y="216712"/>
                </a:lnTo>
                <a:lnTo>
                  <a:pt x="193522" y="225196"/>
                </a:lnTo>
                <a:lnTo>
                  <a:pt x="184188" y="227749"/>
                </a:lnTo>
                <a:lnTo>
                  <a:pt x="129924" y="227749"/>
                </a:lnTo>
                <a:lnTo>
                  <a:pt x="134670" y="252361"/>
                </a:lnTo>
                <a:lnTo>
                  <a:pt x="177965" y="252361"/>
                </a:lnTo>
                <a:lnTo>
                  <a:pt x="188910" y="251513"/>
                </a:lnTo>
                <a:lnTo>
                  <a:pt x="199539" y="248754"/>
                </a:lnTo>
                <a:lnTo>
                  <a:pt x="209001" y="243767"/>
                </a:lnTo>
                <a:lnTo>
                  <a:pt x="216446" y="236232"/>
                </a:lnTo>
                <a:lnTo>
                  <a:pt x="219828" y="227749"/>
                </a:lnTo>
                <a:lnTo>
                  <a:pt x="176822" y="227749"/>
                </a:lnTo>
                <a:lnTo>
                  <a:pt x="219940" y="227469"/>
                </a:lnTo>
                <a:lnTo>
                  <a:pt x="226357" y="211376"/>
                </a:lnTo>
                <a:lnTo>
                  <a:pt x="232500" y="174420"/>
                </a:lnTo>
                <a:lnTo>
                  <a:pt x="235778" y="128974"/>
                </a:lnTo>
                <a:lnTo>
                  <a:pt x="236503" y="101282"/>
                </a:lnTo>
                <a:close/>
              </a:path>
              <a:path w="264795" h="253364">
                <a:moveTo>
                  <a:pt x="264540" y="0"/>
                </a:moveTo>
                <a:lnTo>
                  <a:pt x="2539" y="0"/>
                </a:lnTo>
                <a:lnTo>
                  <a:pt x="2539" y="23190"/>
                </a:lnTo>
                <a:lnTo>
                  <a:pt x="264540" y="23190"/>
                </a:lnTo>
                <a:lnTo>
                  <a:pt x="2645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57077" y="3305048"/>
            <a:ext cx="176542" cy="2529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44948" y="3311563"/>
            <a:ext cx="265430" cy="246379"/>
          </a:xfrm>
          <a:custGeom>
            <a:avLst/>
            <a:gdLst/>
            <a:ahLst/>
            <a:cxnLst/>
            <a:rect l="l" t="t" r="r" b="b"/>
            <a:pathLst>
              <a:path w="265429" h="246379">
                <a:moveTo>
                  <a:pt x="151358" y="0"/>
                </a:moveTo>
                <a:lnTo>
                  <a:pt x="125044" y="0"/>
                </a:lnTo>
                <a:lnTo>
                  <a:pt x="125044" y="238772"/>
                </a:lnTo>
                <a:lnTo>
                  <a:pt x="149495" y="235278"/>
                </a:lnTo>
                <a:lnTo>
                  <a:pt x="181185" y="225144"/>
                </a:lnTo>
                <a:lnTo>
                  <a:pt x="206235" y="208787"/>
                </a:lnTo>
                <a:lnTo>
                  <a:pt x="151358" y="208787"/>
                </a:lnTo>
                <a:lnTo>
                  <a:pt x="151358" y="0"/>
                </a:lnTo>
                <a:close/>
              </a:path>
              <a:path w="265429" h="246379">
                <a:moveTo>
                  <a:pt x="241325" y="94487"/>
                </a:moveTo>
                <a:lnTo>
                  <a:pt x="229696" y="137293"/>
                </a:lnTo>
                <a:lnTo>
                  <a:pt x="211515" y="170630"/>
                </a:lnTo>
                <a:lnTo>
                  <a:pt x="185747" y="194471"/>
                </a:lnTo>
                <a:lnTo>
                  <a:pt x="151358" y="208787"/>
                </a:lnTo>
                <a:lnTo>
                  <a:pt x="206235" y="208787"/>
                </a:lnTo>
                <a:lnTo>
                  <a:pt x="214655" y="203290"/>
                </a:lnTo>
                <a:lnTo>
                  <a:pt x="244446" y="164635"/>
                </a:lnTo>
                <a:lnTo>
                  <a:pt x="265099" y="104101"/>
                </a:lnTo>
                <a:lnTo>
                  <a:pt x="241325" y="94487"/>
                </a:lnTo>
                <a:close/>
              </a:path>
              <a:path w="265429" h="246379">
                <a:moveTo>
                  <a:pt x="75539" y="8483"/>
                </a:moveTo>
                <a:lnTo>
                  <a:pt x="48945" y="8483"/>
                </a:lnTo>
                <a:lnTo>
                  <a:pt x="48945" y="88264"/>
                </a:lnTo>
                <a:lnTo>
                  <a:pt x="48088" y="106548"/>
                </a:lnTo>
                <a:lnTo>
                  <a:pt x="42977" y="145759"/>
                </a:lnTo>
                <a:lnTo>
                  <a:pt x="31625" y="184529"/>
                </a:lnTo>
                <a:lnTo>
                  <a:pt x="10008" y="217028"/>
                </a:lnTo>
                <a:lnTo>
                  <a:pt x="0" y="227177"/>
                </a:lnTo>
                <a:lnTo>
                  <a:pt x="18669" y="246126"/>
                </a:lnTo>
                <a:lnTo>
                  <a:pt x="50735" y="206029"/>
                </a:lnTo>
                <a:lnTo>
                  <a:pt x="66940" y="159741"/>
                </a:lnTo>
                <a:lnTo>
                  <a:pt x="74548" y="108965"/>
                </a:lnTo>
                <a:lnTo>
                  <a:pt x="75539" y="84581"/>
                </a:lnTo>
                <a:lnTo>
                  <a:pt x="75539" y="84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31386" y="3653168"/>
            <a:ext cx="179865" cy="2274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44708" y="3653180"/>
            <a:ext cx="182486" cy="2274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51807" y="3649510"/>
            <a:ext cx="264795" cy="253365"/>
          </a:xfrm>
          <a:custGeom>
            <a:avLst/>
            <a:gdLst/>
            <a:ahLst/>
            <a:cxnLst/>
            <a:rect l="l" t="t" r="r" b="b"/>
            <a:pathLst>
              <a:path w="264795" h="253364">
                <a:moveTo>
                  <a:pt x="110629" y="23190"/>
                </a:moveTo>
                <a:lnTo>
                  <a:pt x="86575" y="23190"/>
                </a:lnTo>
                <a:lnTo>
                  <a:pt x="86575" y="63652"/>
                </a:lnTo>
                <a:lnTo>
                  <a:pt x="80767" y="124753"/>
                </a:lnTo>
                <a:lnTo>
                  <a:pt x="63871" y="169889"/>
                </a:lnTo>
                <a:lnTo>
                  <a:pt x="36683" y="203778"/>
                </a:lnTo>
                <a:lnTo>
                  <a:pt x="0" y="231139"/>
                </a:lnTo>
                <a:lnTo>
                  <a:pt x="16408" y="252933"/>
                </a:lnTo>
                <a:lnTo>
                  <a:pt x="57997" y="218375"/>
                </a:lnTo>
                <a:lnTo>
                  <a:pt x="84916" y="181879"/>
                </a:lnTo>
                <a:lnTo>
                  <a:pt x="100642" y="142998"/>
                </a:lnTo>
                <a:lnTo>
                  <a:pt x="108648" y="101282"/>
                </a:lnTo>
                <a:lnTo>
                  <a:pt x="236503" y="101282"/>
                </a:lnTo>
                <a:lnTo>
                  <a:pt x="237096" y="78651"/>
                </a:lnTo>
                <a:lnTo>
                  <a:pt x="110350" y="78651"/>
                </a:lnTo>
                <a:lnTo>
                  <a:pt x="110629" y="75247"/>
                </a:lnTo>
                <a:lnTo>
                  <a:pt x="110629" y="23190"/>
                </a:lnTo>
                <a:close/>
              </a:path>
              <a:path w="264795" h="253364">
                <a:moveTo>
                  <a:pt x="236503" y="101282"/>
                </a:moveTo>
                <a:lnTo>
                  <a:pt x="211912" y="101282"/>
                </a:lnTo>
                <a:lnTo>
                  <a:pt x="210781" y="138654"/>
                </a:lnTo>
                <a:lnTo>
                  <a:pt x="207949" y="172156"/>
                </a:lnTo>
                <a:lnTo>
                  <a:pt x="203632" y="199078"/>
                </a:lnTo>
                <a:lnTo>
                  <a:pt x="198043" y="216712"/>
                </a:lnTo>
                <a:lnTo>
                  <a:pt x="193522" y="225196"/>
                </a:lnTo>
                <a:lnTo>
                  <a:pt x="184188" y="227749"/>
                </a:lnTo>
                <a:lnTo>
                  <a:pt x="129924" y="227749"/>
                </a:lnTo>
                <a:lnTo>
                  <a:pt x="134670" y="252361"/>
                </a:lnTo>
                <a:lnTo>
                  <a:pt x="177965" y="252361"/>
                </a:lnTo>
                <a:lnTo>
                  <a:pt x="188910" y="251513"/>
                </a:lnTo>
                <a:lnTo>
                  <a:pt x="199539" y="248754"/>
                </a:lnTo>
                <a:lnTo>
                  <a:pt x="209001" y="243767"/>
                </a:lnTo>
                <a:lnTo>
                  <a:pt x="216446" y="236232"/>
                </a:lnTo>
                <a:lnTo>
                  <a:pt x="219828" y="227749"/>
                </a:lnTo>
                <a:lnTo>
                  <a:pt x="176822" y="227749"/>
                </a:lnTo>
                <a:lnTo>
                  <a:pt x="219940" y="227469"/>
                </a:lnTo>
                <a:lnTo>
                  <a:pt x="226357" y="211376"/>
                </a:lnTo>
                <a:lnTo>
                  <a:pt x="232500" y="174420"/>
                </a:lnTo>
                <a:lnTo>
                  <a:pt x="235778" y="128974"/>
                </a:lnTo>
                <a:lnTo>
                  <a:pt x="236503" y="101282"/>
                </a:lnTo>
                <a:close/>
              </a:path>
              <a:path w="264795" h="253364">
                <a:moveTo>
                  <a:pt x="264540" y="0"/>
                </a:moveTo>
                <a:lnTo>
                  <a:pt x="2539" y="0"/>
                </a:lnTo>
                <a:lnTo>
                  <a:pt x="2539" y="23190"/>
                </a:lnTo>
                <a:lnTo>
                  <a:pt x="264540" y="23190"/>
                </a:lnTo>
                <a:lnTo>
                  <a:pt x="2645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57077" y="3643287"/>
            <a:ext cx="176542" cy="2529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44948" y="3649790"/>
            <a:ext cx="265430" cy="246379"/>
          </a:xfrm>
          <a:custGeom>
            <a:avLst/>
            <a:gdLst/>
            <a:ahLst/>
            <a:cxnLst/>
            <a:rect l="l" t="t" r="r" b="b"/>
            <a:pathLst>
              <a:path w="265429" h="246379">
                <a:moveTo>
                  <a:pt x="151358" y="0"/>
                </a:moveTo>
                <a:lnTo>
                  <a:pt x="125044" y="0"/>
                </a:lnTo>
                <a:lnTo>
                  <a:pt x="125044" y="238772"/>
                </a:lnTo>
                <a:lnTo>
                  <a:pt x="149495" y="235278"/>
                </a:lnTo>
                <a:lnTo>
                  <a:pt x="181185" y="225144"/>
                </a:lnTo>
                <a:lnTo>
                  <a:pt x="206235" y="208787"/>
                </a:lnTo>
                <a:lnTo>
                  <a:pt x="151358" y="208787"/>
                </a:lnTo>
                <a:lnTo>
                  <a:pt x="151358" y="0"/>
                </a:lnTo>
                <a:close/>
              </a:path>
              <a:path w="265429" h="246379">
                <a:moveTo>
                  <a:pt x="241325" y="94487"/>
                </a:moveTo>
                <a:lnTo>
                  <a:pt x="229696" y="137293"/>
                </a:lnTo>
                <a:lnTo>
                  <a:pt x="211515" y="170630"/>
                </a:lnTo>
                <a:lnTo>
                  <a:pt x="185747" y="194471"/>
                </a:lnTo>
                <a:lnTo>
                  <a:pt x="151358" y="208787"/>
                </a:lnTo>
                <a:lnTo>
                  <a:pt x="206235" y="208787"/>
                </a:lnTo>
                <a:lnTo>
                  <a:pt x="214655" y="203290"/>
                </a:lnTo>
                <a:lnTo>
                  <a:pt x="244446" y="164635"/>
                </a:lnTo>
                <a:lnTo>
                  <a:pt x="265099" y="104101"/>
                </a:lnTo>
                <a:lnTo>
                  <a:pt x="241325" y="94487"/>
                </a:lnTo>
                <a:close/>
              </a:path>
              <a:path w="265429" h="246379">
                <a:moveTo>
                  <a:pt x="75539" y="8483"/>
                </a:moveTo>
                <a:lnTo>
                  <a:pt x="48945" y="8483"/>
                </a:lnTo>
                <a:lnTo>
                  <a:pt x="48945" y="88264"/>
                </a:lnTo>
                <a:lnTo>
                  <a:pt x="48088" y="106548"/>
                </a:lnTo>
                <a:lnTo>
                  <a:pt x="42977" y="145759"/>
                </a:lnTo>
                <a:lnTo>
                  <a:pt x="31625" y="184529"/>
                </a:lnTo>
                <a:lnTo>
                  <a:pt x="10008" y="217028"/>
                </a:lnTo>
                <a:lnTo>
                  <a:pt x="0" y="227177"/>
                </a:lnTo>
                <a:lnTo>
                  <a:pt x="18669" y="246126"/>
                </a:lnTo>
                <a:lnTo>
                  <a:pt x="50735" y="206029"/>
                </a:lnTo>
                <a:lnTo>
                  <a:pt x="66940" y="159741"/>
                </a:lnTo>
                <a:lnTo>
                  <a:pt x="74548" y="108965"/>
                </a:lnTo>
                <a:lnTo>
                  <a:pt x="75539" y="84581"/>
                </a:lnTo>
                <a:lnTo>
                  <a:pt x="75539" y="84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52402" y="3298533"/>
            <a:ext cx="87630" cy="268605"/>
          </a:xfrm>
          <a:custGeom>
            <a:avLst/>
            <a:gdLst/>
            <a:ahLst/>
            <a:cxnLst/>
            <a:rect l="l" t="t" r="r" b="b"/>
            <a:pathLst>
              <a:path w="87629" h="268604">
                <a:moveTo>
                  <a:pt x="87426" y="0"/>
                </a:moveTo>
                <a:lnTo>
                  <a:pt x="60833" y="0"/>
                </a:lnTo>
                <a:lnTo>
                  <a:pt x="34975" y="27721"/>
                </a:lnTo>
                <a:lnTo>
                  <a:pt x="15881" y="58783"/>
                </a:lnTo>
                <a:lnTo>
                  <a:pt x="4054" y="93981"/>
                </a:lnTo>
                <a:lnTo>
                  <a:pt x="0" y="134112"/>
                </a:lnTo>
                <a:lnTo>
                  <a:pt x="4054" y="174242"/>
                </a:lnTo>
                <a:lnTo>
                  <a:pt x="15881" y="209438"/>
                </a:lnTo>
                <a:lnTo>
                  <a:pt x="34975" y="240496"/>
                </a:lnTo>
                <a:lnTo>
                  <a:pt x="60833" y="268211"/>
                </a:lnTo>
                <a:lnTo>
                  <a:pt x="87426" y="268211"/>
                </a:lnTo>
                <a:lnTo>
                  <a:pt x="63752" y="244874"/>
                </a:lnTo>
                <a:lnTo>
                  <a:pt x="43392" y="216015"/>
                </a:lnTo>
                <a:lnTo>
                  <a:pt x="29133" y="179730"/>
                </a:lnTo>
                <a:lnTo>
                  <a:pt x="23761" y="134112"/>
                </a:lnTo>
                <a:lnTo>
                  <a:pt x="29133" y="88487"/>
                </a:lnTo>
                <a:lnTo>
                  <a:pt x="43392" y="52201"/>
                </a:lnTo>
                <a:lnTo>
                  <a:pt x="63752" y="23342"/>
                </a:lnTo>
                <a:lnTo>
                  <a:pt x="874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70105" y="3314941"/>
            <a:ext cx="177952" cy="2252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72949" y="3301352"/>
            <a:ext cx="267970" cy="262890"/>
          </a:xfrm>
          <a:custGeom>
            <a:avLst/>
            <a:gdLst/>
            <a:ahLst/>
            <a:cxnLst/>
            <a:rect l="l" t="t" r="r" b="b"/>
            <a:pathLst>
              <a:path w="267970" h="262889">
                <a:moveTo>
                  <a:pt x="137782" y="196062"/>
                </a:moveTo>
                <a:lnTo>
                  <a:pt x="116293" y="196062"/>
                </a:lnTo>
                <a:lnTo>
                  <a:pt x="116293" y="238798"/>
                </a:lnTo>
                <a:lnTo>
                  <a:pt x="117685" y="248141"/>
                </a:lnTo>
                <a:lnTo>
                  <a:pt x="121700" y="254358"/>
                </a:lnTo>
                <a:lnTo>
                  <a:pt x="128102" y="257818"/>
                </a:lnTo>
                <a:lnTo>
                  <a:pt x="136652" y="258889"/>
                </a:lnTo>
                <a:lnTo>
                  <a:pt x="192671" y="258889"/>
                </a:lnTo>
                <a:lnTo>
                  <a:pt x="203356" y="257859"/>
                </a:lnTo>
                <a:lnTo>
                  <a:pt x="210854" y="252982"/>
                </a:lnTo>
                <a:lnTo>
                  <a:pt x="215910" y="241578"/>
                </a:lnTo>
                <a:lnTo>
                  <a:pt x="216362" y="238798"/>
                </a:lnTo>
                <a:lnTo>
                  <a:pt x="138074" y="238798"/>
                </a:lnTo>
                <a:lnTo>
                  <a:pt x="137782" y="236804"/>
                </a:lnTo>
                <a:lnTo>
                  <a:pt x="137782" y="196062"/>
                </a:lnTo>
                <a:close/>
              </a:path>
              <a:path w="267970" h="262889">
                <a:moveTo>
                  <a:pt x="235966" y="191274"/>
                </a:moveTo>
                <a:lnTo>
                  <a:pt x="217297" y="200317"/>
                </a:lnTo>
                <a:lnTo>
                  <a:pt x="226316" y="212919"/>
                </a:lnTo>
                <a:lnTo>
                  <a:pt x="234513" y="226421"/>
                </a:lnTo>
                <a:lnTo>
                  <a:pt x="241598" y="240029"/>
                </a:lnTo>
                <a:lnTo>
                  <a:pt x="247281" y="252945"/>
                </a:lnTo>
                <a:lnTo>
                  <a:pt x="267373" y="241909"/>
                </a:lnTo>
                <a:lnTo>
                  <a:pt x="260317" y="227870"/>
                </a:lnTo>
                <a:lnTo>
                  <a:pt x="252941" y="214891"/>
                </a:lnTo>
                <a:lnTo>
                  <a:pt x="244929" y="202763"/>
                </a:lnTo>
                <a:lnTo>
                  <a:pt x="235966" y="191274"/>
                </a:lnTo>
                <a:close/>
              </a:path>
              <a:path w="267970" h="262889">
                <a:moveTo>
                  <a:pt x="197777" y="215315"/>
                </a:moveTo>
                <a:lnTo>
                  <a:pt x="196926" y="238798"/>
                </a:lnTo>
                <a:lnTo>
                  <a:pt x="216362" y="238798"/>
                </a:lnTo>
                <a:lnTo>
                  <a:pt x="219265" y="220967"/>
                </a:lnTo>
                <a:lnTo>
                  <a:pt x="197777" y="215315"/>
                </a:lnTo>
                <a:close/>
              </a:path>
              <a:path w="267970" h="262889">
                <a:moveTo>
                  <a:pt x="156743" y="183629"/>
                </a:moveTo>
                <a:lnTo>
                  <a:pt x="146558" y="199466"/>
                </a:lnTo>
                <a:lnTo>
                  <a:pt x="158714" y="206857"/>
                </a:lnTo>
                <a:lnTo>
                  <a:pt x="168908" y="214252"/>
                </a:lnTo>
                <a:lnTo>
                  <a:pt x="176556" y="220479"/>
                </a:lnTo>
                <a:lnTo>
                  <a:pt x="181076" y="224370"/>
                </a:lnTo>
                <a:lnTo>
                  <a:pt x="192963" y="207683"/>
                </a:lnTo>
                <a:lnTo>
                  <a:pt x="188615" y="204078"/>
                </a:lnTo>
                <a:lnTo>
                  <a:pt x="180263" y="197770"/>
                </a:lnTo>
                <a:lnTo>
                  <a:pt x="169207" y="190405"/>
                </a:lnTo>
                <a:lnTo>
                  <a:pt x="156743" y="183629"/>
                </a:lnTo>
                <a:close/>
              </a:path>
              <a:path w="267970" h="262889">
                <a:moveTo>
                  <a:pt x="54330" y="117144"/>
                </a:moveTo>
                <a:lnTo>
                  <a:pt x="31965" y="117144"/>
                </a:lnTo>
                <a:lnTo>
                  <a:pt x="31965" y="262559"/>
                </a:lnTo>
                <a:lnTo>
                  <a:pt x="54330" y="262559"/>
                </a:lnTo>
                <a:lnTo>
                  <a:pt x="54330" y="117144"/>
                </a:lnTo>
                <a:close/>
              </a:path>
              <a:path w="267970" h="262889">
                <a:moveTo>
                  <a:pt x="86296" y="196634"/>
                </a:moveTo>
                <a:lnTo>
                  <a:pt x="81774" y="209001"/>
                </a:lnTo>
                <a:lnTo>
                  <a:pt x="76249" y="220652"/>
                </a:lnTo>
                <a:lnTo>
                  <a:pt x="69664" y="231613"/>
                </a:lnTo>
                <a:lnTo>
                  <a:pt x="61963" y="241909"/>
                </a:lnTo>
                <a:lnTo>
                  <a:pt x="80352" y="254914"/>
                </a:lnTo>
                <a:lnTo>
                  <a:pt x="88707" y="242639"/>
                </a:lnTo>
                <a:lnTo>
                  <a:pt x="95627" y="229882"/>
                </a:lnTo>
                <a:lnTo>
                  <a:pt x="101276" y="216488"/>
                </a:lnTo>
                <a:lnTo>
                  <a:pt x="105816" y="202298"/>
                </a:lnTo>
                <a:lnTo>
                  <a:pt x="86296" y="196634"/>
                </a:lnTo>
                <a:close/>
              </a:path>
              <a:path w="267970" h="262889">
                <a:moveTo>
                  <a:pt x="247002" y="97053"/>
                </a:moveTo>
                <a:lnTo>
                  <a:pt x="86588" y="97053"/>
                </a:lnTo>
                <a:lnTo>
                  <a:pt x="86588" y="181648"/>
                </a:lnTo>
                <a:lnTo>
                  <a:pt x="247002" y="181648"/>
                </a:lnTo>
                <a:lnTo>
                  <a:pt x="247002" y="164376"/>
                </a:lnTo>
                <a:lnTo>
                  <a:pt x="107797" y="164376"/>
                </a:lnTo>
                <a:lnTo>
                  <a:pt x="107797" y="146558"/>
                </a:lnTo>
                <a:lnTo>
                  <a:pt x="247002" y="146558"/>
                </a:lnTo>
                <a:lnTo>
                  <a:pt x="247002" y="131000"/>
                </a:lnTo>
                <a:lnTo>
                  <a:pt x="107797" y="131000"/>
                </a:lnTo>
                <a:lnTo>
                  <a:pt x="107797" y="114033"/>
                </a:lnTo>
                <a:lnTo>
                  <a:pt x="247002" y="114033"/>
                </a:lnTo>
                <a:lnTo>
                  <a:pt x="247002" y="97053"/>
                </a:lnTo>
                <a:close/>
              </a:path>
              <a:path w="267970" h="262889">
                <a:moveTo>
                  <a:pt x="247002" y="146558"/>
                </a:moveTo>
                <a:lnTo>
                  <a:pt x="225501" y="146558"/>
                </a:lnTo>
                <a:lnTo>
                  <a:pt x="225501" y="164376"/>
                </a:lnTo>
                <a:lnTo>
                  <a:pt x="247002" y="164376"/>
                </a:lnTo>
                <a:lnTo>
                  <a:pt x="247002" y="146558"/>
                </a:lnTo>
                <a:close/>
              </a:path>
              <a:path w="267970" h="262889">
                <a:moveTo>
                  <a:pt x="47815" y="0"/>
                </a:moveTo>
                <a:lnTo>
                  <a:pt x="42533" y="27307"/>
                </a:lnTo>
                <a:lnTo>
                  <a:pt x="33775" y="57370"/>
                </a:lnTo>
                <a:lnTo>
                  <a:pt x="20083" y="88812"/>
                </a:lnTo>
                <a:lnTo>
                  <a:pt x="0" y="120256"/>
                </a:lnTo>
                <a:lnTo>
                  <a:pt x="12446" y="145427"/>
                </a:lnTo>
                <a:lnTo>
                  <a:pt x="16730" y="140256"/>
                </a:lnTo>
                <a:lnTo>
                  <a:pt x="21039" y="134577"/>
                </a:lnTo>
                <a:lnTo>
                  <a:pt x="25931" y="127252"/>
                </a:lnTo>
                <a:lnTo>
                  <a:pt x="31965" y="117144"/>
                </a:lnTo>
                <a:lnTo>
                  <a:pt x="54330" y="117144"/>
                </a:lnTo>
                <a:lnTo>
                  <a:pt x="54330" y="66776"/>
                </a:lnTo>
                <a:lnTo>
                  <a:pt x="60936" y="45707"/>
                </a:lnTo>
                <a:lnTo>
                  <a:pt x="65395" y="28298"/>
                </a:lnTo>
                <a:lnTo>
                  <a:pt x="68210" y="14495"/>
                </a:lnTo>
                <a:lnTo>
                  <a:pt x="69888" y="4241"/>
                </a:lnTo>
                <a:lnTo>
                  <a:pt x="47815" y="0"/>
                </a:lnTo>
                <a:close/>
              </a:path>
              <a:path w="267970" h="262889">
                <a:moveTo>
                  <a:pt x="247002" y="114033"/>
                </a:moveTo>
                <a:lnTo>
                  <a:pt x="225501" y="114033"/>
                </a:lnTo>
                <a:lnTo>
                  <a:pt x="225501" y="131000"/>
                </a:lnTo>
                <a:lnTo>
                  <a:pt x="247002" y="131000"/>
                </a:lnTo>
                <a:lnTo>
                  <a:pt x="247002" y="114033"/>
                </a:lnTo>
                <a:close/>
              </a:path>
              <a:path w="267970" h="262889">
                <a:moveTo>
                  <a:pt x="264820" y="64516"/>
                </a:moveTo>
                <a:lnTo>
                  <a:pt x="69888" y="64516"/>
                </a:lnTo>
                <a:lnTo>
                  <a:pt x="69888" y="82892"/>
                </a:lnTo>
                <a:lnTo>
                  <a:pt x="264820" y="82892"/>
                </a:lnTo>
                <a:lnTo>
                  <a:pt x="264820" y="64516"/>
                </a:lnTo>
                <a:close/>
              </a:path>
              <a:path w="267970" h="262889">
                <a:moveTo>
                  <a:pt x="131279" y="39331"/>
                </a:moveTo>
                <a:lnTo>
                  <a:pt x="110629" y="39331"/>
                </a:lnTo>
                <a:lnTo>
                  <a:pt x="112640" y="46011"/>
                </a:lnTo>
                <a:lnTo>
                  <a:pt x="114199" y="51814"/>
                </a:lnTo>
                <a:lnTo>
                  <a:pt x="115599" y="57671"/>
                </a:lnTo>
                <a:lnTo>
                  <a:pt x="117132" y="64516"/>
                </a:lnTo>
                <a:lnTo>
                  <a:pt x="138074" y="64516"/>
                </a:lnTo>
                <a:lnTo>
                  <a:pt x="136950" y="59589"/>
                </a:lnTo>
                <a:lnTo>
                  <a:pt x="135629" y="54571"/>
                </a:lnTo>
                <a:lnTo>
                  <a:pt x="131279" y="39331"/>
                </a:lnTo>
                <a:close/>
              </a:path>
              <a:path w="267970" h="262889">
                <a:moveTo>
                  <a:pt x="224078" y="39331"/>
                </a:moveTo>
                <a:lnTo>
                  <a:pt x="203136" y="39331"/>
                </a:lnTo>
                <a:lnTo>
                  <a:pt x="198967" y="55005"/>
                </a:lnTo>
                <a:lnTo>
                  <a:pt x="197630" y="59663"/>
                </a:lnTo>
                <a:lnTo>
                  <a:pt x="196075" y="64516"/>
                </a:lnTo>
                <a:lnTo>
                  <a:pt x="216725" y="64516"/>
                </a:lnTo>
                <a:lnTo>
                  <a:pt x="219011" y="57370"/>
                </a:lnTo>
                <a:lnTo>
                  <a:pt x="220402" y="52876"/>
                </a:lnTo>
                <a:lnTo>
                  <a:pt x="222133" y="46806"/>
                </a:lnTo>
                <a:lnTo>
                  <a:pt x="224078" y="39331"/>
                </a:lnTo>
                <a:close/>
              </a:path>
              <a:path w="267970" h="262889">
                <a:moveTo>
                  <a:pt x="255485" y="20662"/>
                </a:moveTo>
                <a:lnTo>
                  <a:pt x="78092" y="20662"/>
                </a:lnTo>
                <a:lnTo>
                  <a:pt x="78092" y="39331"/>
                </a:lnTo>
                <a:lnTo>
                  <a:pt x="255485" y="39331"/>
                </a:lnTo>
                <a:lnTo>
                  <a:pt x="255485" y="20662"/>
                </a:lnTo>
                <a:close/>
              </a:path>
              <a:path w="267970" h="262889">
                <a:moveTo>
                  <a:pt x="177685" y="0"/>
                </a:moveTo>
                <a:lnTo>
                  <a:pt x="154762" y="0"/>
                </a:lnTo>
                <a:lnTo>
                  <a:pt x="154762" y="20662"/>
                </a:lnTo>
                <a:lnTo>
                  <a:pt x="177685" y="20662"/>
                </a:lnTo>
                <a:lnTo>
                  <a:pt x="1776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67755" y="3314929"/>
            <a:ext cx="177673" cy="2274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73711" y="3301352"/>
            <a:ext cx="262890" cy="262890"/>
          </a:xfrm>
          <a:custGeom>
            <a:avLst/>
            <a:gdLst/>
            <a:ahLst/>
            <a:cxnLst/>
            <a:rect l="l" t="t" r="r" b="b"/>
            <a:pathLst>
              <a:path w="262890" h="262889">
                <a:moveTo>
                  <a:pt x="143725" y="126758"/>
                </a:moveTo>
                <a:lnTo>
                  <a:pt x="119113" y="126758"/>
                </a:lnTo>
                <a:lnTo>
                  <a:pt x="119113" y="262559"/>
                </a:lnTo>
                <a:lnTo>
                  <a:pt x="143725" y="262559"/>
                </a:lnTo>
                <a:lnTo>
                  <a:pt x="143725" y="126758"/>
                </a:lnTo>
                <a:close/>
              </a:path>
              <a:path w="262890" h="262889">
                <a:moveTo>
                  <a:pt x="262559" y="103276"/>
                </a:moveTo>
                <a:lnTo>
                  <a:pt x="0" y="103276"/>
                </a:lnTo>
                <a:lnTo>
                  <a:pt x="0" y="126758"/>
                </a:lnTo>
                <a:lnTo>
                  <a:pt x="262559" y="126758"/>
                </a:lnTo>
                <a:lnTo>
                  <a:pt x="262559" y="103276"/>
                </a:lnTo>
                <a:close/>
              </a:path>
              <a:path w="262890" h="262889">
                <a:moveTo>
                  <a:pt x="143725" y="38201"/>
                </a:moveTo>
                <a:lnTo>
                  <a:pt x="119113" y="38201"/>
                </a:lnTo>
                <a:lnTo>
                  <a:pt x="119113" y="103276"/>
                </a:lnTo>
                <a:lnTo>
                  <a:pt x="143725" y="103276"/>
                </a:lnTo>
                <a:lnTo>
                  <a:pt x="143725" y="38201"/>
                </a:lnTo>
                <a:close/>
              </a:path>
              <a:path w="262890" h="262889">
                <a:moveTo>
                  <a:pt x="16979" y="17551"/>
                </a:moveTo>
                <a:lnTo>
                  <a:pt x="21221" y="41033"/>
                </a:lnTo>
                <a:lnTo>
                  <a:pt x="36276" y="41187"/>
                </a:lnTo>
                <a:lnTo>
                  <a:pt x="56160" y="40998"/>
                </a:lnTo>
                <a:lnTo>
                  <a:pt x="83049" y="40119"/>
                </a:lnTo>
                <a:lnTo>
                  <a:pt x="119113" y="38201"/>
                </a:lnTo>
                <a:lnTo>
                  <a:pt x="143725" y="38201"/>
                </a:lnTo>
                <a:lnTo>
                  <a:pt x="143725" y="36499"/>
                </a:lnTo>
                <a:lnTo>
                  <a:pt x="166550" y="34458"/>
                </a:lnTo>
                <a:lnTo>
                  <a:pt x="191574" y="31621"/>
                </a:lnTo>
                <a:lnTo>
                  <a:pt x="217286" y="27829"/>
                </a:lnTo>
                <a:lnTo>
                  <a:pt x="242176" y="22923"/>
                </a:lnTo>
                <a:lnTo>
                  <a:pt x="239217" y="17818"/>
                </a:lnTo>
                <a:lnTo>
                  <a:pt x="46685" y="17818"/>
                </a:lnTo>
                <a:lnTo>
                  <a:pt x="16979" y="17551"/>
                </a:lnTo>
                <a:close/>
              </a:path>
              <a:path w="262890" h="262889">
                <a:moveTo>
                  <a:pt x="228892" y="0"/>
                </a:moveTo>
                <a:lnTo>
                  <a:pt x="189278" y="8040"/>
                </a:lnTo>
                <a:lnTo>
                  <a:pt x="141179" y="13581"/>
                </a:lnTo>
                <a:lnTo>
                  <a:pt x="91385" y="16786"/>
                </a:lnTo>
                <a:lnTo>
                  <a:pt x="46685" y="17818"/>
                </a:lnTo>
                <a:lnTo>
                  <a:pt x="239217" y="17818"/>
                </a:lnTo>
                <a:lnTo>
                  <a:pt x="2288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54940" y="3311271"/>
            <a:ext cx="264795" cy="253365"/>
          </a:xfrm>
          <a:custGeom>
            <a:avLst/>
            <a:gdLst/>
            <a:ahLst/>
            <a:cxnLst/>
            <a:rect l="l" t="t" r="r" b="b"/>
            <a:pathLst>
              <a:path w="264795" h="253364">
                <a:moveTo>
                  <a:pt x="110629" y="23190"/>
                </a:moveTo>
                <a:lnTo>
                  <a:pt x="86575" y="23190"/>
                </a:lnTo>
                <a:lnTo>
                  <a:pt x="86575" y="63652"/>
                </a:lnTo>
                <a:lnTo>
                  <a:pt x="80767" y="124753"/>
                </a:lnTo>
                <a:lnTo>
                  <a:pt x="63871" y="169889"/>
                </a:lnTo>
                <a:lnTo>
                  <a:pt x="36683" y="203778"/>
                </a:lnTo>
                <a:lnTo>
                  <a:pt x="0" y="231139"/>
                </a:lnTo>
                <a:lnTo>
                  <a:pt x="16408" y="252933"/>
                </a:lnTo>
                <a:lnTo>
                  <a:pt x="57997" y="218375"/>
                </a:lnTo>
                <a:lnTo>
                  <a:pt x="84916" y="181879"/>
                </a:lnTo>
                <a:lnTo>
                  <a:pt x="100642" y="142998"/>
                </a:lnTo>
                <a:lnTo>
                  <a:pt x="108648" y="101282"/>
                </a:lnTo>
                <a:lnTo>
                  <a:pt x="236503" y="101282"/>
                </a:lnTo>
                <a:lnTo>
                  <a:pt x="237096" y="78651"/>
                </a:lnTo>
                <a:lnTo>
                  <a:pt x="110350" y="78651"/>
                </a:lnTo>
                <a:lnTo>
                  <a:pt x="110629" y="75247"/>
                </a:lnTo>
                <a:lnTo>
                  <a:pt x="110629" y="23190"/>
                </a:lnTo>
                <a:close/>
              </a:path>
              <a:path w="264795" h="253364">
                <a:moveTo>
                  <a:pt x="236503" y="101282"/>
                </a:moveTo>
                <a:lnTo>
                  <a:pt x="211912" y="101282"/>
                </a:lnTo>
                <a:lnTo>
                  <a:pt x="210781" y="138654"/>
                </a:lnTo>
                <a:lnTo>
                  <a:pt x="207949" y="172156"/>
                </a:lnTo>
                <a:lnTo>
                  <a:pt x="203632" y="199078"/>
                </a:lnTo>
                <a:lnTo>
                  <a:pt x="198043" y="216712"/>
                </a:lnTo>
                <a:lnTo>
                  <a:pt x="193522" y="225196"/>
                </a:lnTo>
                <a:lnTo>
                  <a:pt x="184188" y="227749"/>
                </a:lnTo>
                <a:lnTo>
                  <a:pt x="129924" y="227749"/>
                </a:lnTo>
                <a:lnTo>
                  <a:pt x="134670" y="252361"/>
                </a:lnTo>
                <a:lnTo>
                  <a:pt x="177965" y="252361"/>
                </a:lnTo>
                <a:lnTo>
                  <a:pt x="188910" y="251513"/>
                </a:lnTo>
                <a:lnTo>
                  <a:pt x="199539" y="248754"/>
                </a:lnTo>
                <a:lnTo>
                  <a:pt x="209001" y="243767"/>
                </a:lnTo>
                <a:lnTo>
                  <a:pt x="216446" y="236232"/>
                </a:lnTo>
                <a:lnTo>
                  <a:pt x="219828" y="227749"/>
                </a:lnTo>
                <a:lnTo>
                  <a:pt x="176822" y="227749"/>
                </a:lnTo>
                <a:lnTo>
                  <a:pt x="219940" y="227469"/>
                </a:lnTo>
                <a:lnTo>
                  <a:pt x="226357" y="211376"/>
                </a:lnTo>
                <a:lnTo>
                  <a:pt x="232500" y="174420"/>
                </a:lnTo>
                <a:lnTo>
                  <a:pt x="235778" y="128974"/>
                </a:lnTo>
                <a:lnTo>
                  <a:pt x="236503" y="101282"/>
                </a:lnTo>
                <a:close/>
              </a:path>
              <a:path w="264795" h="253364">
                <a:moveTo>
                  <a:pt x="264540" y="0"/>
                </a:moveTo>
                <a:lnTo>
                  <a:pt x="2539" y="0"/>
                </a:lnTo>
                <a:lnTo>
                  <a:pt x="2539" y="23190"/>
                </a:lnTo>
                <a:lnTo>
                  <a:pt x="264540" y="23190"/>
                </a:lnTo>
                <a:lnTo>
                  <a:pt x="2645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50875" y="3311550"/>
            <a:ext cx="239928" cy="2523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23620" y="3298533"/>
            <a:ext cx="87630" cy="268605"/>
          </a:xfrm>
          <a:custGeom>
            <a:avLst/>
            <a:gdLst/>
            <a:ahLst/>
            <a:cxnLst/>
            <a:rect l="l" t="t" r="r" b="b"/>
            <a:pathLst>
              <a:path w="87629" h="268604">
                <a:moveTo>
                  <a:pt x="26593" y="0"/>
                </a:moveTo>
                <a:lnTo>
                  <a:pt x="0" y="0"/>
                </a:lnTo>
                <a:lnTo>
                  <a:pt x="23197" y="22706"/>
                </a:lnTo>
                <a:lnTo>
                  <a:pt x="43610" y="51352"/>
                </a:lnTo>
                <a:lnTo>
                  <a:pt x="58134" y="87846"/>
                </a:lnTo>
                <a:lnTo>
                  <a:pt x="63665" y="134099"/>
                </a:lnTo>
                <a:lnTo>
                  <a:pt x="58134" y="180364"/>
                </a:lnTo>
                <a:lnTo>
                  <a:pt x="43610" y="216862"/>
                </a:lnTo>
                <a:lnTo>
                  <a:pt x="23197" y="245506"/>
                </a:lnTo>
                <a:lnTo>
                  <a:pt x="0" y="268211"/>
                </a:lnTo>
                <a:lnTo>
                  <a:pt x="26593" y="268211"/>
                </a:lnTo>
                <a:lnTo>
                  <a:pt x="52333" y="240494"/>
                </a:lnTo>
                <a:lnTo>
                  <a:pt x="71440" y="209432"/>
                </a:lnTo>
                <a:lnTo>
                  <a:pt x="83333" y="174231"/>
                </a:lnTo>
                <a:lnTo>
                  <a:pt x="87426" y="134099"/>
                </a:lnTo>
                <a:lnTo>
                  <a:pt x="83333" y="93970"/>
                </a:lnTo>
                <a:lnTo>
                  <a:pt x="71440" y="58777"/>
                </a:lnTo>
                <a:lnTo>
                  <a:pt x="52333" y="27719"/>
                </a:lnTo>
                <a:lnTo>
                  <a:pt x="265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15508" y="3636772"/>
            <a:ext cx="87630" cy="268605"/>
          </a:xfrm>
          <a:custGeom>
            <a:avLst/>
            <a:gdLst/>
            <a:ahLst/>
            <a:cxnLst/>
            <a:rect l="l" t="t" r="r" b="b"/>
            <a:pathLst>
              <a:path w="87629" h="268604">
                <a:moveTo>
                  <a:pt x="87426" y="0"/>
                </a:moveTo>
                <a:lnTo>
                  <a:pt x="60833" y="0"/>
                </a:lnTo>
                <a:lnTo>
                  <a:pt x="34975" y="27721"/>
                </a:lnTo>
                <a:lnTo>
                  <a:pt x="15881" y="58783"/>
                </a:lnTo>
                <a:lnTo>
                  <a:pt x="4054" y="93981"/>
                </a:lnTo>
                <a:lnTo>
                  <a:pt x="0" y="134112"/>
                </a:lnTo>
                <a:lnTo>
                  <a:pt x="4054" y="174242"/>
                </a:lnTo>
                <a:lnTo>
                  <a:pt x="15881" y="209438"/>
                </a:lnTo>
                <a:lnTo>
                  <a:pt x="34975" y="240496"/>
                </a:lnTo>
                <a:lnTo>
                  <a:pt x="60833" y="268211"/>
                </a:lnTo>
                <a:lnTo>
                  <a:pt x="87426" y="268211"/>
                </a:lnTo>
                <a:lnTo>
                  <a:pt x="63752" y="244874"/>
                </a:lnTo>
                <a:lnTo>
                  <a:pt x="43392" y="216015"/>
                </a:lnTo>
                <a:lnTo>
                  <a:pt x="29133" y="179730"/>
                </a:lnTo>
                <a:lnTo>
                  <a:pt x="23761" y="134112"/>
                </a:lnTo>
                <a:lnTo>
                  <a:pt x="29133" y="88487"/>
                </a:lnTo>
                <a:lnTo>
                  <a:pt x="43392" y="52201"/>
                </a:lnTo>
                <a:lnTo>
                  <a:pt x="63752" y="23342"/>
                </a:lnTo>
                <a:lnTo>
                  <a:pt x="874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31789" y="3653168"/>
            <a:ext cx="179865" cy="2274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50204" y="3845573"/>
            <a:ext cx="31115" cy="60325"/>
          </a:xfrm>
          <a:custGeom>
            <a:avLst/>
            <a:gdLst/>
            <a:ahLst/>
            <a:cxnLst/>
            <a:rect l="l" t="t" r="r" b="b"/>
            <a:pathLst>
              <a:path w="31114" h="60325">
                <a:moveTo>
                  <a:pt x="30835" y="0"/>
                </a:moveTo>
                <a:lnTo>
                  <a:pt x="0" y="0"/>
                </a:lnTo>
                <a:lnTo>
                  <a:pt x="0" y="32816"/>
                </a:lnTo>
                <a:lnTo>
                  <a:pt x="14706" y="32816"/>
                </a:lnTo>
                <a:lnTo>
                  <a:pt x="14706" y="41871"/>
                </a:lnTo>
                <a:lnTo>
                  <a:pt x="13017" y="44983"/>
                </a:lnTo>
                <a:lnTo>
                  <a:pt x="0" y="46113"/>
                </a:lnTo>
                <a:lnTo>
                  <a:pt x="0" y="60261"/>
                </a:lnTo>
                <a:lnTo>
                  <a:pt x="17591" y="56334"/>
                </a:lnTo>
                <a:lnTo>
                  <a:pt x="26771" y="48802"/>
                </a:lnTo>
                <a:lnTo>
                  <a:pt x="30275" y="40208"/>
                </a:lnTo>
                <a:lnTo>
                  <a:pt x="30835" y="33096"/>
                </a:lnTo>
                <a:lnTo>
                  <a:pt x="308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19787" y="3653168"/>
            <a:ext cx="179865" cy="2274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33109" y="3653180"/>
            <a:ext cx="182486" cy="2274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47840" y="3653180"/>
            <a:ext cx="182486" cy="2274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54940" y="3649510"/>
            <a:ext cx="264795" cy="253365"/>
          </a:xfrm>
          <a:custGeom>
            <a:avLst/>
            <a:gdLst/>
            <a:ahLst/>
            <a:cxnLst/>
            <a:rect l="l" t="t" r="r" b="b"/>
            <a:pathLst>
              <a:path w="264795" h="253364">
                <a:moveTo>
                  <a:pt x="110629" y="23190"/>
                </a:moveTo>
                <a:lnTo>
                  <a:pt x="86575" y="23190"/>
                </a:lnTo>
                <a:lnTo>
                  <a:pt x="86575" y="63652"/>
                </a:lnTo>
                <a:lnTo>
                  <a:pt x="80767" y="124753"/>
                </a:lnTo>
                <a:lnTo>
                  <a:pt x="63871" y="169889"/>
                </a:lnTo>
                <a:lnTo>
                  <a:pt x="36683" y="203778"/>
                </a:lnTo>
                <a:lnTo>
                  <a:pt x="0" y="231139"/>
                </a:lnTo>
                <a:lnTo>
                  <a:pt x="16408" y="252933"/>
                </a:lnTo>
                <a:lnTo>
                  <a:pt x="57997" y="218375"/>
                </a:lnTo>
                <a:lnTo>
                  <a:pt x="84916" y="181879"/>
                </a:lnTo>
                <a:lnTo>
                  <a:pt x="100642" y="142998"/>
                </a:lnTo>
                <a:lnTo>
                  <a:pt x="108648" y="101282"/>
                </a:lnTo>
                <a:lnTo>
                  <a:pt x="236503" y="101282"/>
                </a:lnTo>
                <a:lnTo>
                  <a:pt x="237096" y="78651"/>
                </a:lnTo>
                <a:lnTo>
                  <a:pt x="110350" y="78651"/>
                </a:lnTo>
                <a:lnTo>
                  <a:pt x="110629" y="75247"/>
                </a:lnTo>
                <a:lnTo>
                  <a:pt x="110629" y="23190"/>
                </a:lnTo>
                <a:close/>
              </a:path>
              <a:path w="264795" h="253364">
                <a:moveTo>
                  <a:pt x="236503" y="101282"/>
                </a:moveTo>
                <a:lnTo>
                  <a:pt x="211912" y="101282"/>
                </a:lnTo>
                <a:lnTo>
                  <a:pt x="210781" y="138654"/>
                </a:lnTo>
                <a:lnTo>
                  <a:pt x="207949" y="172156"/>
                </a:lnTo>
                <a:lnTo>
                  <a:pt x="203632" y="199078"/>
                </a:lnTo>
                <a:lnTo>
                  <a:pt x="198043" y="216712"/>
                </a:lnTo>
                <a:lnTo>
                  <a:pt x="193522" y="225196"/>
                </a:lnTo>
                <a:lnTo>
                  <a:pt x="184188" y="227749"/>
                </a:lnTo>
                <a:lnTo>
                  <a:pt x="129924" y="227749"/>
                </a:lnTo>
                <a:lnTo>
                  <a:pt x="134670" y="252361"/>
                </a:lnTo>
                <a:lnTo>
                  <a:pt x="177965" y="252361"/>
                </a:lnTo>
                <a:lnTo>
                  <a:pt x="188910" y="251513"/>
                </a:lnTo>
                <a:lnTo>
                  <a:pt x="199539" y="248754"/>
                </a:lnTo>
                <a:lnTo>
                  <a:pt x="209001" y="243767"/>
                </a:lnTo>
                <a:lnTo>
                  <a:pt x="216446" y="236232"/>
                </a:lnTo>
                <a:lnTo>
                  <a:pt x="219828" y="227749"/>
                </a:lnTo>
                <a:lnTo>
                  <a:pt x="176822" y="227749"/>
                </a:lnTo>
                <a:lnTo>
                  <a:pt x="219940" y="227469"/>
                </a:lnTo>
                <a:lnTo>
                  <a:pt x="226357" y="211376"/>
                </a:lnTo>
                <a:lnTo>
                  <a:pt x="232500" y="174420"/>
                </a:lnTo>
                <a:lnTo>
                  <a:pt x="235778" y="128974"/>
                </a:lnTo>
                <a:lnTo>
                  <a:pt x="236503" y="101282"/>
                </a:lnTo>
                <a:close/>
              </a:path>
              <a:path w="264795" h="253364">
                <a:moveTo>
                  <a:pt x="264540" y="0"/>
                </a:moveTo>
                <a:lnTo>
                  <a:pt x="2539" y="0"/>
                </a:lnTo>
                <a:lnTo>
                  <a:pt x="2539" y="23190"/>
                </a:lnTo>
                <a:lnTo>
                  <a:pt x="264540" y="23190"/>
                </a:lnTo>
                <a:lnTo>
                  <a:pt x="2645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50875" y="3649790"/>
            <a:ext cx="239928" cy="2523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23620" y="3636772"/>
            <a:ext cx="87630" cy="268605"/>
          </a:xfrm>
          <a:custGeom>
            <a:avLst/>
            <a:gdLst/>
            <a:ahLst/>
            <a:cxnLst/>
            <a:rect l="l" t="t" r="r" b="b"/>
            <a:pathLst>
              <a:path w="87629" h="268604">
                <a:moveTo>
                  <a:pt x="26593" y="0"/>
                </a:moveTo>
                <a:lnTo>
                  <a:pt x="0" y="0"/>
                </a:lnTo>
                <a:lnTo>
                  <a:pt x="23197" y="22706"/>
                </a:lnTo>
                <a:lnTo>
                  <a:pt x="43610" y="51352"/>
                </a:lnTo>
                <a:lnTo>
                  <a:pt x="58134" y="87846"/>
                </a:lnTo>
                <a:lnTo>
                  <a:pt x="63665" y="134099"/>
                </a:lnTo>
                <a:lnTo>
                  <a:pt x="58134" y="180364"/>
                </a:lnTo>
                <a:lnTo>
                  <a:pt x="43610" y="216862"/>
                </a:lnTo>
                <a:lnTo>
                  <a:pt x="23197" y="245506"/>
                </a:lnTo>
                <a:lnTo>
                  <a:pt x="0" y="268211"/>
                </a:lnTo>
                <a:lnTo>
                  <a:pt x="26593" y="268211"/>
                </a:lnTo>
                <a:lnTo>
                  <a:pt x="52333" y="240494"/>
                </a:lnTo>
                <a:lnTo>
                  <a:pt x="71440" y="209432"/>
                </a:lnTo>
                <a:lnTo>
                  <a:pt x="83333" y="174231"/>
                </a:lnTo>
                <a:lnTo>
                  <a:pt x="87426" y="134099"/>
                </a:lnTo>
                <a:lnTo>
                  <a:pt x="83333" y="93970"/>
                </a:lnTo>
                <a:lnTo>
                  <a:pt x="71440" y="58777"/>
                </a:lnTo>
                <a:lnTo>
                  <a:pt x="52333" y="27719"/>
                </a:lnTo>
                <a:lnTo>
                  <a:pt x="265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7236" y="4568761"/>
            <a:ext cx="198615" cy="2449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8379" y="4568761"/>
            <a:ext cx="198615" cy="2449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70122" y="4571212"/>
            <a:ext cx="197103" cy="2424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90917" y="4705248"/>
            <a:ext cx="82550" cy="33020"/>
          </a:xfrm>
          <a:custGeom>
            <a:avLst/>
            <a:gdLst/>
            <a:ahLst/>
            <a:cxnLst/>
            <a:rect l="l" t="t" r="r" b="b"/>
            <a:pathLst>
              <a:path w="82550" h="33020">
                <a:moveTo>
                  <a:pt x="82550" y="32905"/>
                </a:moveTo>
                <a:lnTo>
                  <a:pt x="0" y="32905"/>
                </a:lnTo>
                <a:lnTo>
                  <a:pt x="0" y="0"/>
                </a:lnTo>
                <a:lnTo>
                  <a:pt x="82550" y="0"/>
                </a:lnTo>
                <a:lnTo>
                  <a:pt x="82550" y="329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02372" y="4571212"/>
            <a:ext cx="195275" cy="24004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18285" y="4552327"/>
            <a:ext cx="290830" cy="280670"/>
          </a:xfrm>
          <a:custGeom>
            <a:avLst/>
            <a:gdLst/>
            <a:ahLst/>
            <a:cxnLst/>
            <a:rect l="l" t="t" r="r" b="b"/>
            <a:pathLst>
              <a:path w="290830" h="280670">
                <a:moveTo>
                  <a:pt x="144094" y="127647"/>
                </a:moveTo>
                <a:lnTo>
                  <a:pt x="113017" y="127647"/>
                </a:lnTo>
                <a:lnTo>
                  <a:pt x="113017" y="255879"/>
                </a:lnTo>
                <a:lnTo>
                  <a:pt x="115365" y="268095"/>
                </a:lnTo>
                <a:lnTo>
                  <a:pt x="121740" y="275653"/>
                </a:lnTo>
                <a:lnTo>
                  <a:pt x="131142" y="279496"/>
                </a:lnTo>
                <a:lnTo>
                  <a:pt x="142570" y="280568"/>
                </a:lnTo>
                <a:lnTo>
                  <a:pt x="256501" y="280568"/>
                </a:lnTo>
                <a:lnTo>
                  <a:pt x="272582" y="275293"/>
                </a:lnTo>
                <a:lnTo>
                  <a:pt x="282779" y="261223"/>
                </a:lnTo>
                <a:lnTo>
                  <a:pt x="285972" y="249504"/>
                </a:lnTo>
                <a:lnTo>
                  <a:pt x="144094" y="249504"/>
                </a:lnTo>
                <a:lnTo>
                  <a:pt x="144094" y="127647"/>
                </a:lnTo>
                <a:close/>
              </a:path>
              <a:path w="290830" h="280670">
                <a:moveTo>
                  <a:pt x="261378" y="209283"/>
                </a:moveTo>
                <a:lnTo>
                  <a:pt x="255282" y="248272"/>
                </a:lnTo>
                <a:lnTo>
                  <a:pt x="252539" y="249504"/>
                </a:lnTo>
                <a:lnTo>
                  <a:pt x="285972" y="249504"/>
                </a:lnTo>
                <a:lnTo>
                  <a:pt x="288293" y="240984"/>
                </a:lnTo>
                <a:lnTo>
                  <a:pt x="290322" y="217208"/>
                </a:lnTo>
                <a:lnTo>
                  <a:pt x="261378" y="209283"/>
                </a:lnTo>
                <a:close/>
              </a:path>
              <a:path w="290830" h="280670">
                <a:moveTo>
                  <a:pt x="68541" y="102654"/>
                </a:moveTo>
                <a:lnTo>
                  <a:pt x="38074" y="102654"/>
                </a:lnTo>
                <a:lnTo>
                  <a:pt x="38074" y="206540"/>
                </a:lnTo>
                <a:lnTo>
                  <a:pt x="24887" y="209754"/>
                </a:lnTo>
                <a:lnTo>
                  <a:pt x="15041" y="211910"/>
                </a:lnTo>
                <a:lnTo>
                  <a:pt x="7193" y="213435"/>
                </a:lnTo>
                <a:lnTo>
                  <a:pt x="0" y="214756"/>
                </a:lnTo>
                <a:lnTo>
                  <a:pt x="4876" y="247370"/>
                </a:lnTo>
                <a:lnTo>
                  <a:pt x="31363" y="240907"/>
                </a:lnTo>
                <a:lnTo>
                  <a:pt x="57081" y="233194"/>
                </a:lnTo>
                <a:lnTo>
                  <a:pt x="80230" y="225257"/>
                </a:lnTo>
                <a:lnTo>
                  <a:pt x="99009" y="218122"/>
                </a:lnTo>
                <a:lnTo>
                  <a:pt x="97556" y="198627"/>
                </a:lnTo>
                <a:lnTo>
                  <a:pt x="68541" y="198627"/>
                </a:lnTo>
                <a:lnTo>
                  <a:pt x="68541" y="102654"/>
                </a:lnTo>
                <a:close/>
              </a:path>
              <a:path w="290830" h="280670">
                <a:moveTo>
                  <a:pt x="211416" y="109664"/>
                </a:moveTo>
                <a:lnTo>
                  <a:pt x="180339" y="109664"/>
                </a:lnTo>
                <a:lnTo>
                  <a:pt x="180339" y="215988"/>
                </a:lnTo>
                <a:lnTo>
                  <a:pt x="211416" y="215988"/>
                </a:lnTo>
                <a:lnTo>
                  <a:pt x="211416" y="109664"/>
                </a:lnTo>
                <a:close/>
              </a:path>
              <a:path w="290830" h="280670">
                <a:moveTo>
                  <a:pt x="281027" y="90779"/>
                </a:moveTo>
                <a:lnTo>
                  <a:pt x="251320" y="90779"/>
                </a:lnTo>
                <a:lnTo>
                  <a:pt x="250144" y="137622"/>
                </a:lnTo>
                <a:lnTo>
                  <a:pt x="247626" y="161677"/>
                </a:lnTo>
                <a:lnTo>
                  <a:pt x="243224" y="170539"/>
                </a:lnTo>
                <a:lnTo>
                  <a:pt x="236397" y="171805"/>
                </a:lnTo>
                <a:lnTo>
                  <a:pt x="217512" y="171805"/>
                </a:lnTo>
                <a:lnTo>
                  <a:pt x="223291" y="202882"/>
                </a:lnTo>
                <a:lnTo>
                  <a:pt x="245846" y="202882"/>
                </a:lnTo>
                <a:lnTo>
                  <a:pt x="253776" y="202154"/>
                </a:lnTo>
                <a:lnTo>
                  <a:pt x="276548" y="167169"/>
                </a:lnTo>
                <a:lnTo>
                  <a:pt x="280873" y="103276"/>
                </a:lnTo>
                <a:lnTo>
                  <a:pt x="281027" y="90779"/>
                </a:lnTo>
                <a:close/>
              </a:path>
              <a:path w="290830" h="280670">
                <a:moveTo>
                  <a:pt x="96875" y="189483"/>
                </a:moveTo>
                <a:lnTo>
                  <a:pt x="90648" y="191593"/>
                </a:lnTo>
                <a:lnTo>
                  <a:pt x="84537" y="193594"/>
                </a:lnTo>
                <a:lnTo>
                  <a:pt x="68541" y="198627"/>
                </a:lnTo>
                <a:lnTo>
                  <a:pt x="97556" y="198627"/>
                </a:lnTo>
                <a:lnTo>
                  <a:pt x="96875" y="189483"/>
                </a:lnTo>
                <a:close/>
              </a:path>
              <a:path w="290830" h="280670">
                <a:moveTo>
                  <a:pt x="96570" y="73113"/>
                </a:moveTo>
                <a:lnTo>
                  <a:pt x="2438" y="73113"/>
                </a:lnTo>
                <a:lnTo>
                  <a:pt x="2438" y="102654"/>
                </a:lnTo>
                <a:lnTo>
                  <a:pt x="91389" y="102654"/>
                </a:lnTo>
                <a:lnTo>
                  <a:pt x="89268" y="103276"/>
                </a:lnTo>
                <a:lnTo>
                  <a:pt x="94437" y="132816"/>
                </a:lnTo>
                <a:lnTo>
                  <a:pt x="113017" y="127647"/>
                </a:lnTo>
                <a:lnTo>
                  <a:pt x="144094" y="127647"/>
                </a:lnTo>
                <a:lnTo>
                  <a:pt x="144094" y="119405"/>
                </a:lnTo>
                <a:lnTo>
                  <a:pt x="180339" y="109664"/>
                </a:lnTo>
                <a:lnTo>
                  <a:pt x="211416" y="109664"/>
                </a:lnTo>
                <a:lnTo>
                  <a:pt x="211416" y="101434"/>
                </a:lnTo>
                <a:lnTo>
                  <a:pt x="96570" y="101434"/>
                </a:lnTo>
                <a:lnTo>
                  <a:pt x="96570" y="73113"/>
                </a:lnTo>
                <a:close/>
              </a:path>
              <a:path w="290830" h="280670">
                <a:moveTo>
                  <a:pt x="144094" y="24066"/>
                </a:moveTo>
                <a:lnTo>
                  <a:pt x="113017" y="24066"/>
                </a:lnTo>
                <a:lnTo>
                  <a:pt x="113017" y="96875"/>
                </a:lnTo>
                <a:lnTo>
                  <a:pt x="96570" y="101434"/>
                </a:lnTo>
                <a:lnTo>
                  <a:pt x="211416" y="101434"/>
                </a:lnTo>
                <a:lnTo>
                  <a:pt x="251320" y="90779"/>
                </a:lnTo>
                <a:lnTo>
                  <a:pt x="281027" y="90779"/>
                </a:lnTo>
                <a:lnTo>
                  <a:pt x="281051" y="88645"/>
                </a:lnTo>
                <a:lnTo>
                  <a:pt x="144094" y="88645"/>
                </a:lnTo>
                <a:lnTo>
                  <a:pt x="144094" y="24066"/>
                </a:lnTo>
                <a:close/>
              </a:path>
              <a:path w="290830" h="280670">
                <a:moveTo>
                  <a:pt x="211416" y="0"/>
                </a:moveTo>
                <a:lnTo>
                  <a:pt x="180339" y="0"/>
                </a:lnTo>
                <a:lnTo>
                  <a:pt x="180339" y="79197"/>
                </a:lnTo>
                <a:lnTo>
                  <a:pt x="144094" y="88645"/>
                </a:lnTo>
                <a:lnTo>
                  <a:pt x="281051" y="88645"/>
                </a:lnTo>
                <a:lnTo>
                  <a:pt x="281177" y="70662"/>
                </a:lnTo>
                <a:lnTo>
                  <a:pt x="211416" y="70662"/>
                </a:lnTo>
                <a:lnTo>
                  <a:pt x="211416" y="0"/>
                </a:lnTo>
                <a:close/>
              </a:path>
              <a:path w="290830" h="280670">
                <a:moveTo>
                  <a:pt x="68541" y="0"/>
                </a:moveTo>
                <a:lnTo>
                  <a:pt x="38074" y="0"/>
                </a:lnTo>
                <a:lnTo>
                  <a:pt x="38074" y="73113"/>
                </a:lnTo>
                <a:lnTo>
                  <a:pt x="68541" y="73113"/>
                </a:lnTo>
                <a:lnTo>
                  <a:pt x="68541" y="0"/>
                </a:lnTo>
                <a:close/>
              </a:path>
              <a:path w="290830" h="280670">
                <a:moveTo>
                  <a:pt x="280568" y="52400"/>
                </a:moveTo>
                <a:lnTo>
                  <a:pt x="211416" y="70662"/>
                </a:lnTo>
                <a:lnTo>
                  <a:pt x="281177" y="70662"/>
                </a:lnTo>
                <a:lnTo>
                  <a:pt x="281177" y="66713"/>
                </a:lnTo>
                <a:lnTo>
                  <a:pt x="280873" y="60617"/>
                </a:lnTo>
                <a:lnTo>
                  <a:pt x="280568" y="52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35619" y="4562678"/>
            <a:ext cx="276225" cy="275590"/>
          </a:xfrm>
          <a:custGeom>
            <a:avLst/>
            <a:gdLst/>
            <a:ahLst/>
            <a:cxnLst/>
            <a:rect l="l" t="t" r="r" b="b"/>
            <a:pathLst>
              <a:path w="276225" h="275589">
                <a:moveTo>
                  <a:pt x="268071" y="0"/>
                </a:moveTo>
                <a:lnTo>
                  <a:pt x="0" y="0"/>
                </a:lnTo>
                <a:lnTo>
                  <a:pt x="0" y="275399"/>
                </a:lnTo>
                <a:lnTo>
                  <a:pt x="32600" y="275399"/>
                </a:lnTo>
                <a:lnTo>
                  <a:pt x="32600" y="263512"/>
                </a:lnTo>
                <a:lnTo>
                  <a:pt x="275996" y="263512"/>
                </a:lnTo>
                <a:lnTo>
                  <a:pt x="275996" y="233349"/>
                </a:lnTo>
                <a:lnTo>
                  <a:pt x="32600" y="233349"/>
                </a:lnTo>
                <a:lnTo>
                  <a:pt x="32600" y="29552"/>
                </a:lnTo>
                <a:lnTo>
                  <a:pt x="268071" y="29552"/>
                </a:lnTo>
                <a:lnTo>
                  <a:pt x="268071" y="0"/>
                </a:lnTo>
                <a:close/>
              </a:path>
              <a:path w="276225" h="275589">
                <a:moveTo>
                  <a:pt x="72199" y="63969"/>
                </a:moveTo>
                <a:lnTo>
                  <a:pt x="55753" y="89865"/>
                </a:lnTo>
                <a:lnTo>
                  <a:pt x="72945" y="97523"/>
                </a:lnTo>
                <a:lnTo>
                  <a:pt x="92079" y="106551"/>
                </a:lnTo>
                <a:lnTo>
                  <a:pt x="113154" y="117291"/>
                </a:lnTo>
                <a:lnTo>
                  <a:pt x="136169" y="130086"/>
                </a:lnTo>
                <a:lnTo>
                  <a:pt x="110906" y="153653"/>
                </a:lnTo>
                <a:lnTo>
                  <a:pt x="86017" y="172196"/>
                </a:lnTo>
                <a:lnTo>
                  <a:pt x="63128" y="186285"/>
                </a:lnTo>
                <a:lnTo>
                  <a:pt x="43865" y="196494"/>
                </a:lnTo>
                <a:lnTo>
                  <a:pt x="64274" y="222084"/>
                </a:lnTo>
                <a:lnTo>
                  <a:pt x="87148" y="207915"/>
                </a:lnTo>
                <a:lnTo>
                  <a:pt x="111536" y="191009"/>
                </a:lnTo>
                <a:lnTo>
                  <a:pt x="136892" y="170676"/>
                </a:lnTo>
                <a:lnTo>
                  <a:pt x="162674" y="146227"/>
                </a:lnTo>
                <a:lnTo>
                  <a:pt x="221515" y="146227"/>
                </a:lnTo>
                <a:lnTo>
                  <a:pt x="210974" y="138396"/>
                </a:lnTo>
                <a:lnTo>
                  <a:pt x="184607" y="120942"/>
                </a:lnTo>
                <a:lnTo>
                  <a:pt x="196070" y="105105"/>
                </a:lnTo>
                <a:lnTo>
                  <a:pt x="157492" y="105105"/>
                </a:lnTo>
                <a:lnTo>
                  <a:pt x="135939" y="93662"/>
                </a:lnTo>
                <a:lnTo>
                  <a:pt x="113703" y="82823"/>
                </a:lnTo>
                <a:lnTo>
                  <a:pt x="92038" y="72840"/>
                </a:lnTo>
                <a:lnTo>
                  <a:pt x="72199" y="63969"/>
                </a:lnTo>
                <a:close/>
              </a:path>
              <a:path w="276225" h="275589">
                <a:moveTo>
                  <a:pt x="221515" y="146227"/>
                </a:moveTo>
                <a:lnTo>
                  <a:pt x="162674" y="146227"/>
                </a:lnTo>
                <a:lnTo>
                  <a:pt x="190646" y="166396"/>
                </a:lnTo>
                <a:lnTo>
                  <a:pt x="211678" y="183280"/>
                </a:lnTo>
                <a:lnTo>
                  <a:pt x="227398" y="197248"/>
                </a:lnTo>
                <a:lnTo>
                  <a:pt x="239433" y="208673"/>
                </a:lnTo>
                <a:lnTo>
                  <a:pt x="262902" y="179743"/>
                </a:lnTo>
                <a:lnTo>
                  <a:pt x="249551" y="168281"/>
                </a:lnTo>
                <a:lnTo>
                  <a:pt x="232432" y="154338"/>
                </a:lnTo>
                <a:lnTo>
                  <a:pt x="221515" y="146227"/>
                </a:lnTo>
                <a:close/>
              </a:path>
              <a:path w="276225" h="275589">
                <a:moveTo>
                  <a:pt x="196799" y="37782"/>
                </a:moveTo>
                <a:lnTo>
                  <a:pt x="184442" y="63035"/>
                </a:lnTo>
                <a:lnTo>
                  <a:pt x="173831" y="81721"/>
                </a:lnTo>
                <a:lnTo>
                  <a:pt x="164877" y="95268"/>
                </a:lnTo>
                <a:lnTo>
                  <a:pt x="157492" y="105105"/>
                </a:lnTo>
                <a:lnTo>
                  <a:pt x="196070" y="105105"/>
                </a:lnTo>
                <a:lnTo>
                  <a:pt x="200766" y="98617"/>
                </a:lnTo>
                <a:lnTo>
                  <a:pt x="213355" y="78751"/>
                </a:lnTo>
                <a:lnTo>
                  <a:pt x="222688" y="62082"/>
                </a:lnTo>
                <a:lnTo>
                  <a:pt x="229082" y="49352"/>
                </a:lnTo>
                <a:lnTo>
                  <a:pt x="196799" y="3778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31314" y="4812481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787" y="0"/>
                </a:lnTo>
              </a:path>
            </a:pathLst>
          </a:custGeom>
          <a:ln w="304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87371" y="463518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064"/>
                </a:lnTo>
              </a:path>
            </a:pathLst>
          </a:custGeom>
          <a:ln w="322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77548" y="470207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22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61400" y="4687468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695" y="0"/>
                </a:lnTo>
              </a:path>
            </a:pathLst>
          </a:custGeom>
          <a:ln w="292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61400" y="4592853"/>
            <a:ext cx="32384" cy="80010"/>
          </a:xfrm>
          <a:custGeom>
            <a:avLst/>
            <a:gdLst/>
            <a:ahLst/>
            <a:cxnLst/>
            <a:rect l="l" t="t" r="r" b="b"/>
            <a:pathLst>
              <a:path w="32385" h="80010">
                <a:moveTo>
                  <a:pt x="0" y="80010"/>
                </a:moveTo>
                <a:lnTo>
                  <a:pt x="32296" y="80010"/>
                </a:lnTo>
                <a:lnTo>
                  <a:pt x="32296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40762" y="4577308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817" y="0"/>
                </a:lnTo>
              </a:path>
            </a:pathLst>
          </a:custGeom>
          <a:ln w="298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28544" y="4550791"/>
            <a:ext cx="299085" cy="290195"/>
          </a:xfrm>
          <a:custGeom>
            <a:avLst/>
            <a:gdLst/>
            <a:ahLst/>
            <a:cxnLst/>
            <a:rect l="l" t="t" r="r" b="b"/>
            <a:pathLst>
              <a:path w="299085" h="290195">
                <a:moveTo>
                  <a:pt x="166941" y="0"/>
                </a:moveTo>
                <a:lnTo>
                  <a:pt x="131914" y="0"/>
                </a:lnTo>
                <a:lnTo>
                  <a:pt x="107275" y="28844"/>
                </a:lnTo>
                <a:lnTo>
                  <a:pt x="74639" y="55257"/>
                </a:lnTo>
                <a:lnTo>
                  <a:pt x="37662" y="77498"/>
                </a:lnTo>
                <a:lnTo>
                  <a:pt x="0" y="93827"/>
                </a:lnTo>
                <a:lnTo>
                  <a:pt x="17970" y="123075"/>
                </a:lnTo>
                <a:lnTo>
                  <a:pt x="28098" y="118724"/>
                </a:lnTo>
                <a:lnTo>
                  <a:pt x="39336" y="113404"/>
                </a:lnTo>
                <a:lnTo>
                  <a:pt x="52458" y="106370"/>
                </a:lnTo>
                <a:lnTo>
                  <a:pt x="68237" y="96875"/>
                </a:lnTo>
                <a:lnTo>
                  <a:pt x="229996" y="96875"/>
                </a:lnTo>
                <a:lnTo>
                  <a:pt x="229996" y="95961"/>
                </a:lnTo>
                <a:lnTo>
                  <a:pt x="296393" y="95961"/>
                </a:lnTo>
                <a:lnTo>
                  <a:pt x="298538" y="92608"/>
                </a:lnTo>
                <a:lnTo>
                  <a:pt x="280448" y="84391"/>
                </a:lnTo>
                <a:lnTo>
                  <a:pt x="86817" y="84391"/>
                </a:lnTo>
                <a:lnTo>
                  <a:pt x="109305" y="66993"/>
                </a:lnTo>
                <a:lnTo>
                  <a:pt x="126423" y="51681"/>
                </a:lnTo>
                <a:lnTo>
                  <a:pt x="139429" y="38251"/>
                </a:lnTo>
                <a:lnTo>
                  <a:pt x="149580" y="26504"/>
                </a:lnTo>
                <a:lnTo>
                  <a:pt x="189228" y="26504"/>
                </a:lnTo>
                <a:lnTo>
                  <a:pt x="188403" y="25826"/>
                </a:lnTo>
                <a:lnTo>
                  <a:pt x="166941" y="0"/>
                </a:lnTo>
                <a:close/>
              </a:path>
              <a:path w="299085" h="290195">
                <a:moveTo>
                  <a:pt x="296393" y="95961"/>
                </a:moveTo>
                <a:lnTo>
                  <a:pt x="229996" y="95961"/>
                </a:lnTo>
                <a:lnTo>
                  <a:pt x="243706" y="104312"/>
                </a:lnTo>
                <a:lnTo>
                  <a:pt x="256697" y="111575"/>
                </a:lnTo>
                <a:lnTo>
                  <a:pt x="268600" y="117810"/>
                </a:lnTo>
                <a:lnTo>
                  <a:pt x="279044" y="123075"/>
                </a:lnTo>
                <a:lnTo>
                  <a:pt x="296393" y="95961"/>
                </a:lnTo>
                <a:close/>
              </a:path>
              <a:path w="299085" h="290195">
                <a:moveTo>
                  <a:pt x="229996" y="96875"/>
                </a:moveTo>
                <a:lnTo>
                  <a:pt x="68237" y="96875"/>
                </a:lnTo>
                <a:lnTo>
                  <a:pt x="68237" y="113322"/>
                </a:lnTo>
                <a:lnTo>
                  <a:pt x="229996" y="113322"/>
                </a:lnTo>
                <a:lnTo>
                  <a:pt x="229996" y="96875"/>
                </a:lnTo>
                <a:close/>
              </a:path>
              <a:path w="299085" h="290195">
                <a:moveTo>
                  <a:pt x="189228" y="26504"/>
                </a:moveTo>
                <a:lnTo>
                  <a:pt x="149580" y="26504"/>
                </a:lnTo>
                <a:lnTo>
                  <a:pt x="157934" y="35765"/>
                </a:lnTo>
                <a:lnTo>
                  <a:pt x="171659" y="49852"/>
                </a:lnTo>
                <a:lnTo>
                  <a:pt x="190185" y="66736"/>
                </a:lnTo>
                <a:lnTo>
                  <a:pt x="212940" y="84391"/>
                </a:lnTo>
                <a:lnTo>
                  <a:pt x="280448" y="84391"/>
                </a:lnTo>
                <a:lnTo>
                  <a:pt x="255659" y="73132"/>
                </a:lnTo>
                <a:lnTo>
                  <a:pt x="218462" y="50538"/>
                </a:lnTo>
                <a:lnTo>
                  <a:pt x="189228" y="26504"/>
                </a:lnTo>
                <a:close/>
              </a:path>
              <a:path w="299085" h="290195">
                <a:moveTo>
                  <a:pt x="277913" y="269608"/>
                </a:moveTo>
                <a:lnTo>
                  <a:pt x="237312" y="269608"/>
                </a:lnTo>
                <a:lnTo>
                  <a:pt x="244322" y="279958"/>
                </a:lnTo>
                <a:lnTo>
                  <a:pt x="249796" y="290017"/>
                </a:lnTo>
                <a:lnTo>
                  <a:pt x="279349" y="271741"/>
                </a:lnTo>
                <a:lnTo>
                  <a:pt x="277913" y="269608"/>
                </a:lnTo>
                <a:close/>
              </a:path>
              <a:path w="299085" h="290195">
                <a:moveTo>
                  <a:pt x="127038" y="177914"/>
                </a:moveTo>
                <a:lnTo>
                  <a:pt x="89560" y="177914"/>
                </a:lnTo>
                <a:lnTo>
                  <a:pt x="83362" y="196543"/>
                </a:lnTo>
                <a:lnTo>
                  <a:pt x="75360" y="216371"/>
                </a:lnTo>
                <a:lnTo>
                  <a:pt x="67070" y="234716"/>
                </a:lnTo>
                <a:lnTo>
                  <a:pt x="60007" y="248894"/>
                </a:lnTo>
                <a:lnTo>
                  <a:pt x="50120" y="249070"/>
                </a:lnTo>
                <a:lnTo>
                  <a:pt x="16446" y="249199"/>
                </a:lnTo>
                <a:lnTo>
                  <a:pt x="21018" y="280885"/>
                </a:lnTo>
                <a:lnTo>
                  <a:pt x="93801" y="278823"/>
                </a:lnTo>
                <a:lnTo>
                  <a:pt x="153387" y="276047"/>
                </a:lnTo>
                <a:lnTo>
                  <a:pt x="200862" y="272870"/>
                </a:lnTo>
                <a:lnTo>
                  <a:pt x="237312" y="269608"/>
                </a:lnTo>
                <a:lnTo>
                  <a:pt x="277913" y="269608"/>
                </a:lnTo>
                <a:lnTo>
                  <a:pt x="263365" y="247980"/>
                </a:lnTo>
                <a:lnTo>
                  <a:pt x="94437" y="247980"/>
                </a:lnTo>
                <a:lnTo>
                  <a:pt x="102440" y="232278"/>
                </a:lnTo>
                <a:lnTo>
                  <a:pt x="110804" y="214731"/>
                </a:lnTo>
                <a:lnTo>
                  <a:pt x="119027" y="196530"/>
                </a:lnTo>
                <a:lnTo>
                  <a:pt x="127038" y="177914"/>
                </a:lnTo>
                <a:close/>
              </a:path>
              <a:path w="299085" h="290195">
                <a:moveTo>
                  <a:pt x="208673" y="184010"/>
                </a:moveTo>
                <a:lnTo>
                  <a:pt x="182778" y="199847"/>
                </a:lnTo>
                <a:lnTo>
                  <a:pt x="191953" y="209521"/>
                </a:lnTo>
                <a:lnTo>
                  <a:pt x="200183" y="219227"/>
                </a:lnTo>
                <a:lnTo>
                  <a:pt x="208699" y="230133"/>
                </a:lnTo>
                <a:lnTo>
                  <a:pt x="218732" y="243408"/>
                </a:lnTo>
                <a:lnTo>
                  <a:pt x="155098" y="246380"/>
                </a:lnTo>
                <a:lnTo>
                  <a:pt x="94437" y="247980"/>
                </a:lnTo>
                <a:lnTo>
                  <a:pt x="263365" y="247980"/>
                </a:lnTo>
                <a:lnTo>
                  <a:pt x="258453" y="240678"/>
                </a:lnTo>
                <a:lnTo>
                  <a:pt x="237615" y="214731"/>
                </a:lnTo>
                <a:lnTo>
                  <a:pt x="219975" y="195357"/>
                </a:lnTo>
                <a:lnTo>
                  <a:pt x="208673" y="184010"/>
                </a:lnTo>
                <a:close/>
              </a:path>
              <a:path w="299085" h="290195">
                <a:moveTo>
                  <a:pt x="285749" y="148361"/>
                </a:moveTo>
                <a:lnTo>
                  <a:pt x="11277" y="148361"/>
                </a:lnTo>
                <a:lnTo>
                  <a:pt x="11277" y="177914"/>
                </a:lnTo>
                <a:lnTo>
                  <a:pt x="285749" y="177914"/>
                </a:lnTo>
                <a:lnTo>
                  <a:pt x="285749" y="1483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32481" y="4561776"/>
            <a:ext cx="295910" cy="278130"/>
          </a:xfrm>
          <a:custGeom>
            <a:avLst/>
            <a:gdLst/>
            <a:ahLst/>
            <a:cxnLst/>
            <a:rect l="l" t="t" r="r" b="b"/>
            <a:pathLst>
              <a:path w="295910" h="278129">
                <a:moveTo>
                  <a:pt x="255282" y="0"/>
                </a:moveTo>
                <a:lnTo>
                  <a:pt x="41732" y="0"/>
                </a:lnTo>
                <a:lnTo>
                  <a:pt x="41732" y="68541"/>
                </a:lnTo>
                <a:lnTo>
                  <a:pt x="255282" y="68541"/>
                </a:lnTo>
                <a:lnTo>
                  <a:pt x="255282" y="45681"/>
                </a:lnTo>
                <a:lnTo>
                  <a:pt x="72491" y="45681"/>
                </a:lnTo>
                <a:lnTo>
                  <a:pt x="72491" y="23139"/>
                </a:lnTo>
                <a:lnTo>
                  <a:pt x="255282" y="23139"/>
                </a:lnTo>
                <a:lnTo>
                  <a:pt x="255282" y="0"/>
                </a:lnTo>
                <a:close/>
              </a:path>
              <a:path w="295910" h="278129">
                <a:moveTo>
                  <a:pt x="255282" y="23139"/>
                </a:moveTo>
                <a:lnTo>
                  <a:pt x="225120" y="23139"/>
                </a:lnTo>
                <a:lnTo>
                  <a:pt x="225120" y="45681"/>
                </a:lnTo>
                <a:lnTo>
                  <a:pt x="255282" y="45681"/>
                </a:lnTo>
                <a:lnTo>
                  <a:pt x="255282" y="23139"/>
                </a:lnTo>
                <a:close/>
              </a:path>
              <a:path w="295910" h="278129">
                <a:moveTo>
                  <a:pt x="91998" y="224193"/>
                </a:moveTo>
                <a:lnTo>
                  <a:pt x="87426" y="224193"/>
                </a:lnTo>
                <a:lnTo>
                  <a:pt x="73168" y="230741"/>
                </a:lnTo>
                <a:lnTo>
                  <a:pt x="53309" y="237947"/>
                </a:lnTo>
                <a:lnTo>
                  <a:pt x="28641" y="244297"/>
                </a:lnTo>
                <a:lnTo>
                  <a:pt x="0" y="248272"/>
                </a:lnTo>
                <a:lnTo>
                  <a:pt x="14922" y="277812"/>
                </a:lnTo>
                <a:lnTo>
                  <a:pt x="41557" y="271766"/>
                </a:lnTo>
                <a:lnTo>
                  <a:pt x="65989" y="264374"/>
                </a:lnTo>
                <a:lnTo>
                  <a:pt x="88649" y="255322"/>
                </a:lnTo>
                <a:lnTo>
                  <a:pt x="109969" y="244297"/>
                </a:lnTo>
                <a:lnTo>
                  <a:pt x="91998" y="224193"/>
                </a:lnTo>
                <a:close/>
              </a:path>
              <a:path w="295910" h="278129">
                <a:moveTo>
                  <a:pt x="204711" y="224193"/>
                </a:moveTo>
                <a:lnTo>
                  <a:pt x="200139" y="224193"/>
                </a:lnTo>
                <a:lnTo>
                  <a:pt x="181254" y="244005"/>
                </a:lnTo>
                <a:lnTo>
                  <a:pt x="212727" y="258826"/>
                </a:lnTo>
                <a:lnTo>
                  <a:pt x="241117" y="268449"/>
                </a:lnTo>
                <a:lnTo>
                  <a:pt x="264709" y="274076"/>
                </a:lnTo>
                <a:lnTo>
                  <a:pt x="281787" y="276910"/>
                </a:lnTo>
                <a:lnTo>
                  <a:pt x="295490" y="246748"/>
                </a:lnTo>
                <a:lnTo>
                  <a:pt x="264170" y="243134"/>
                </a:lnTo>
                <a:lnTo>
                  <a:pt x="237990" y="237070"/>
                </a:lnTo>
                <a:lnTo>
                  <a:pt x="217865" y="230206"/>
                </a:lnTo>
                <a:lnTo>
                  <a:pt x="204711" y="224193"/>
                </a:lnTo>
                <a:close/>
              </a:path>
              <a:path w="295910" h="278129">
                <a:moveTo>
                  <a:pt x="265023" y="84975"/>
                </a:moveTo>
                <a:lnTo>
                  <a:pt x="31368" y="84975"/>
                </a:lnTo>
                <a:lnTo>
                  <a:pt x="31368" y="224193"/>
                </a:lnTo>
                <a:lnTo>
                  <a:pt x="265023" y="224193"/>
                </a:lnTo>
                <a:lnTo>
                  <a:pt x="265023" y="200431"/>
                </a:lnTo>
                <a:lnTo>
                  <a:pt x="61226" y="200431"/>
                </a:lnTo>
                <a:lnTo>
                  <a:pt x="61226" y="182460"/>
                </a:lnTo>
                <a:lnTo>
                  <a:pt x="265023" y="182460"/>
                </a:lnTo>
                <a:lnTo>
                  <a:pt x="265023" y="162356"/>
                </a:lnTo>
                <a:lnTo>
                  <a:pt x="61226" y="162356"/>
                </a:lnTo>
                <a:lnTo>
                  <a:pt x="61226" y="144678"/>
                </a:lnTo>
                <a:lnTo>
                  <a:pt x="265023" y="144678"/>
                </a:lnTo>
                <a:lnTo>
                  <a:pt x="265023" y="124891"/>
                </a:lnTo>
                <a:lnTo>
                  <a:pt x="61226" y="124891"/>
                </a:lnTo>
                <a:lnTo>
                  <a:pt x="61226" y="107822"/>
                </a:lnTo>
                <a:lnTo>
                  <a:pt x="265023" y="107822"/>
                </a:lnTo>
                <a:lnTo>
                  <a:pt x="265023" y="84975"/>
                </a:lnTo>
                <a:close/>
              </a:path>
              <a:path w="295910" h="278129">
                <a:moveTo>
                  <a:pt x="265023" y="182460"/>
                </a:moveTo>
                <a:lnTo>
                  <a:pt x="234264" y="182460"/>
                </a:lnTo>
                <a:lnTo>
                  <a:pt x="234264" y="200431"/>
                </a:lnTo>
                <a:lnTo>
                  <a:pt x="265023" y="200431"/>
                </a:lnTo>
                <a:lnTo>
                  <a:pt x="265023" y="182460"/>
                </a:lnTo>
                <a:close/>
              </a:path>
              <a:path w="295910" h="278129">
                <a:moveTo>
                  <a:pt x="265023" y="144678"/>
                </a:moveTo>
                <a:lnTo>
                  <a:pt x="234264" y="144678"/>
                </a:lnTo>
                <a:lnTo>
                  <a:pt x="234264" y="162356"/>
                </a:lnTo>
                <a:lnTo>
                  <a:pt x="265023" y="162356"/>
                </a:lnTo>
                <a:lnTo>
                  <a:pt x="265023" y="144678"/>
                </a:lnTo>
                <a:close/>
              </a:path>
              <a:path w="295910" h="278129">
                <a:moveTo>
                  <a:pt x="265023" y="107822"/>
                </a:moveTo>
                <a:lnTo>
                  <a:pt x="234264" y="107822"/>
                </a:lnTo>
                <a:lnTo>
                  <a:pt x="234264" y="124891"/>
                </a:lnTo>
                <a:lnTo>
                  <a:pt x="265023" y="124891"/>
                </a:lnTo>
                <a:lnTo>
                  <a:pt x="265023" y="1078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7236" y="5133911"/>
            <a:ext cx="198615" cy="2449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8379" y="5133911"/>
            <a:ext cx="198615" cy="2449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0122" y="5136362"/>
            <a:ext cx="197103" cy="2424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90917" y="5270398"/>
            <a:ext cx="82550" cy="33020"/>
          </a:xfrm>
          <a:custGeom>
            <a:avLst/>
            <a:gdLst/>
            <a:ahLst/>
            <a:cxnLst/>
            <a:rect l="l" t="t" r="r" b="b"/>
            <a:pathLst>
              <a:path w="82550" h="33020">
                <a:moveTo>
                  <a:pt x="82550" y="32905"/>
                </a:moveTo>
                <a:lnTo>
                  <a:pt x="0" y="32905"/>
                </a:lnTo>
                <a:lnTo>
                  <a:pt x="0" y="0"/>
                </a:lnTo>
                <a:lnTo>
                  <a:pt x="82550" y="0"/>
                </a:lnTo>
                <a:lnTo>
                  <a:pt x="82550" y="329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02372" y="5136362"/>
            <a:ext cx="195275" cy="24004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18285" y="5117477"/>
            <a:ext cx="290830" cy="280670"/>
          </a:xfrm>
          <a:custGeom>
            <a:avLst/>
            <a:gdLst/>
            <a:ahLst/>
            <a:cxnLst/>
            <a:rect l="l" t="t" r="r" b="b"/>
            <a:pathLst>
              <a:path w="290830" h="280670">
                <a:moveTo>
                  <a:pt x="144094" y="127647"/>
                </a:moveTo>
                <a:lnTo>
                  <a:pt x="113017" y="127647"/>
                </a:lnTo>
                <a:lnTo>
                  <a:pt x="113017" y="255879"/>
                </a:lnTo>
                <a:lnTo>
                  <a:pt x="115365" y="268095"/>
                </a:lnTo>
                <a:lnTo>
                  <a:pt x="121740" y="275653"/>
                </a:lnTo>
                <a:lnTo>
                  <a:pt x="131142" y="279496"/>
                </a:lnTo>
                <a:lnTo>
                  <a:pt x="142570" y="280568"/>
                </a:lnTo>
                <a:lnTo>
                  <a:pt x="256501" y="280568"/>
                </a:lnTo>
                <a:lnTo>
                  <a:pt x="272582" y="275293"/>
                </a:lnTo>
                <a:lnTo>
                  <a:pt x="282779" y="261223"/>
                </a:lnTo>
                <a:lnTo>
                  <a:pt x="285972" y="249504"/>
                </a:lnTo>
                <a:lnTo>
                  <a:pt x="144094" y="249504"/>
                </a:lnTo>
                <a:lnTo>
                  <a:pt x="144094" y="127647"/>
                </a:lnTo>
                <a:close/>
              </a:path>
              <a:path w="290830" h="280670">
                <a:moveTo>
                  <a:pt x="261378" y="209283"/>
                </a:moveTo>
                <a:lnTo>
                  <a:pt x="255282" y="248272"/>
                </a:lnTo>
                <a:lnTo>
                  <a:pt x="252539" y="249504"/>
                </a:lnTo>
                <a:lnTo>
                  <a:pt x="285972" y="249504"/>
                </a:lnTo>
                <a:lnTo>
                  <a:pt x="288293" y="240984"/>
                </a:lnTo>
                <a:lnTo>
                  <a:pt x="290322" y="217208"/>
                </a:lnTo>
                <a:lnTo>
                  <a:pt x="261378" y="209283"/>
                </a:lnTo>
                <a:close/>
              </a:path>
              <a:path w="290830" h="280670">
                <a:moveTo>
                  <a:pt x="68541" y="102654"/>
                </a:moveTo>
                <a:lnTo>
                  <a:pt x="38074" y="102654"/>
                </a:lnTo>
                <a:lnTo>
                  <a:pt x="38074" y="206540"/>
                </a:lnTo>
                <a:lnTo>
                  <a:pt x="24887" y="209754"/>
                </a:lnTo>
                <a:lnTo>
                  <a:pt x="15041" y="211910"/>
                </a:lnTo>
                <a:lnTo>
                  <a:pt x="7193" y="213435"/>
                </a:lnTo>
                <a:lnTo>
                  <a:pt x="0" y="214756"/>
                </a:lnTo>
                <a:lnTo>
                  <a:pt x="4876" y="247370"/>
                </a:lnTo>
                <a:lnTo>
                  <a:pt x="31363" y="240907"/>
                </a:lnTo>
                <a:lnTo>
                  <a:pt x="57081" y="233194"/>
                </a:lnTo>
                <a:lnTo>
                  <a:pt x="80230" y="225257"/>
                </a:lnTo>
                <a:lnTo>
                  <a:pt x="99009" y="218122"/>
                </a:lnTo>
                <a:lnTo>
                  <a:pt x="97556" y="198627"/>
                </a:lnTo>
                <a:lnTo>
                  <a:pt x="68541" y="198627"/>
                </a:lnTo>
                <a:lnTo>
                  <a:pt x="68541" y="102654"/>
                </a:lnTo>
                <a:close/>
              </a:path>
              <a:path w="290830" h="280670">
                <a:moveTo>
                  <a:pt x="211416" y="109664"/>
                </a:moveTo>
                <a:lnTo>
                  <a:pt x="180339" y="109664"/>
                </a:lnTo>
                <a:lnTo>
                  <a:pt x="180339" y="215988"/>
                </a:lnTo>
                <a:lnTo>
                  <a:pt x="211416" y="215988"/>
                </a:lnTo>
                <a:lnTo>
                  <a:pt x="211416" y="109664"/>
                </a:lnTo>
                <a:close/>
              </a:path>
              <a:path w="290830" h="280670">
                <a:moveTo>
                  <a:pt x="281027" y="90779"/>
                </a:moveTo>
                <a:lnTo>
                  <a:pt x="251320" y="90779"/>
                </a:lnTo>
                <a:lnTo>
                  <a:pt x="250144" y="137622"/>
                </a:lnTo>
                <a:lnTo>
                  <a:pt x="247626" y="161677"/>
                </a:lnTo>
                <a:lnTo>
                  <a:pt x="243224" y="170539"/>
                </a:lnTo>
                <a:lnTo>
                  <a:pt x="236397" y="171805"/>
                </a:lnTo>
                <a:lnTo>
                  <a:pt x="217512" y="171805"/>
                </a:lnTo>
                <a:lnTo>
                  <a:pt x="223291" y="202882"/>
                </a:lnTo>
                <a:lnTo>
                  <a:pt x="245846" y="202882"/>
                </a:lnTo>
                <a:lnTo>
                  <a:pt x="253776" y="202154"/>
                </a:lnTo>
                <a:lnTo>
                  <a:pt x="276548" y="167169"/>
                </a:lnTo>
                <a:lnTo>
                  <a:pt x="280873" y="103276"/>
                </a:lnTo>
                <a:lnTo>
                  <a:pt x="281027" y="90779"/>
                </a:lnTo>
                <a:close/>
              </a:path>
              <a:path w="290830" h="280670">
                <a:moveTo>
                  <a:pt x="96875" y="189483"/>
                </a:moveTo>
                <a:lnTo>
                  <a:pt x="90648" y="191593"/>
                </a:lnTo>
                <a:lnTo>
                  <a:pt x="84537" y="193594"/>
                </a:lnTo>
                <a:lnTo>
                  <a:pt x="68541" y="198627"/>
                </a:lnTo>
                <a:lnTo>
                  <a:pt x="97556" y="198627"/>
                </a:lnTo>
                <a:lnTo>
                  <a:pt x="96875" y="189483"/>
                </a:lnTo>
                <a:close/>
              </a:path>
              <a:path w="290830" h="280670">
                <a:moveTo>
                  <a:pt x="96570" y="73113"/>
                </a:moveTo>
                <a:lnTo>
                  <a:pt x="2438" y="73113"/>
                </a:lnTo>
                <a:lnTo>
                  <a:pt x="2438" y="102654"/>
                </a:lnTo>
                <a:lnTo>
                  <a:pt x="91389" y="102654"/>
                </a:lnTo>
                <a:lnTo>
                  <a:pt x="89268" y="103276"/>
                </a:lnTo>
                <a:lnTo>
                  <a:pt x="94437" y="132816"/>
                </a:lnTo>
                <a:lnTo>
                  <a:pt x="113017" y="127647"/>
                </a:lnTo>
                <a:lnTo>
                  <a:pt x="144094" y="127647"/>
                </a:lnTo>
                <a:lnTo>
                  <a:pt x="144094" y="119405"/>
                </a:lnTo>
                <a:lnTo>
                  <a:pt x="180339" y="109664"/>
                </a:lnTo>
                <a:lnTo>
                  <a:pt x="211416" y="109664"/>
                </a:lnTo>
                <a:lnTo>
                  <a:pt x="211416" y="101434"/>
                </a:lnTo>
                <a:lnTo>
                  <a:pt x="96570" y="101434"/>
                </a:lnTo>
                <a:lnTo>
                  <a:pt x="96570" y="73113"/>
                </a:lnTo>
                <a:close/>
              </a:path>
              <a:path w="290830" h="280670">
                <a:moveTo>
                  <a:pt x="144094" y="24066"/>
                </a:moveTo>
                <a:lnTo>
                  <a:pt x="113017" y="24066"/>
                </a:lnTo>
                <a:lnTo>
                  <a:pt x="113017" y="96875"/>
                </a:lnTo>
                <a:lnTo>
                  <a:pt x="96570" y="101434"/>
                </a:lnTo>
                <a:lnTo>
                  <a:pt x="211416" y="101434"/>
                </a:lnTo>
                <a:lnTo>
                  <a:pt x="251320" y="90779"/>
                </a:lnTo>
                <a:lnTo>
                  <a:pt x="281027" y="90779"/>
                </a:lnTo>
                <a:lnTo>
                  <a:pt x="281051" y="88645"/>
                </a:lnTo>
                <a:lnTo>
                  <a:pt x="144094" y="88645"/>
                </a:lnTo>
                <a:lnTo>
                  <a:pt x="144094" y="24066"/>
                </a:lnTo>
                <a:close/>
              </a:path>
              <a:path w="290830" h="280670">
                <a:moveTo>
                  <a:pt x="211416" y="0"/>
                </a:moveTo>
                <a:lnTo>
                  <a:pt x="180339" y="0"/>
                </a:lnTo>
                <a:lnTo>
                  <a:pt x="180339" y="79197"/>
                </a:lnTo>
                <a:lnTo>
                  <a:pt x="144094" y="88645"/>
                </a:lnTo>
                <a:lnTo>
                  <a:pt x="281051" y="88645"/>
                </a:lnTo>
                <a:lnTo>
                  <a:pt x="281177" y="70662"/>
                </a:lnTo>
                <a:lnTo>
                  <a:pt x="211416" y="70662"/>
                </a:lnTo>
                <a:lnTo>
                  <a:pt x="211416" y="0"/>
                </a:lnTo>
                <a:close/>
              </a:path>
              <a:path w="290830" h="280670">
                <a:moveTo>
                  <a:pt x="68541" y="0"/>
                </a:moveTo>
                <a:lnTo>
                  <a:pt x="38074" y="0"/>
                </a:lnTo>
                <a:lnTo>
                  <a:pt x="38074" y="73113"/>
                </a:lnTo>
                <a:lnTo>
                  <a:pt x="68541" y="73113"/>
                </a:lnTo>
                <a:lnTo>
                  <a:pt x="68541" y="0"/>
                </a:lnTo>
                <a:close/>
              </a:path>
              <a:path w="290830" h="280670">
                <a:moveTo>
                  <a:pt x="280568" y="52400"/>
                </a:moveTo>
                <a:lnTo>
                  <a:pt x="211416" y="70662"/>
                </a:lnTo>
                <a:lnTo>
                  <a:pt x="281177" y="70662"/>
                </a:lnTo>
                <a:lnTo>
                  <a:pt x="281177" y="66713"/>
                </a:lnTo>
                <a:lnTo>
                  <a:pt x="280873" y="60617"/>
                </a:lnTo>
                <a:lnTo>
                  <a:pt x="280568" y="52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35619" y="5127828"/>
            <a:ext cx="276225" cy="275590"/>
          </a:xfrm>
          <a:custGeom>
            <a:avLst/>
            <a:gdLst/>
            <a:ahLst/>
            <a:cxnLst/>
            <a:rect l="l" t="t" r="r" b="b"/>
            <a:pathLst>
              <a:path w="276225" h="275589">
                <a:moveTo>
                  <a:pt x="268071" y="0"/>
                </a:moveTo>
                <a:lnTo>
                  <a:pt x="0" y="0"/>
                </a:lnTo>
                <a:lnTo>
                  <a:pt x="0" y="275399"/>
                </a:lnTo>
                <a:lnTo>
                  <a:pt x="32600" y="275399"/>
                </a:lnTo>
                <a:lnTo>
                  <a:pt x="32600" y="263512"/>
                </a:lnTo>
                <a:lnTo>
                  <a:pt x="275996" y="263512"/>
                </a:lnTo>
                <a:lnTo>
                  <a:pt x="275996" y="233349"/>
                </a:lnTo>
                <a:lnTo>
                  <a:pt x="32600" y="233349"/>
                </a:lnTo>
                <a:lnTo>
                  <a:pt x="32600" y="29552"/>
                </a:lnTo>
                <a:lnTo>
                  <a:pt x="268071" y="29552"/>
                </a:lnTo>
                <a:lnTo>
                  <a:pt x="268071" y="0"/>
                </a:lnTo>
                <a:close/>
              </a:path>
              <a:path w="276225" h="275589">
                <a:moveTo>
                  <a:pt x="72199" y="63969"/>
                </a:moveTo>
                <a:lnTo>
                  <a:pt x="55753" y="89865"/>
                </a:lnTo>
                <a:lnTo>
                  <a:pt x="72945" y="97523"/>
                </a:lnTo>
                <a:lnTo>
                  <a:pt x="92079" y="106551"/>
                </a:lnTo>
                <a:lnTo>
                  <a:pt x="113154" y="117291"/>
                </a:lnTo>
                <a:lnTo>
                  <a:pt x="136169" y="130086"/>
                </a:lnTo>
                <a:lnTo>
                  <a:pt x="110906" y="153653"/>
                </a:lnTo>
                <a:lnTo>
                  <a:pt x="86017" y="172196"/>
                </a:lnTo>
                <a:lnTo>
                  <a:pt x="63128" y="186285"/>
                </a:lnTo>
                <a:lnTo>
                  <a:pt x="43865" y="196494"/>
                </a:lnTo>
                <a:lnTo>
                  <a:pt x="64274" y="222084"/>
                </a:lnTo>
                <a:lnTo>
                  <a:pt x="87148" y="207915"/>
                </a:lnTo>
                <a:lnTo>
                  <a:pt x="111536" y="191009"/>
                </a:lnTo>
                <a:lnTo>
                  <a:pt x="136892" y="170676"/>
                </a:lnTo>
                <a:lnTo>
                  <a:pt x="162674" y="146227"/>
                </a:lnTo>
                <a:lnTo>
                  <a:pt x="221515" y="146227"/>
                </a:lnTo>
                <a:lnTo>
                  <a:pt x="210974" y="138396"/>
                </a:lnTo>
                <a:lnTo>
                  <a:pt x="184607" y="120942"/>
                </a:lnTo>
                <a:lnTo>
                  <a:pt x="196070" y="105105"/>
                </a:lnTo>
                <a:lnTo>
                  <a:pt x="157492" y="105105"/>
                </a:lnTo>
                <a:lnTo>
                  <a:pt x="135939" y="93662"/>
                </a:lnTo>
                <a:lnTo>
                  <a:pt x="113703" y="82823"/>
                </a:lnTo>
                <a:lnTo>
                  <a:pt x="92038" y="72840"/>
                </a:lnTo>
                <a:lnTo>
                  <a:pt x="72199" y="63969"/>
                </a:lnTo>
                <a:close/>
              </a:path>
              <a:path w="276225" h="275589">
                <a:moveTo>
                  <a:pt x="221515" y="146227"/>
                </a:moveTo>
                <a:lnTo>
                  <a:pt x="162674" y="146227"/>
                </a:lnTo>
                <a:lnTo>
                  <a:pt x="190646" y="166396"/>
                </a:lnTo>
                <a:lnTo>
                  <a:pt x="211678" y="183280"/>
                </a:lnTo>
                <a:lnTo>
                  <a:pt x="227398" y="197248"/>
                </a:lnTo>
                <a:lnTo>
                  <a:pt x="239433" y="208673"/>
                </a:lnTo>
                <a:lnTo>
                  <a:pt x="262902" y="179743"/>
                </a:lnTo>
                <a:lnTo>
                  <a:pt x="249551" y="168281"/>
                </a:lnTo>
                <a:lnTo>
                  <a:pt x="232432" y="154338"/>
                </a:lnTo>
                <a:lnTo>
                  <a:pt x="221515" y="146227"/>
                </a:lnTo>
                <a:close/>
              </a:path>
              <a:path w="276225" h="275589">
                <a:moveTo>
                  <a:pt x="196799" y="37782"/>
                </a:moveTo>
                <a:lnTo>
                  <a:pt x="184442" y="63035"/>
                </a:lnTo>
                <a:lnTo>
                  <a:pt x="173831" y="81721"/>
                </a:lnTo>
                <a:lnTo>
                  <a:pt x="164877" y="95268"/>
                </a:lnTo>
                <a:lnTo>
                  <a:pt x="157492" y="105105"/>
                </a:lnTo>
                <a:lnTo>
                  <a:pt x="196070" y="105105"/>
                </a:lnTo>
                <a:lnTo>
                  <a:pt x="200766" y="98617"/>
                </a:lnTo>
                <a:lnTo>
                  <a:pt x="213355" y="78751"/>
                </a:lnTo>
                <a:lnTo>
                  <a:pt x="222688" y="62082"/>
                </a:lnTo>
                <a:lnTo>
                  <a:pt x="229082" y="49352"/>
                </a:lnTo>
                <a:lnTo>
                  <a:pt x="196799" y="3778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36508" y="5117160"/>
            <a:ext cx="279400" cy="287020"/>
          </a:xfrm>
          <a:custGeom>
            <a:avLst/>
            <a:gdLst/>
            <a:ahLst/>
            <a:cxnLst/>
            <a:rect l="l" t="t" r="r" b="b"/>
            <a:pathLst>
              <a:path w="279400" h="287020">
                <a:moveTo>
                  <a:pt x="191300" y="74637"/>
                </a:moveTo>
                <a:lnTo>
                  <a:pt x="160223" y="74637"/>
                </a:lnTo>
                <a:lnTo>
                  <a:pt x="160223" y="286677"/>
                </a:lnTo>
                <a:lnTo>
                  <a:pt x="191300" y="286677"/>
                </a:lnTo>
                <a:lnTo>
                  <a:pt x="191300" y="220573"/>
                </a:lnTo>
                <a:lnTo>
                  <a:pt x="271424" y="220573"/>
                </a:lnTo>
                <a:lnTo>
                  <a:pt x="271424" y="189801"/>
                </a:lnTo>
                <a:lnTo>
                  <a:pt x="191300" y="189801"/>
                </a:lnTo>
                <a:lnTo>
                  <a:pt x="191300" y="146837"/>
                </a:lnTo>
                <a:lnTo>
                  <a:pt x="271424" y="146837"/>
                </a:lnTo>
                <a:lnTo>
                  <a:pt x="271424" y="116078"/>
                </a:lnTo>
                <a:lnTo>
                  <a:pt x="191300" y="116078"/>
                </a:lnTo>
                <a:lnTo>
                  <a:pt x="191300" y="74637"/>
                </a:lnTo>
                <a:close/>
              </a:path>
              <a:path w="279400" h="287020">
                <a:moveTo>
                  <a:pt x="95338" y="13119"/>
                </a:moveTo>
                <a:lnTo>
                  <a:pt x="0" y="13119"/>
                </a:lnTo>
                <a:lnTo>
                  <a:pt x="0" y="267779"/>
                </a:lnTo>
                <a:lnTo>
                  <a:pt x="29235" y="267779"/>
                </a:lnTo>
                <a:lnTo>
                  <a:pt x="29235" y="244627"/>
                </a:lnTo>
                <a:lnTo>
                  <a:pt x="95338" y="244627"/>
                </a:lnTo>
                <a:lnTo>
                  <a:pt x="95338" y="215074"/>
                </a:lnTo>
                <a:lnTo>
                  <a:pt x="29235" y="215074"/>
                </a:lnTo>
                <a:lnTo>
                  <a:pt x="29235" y="141351"/>
                </a:lnTo>
                <a:lnTo>
                  <a:pt x="95338" y="141351"/>
                </a:lnTo>
                <a:lnTo>
                  <a:pt x="95338" y="112420"/>
                </a:lnTo>
                <a:lnTo>
                  <a:pt x="29235" y="112420"/>
                </a:lnTo>
                <a:lnTo>
                  <a:pt x="29235" y="42964"/>
                </a:lnTo>
                <a:lnTo>
                  <a:pt x="95338" y="42964"/>
                </a:lnTo>
                <a:lnTo>
                  <a:pt x="95338" y="13119"/>
                </a:lnTo>
                <a:close/>
              </a:path>
              <a:path w="279400" h="287020">
                <a:moveTo>
                  <a:pt x="95338" y="141351"/>
                </a:moveTo>
                <a:lnTo>
                  <a:pt x="66700" y="141351"/>
                </a:lnTo>
                <a:lnTo>
                  <a:pt x="66700" y="215074"/>
                </a:lnTo>
                <a:lnTo>
                  <a:pt x="95338" y="215074"/>
                </a:lnTo>
                <a:lnTo>
                  <a:pt x="95338" y="141351"/>
                </a:lnTo>
                <a:close/>
              </a:path>
              <a:path w="279400" h="287020">
                <a:moveTo>
                  <a:pt x="132572" y="101142"/>
                </a:moveTo>
                <a:lnTo>
                  <a:pt x="95338" y="101142"/>
                </a:lnTo>
                <a:lnTo>
                  <a:pt x="113004" y="126441"/>
                </a:lnTo>
                <a:lnTo>
                  <a:pt x="118824" y="119882"/>
                </a:lnTo>
                <a:lnTo>
                  <a:pt x="126871" y="109674"/>
                </a:lnTo>
                <a:lnTo>
                  <a:pt x="132572" y="101142"/>
                </a:lnTo>
                <a:close/>
              </a:path>
              <a:path w="279400" h="287020">
                <a:moveTo>
                  <a:pt x="95338" y="42964"/>
                </a:moveTo>
                <a:lnTo>
                  <a:pt x="66700" y="42964"/>
                </a:lnTo>
                <a:lnTo>
                  <a:pt x="66700" y="112420"/>
                </a:lnTo>
                <a:lnTo>
                  <a:pt x="95338" y="112420"/>
                </a:lnTo>
                <a:lnTo>
                  <a:pt x="95338" y="101142"/>
                </a:lnTo>
                <a:lnTo>
                  <a:pt x="132572" y="101142"/>
                </a:lnTo>
                <a:lnTo>
                  <a:pt x="136745" y="94897"/>
                </a:lnTo>
                <a:lnTo>
                  <a:pt x="137844" y="92925"/>
                </a:lnTo>
                <a:lnTo>
                  <a:pt x="95338" y="92925"/>
                </a:lnTo>
                <a:lnTo>
                  <a:pt x="95338" y="42964"/>
                </a:lnTo>
                <a:close/>
              </a:path>
              <a:path w="279400" h="287020">
                <a:moveTo>
                  <a:pt x="140119" y="0"/>
                </a:moveTo>
                <a:lnTo>
                  <a:pt x="132863" y="29089"/>
                </a:lnTo>
                <a:lnTo>
                  <a:pt x="122067" y="54692"/>
                </a:lnTo>
                <a:lnTo>
                  <a:pt x="109102" y="76180"/>
                </a:lnTo>
                <a:lnTo>
                  <a:pt x="95338" y="92925"/>
                </a:lnTo>
                <a:lnTo>
                  <a:pt x="137844" y="92925"/>
                </a:lnTo>
                <a:lnTo>
                  <a:pt x="148043" y="74637"/>
                </a:lnTo>
                <a:lnTo>
                  <a:pt x="279336" y="74637"/>
                </a:lnTo>
                <a:lnTo>
                  <a:pt x="279336" y="42964"/>
                </a:lnTo>
                <a:lnTo>
                  <a:pt x="161747" y="42964"/>
                </a:lnTo>
                <a:lnTo>
                  <a:pt x="166419" y="29579"/>
                </a:lnTo>
                <a:lnTo>
                  <a:pt x="169405" y="19278"/>
                </a:lnTo>
                <a:lnTo>
                  <a:pt x="171305" y="10920"/>
                </a:lnTo>
                <a:lnTo>
                  <a:pt x="172719" y="3365"/>
                </a:lnTo>
                <a:lnTo>
                  <a:pt x="1401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30678" y="5115954"/>
            <a:ext cx="290195" cy="288290"/>
          </a:xfrm>
          <a:custGeom>
            <a:avLst/>
            <a:gdLst/>
            <a:ahLst/>
            <a:cxnLst/>
            <a:rect l="l" t="t" r="r" b="b"/>
            <a:pathLst>
              <a:path w="290194" h="288289">
                <a:moveTo>
                  <a:pt x="179730" y="219329"/>
                </a:moveTo>
                <a:lnTo>
                  <a:pt x="147751" y="219329"/>
                </a:lnTo>
                <a:lnTo>
                  <a:pt x="147751" y="287883"/>
                </a:lnTo>
                <a:lnTo>
                  <a:pt x="179730" y="287883"/>
                </a:lnTo>
                <a:lnTo>
                  <a:pt x="179730" y="219329"/>
                </a:lnTo>
                <a:close/>
              </a:path>
              <a:path w="290194" h="288289">
                <a:moveTo>
                  <a:pt x="289712" y="188556"/>
                </a:moveTo>
                <a:lnTo>
                  <a:pt x="3657" y="188556"/>
                </a:lnTo>
                <a:lnTo>
                  <a:pt x="3657" y="219329"/>
                </a:lnTo>
                <a:lnTo>
                  <a:pt x="289712" y="219329"/>
                </a:lnTo>
                <a:lnTo>
                  <a:pt x="289712" y="188556"/>
                </a:lnTo>
                <a:close/>
              </a:path>
              <a:path w="290194" h="288289">
                <a:moveTo>
                  <a:pt x="268071" y="103568"/>
                </a:moveTo>
                <a:lnTo>
                  <a:pt x="49047" y="103568"/>
                </a:lnTo>
                <a:lnTo>
                  <a:pt x="49047" y="188556"/>
                </a:lnTo>
                <a:lnTo>
                  <a:pt x="81648" y="188556"/>
                </a:lnTo>
                <a:lnTo>
                  <a:pt x="81648" y="133413"/>
                </a:lnTo>
                <a:lnTo>
                  <a:pt x="268071" y="133413"/>
                </a:lnTo>
                <a:lnTo>
                  <a:pt x="268071" y="103568"/>
                </a:lnTo>
                <a:close/>
              </a:path>
              <a:path w="290194" h="288289">
                <a:moveTo>
                  <a:pt x="268071" y="133413"/>
                </a:moveTo>
                <a:lnTo>
                  <a:pt x="147751" y="133413"/>
                </a:lnTo>
                <a:lnTo>
                  <a:pt x="147751" y="188556"/>
                </a:lnTo>
                <a:lnTo>
                  <a:pt x="179730" y="188556"/>
                </a:lnTo>
                <a:lnTo>
                  <a:pt x="179730" y="133426"/>
                </a:lnTo>
                <a:lnTo>
                  <a:pt x="268071" y="133426"/>
                </a:lnTo>
                <a:close/>
              </a:path>
              <a:path w="290194" h="288289">
                <a:moveTo>
                  <a:pt x="67627" y="0"/>
                </a:moveTo>
                <a:lnTo>
                  <a:pt x="56678" y="29067"/>
                </a:lnTo>
                <a:lnTo>
                  <a:pt x="41700" y="54795"/>
                </a:lnTo>
                <a:lnTo>
                  <a:pt x="22779" y="77497"/>
                </a:lnTo>
                <a:lnTo>
                  <a:pt x="0" y="97485"/>
                </a:lnTo>
                <a:lnTo>
                  <a:pt x="21628" y="124587"/>
                </a:lnTo>
                <a:lnTo>
                  <a:pt x="34365" y="113890"/>
                </a:lnTo>
                <a:lnTo>
                  <a:pt x="47642" y="100907"/>
                </a:lnTo>
                <a:lnTo>
                  <a:pt x="61774" y="84153"/>
                </a:lnTo>
                <a:lnTo>
                  <a:pt x="77076" y="62141"/>
                </a:lnTo>
                <a:lnTo>
                  <a:pt x="277825" y="62141"/>
                </a:lnTo>
                <a:lnTo>
                  <a:pt x="277825" y="31368"/>
                </a:lnTo>
                <a:lnTo>
                  <a:pt x="93522" y="31368"/>
                </a:lnTo>
                <a:lnTo>
                  <a:pt x="97485" y="23152"/>
                </a:lnTo>
                <a:lnTo>
                  <a:pt x="99618" y="16141"/>
                </a:lnTo>
                <a:lnTo>
                  <a:pt x="102362" y="8534"/>
                </a:lnTo>
                <a:lnTo>
                  <a:pt x="67627" y="0"/>
                </a:lnTo>
                <a:close/>
              </a:path>
              <a:path w="290194" h="288289">
                <a:moveTo>
                  <a:pt x="179730" y="62141"/>
                </a:moveTo>
                <a:lnTo>
                  <a:pt x="147751" y="62141"/>
                </a:lnTo>
                <a:lnTo>
                  <a:pt x="147751" y="103568"/>
                </a:lnTo>
                <a:lnTo>
                  <a:pt x="179730" y="103568"/>
                </a:lnTo>
                <a:lnTo>
                  <a:pt x="179730" y="621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36748" y="5117477"/>
            <a:ext cx="289560" cy="286385"/>
          </a:xfrm>
          <a:custGeom>
            <a:avLst/>
            <a:gdLst/>
            <a:ahLst/>
            <a:cxnLst/>
            <a:rect l="l" t="t" r="r" b="b"/>
            <a:pathLst>
              <a:path w="289560" h="286385">
                <a:moveTo>
                  <a:pt x="116979" y="189776"/>
                </a:moveTo>
                <a:lnTo>
                  <a:pt x="91998" y="205930"/>
                </a:lnTo>
                <a:lnTo>
                  <a:pt x="96921" y="211448"/>
                </a:lnTo>
                <a:lnTo>
                  <a:pt x="105097" y="219221"/>
                </a:lnTo>
                <a:lnTo>
                  <a:pt x="117614" y="229108"/>
                </a:lnTo>
                <a:lnTo>
                  <a:pt x="135559" y="240969"/>
                </a:lnTo>
                <a:lnTo>
                  <a:pt x="106277" y="248644"/>
                </a:lnTo>
                <a:lnTo>
                  <a:pt x="81597" y="253492"/>
                </a:lnTo>
                <a:lnTo>
                  <a:pt x="61661" y="256339"/>
                </a:lnTo>
                <a:lnTo>
                  <a:pt x="46609" y="258013"/>
                </a:lnTo>
                <a:lnTo>
                  <a:pt x="59093" y="286359"/>
                </a:lnTo>
                <a:lnTo>
                  <a:pt x="80541" y="283820"/>
                </a:lnTo>
                <a:lnTo>
                  <a:pt x="106843" y="279115"/>
                </a:lnTo>
                <a:lnTo>
                  <a:pt x="137143" y="271098"/>
                </a:lnTo>
                <a:lnTo>
                  <a:pt x="170586" y="258622"/>
                </a:lnTo>
                <a:lnTo>
                  <a:pt x="287985" y="258622"/>
                </a:lnTo>
                <a:lnTo>
                  <a:pt x="289394" y="255587"/>
                </a:lnTo>
                <a:lnTo>
                  <a:pt x="265713" y="253039"/>
                </a:lnTo>
                <a:lnTo>
                  <a:pt x="244314" y="249834"/>
                </a:lnTo>
                <a:lnTo>
                  <a:pt x="224284" y="245771"/>
                </a:lnTo>
                <a:lnTo>
                  <a:pt x="204711" y="240652"/>
                </a:lnTo>
                <a:lnTo>
                  <a:pt x="222161" y="227863"/>
                </a:lnTo>
                <a:lnTo>
                  <a:pt x="170586" y="227863"/>
                </a:lnTo>
                <a:lnTo>
                  <a:pt x="151117" y="217504"/>
                </a:lnTo>
                <a:lnTo>
                  <a:pt x="136129" y="207114"/>
                </a:lnTo>
                <a:lnTo>
                  <a:pt x="124968" y="197577"/>
                </a:lnTo>
                <a:lnTo>
                  <a:pt x="116979" y="189776"/>
                </a:lnTo>
                <a:close/>
              </a:path>
              <a:path w="289560" h="286385">
                <a:moveTo>
                  <a:pt x="287985" y="258622"/>
                </a:moveTo>
                <a:lnTo>
                  <a:pt x="170586" y="258622"/>
                </a:lnTo>
                <a:lnTo>
                  <a:pt x="204952" y="271391"/>
                </a:lnTo>
                <a:lnTo>
                  <a:pt x="235321" y="279387"/>
                </a:lnTo>
                <a:lnTo>
                  <a:pt x="259522" y="283783"/>
                </a:lnTo>
                <a:lnTo>
                  <a:pt x="275386" y="285750"/>
                </a:lnTo>
                <a:lnTo>
                  <a:pt x="287985" y="258622"/>
                </a:lnTo>
                <a:close/>
              </a:path>
              <a:path w="289560" h="286385">
                <a:moveTo>
                  <a:pt x="286346" y="22542"/>
                </a:moveTo>
                <a:lnTo>
                  <a:pt x="22847" y="22542"/>
                </a:lnTo>
                <a:lnTo>
                  <a:pt x="22826" y="153530"/>
                </a:lnTo>
                <a:lnTo>
                  <a:pt x="21847" y="182740"/>
                </a:lnTo>
                <a:lnTo>
                  <a:pt x="18276" y="211448"/>
                </a:lnTo>
                <a:lnTo>
                  <a:pt x="11279" y="237699"/>
                </a:lnTo>
                <a:lnTo>
                  <a:pt x="0" y="260146"/>
                </a:lnTo>
                <a:lnTo>
                  <a:pt x="24968" y="283908"/>
                </a:lnTo>
                <a:lnTo>
                  <a:pt x="39000" y="255314"/>
                </a:lnTo>
                <a:lnTo>
                  <a:pt x="47893" y="223062"/>
                </a:lnTo>
                <a:lnTo>
                  <a:pt x="52559" y="188639"/>
                </a:lnTo>
                <a:lnTo>
                  <a:pt x="53911" y="153530"/>
                </a:lnTo>
                <a:lnTo>
                  <a:pt x="53911" y="98094"/>
                </a:lnTo>
                <a:lnTo>
                  <a:pt x="288175" y="98094"/>
                </a:lnTo>
                <a:lnTo>
                  <a:pt x="288175" y="73113"/>
                </a:lnTo>
                <a:lnTo>
                  <a:pt x="53911" y="73113"/>
                </a:lnTo>
                <a:lnTo>
                  <a:pt x="53911" y="50571"/>
                </a:lnTo>
                <a:lnTo>
                  <a:pt x="238823" y="50571"/>
                </a:lnTo>
                <a:lnTo>
                  <a:pt x="286346" y="50558"/>
                </a:lnTo>
                <a:lnTo>
                  <a:pt x="286346" y="22542"/>
                </a:lnTo>
                <a:close/>
              </a:path>
              <a:path w="289560" h="286385">
                <a:moveTo>
                  <a:pt x="256489" y="162064"/>
                </a:moveTo>
                <a:lnTo>
                  <a:pt x="60921" y="162064"/>
                </a:lnTo>
                <a:lnTo>
                  <a:pt x="60921" y="189484"/>
                </a:lnTo>
                <a:lnTo>
                  <a:pt x="219938" y="189484"/>
                </a:lnTo>
                <a:lnTo>
                  <a:pt x="213940" y="197154"/>
                </a:lnTo>
                <a:lnTo>
                  <a:pt x="204858" y="206278"/>
                </a:lnTo>
                <a:lnTo>
                  <a:pt x="190979" y="216599"/>
                </a:lnTo>
                <a:lnTo>
                  <a:pt x="170586" y="227863"/>
                </a:lnTo>
                <a:lnTo>
                  <a:pt x="222161" y="227863"/>
                </a:lnTo>
                <a:lnTo>
                  <a:pt x="227071" y="224265"/>
                </a:lnTo>
                <a:lnTo>
                  <a:pt x="242144" y="209586"/>
                </a:lnTo>
                <a:lnTo>
                  <a:pt x="251489" y="197577"/>
                </a:lnTo>
                <a:lnTo>
                  <a:pt x="256489" y="189484"/>
                </a:lnTo>
                <a:lnTo>
                  <a:pt x="256489" y="162064"/>
                </a:lnTo>
                <a:close/>
              </a:path>
              <a:path w="289560" h="286385">
                <a:moveTo>
                  <a:pt x="125806" y="98094"/>
                </a:moveTo>
                <a:lnTo>
                  <a:pt x="95948" y="98094"/>
                </a:lnTo>
                <a:lnTo>
                  <a:pt x="95948" y="145008"/>
                </a:lnTo>
                <a:lnTo>
                  <a:pt x="238823" y="145008"/>
                </a:lnTo>
                <a:lnTo>
                  <a:pt x="238823" y="120637"/>
                </a:lnTo>
                <a:lnTo>
                  <a:pt x="125806" y="120637"/>
                </a:lnTo>
                <a:lnTo>
                  <a:pt x="125806" y="98094"/>
                </a:lnTo>
                <a:close/>
              </a:path>
              <a:path w="289560" h="286385">
                <a:moveTo>
                  <a:pt x="238823" y="98094"/>
                </a:moveTo>
                <a:lnTo>
                  <a:pt x="209575" y="98094"/>
                </a:lnTo>
                <a:lnTo>
                  <a:pt x="209575" y="120637"/>
                </a:lnTo>
                <a:lnTo>
                  <a:pt x="238823" y="120637"/>
                </a:lnTo>
                <a:lnTo>
                  <a:pt x="238823" y="98094"/>
                </a:lnTo>
                <a:close/>
              </a:path>
              <a:path w="289560" h="286385">
                <a:moveTo>
                  <a:pt x="125806" y="50571"/>
                </a:moveTo>
                <a:lnTo>
                  <a:pt x="95948" y="50571"/>
                </a:lnTo>
                <a:lnTo>
                  <a:pt x="95948" y="73113"/>
                </a:lnTo>
                <a:lnTo>
                  <a:pt x="125806" y="73113"/>
                </a:lnTo>
                <a:lnTo>
                  <a:pt x="125806" y="50571"/>
                </a:lnTo>
                <a:close/>
              </a:path>
              <a:path w="289560" h="286385">
                <a:moveTo>
                  <a:pt x="238823" y="50571"/>
                </a:moveTo>
                <a:lnTo>
                  <a:pt x="209575" y="50571"/>
                </a:lnTo>
                <a:lnTo>
                  <a:pt x="209575" y="73113"/>
                </a:lnTo>
                <a:lnTo>
                  <a:pt x="238823" y="73113"/>
                </a:lnTo>
                <a:lnTo>
                  <a:pt x="238823" y="50571"/>
                </a:lnTo>
                <a:close/>
              </a:path>
              <a:path w="289560" h="286385">
                <a:moveTo>
                  <a:pt x="164490" y="0"/>
                </a:moveTo>
                <a:lnTo>
                  <a:pt x="132511" y="0"/>
                </a:lnTo>
                <a:lnTo>
                  <a:pt x="132511" y="22542"/>
                </a:lnTo>
                <a:lnTo>
                  <a:pt x="164490" y="22542"/>
                </a:lnTo>
                <a:lnTo>
                  <a:pt x="1644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55912" y="5136362"/>
            <a:ext cx="244005" cy="24004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35782" y="5136362"/>
            <a:ext cx="173939" cy="2424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69506" y="527479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62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51377" y="525828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24" y="0"/>
                </a:lnTo>
              </a:path>
            </a:pathLst>
          </a:custGeom>
          <a:ln w="330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51377" y="5169382"/>
            <a:ext cx="36830" cy="72390"/>
          </a:xfrm>
          <a:custGeom>
            <a:avLst/>
            <a:gdLst/>
            <a:ahLst/>
            <a:cxnLst/>
            <a:rect l="l" t="t" r="r" b="b"/>
            <a:pathLst>
              <a:path w="36829" h="72389">
                <a:moveTo>
                  <a:pt x="0" y="72390"/>
                </a:moveTo>
                <a:lnTo>
                  <a:pt x="36258" y="72390"/>
                </a:lnTo>
                <a:lnTo>
                  <a:pt x="36258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51377" y="515287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807" y="0"/>
                </a:lnTo>
              </a:path>
            </a:pathLst>
          </a:custGeom>
          <a:ln w="330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59593" y="4551109"/>
            <a:ext cx="277495" cy="287655"/>
          </a:xfrm>
          <a:custGeom>
            <a:avLst/>
            <a:gdLst/>
            <a:ahLst/>
            <a:cxnLst/>
            <a:rect l="l" t="t" r="r" b="b"/>
            <a:pathLst>
              <a:path w="277495" h="287654">
                <a:moveTo>
                  <a:pt x="79806" y="158724"/>
                </a:moveTo>
                <a:lnTo>
                  <a:pt x="49339" y="158724"/>
                </a:lnTo>
                <a:lnTo>
                  <a:pt x="49339" y="287578"/>
                </a:lnTo>
                <a:lnTo>
                  <a:pt x="79806" y="287578"/>
                </a:lnTo>
                <a:lnTo>
                  <a:pt x="79806" y="158724"/>
                </a:lnTo>
                <a:close/>
              </a:path>
              <a:path w="277495" h="287654">
                <a:moveTo>
                  <a:pt x="276655" y="73723"/>
                </a:moveTo>
                <a:lnTo>
                  <a:pt x="245224" y="73723"/>
                </a:lnTo>
                <a:lnTo>
                  <a:pt x="245087" y="106616"/>
                </a:lnTo>
                <a:lnTo>
                  <a:pt x="244133" y="154749"/>
                </a:lnTo>
                <a:lnTo>
                  <a:pt x="242052" y="206566"/>
                </a:lnTo>
                <a:lnTo>
                  <a:pt x="236689" y="252234"/>
                </a:lnTo>
                <a:lnTo>
                  <a:pt x="233641" y="254977"/>
                </a:lnTo>
                <a:lnTo>
                  <a:pt x="166623" y="254977"/>
                </a:lnTo>
                <a:lnTo>
                  <a:pt x="172719" y="287578"/>
                </a:lnTo>
                <a:lnTo>
                  <a:pt x="239433" y="287578"/>
                </a:lnTo>
                <a:lnTo>
                  <a:pt x="244346" y="287002"/>
                </a:lnTo>
                <a:lnTo>
                  <a:pt x="270694" y="238783"/>
                </a:lnTo>
                <a:lnTo>
                  <a:pt x="273627" y="197781"/>
                </a:lnTo>
                <a:lnTo>
                  <a:pt x="275532" y="134965"/>
                </a:lnTo>
                <a:lnTo>
                  <a:pt x="276655" y="73723"/>
                </a:lnTo>
                <a:close/>
              </a:path>
              <a:path w="277495" h="287654">
                <a:moveTo>
                  <a:pt x="12484" y="176987"/>
                </a:moveTo>
                <a:lnTo>
                  <a:pt x="11538" y="194661"/>
                </a:lnTo>
                <a:lnTo>
                  <a:pt x="9437" y="214577"/>
                </a:lnTo>
                <a:lnTo>
                  <a:pt x="5717" y="236242"/>
                </a:lnTo>
                <a:lnTo>
                  <a:pt x="0" y="258330"/>
                </a:lnTo>
                <a:lnTo>
                  <a:pt x="28320" y="268693"/>
                </a:lnTo>
                <a:lnTo>
                  <a:pt x="33816" y="242263"/>
                </a:lnTo>
                <a:lnTo>
                  <a:pt x="37312" y="216292"/>
                </a:lnTo>
                <a:lnTo>
                  <a:pt x="39208" y="194661"/>
                </a:lnTo>
                <a:lnTo>
                  <a:pt x="39903" y="181254"/>
                </a:lnTo>
                <a:lnTo>
                  <a:pt x="12484" y="176987"/>
                </a:lnTo>
                <a:close/>
              </a:path>
              <a:path w="277495" h="287654">
                <a:moveTo>
                  <a:pt x="112712" y="175158"/>
                </a:moveTo>
                <a:lnTo>
                  <a:pt x="88341" y="179743"/>
                </a:lnTo>
                <a:lnTo>
                  <a:pt x="91209" y="194661"/>
                </a:lnTo>
                <a:lnTo>
                  <a:pt x="94159" y="212940"/>
                </a:lnTo>
                <a:lnTo>
                  <a:pt x="96772" y="232510"/>
                </a:lnTo>
                <a:lnTo>
                  <a:pt x="98386" y="249796"/>
                </a:lnTo>
                <a:lnTo>
                  <a:pt x="126720" y="245224"/>
                </a:lnTo>
                <a:lnTo>
                  <a:pt x="123801" y="223823"/>
                </a:lnTo>
                <a:lnTo>
                  <a:pt x="120511" y="205852"/>
                </a:lnTo>
                <a:lnTo>
                  <a:pt x="116824" y="190051"/>
                </a:lnTo>
                <a:lnTo>
                  <a:pt x="112712" y="175158"/>
                </a:lnTo>
                <a:close/>
              </a:path>
              <a:path w="277495" h="287654">
                <a:moveTo>
                  <a:pt x="175158" y="116674"/>
                </a:moveTo>
                <a:lnTo>
                  <a:pt x="147739" y="130695"/>
                </a:lnTo>
                <a:lnTo>
                  <a:pt x="158937" y="148763"/>
                </a:lnTo>
                <a:lnTo>
                  <a:pt x="169024" y="167894"/>
                </a:lnTo>
                <a:lnTo>
                  <a:pt x="177682" y="186852"/>
                </a:lnTo>
                <a:lnTo>
                  <a:pt x="184594" y="204406"/>
                </a:lnTo>
                <a:lnTo>
                  <a:pt x="212928" y="189484"/>
                </a:lnTo>
                <a:lnTo>
                  <a:pt x="205610" y="170095"/>
                </a:lnTo>
                <a:lnTo>
                  <a:pt x="196896" y="151593"/>
                </a:lnTo>
                <a:lnTo>
                  <a:pt x="186694" y="133743"/>
                </a:lnTo>
                <a:lnTo>
                  <a:pt x="175158" y="116674"/>
                </a:lnTo>
                <a:close/>
              </a:path>
              <a:path w="277495" h="287654">
                <a:moveTo>
                  <a:pt x="132337" y="152920"/>
                </a:moveTo>
                <a:lnTo>
                  <a:pt x="101434" y="152920"/>
                </a:lnTo>
                <a:lnTo>
                  <a:pt x="103263" y="158724"/>
                </a:lnTo>
                <a:lnTo>
                  <a:pt x="103873" y="160540"/>
                </a:lnTo>
                <a:lnTo>
                  <a:pt x="105092" y="165417"/>
                </a:lnTo>
                <a:lnTo>
                  <a:pt x="133426" y="155981"/>
                </a:lnTo>
                <a:lnTo>
                  <a:pt x="132337" y="152920"/>
                </a:lnTo>
                <a:close/>
              </a:path>
              <a:path w="277495" h="287654">
                <a:moveTo>
                  <a:pt x="15532" y="44780"/>
                </a:moveTo>
                <a:lnTo>
                  <a:pt x="0" y="68249"/>
                </a:lnTo>
                <a:lnTo>
                  <a:pt x="15568" y="81183"/>
                </a:lnTo>
                <a:lnTo>
                  <a:pt x="28398" y="93602"/>
                </a:lnTo>
                <a:lnTo>
                  <a:pt x="37688" y="103625"/>
                </a:lnTo>
                <a:lnTo>
                  <a:pt x="42633" y="109372"/>
                </a:lnTo>
                <a:lnTo>
                  <a:pt x="37064" y="117494"/>
                </a:lnTo>
                <a:lnTo>
                  <a:pt x="32548" y="123875"/>
                </a:lnTo>
                <a:lnTo>
                  <a:pt x="25882" y="133121"/>
                </a:lnTo>
                <a:lnTo>
                  <a:pt x="17056" y="133426"/>
                </a:lnTo>
                <a:lnTo>
                  <a:pt x="10045" y="133426"/>
                </a:lnTo>
                <a:lnTo>
                  <a:pt x="901" y="133743"/>
                </a:lnTo>
                <a:lnTo>
                  <a:pt x="901" y="162674"/>
                </a:lnTo>
                <a:lnTo>
                  <a:pt x="49339" y="158724"/>
                </a:lnTo>
                <a:lnTo>
                  <a:pt x="79806" y="158724"/>
                </a:lnTo>
                <a:lnTo>
                  <a:pt x="79806" y="155663"/>
                </a:lnTo>
                <a:lnTo>
                  <a:pt x="94729" y="153847"/>
                </a:lnTo>
                <a:lnTo>
                  <a:pt x="101434" y="152920"/>
                </a:lnTo>
                <a:lnTo>
                  <a:pt x="132337" y="152920"/>
                </a:lnTo>
                <a:lnTo>
                  <a:pt x="129492" y="144922"/>
                </a:lnTo>
                <a:lnTo>
                  <a:pt x="124202" y="131292"/>
                </a:lnTo>
                <a:lnTo>
                  <a:pt x="59397" y="131292"/>
                </a:lnTo>
                <a:lnTo>
                  <a:pt x="84541" y="96702"/>
                </a:lnTo>
                <a:lnTo>
                  <a:pt x="92395" y="85001"/>
                </a:lnTo>
                <a:lnTo>
                  <a:pt x="59093" y="85001"/>
                </a:lnTo>
                <a:lnTo>
                  <a:pt x="52692" y="77990"/>
                </a:lnTo>
                <a:lnTo>
                  <a:pt x="47205" y="72199"/>
                </a:lnTo>
                <a:lnTo>
                  <a:pt x="45072" y="70065"/>
                </a:lnTo>
                <a:lnTo>
                  <a:pt x="52982" y="58953"/>
                </a:lnTo>
                <a:lnTo>
                  <a:pt x="57829" y="51181"/>
                </a:lnTo>
                <a:lnTo>
                  <a:pt x="24066" y="51181"/>
                </a:lnTo>
                <a:lnTo>
                  <a:pt x="21005" y="49047"/>
                </a:lnTo>
                <a:lnTo>
                  <a:pt x="18262" y="46609"/>
                </a:lnTo>
                <a:lnTo>
                  <a:pt x="15532" y="44780"/>
                </a:lnTo>
                <a:close/>
              </a:path>
              <a:path w="277495" h="287654">
                <a:moveTo>
                  <a:pt x="109359" y="98094"/>
                </a:moveTo>
                <a:lnTo>
                  <a:pt x="84378" y="106616"/>
                </a:lnTo>
                <a:lnTo>
                  <a:pt x="87731" y="113931"/>
                </a:lnTo>
                <a:lnTo>
                  <a:pt x="90169" y="119113"/>
                </a:lnTo>
                <a:lnTo>
                  <a:pt x="93205" y="128866"/>
                </a:lnTo>
                <a:lnTo>
                  <a:pt x="67891" y="130788"/>
                </a:lnTo>
                <a:lnTo>
                  <a:pt x="59397" y="131292"/>
                </a:lnTo>
                <a:lnTo>
                  <a:pt x="124202" y="131292"/>
                </a:lnTo>
                <a:lnTo>
                  <a:pt x="123216" y="128752"/>
                </a:lnTo>
                <a:lnTo>
                  <a:pt x="116029" y="111725"/>
                </a:lnTo>
                <a:lnTo>
                  <a:pt x="109359" y="98094"/>
                </a:lnTo>
                <a:close/>
              </a:path>
              <a:path w="277495" h="287654">
                <a:moveTo>
                  <a:pt x="164490" y="914"/>
                </a:moveTo>
                <a:lnTo>
                  <a:pt x="156344" y="29424"/>
                </a:lnTo>
                <a:lnTo>
                  <a:pt x="145224" y="55138"/>
                </a:lnTo>
                <a:lnTo>
                  <a:pt x="131932" y="77425"/>
                </a:lnTo>
                <a:lnTo>
                  <a:pt x="117271" y="95656"/>
                </a:lnTo>
                <a:lnTo>
                  <a:pt x="139814" y="120942"/>
                </a:lnTo>
                <a:lnTo>
                  <a:pt x="146243" y="113862"/>
                </a:lnTo>
                <a:lnTo>
                  <a:pt x="153985" y="104300"/>
                </a:lnTo>
                <a:lnTo>
                  <a:pt x="162868" y="91254"/>
                </a:lnTo>
                <a:lnTo>
                  <a:pt x="172719" y="73723"/>
                </a:lnTo>
                <a:lnTo>
                  <a:pt x="276655" y="73723"/>
                </a:lnTo>
                <a:lnTo>
                  <a:pt x="277202" y="43878"/>
                </a:lnTo>
                <a:lnTo>
                  <a:pt x="185508" y="43878"/>
                </a:lnTo>
                <a:lnTo>
                  <a:pt x="189676" y="31593"/>
                </a:lnTo>
                <a:lnTo>
                  <a:pt x="192785" y="21024"/>
                </a:lnTo>
                <a:lnTo>
                  <a:pt x="195286" y="11264"/>
                </a:lnTo>
                <a:lnTo>
                  <a:pt x="197091" y="3657"/>
                </a:lnTo>
                <a:lnTo>
                  <a:pt x="164490" y="914"/>
                </a:lnTo>
                <a:close/>
              </a:path>
              <a:path w="277495" h="287654">
                <a:moveTo>
                  <a:pt x="89865" y="32893"/>
                </a:moveTo>
                <a:lnTo>
                  <a:pt x="85441" y="41599"/>
                </a:lnTo>
                <a:lnTo>
                  <a:pt x="79617" y="52212"/>
                </a:lnTo>
                <a:lnTo>
                  <a:pt x="71225" y="66193"/>
                </a:lnTo>
                <a:lnTo>
                  <a:pt x="59093" y="85001"/>
                </a:lnTo>
                <a:lnTo>
                  <a:pt x="92395" y="85001"/>
                </a:lnTo>
                <a:lnTo>
                  <a:pt x="101088" y="72048"/>
                </a:lnTo>
                <a:lnTo>
                  <a:pt x="111182" y="55388"/>
                </a:lnTo>
                <a:lnTo>
                  <a:pt x="116966" y="44780"/>
                </a:lnTo>
                <a:lnTo>
                  <a:pt x="89865" y="32893"/>
                </a:lnTo>
                <a:close/>
              </a:path>
              <a:path w="277495" h="287654">
                <a:moveTo>
                  <a:pt x="52387" y="0"/>
                </a:moveTo>
                <a:lnTo>
                  <a:pt x="46974" y="11334"/>
                </a:lnTo>
                <a:lnTo>
                  <a:pt x="40851" y="23299"/>
                </a:lnTo>
                <a:lnTo>
                  <a:pt x="33415" y="36409"/>
                </a:lnTo>
                <a:lnTo>
                  <a:pt x="24066" y="51181"/>
                </a:lnTo>
                <a:lnTo>
                  <a:pt x="57829" y="51181"/>
                </a:lnTo>
                <a:lnTo>
                  <a:pt x="62177" y="44208"/>
                </a:lnTo>
                <a:lnTo>
                  <a:pt x="71427" y="27692"/>
                </a:lnTo>
                <a:lnTo>
                  <a:pt x="79501" y="11264"/>
                </a:lnTo>
                <a:lnTo>
                  <a:pt x="523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72039" y="4571212"/>
            <a:ext cx="197104" cy="2424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05934" y="4770450"/>
            <a:ext cx="39370" cy="74295"/>
          </a:xfrm>
          <a:custGeom>
            <a:avLst/>
            <a:gdLst/>
            <a:ahLst/>
            <a:cxnLst/>
            <a:rect l="l" t="t" r="r" b="b"/>
            <a:pathLst>
              <a:path w="39370" h="74295">
                <a:moveTo>
                  <a:pt x="39293" y="0"/>
                </a:moveTo>
                <a:lnTo>
                  <a:pt x="0" y="0"/>
                </a:lnTo>
                <a:lnTo>
                  <a:pt x="0" y="40817"/>
                </a:lnTo>
                <a:lnTo>
                  <a:pt x="18275" y="40817"/>
                </a:lnTo>
                <a:lnTo>
                  <a:pt x="18275" y="47218"/>
                </a:lnTo>
                <a:lnTo>
                  <a:pt x="18580" y="55130"/>
                </a:lnTo>
                <a:lnTo>
                  <a:pt x="0" y="55752"/>
                </a:lnTo>
                <a:lnTo>
                  <a:pt x="0" y="73723"/>
                </a:lnTo>
                <a:lnTo>
                  <a:pt x="18601" y="70827"/>
                </a:lnTo>
                <a:lnTo>
                  <a:pt x="30724" y="64309"/>
                </a:lnTo>
                <a:lnTo>
                  <a:pt x="37308" y="54653"/>
                </a:lnTo>
                <a:lnTo>
                  <a:pt x="39293" y="42341"/>
                </a:lnTo>
                <a:lnTo>
                  <a:pt x="392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79925" y="4568774"/>
            <a:ext cx="201358" cy="2449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11077" y="4568774"/>
            <a:ext cx="201358" cy="2449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42218" y="4568774"/>
            <a:ext cx="201358" cy="2449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62689" y="4553242"/>
            <a:ext cx="294640" cy="283845"/>
          </a:xfrm>
          <a:custGeom>
            <a:avLst/>
            <a:gdLst/>
            <a:ahLst/>
            <a:cxnLst/>
            <a:rect l="l" t="t" r="r" b="b"/>
            <a:pathLst>
              <a:path w="294639" h="283845">
                <a:moveTo>
                  <a:pt x="165722" y="0"/>
                </a:moveTo>
                <a:lnTo>
                  <a:pt x="130073" y="0"/>
                </a:lnTo>
                <a:lnTo>
                  <a:pt x="130073" y="38684"/>
                </a:lnTo>
                <a:lnTo>
                  <a:pt x="128198" y="67318"/>
                </a:lnTo>
                <a:lnTo>
                  <a:pt x="114396" y="125264"/>
                </a:lnTo>
                <a:lnTo>
                  <a:pt x="84258" y="183658"/>
                </a:lnTo>
                <a:lnTo>
                  <a:pt x="31856" y="234513"/>
                </a:lnTo>
                <a:lnTo>
                  <a:pt x="0" y="253149"/>
                </a:lnTo>
                <a:lnTo>
                  <a:pt x="22542" y="283603"/>
                </a:lnTo>
                <a:lnTo>
                  <a:pt x="65021" y="255323"/>
                </a:lnTo>
                <a:lnTo>
                  <a:pt x="100790" y="218220"/>
                </a:lnTo>
                <a:lnTo>
                  <a:pt x="128734" y="173293"/>
                </a:lnTo>
                <a:lnTo>
                  <a:pt x="147739" y="121539"/>
                </a:lnTo>
                <a:lnTo>
                  <a:pt x="179940" y="121539"/>
                </a:lnTo>
                <a:lnTo>
                  <a:pt x="174623" y="106901"/>
                </a:lnTo>
                <a:lnTo>
                  <a:pt x="167609" y="69984"/>
                </a:lnTo>
                <a:lnTo>
                  <a:pt x="165793" y="38684"/>
                </a:lnTo>
                <a:lnTo>
                  <a:pt x="165722" y="0"/>
                </a:lnTo>
                <a:close/>
              </a:path>
              <a:path w="294639" h="283845">
                <a:moveTo>
                  <a:pt x="179940" y="121539"/>
                </a:moveTo>
                <a:lnTo>
                  <a:pt x="147739" y="121539"/>
                </a:lnTo>
                <a:lnTo>
                  <a:pt x="168382" y="175438"/>
                </a:lnTo>
                <a:lnTo>
                  <a:pt x="197508" y="220968"/>
                </a:lnTo>
                <a:lnTo>
                  <a:pt x="233205" y="257300"/>
                </a:lnTo>
                <a:lnTo>
                  <a:pt x="273558" y="283603"/>
                </a:lnTo>
                <a:lnTo>
                  <a:pt x="294576" y="252539"/>
                </a:lnTo>
                <a:lnTo>
                  <a:pt x="246742" y="221036"/>
                </a:lnTo>
                <a:lnTo>
                  <a:pt x="212159" y="184728"/>
                </a:lnTo>
                <a:lnTo>
                  <a:pt x="188796" y="145916"/>
                </a:lnTo>
                <a:lnTo>
                  <a:pt x="179940" y="1215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68191" y="5116259"/>
            <a:ext cx="277495" cy="287655"/>
          </a:xfrm>
          <a:custGeom>
            <a:avLst/>
            <a:gdLst/>
            <a:ahLst/>
            <a:cxnLst/>
            <a:rect l="l" t="t" r="r" b="b"/>
            <a:pathLst>
              <a:path w="277495" h="287654">
                <a:moveTo>
                  <a:pt x="79806" y="158724"/>
                </a:moveTo>
                <a:lnTo>
                  <a:pt x="49339" y="158724"/>
                </a:lnTo>
                <a:lnTo>
                  <a:pt x="49339" y="287578"/>
                </a:lnTo>
                <a:lnTo>
                  <a:pt x="79806" y="287578"/>
                </a:lnTo>
                <a:lnTo>
                  <a:pt x="79806" y="158724"/>
                </a:lnTo>
                <a:close/>
              </a:path>
              <a:path w="277495" h="287654">
                <a:moveTo>
                  <a:pt x="276655" y="73723"/>
                </a:moveTo>
                <a:lnTo>
                  <a:pt x="245224" y="73723"/>
                </a:lnTo>
                <a:lnTo>
                  <a:pt x="245087" y="106616"/>
                </a:lnTo>
                <a:lnTo>
                  <a:pt x="244133" y="154749"/>
                </a:lnTo>
                <a:lnTo>
                  <a:pt x="242052" y="206566"/>
                </a:lnTo>
                <a:lnTo>
                  <a:pt x="236689" y="252234"/>
                </a:lnTo>
                <a:lnTo>
                  <a:pt x="233641" y="254977"/>
                </a:lnTo>
                <a:lnTo>
                  <a:pt x="166623" y="254977"/>
                </a:lnTo>
                <a:lnTo>
                  <a:pt x="172719" y="287578"/>
                </a:lnTo>
                <a:lnTo>
                  <a:pt x="239433" y="287578"/>
                </a:lnTo>
                <a:lnTo>
                  <a:pt x="244346" y="287002"/>
                </a:lnTo>
                <a:lnTo>
                  <a:pt x="270694" y="238783"/>
                </a:lnTo>
                <a:lnTo>
                  <a:pt x="273627" y="197781"/>
                </a:lnTo>
                <a:lnTo>
                  <a:pt x="275532" y="134965"/>
                </a:lnTo>
                <a:lnTo>
                  <a:pt x="276655" y="73723"/>
                </a:lnTo>
                <a:close/>
              </a:path>
              <a:path w="277495" h="287654">
                <a:moveTo>
                  <a:pt x="12484" y="176987"/>
                </a:moveTo>
                <a:lnTo>
                  <a:pt x="11538" y="194661"/>
                </a:lnTo>
                <a:lnTo>
                  <a:pt x="9437" y="214577"/>
                </a:lnTo>
                <a:lnTo>
                  <a:pt x="5717" y="236242"/>
                </a:lnTo>
                <a:lnTo>
                  <a:pt x="0" y="258330"/>
                </a:lnTo>
                <a:lnTo>
                  <a:pt x="28320" y="268693"/>
                </a:lnTo>
                <a:lnTo>
                  <a:pt x="33816" y="242263"/>
                </a:lnTo>
                <a:lnTo>
                  <a:pt x="37312" y="216292"/>
                </a:lnTo>
                <a:lnTo>
                  <a:pt x="39208" y="194661"/>
                </a:lnTo>
                <a:lnTo>
                  <a:pt x="39903" y="181254"/>
                </a:lnTo>
                <a:lnTo>
                  <a:pt x="12484" y="176987"/>
                </a:lnTo>
                <a:close/>
              </a:path>
              <a:path w="277495" h="287654">
                <a:moveTo>
                  <a:pt x="112712" y="175158"/>
                </a:moveTo>
                <a:lnTo>
                  <a:pt x="88341" y="179743"/>
                </a:lnTo>
                <a:lnTo>
                  <a:pt x="91209" y="194661"/>
                </a:lnTo>
                <a:lnTo>
                  <a:pt x="94159" y="212940"/>
                </a:lnTo>
                <a:lnTo>
                  <a:pt x="96772" y="232510"/>
                </a:lnTo>
                <a:lnTo>
                  <a:pt x="98386" y="249796"/>
                </a:lnTo>
                <a:lnTo>
                  <a:pt x="126720" y="245224"/>
                </a:lnTo>
                <a:lnTo>
                  <a:pt x="123801" y="223823"/>
                </a:lnTo>
                <a:lnTo>
                  <a:pt x="120511" y="205852"/>
                </a:lnTo>
                <a:lnTo>
                  <a:pt x="116824" y="190051"/>
                </a:lnTo>
                <a:lnTo>
                  <a:pt x="112712" y="175158"/>
                </a:lnTo>
                <a:close/>
              </a:path>
              <a:path w="277495" h="287654">
                <a:moveTo>
                  <a:pt x="175158" y="116674"/>
                </a:moveTo>
                <a:lnTo>
                  <a:pt x="147739" y="130695"/>
                </a:lnTo>
                <a:lnTo>
                  <a:pt x="158937" y="148763"/>
                </a:lnTo>
                <a:lnTo>
                  <a:pt x="169024" y="167894"/>
                </a:lnTo>
                <a:lnTo>
                  <a:pt x="177682" y="186852"/>
                </a:lnTo>
                <a:lnTo>
                  <a:pt x="184594" y="204406"/>
                </a:lnTo>
                <a:lnTo>
                  <a:pt x="212928" y="189484"/>
                </a:lnTo>
                <a:lnTo>
                  <a:pt x="205610" y="170095"/>
                </a:lnTo>
                <a:lnTo>
                  <a:pt x="196896" y="151593"/>
                </a:lnTo>
                <a:lnTo>
                  <a:pt x="186694" y="133743"/>
                </a:lnTo>
                <a:lnTo>
                  <a:pt x="175158" y="116674"/>
                </a:lnTo>
                <a:close/>
              </a:path>
              <a:path w="277495" h="287654">
                <a:moveTo>
                  <a:pt x="132337" y="152920"/>
                </a:moveTo>
                <a:lnTo>
                  <a:pt x="101434" y="152920"/>
                </a:lnTo>
                <a:lnTo>
                  <a:pt x="103263" y="158724"/>
                </a:lnTo>
                <a:lnTo>
                  <a:pt x="103873" y="160540"/>
                </a:lnTo>
                <a:lnTo>
                  <a:pt x="105092" y="165417"/>
                </a:lnTo>
                <a:lnTo>
                  <a:pt x="133426" y="155981"/>
                </a:lnTo>
                <a:lnTo>
                  <a:pt x="132337" y="152920"/>
                </a:lnTo>
                <a:close/>
              </a:path>
              <a:path w="277495" h="287654">
                <a:moveTo>
                  <a:pt x="15532" y="44780"/>
                </a:moveTo>
                <a:lnTo>
                  <a:pt x="0" y="68249"/>
                </a:lnTo>
                <a:lnTo>
                  <a:pt x="15568" y="81183"/>
                </a:lnTo>
                <a:lnTo>
                  <a:pt x="28398" y="93602"/>
                </a:lnTo>
                <a:lnTo>
                  <a:pt x="37688" y="103625"/>
                </a:lnTo>
                <a:lnTo>
                  <a:pt x="42633" y="109372"/>
                </a:lnTo>
                <a:lnTo>
                  <a:pt x="37064" y="117494"/>
                </a:lnTo>
                <a:lnTo>
                  <a:pt x="32548" y="123875"/>
                </a:lnTo>
                <a:lnTo>
                  <a:pt x="25882" y="133121"/>
                </a:lnTo>
                <a:lnTo>
                  <a:pt x="17056" y="133426"/>
                </a:lnTo>
                <a:lnTo>
                  <a:pt x="10045" y="133426"/>
                </a:lnTo>
                <a:lnTo>
                  <a:pt x="901" y="133743"/>
                </a:lnTo>
                <a:lnTo>
                  <a:pt x="901" y="162674"/>
                </a:lnTo>
                <a:lnTo>
                  <a:pt x="49339" y="158724"/>
                </a:lnTo>
                <a:lnTo>
                  <a:pt x="79806" y="158724"/>
                </a:lnTo>
                <a:lnTo>
                  <a:pt x="79806" y="155663"/>
                </a:lnTo>
                <a:lnTo>
                  <a:pt x="94729" y="153847"/>
                </a:lnTo>
                <a:lnTo>
                  <a:pt x="101434" y="152920"/>
                </a:lnTo>
                <a:lnTo>
                  <a:pt x="132337" y="152920"/>
                </a:lnTo>
                <a:lnTo>
                  <a:pt x="129492" y="144922"/>
                </a:lnTo>
                <a:lnTo>
                  <a:pt x="124202" y="131292"/>
                </a:lnTo>
                <a:lnTo>
                  <a:pt x="59397" y="131292"/>
                </a:lnTo>
                <a:lnTo>
                  <a:pt x="84541" y="96702"/>
                </a:lnTo>
                <a:lnTo>
                  <a:pt x="92395" y="85001"/>
                </a:lnTo>
                <a:lnTo>
                  <a:pt x="59093" y="85001"/>
                </a:lnTo>
                <a:lnTo>
                  <a:pt x="52692" y="77990"/>
                </a:lnTo>
                <a:lnTo>
                  <a:pt x="47205" y="72199"/>
                </a:lnTo>
                <a:lnTo>
                  <a:pt x="45072" y="70065"/>
                </a:lnTo>
                <a:lnTo>
                  <a:pt x="52982" y="58953"/>
                </a:lnTo>
                <a:lnTo>
                  <a:pt x="57829" y="51181"/>
                </a:lnTo>
                <a:lnTo>
                  <a:pt x="24066" y="51181"/>
                </a:lnTo>
                <a:lnTo>
                  <a:pt x="21005" y="49047"/>
                </a:lnTo>
                <a:lnTo>
                  <a:pt x="18262" y="46609"/>
                </a:lnTo>
                <a:lnTo>
                  <a:pt x="15532" y="44780"/>
                </a:lnTo>
                <a:close/>
              </a:path>
              <a:path w="277495" h="287654">
                <a:moveTo>
                  <a:pt x="109359" y="98094"/>
                </a:moveTo>
                <a:lnTo>
                  <a:pt x="84378" y="106616"/>
                </a:lnTo>
                <a:lnTo>
                  <a:pt x="87731" y="113931"/>
                </a:lnTo>
                <a:lnTo>
                  <a:pt x="90169" y="119113"/>
                </a:lnTo>
                <a:lnTo>
                  <a:pt x="93205" y="128866"/>
                </a:lnTo>
                <a:lnTo>
                  <a:pt x="67891" y="130788"/>
                </a:lnTo>
                <a:lnTo>
                  <a:pt x="59397" y="131292"/>
                </a:lnTo>
                <a:lnTo>
                  <a:pt x="124202" y="131292"/>
                </a:lnTo>
                <a:lnTo>
                  <a:pt x="123216" y="128752"/>
                </a:lnTo>
                <a:lnTo>
                  <a:pt x="116029" y="111725"/>
                </a:lnTo>
                <a:lnTo>
                  <a:pt x="109359" y="98094"/>
                </a:lnTo>
                <a:close/>
              </a:path>
              <a:path w="277495" h="287654">
                <a:moveTo>
                  <a:pt x="164490" y="914"/>
                </a:moveTo>
                <a:lnTo>
                  <a:pt x="156344" y="29424"/>
                </a:lnTo>
                <a:lnTo>
                  <a:pt x="145224" y="55138"/>
                </a:lnTo>
                <a:lnTo>
                  <a:pt x="131932" y="77425"/>
                </a:lnTo>
                <a:lnTo>
                  <a:pt x="117271" y="95656"/>
                </a:lnTo>
                <a:lnTo>
                  <a:pt x="139814" y="120942"/>
                </a:lnTo>
                <a:lnTo>
                  <a:pt x="146243" y="113862"/>
                </a:lnTo>
                <a:lnTo>
                  <a:pt x="153985" y="104300"/>
                </a:lnTo>
                <a:lnTo>
                  <a:pt x="162868" y="91254"/>
                </a:lnTo>
                <a:lnTo>
                  <a:pt x="172719" y="73723"/>
                </a:lnTo>
                <a:lnTo>
                  <a:pt x="276655" y="73723"/>
                </a:lnTo>
                <a:lnTo>
                  <a:pt x="277202" y="43878"/>
                </a:lnTo>
                <a:lnTo>
                  <a:pt x="185508" y="43878"/>
                </a:lnTo>
                <a:lnTo>
                  <a:pt x="189676" y="31593"/>
                </a:lnTo>
                <a:lnTo>
                  <a:pt x="192785" y="21024"/>
                </a:lnTo>
                <a:lnTo>
                  <a:pt x="195286" y="11264"/>
                </a:lnTo>
                <a:lnTo>
                  <a:pt x="197091" y="3657"/>
                </a:lnTo>
                <a:lnTo>
                  <a:pt x="164490" y="914"/>
                </a:lnTo>
                <a:close/>
              </a:path>
              <a:path w="277495" h="287654">
                <a:moveTo>
                  <a:pt x="89865" y="32893"/>
                </a:moveTo>
                <a:lnTo>
                  <a:pt x="85441" y="41599"/>
                </a:lnTo>
                <a:lnTo>
                  <a:pt x="79617" y="52212"/>
                </a:lnTo>
                <a:lnTo>
                  <a:pt x="71225" y="66193"/>
                </a:lnTo>
                <a:lnTo>
                  <a:pt x="59093" y="85001"/>
                </a:lnTo>
                <a:lnTo>
                  <a:pt x="92395" y="85001"/>
                </a:lnTo>
                <a:lnTo>
                  <a:pt x="101088" y="72048"/>
                </a:lnTo>
                <a:lnTo>
                  <a:pt x="111182" y="55388"/>
                </a:lnTo>
                <a:lnTo>
                  <a:pt x="116966" y="44780"/>
                </a:lnTo>
                <a:lnTo>
                  <a:pt x="89865" y="32893"/>
                </a:lnTo>
                <a:close/>
              </a:path>
              <a:path w="277495" h="287654">
                <a:moveTo>
                  <a:pt x="52387" y="0"/>
                </a:moveTo>
                <a:lnTo>
                  <a:pt x="46974" y="11334"/>
                </a:lnTo>
                <a:lnTo>
                  <a:pt x="40851" y="23299"/>
                </a:lnTo>
                <a:lnTo>
                  <a:pt x="33415" y="36409"/>
                </a:lnTo>
                <a:lnTo>
                  <a:pt x="24066" y="51181"/>
                </a:lnTo>
                <a:lnTo>
                  <a:pt x="57829" y="51181"/>
                </a:lnTo>
                <a:lnTo>
                  <a:pt x="62177" y="44208"/>
                </a:lnTo>
                <a:lnTo>
                  <a:pt x="71427" y="27692"/>
                </a:lnTo>
                <a:lnTo>
                  <a:pt x="79501" y="11264"/>
                </a:lnTo>
                <a:lnTo>
                  <a:pt x="523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80636" y="5136362"/>
            <a:ext cx="197104" cy="2424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09655" y="5133924"/>
            <a:ext cx="201358" cy="2449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740795" y="5133924"/>
            <a:ext cx="201358" cy="2449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84432" y="5376926"/>
            <a:ext cx="33655" cy="19050"/>
          </a:xfrm>
          <a:custGeom>
            <a:avLst/>
            <a:gdLst/>
            <a:ahLst/>
            <a:cxnLst/>
            <a:rect l="l" t="t" r="r" b="b"/>
            <a:pathLst>
              <a:path w="33654" h="19050">
                <a:moveTo>
                  <a:pt x="0" y="19049"/>
                </a:moveTo>
                <a:lnTo>
                  <a:pt x="33502" y="19049"/>
                </a:lnTo>
                <a:lnTo>
                  <a:pt x="33502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84432" y="5361051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491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01183" y="5171186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90"/>
                </a:lnTo>
              </a:path>
            </a:pathLst>
          </a:custGeom>
          <a:ln w="335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84432" y="5155311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491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00408" y="5377332"/>
            <a:ext cx="33655" cy="19050"/>
          </a:xfrm>
          <a:custGeom>
            <a:avLst/>
            <a:gdLst/>
            <a:ahLst/>
            <a:cxnLst/>
            <a:rect l="l" t="t" r="r" b="b"/>
            <a:pathLst>
              <a:path w="33654" h="19050">
                <a:moveTo>
                  <a:pt x="33515" y="0"/>
                </a:moveTo>
                <a:lnTo>
                  <a:pt x="0" y="0"/>
                </a:lnTo>
                <a:lnTo>
                  <a:pt x="0" y="18884"/>
                </a:lnTo>
                <a:lnTo>
                  <a:pt x="33515" y="18884"/>
                </a:lnTo>
                <a:lnTo>
                  <a:pt x="335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17166" y="5171694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3037"/>
                </a:lnTo>
              </a:path>
            </a:pathLst>
          </a:custGeom>
          <a:ln w="335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62688" y="4591622"/>
            <a:ext cx="199224" cy="19923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62688" y="5156772"/>
            <a:ext cx="199224" cy="19923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263322" y="4604232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7010"/>
                </a:lnTo>
              </a:path>
            </a:pathLst>
          </a:custGeom>
          <a:ln w="365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98425" y="4571212"/>
            <a:ext cx="83185" cy="33020"/>
          </a:xfrm>
          <a:custGeom>
            <a:avLst/>
            <a:gdLst/>
            <a:ahLst/>
            <a:cxnLst/>
            <a:rect l="l" t="t" r="r" b="b"/>
            <a:pathLst>
              <a:path w="83185" h="33020">
                <a:moveTo>
                  <a:pt x="0" y="33019"/>
                </a:moveTo>
                <a:lnTo>
                  <a:pt x="83172" y="33019"/>
                </a:lnTo>
                <a:lnTo>
                  <a:pt x="83172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382359" y="4568774"/>
            <a:ext cx="201358" cy="2449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13499" y="4568774"/>
            <a:ext cx="201358" cy="2449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62940" y="4559020"/>
            <a:ext cx="191770" cy="273050"/>
          </a:xfrm>
          <a:custGeom>
            <a:avLst/>
            <a:gdLst/>
            <a:ahLst/>
            <a:cxnLst/>
            <a:rect l="l" t="t" r="r" b="b"/>
            <a:pathLst>
              <a:path w="191770" h="273050">
                <a:moveTo>
                  <a:pt x="36563" y="3657"/>
                </a:moveTo>
                <a:lnTo>
                  <a:pt x="0" y="3657"/>
                </a:lnTo>
                <a:lnTo>
                  <a:pt x="0" y="272656"/>
                </a:lnTo>
                <a:lnTo>
                  <a:pt x="36563" y="272656"/>
                </a:lnTo>
                <a:lnTo>
                  <a:pt x="36563" y="117906"/>
                </a:lnTo>
                <a:lnTo>
                  <a:pt x="131506" y="117906"/>
                </a:lnTo>
                <a:lnTo>
                  <a:pt x="86622" y="98688"/>
                </a:lnTo>
                <a:lnTo>
                  <a:pt x="36563" y="81648"/>
                </a:lnTo>
                <a:lnTo>
                  <a:pt x="36563" y="3657"/>
                </a:lnTo>
                <a:close/>
              </a:path>
              <a:path w="191770" h="273050">
                <a:moveTo>
                  <a:pt x="131506" y="117906"/>
                </a:moveTo>
                <a:lnTo>
                  <a:pt x="36563" y="117906"/>
                </a:lnTo>
                <a:lnTo>
                  <a:pt x="68246" y="129898"/>
                </a:lnTo>
                <a:lnTo>
                  <a:pt x="104071" y="146003"/>
                </a:lnTo>
                <a:lnTo>
                  <a:pt x="140185" y="164507"/>
                </a:lnTo>
                <a:lnTo>
                  <a:pt x="172732" y="183692"/>
                </a:lnTo>
                <a:lnTo>
                  <a:pt x="188874" y="146837"/>
                </a:lnTo>
                <a:lnTo>
                  <a:pt x="167776" y="135626"/>
                </a:lnTo>
                <a:lnTo>
                  <a:pt x="132026" y="118129"/>
                </a:lnTo>
                <a:lnTo>
                  <a:pt x="131506" y="117906"/>
                </a:lnTo>
                <a:close/>
              </a:path>
              <a:path w="191770" h="273050">
                <a:moveTo>
                  <a:pt x="122770" y="15544"/>
                </a:moveTo>
                <a:lnTo>
                  <a:pt x="99618" y="27432"/>
                </a:lnTo>
                <a:lnTo>
                  <a:pt x="108412" y="41252"/>
                </a:lnTo>
                <a:lnTo>
                  <a:pt x="115152" y="52787"/>
                </a:lnTo>
                <a:lnTo>
                  <a:pt x="120523" y="63065"/>
                </a:lnTo>
                <a:lnTo>
                  <a:pt x="125209" y="73113"/>
                </a:lnTo>
                <a:lnTo>
                  <a:pt x="148666" y="60934"/>
                </a:lnTo>
                <a:lnTo>
                  <a:pt x="143418" y="49902"/>
                </a:lnTo>
                <a:lnTo>
                  <a:pt x="137771" y="39382"/>
                </a:lnTo>
                <a:lnTo>
                  <a:pt x="131097" y="28291"/>
                </a:lnTo>
                <a:lnTo>
                  <a:pt x="122770" y="15544"/>
                </a:lnTo>
                <a:close/>
              </a:path>
              <a:path w="191770" h="273050">
                <a:moveTo>
                  <a:pt x="164503" y="0"/>
                </a:moveTo>
                <a:lnTo>
                  <a:pt x="142570" y="11277"/>
                </a:lnTo>
                <a:lnTo>
                  <a:pt x="149130" y="21395"/>
                </a:lnTo>
                <a:lnTo>
                  <a:pt x="155746" y="32600"/>
                </a:lnTo>
                <a:lnTo>
                  <a:pt x="162019" y="44263"/>
                </a:lnTo>
                <a:lnTo>
                  <a:pt x="167551" y="55753"/>
                </a:lnTo>
                <a:lnTo>
                  <a:pt x="191617" y="42964"/>
                </a:lnTo>
                <a:lnTo>
                  <a:pt x="184936" y="30635"/>
                </a:lnTo>
                <a:lnTo>
                  <a:pt x="178855" y="20453"/>
                </a:lnTo>
                <a:lnTo>
                  <a:pt x="172377" y="10785"/>
                </a:lnTo>
                <a:lnTo>
                  <a:pt x="1645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071817" y="4565421"/>
            <a:ext cx="287655" cy="267970"/>
          </a:xfrm>
          <a:custGeom>
            <a:avLst/>
            <a:gdLst/>
            <a:ahLst/>
            <a:cxnLst/>
            <a:rect l="l" t="t" r="r" b="b"/>
            <a:pathLst>
              <a:path w="287654" h="267970">
                <a:moveTo>
                  <a:pt x="167246" y="0"/>
                </a:moveTo>
                <a:lnTo>
                  <a:pt x="133121" y="0"/>
                </a:lnTo>
                <a:lnTo>
                  <a:pt x="133121" y="257721"/>
                </a:lnTo>
                <a:lnTo>
                  <a:pt x="157576" y="254602"/>
                </a:lnTo>
                <a:lnTo>
                  <a:pt x="191814" y="244334"/>
                </a:lnTo>
                <a:lnTo>
                  <a:pt x="229239" y="221154"/>
                </a:lnTo>
                <a:lnTo>
                  <a:pt x="232199" y="217512"/>
                </a:lnTo>
                <a:lnTo>
                  <a:pt x="167246" y="217512"/>
                </a:lnTo>
                <a:lnTo>
                  <a:pt x="167246" y="0"/>
                </a:lnTo>
                <a:close/>
              </a:path>
              <a:path w="287654" h="267970">
                <a:moveTo>
                  <a:pt x="256197" y="99618"/>
                </a:moveTo>
                <a:lnTo>
                  <a:pt x="250865" y="122236"/>
                </a:lnTo>
                <a:lnTo>
                  <a:pt x="236853" y="158108"/>
                </a:lnTo>
                <a:lnTo>
                  <a:pt x="210275" y="194209"/>
                </a:lnTo>
                <a:lnTo>
                  <a:pt x="167246" y="217512"/>
                </a:lnTo>
                <a:lnTo>
                  <a:pt x="232199" y="217512"/>
                </a:lnTo>
                <a:lnTo>
                  <a:pt x="263257" y="179302"/>
                </a:lnTo>
                <a:lnTo>
                  <a:pt x="287273" y="113017"/>
                </a:lnTo>
                <a:lnTo>
                  <a:pt x="256197" y="99618"/>
                </a:lnTo>
                <a:close/>
              </a:path>
              <a:path w="287654" h="267970">
                <a:moveTo>
                  <a:pt x="84988" y="9144"/>
                </a:moveTo>
                <a:lnTo>
                  <a:pt x="49656" y="9144"/>
                </a:lnTo>
                <a:lnTo>
                  <a:pt x="49656" y="93827"/>
                </a:lnTo>
                <a:lnTo>
                  <a:pt x="43869" y="161036"/>
                </a:lnTo>
                <a:lnTo>
                  <a:pt x="30086" y="203993"/>
                </a:lnTo>
                <a:lnTo>
                  <a:pt x="13673" y="228730"/>
                </a:lnTo>
                <a:lnTo>
                  <a:pt x="0" y="241274"/>
                </a:lnTo>
                <a:lnTo>
                  <a:pt x="26504" y="267766"/>
                </a:lnTo>
                <a:lnTo>
                  <a:pt x="42066" y="251753"/>
                </a:lnTo>
                <a:lnTo>
                  <a:pt x="61456" y="220287"/>
                </a:lnTo>
                <a:lnTo>
                  <a:pt x="77991" y="167400"/>
                </a:lnTo>
                <a:lnTo>
                  <a:pt x="84988" y="87122"/>
                </a:lnTo>
                <a:lnTo>
                  <a:pt x="84988" y="91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53315" y="5169382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7010"/>
                </a:lnTo>
              </a:path>
            </a:pathLst>
          </a:custGeom>
          <a:ln w="365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88418" y="5136362"/>
            <a:ext cx="83185" cy="33020"/>
          </a:xfrm>
          <a:custGeom>
            <a:avLst/>
            <a:gdLst/>
            <a:ahLst/>
            <a:cxnLst/>
            <a:rect l="l" t="t" r="r" b="b"/>
            <a:pathLst>
              <a:path w="83185" h="33020">
                <a:moveTo>
                  <a:pt x="0" y="33019"/>
                </a:moveTo>
                <a:lnTo>
                  <a:pt x="83172" y="33019"/>
                </a:lnTo>
                <a:lnTo>
                  <a:pt x="83172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77216" y="5335600"/>
            <a:ext cx="39370" cy="74295"/>
          </a:xfrm>
          <a:custGeom>
            <a:avLst/>
            <a:gdLst/>
            <a:ahLst/>
            <a:cxnLst/>
            <a:rect l="l" t="t" r="r" b="b"/>
            <a:pathLst>
              <a:path w="39370" h="74295">
                <a:moveTo>
                  <a:pt x="39293" y="0"/>
                </a:moveTo>
                <a:lnTo>
                  <a:pt x="0" y="0"/>
                </a:lnTo>
                <a:lnTo>
                  <a:pt x="0" y="40817"/>
                </a:lnTo>
                <a:lnTo>
                  <a:pt x="18275" y="40817"/>
                </a:lnTo>
                <a:lnTo>
                  <a:pt x="18275" y="47218"/>
                </a:lnTo>
                <a:lnTo>
                  <a:pt x="18580" y="55130"/>
                </a:lnTo>
                <a:lnTo>
                  <a:pt x="0" y="55752"/>
                </a:lnTo>
                <a:lnTo>
                  <a:pt x="0" y="73723"/>
                </a:lnTo>
                <a:lnTo>
                  <a:pt x="18601" y="70827"/>
                </a:lnTo>
                <a:lnTo>
                  <a:pt x="30724" y="64309"/>
                </a:lnTo>
                <a:lnTo>
                  <a:pt x="37308" y="54653"/>
                </a:lnTo>
                <a:lnTo>
                  <a:pt x="39293" y="42341"/>
                </a:lnTo>
                <a:lnTo>
                  <a:pt x="392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51219" y="5133924"/>
            <a:ext cx="201358" cy="2449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82359" y="5133924"/>
            <a:ext cx="201358" cy="2449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613499" y="5133924"/>
            <a:ext cx="201358" cy="2449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62940" y="5124170"/>
            <a:ext cx="191770" cy="273050"/>
          </a:xfrm>
          <a:custGeom>
            <a:avLst/>
            <a:gdLst/>
            <a:ahLst/>
            <a:cxnLst/>
            <a:rect l="l" t="t" r="r" b="b"/>
            <a:pathLst>
              <a:path w="191770" h="273050">
                <a:moveTo>
                  <a:pt x="36563" y="3657"/>
                </a:moveTo>
                <a:lnTo>
                  <a:pt x="0" y="3657"/>
                </a:lnTo>
                <a:lnTo>
                  <a:pt x="0" y="272656"/>
                </a:lnTo>
                <a:lnTo>
                  <a:pt x="36563" y="272656"/>
                </a:lnTo>
                <a:lnTo>
                  <a:pt x="36563" y="117906"/>
                </a:lnTo>
                <a:lnTo>
                  <a:pt x="131506" y="117906"/>
                </a:lnTo>
                <a:lnTo>
                  <a:pt x="86622" y="98688"/>
                </a:lnTo>
                <a:lnTo>
                  <a:pt x="36563" y="81648"/>
                </a:lnTo>
                <a:lnTo>
                  <a:pt x="36563" y="3657"/>
                </a:lnTo>
                <a:close/>
              </a:path>
              <a:path w="191770" h="273050">
                <a:moveTo>
                  <a:pt x="131506" y="117906"/>
                </a:moveTo>
                <a:lnTo>
                  <a:pt x="36563" y="117906"/>
                </a:lnTo>
                <a:lnTo>
                  <a:pt x="68246" y="129898"/>
                </a:lnTo>
                <a:lnTo>
                  <a:pt x="104071" y="146003"/>
                </a:lnTo>
                <a:lnTo>
                  <a:pt x="140185" y="164507"/>
                </a:lnTo>
                <a:lnTo>
                  <a:pt x="172732" y="183692"/>
                </a:lnTo>
                <a:lnTo>
                  <a:pt x="188874" y="146837"/>
                </a:lnTo>
                <a:lnTo>
                  <a:pt x="167776" y="135626"/>
                </a:lnTo>
                <a:lnTo>
                  <a:pt x="132026" y="118129"/>
                </a:lnTo>
                <a:lnTo>
                  <a:pt x="131506" y="117906"/>
                </a:lnTo>
                <a:close/>
              </a:path>
              <a:path w="191770" h="273050">
                <a:moveTo>
                  <a:pt x="122770" y="15544"/>
                </a:moveTo>
                <a:lnTo>
                  <a:pt x="99618" y="27432"/>
                </a:lnTo>
                <a:lnTo>
                  <a:pt x="108412" y="41252"/>
                </a:lnTo>
                <a:lnTo>
                  <a:pt x="115152" y="52787"/>
                </a:lnTo>
                <a:lnTo>
                  <a:pt x="120523" y="63065"/>
                </a:lnTo>
                <a:lnTo>
                  <a:pt x="125209" y="73113"/>
                </a:lnTo>
                <a:lnTo>
                  <a:pt x="148666" y="60934"/>
                </a:lnTo>
                <a:lnTo>
                  <a:pt x="143419" y="49902"/>
                </a:lnTo>
                <a:lnTo>
                  <a:pt x="137775" y="39382"/>
                </a:lnTo>
                <a:lnTo>
                  <a:pt x="131103" y="28291"/>
                </a:lnTo>
                <a:lnTo>
                  <a:pt x="122770" y="15544"/>
                </a:lnTo>
                <a:close/>
              </a:path>
              <a:path w="191770" h="273050">
                <a:moveTo>
                  <a:pt x="164503" y="0"/>
                </a:moveTo>
                <a:lnTo>
                  <a:pt x="142570" y="11277"/>
                </a:lnTo>
                <a:lnTo>
                  <a:pt x="149130" y="21395"/>
                </a:lnTo>
                <a:lnTo>
                  <a:pt x="155746" y="32600"/>
                </a:lnTo>
                <a:lnTo>
                  <a:pt x="162019" y="44263"/>
                </a:lnTo>
                <a:lnTo>
                  <a:pt x="167551" y="55753"/>
                </a:lnTo>
                <a:lnTo>
                  <a:pt x="191617" y="42964"/>
                </a:lnTo>
                <a:lnTo>
                  <a:pt x="184936" y="30635"/>
                </a:lnTo>
                <a:lnTo>
                  <a:pt x="178855" y="20453"/>
                </a:lnTo>
                <a:lnTo>
                  <a:pt x="172377" y="10785"/>
                </a:lnTo>
                <a:lnTo>
                  <a:pt x="1645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071829" y="5130571"/>
            <a:ext cx="287655" cy="267970"/>
          </a:xfrm>
          <a:custGeom>
            <a:avLst/>
            <a:gdLst/>
            <a:ahLst/>
            <a:cxnLst/>
            <a:rect l="l" t="t" r="r" b="b"/>
            <a:pathLst>
              <a:path w="287654" h="267970">
                <a:moveTo>
                  <a:pt x="167233" y="0"/>
                </a:moveTo>
                <a:lnTo>
                  <a:pt x="133108" y="0"/>
                </a:lnTo>
                <a:lnTo>
                  <a:pt x="133108" y="257721"/>
                </a:lnTo>
                <a:lnTo>
                  <a:pt x="157564" y="254602"/>
                </a:lnTo>
                <a:lnTo>
                  <a:pt x="191801" y="244334"/>
                </a:lnTo>
                <a:lnTo>
                  <a:pt x="229226" y="221154"/>
                </a:lnTo>
                <a:lnTo>
                  <a:pt x="232186" y="217512"/>
                </a:lnTo>
                <a:lnTo>
                  <a:pt x="167233" y="217512"/>
                </a:lnTo>
                <a:lnTo>
                  <a:pt x="167233" y="0"/>
                </a:lnTo>
                <a:close/>
              </a:path>
              <a:path w="287654" h="267970">
                <a:moveTo>
                  <a:pt x="256184" y="99618"/>
                </a:moveTo>
                <a:lnTo>
                  <a:pt x="250858" y="122236"/>
                </a:lnTo>
                <a:lnTo>
                  <a:pt x="236845" y="158108"/>
                </a:lnTo>
                <a:lnTo>
                  <a:pt x="210264" y="194209"/>
                </a:lnTo>
                <a:lnTo>
                  <a:pt x="167233" y="217512"/>
                </a:lnTo>
                <a:lnTo>
                  <a:pt x="232186" y="217512"/>
                </a:lnTo>
                <a:lnTo>
                  <a:pt x="263244" y="179302"/>
                </a:lnTo>
                <a:lnTo>
                  <a:pt x="287261" y="113017"/>
                </a:lnTo>
                <a:lnTo>
                  <a:pt x="256184" y="99618"/>
                </a:lnTo>
                <a:close/>
              </a:path>
              <a:path w="287654" h="267970">
                <a:moveTo>
                  <a:pt x="84988" y="9144"/>
                </a:moveTo>
                <a:lnTo>
                  <a:pt x="49644" y="9144"/>
                </a:lnTo>
                <a:lnTo>
                  <a:pt x="49644" y="93827"/>
                </a:lnTo>
                <a:lnTo>
                  <a:pt x="43857" y="161036"/>
                </a:lnTo>
                <a:lnTo>
                  <a:pt x="30075" y="203993"/>
                </a:lnTo>
                <a:lnTo>
                  <a:pt x="13666" y="228730"/>
                </a:lnTo>
                <a:lnTo>
                  <a:pt x="0" y="241274"/>
                </a:lnTo>
                <a:lnTo>
                  <a:pt x="26492" y="267766"/>
                </a:lnTo>
                <a:lnTo>
                  <a:pt x="42061" y="251753"/>
                </a:lnTo>
                <a:lnTo>
                  <a:pt x="61455" y="220287"/>
                </a:lnTo>
                <a:lnTo>
                  <a:pt x="77991" y="167400"/>
                </a:lnTo>
                <a:lnTo>
                  <a:pt x="84988" y="87122"/>
                </a:lnTo>
                <a:lnTo>
                  <a:pt x="84988" y="91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67815" y="4729016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341" y="0"/>
                </a:lnTo>
              </a:path>
            </a:pathLst>
          </a:custGeom>
          <a:ln w="2802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567815" y="4653458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341" y="0"/>
                </a:lnTo>
              </a:path>
            </a:pathLst>
          </a:custGeom>
          <a:ln w="280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921383" y="4571212"/>
            <a:ext cx="197103" cy="24248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50402" y="4568774"/>
            <a:ext cx="201358" cy="2449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369948" y="4561764"/>
            <a:ext cx="292100" cy="276860"/>
          </a:xfrm>
          <a:custGeom>
            <a:avLst/>
            <a:gdLst/>
            <a:ahLst/>
            <a:cxnLst/>
            <a:rect l="l" t="t" r="r" b="b"/>
            <a:pathLst>
              <a:path w="292100" h="276860">
                <a:moveTo>
                  <a:pt x="127038" y="32296"/>
                </a:moveTo>
                <a:lnTo>
                  <a:pt x="94145" y="32296"/>
                </a:lnTo>
                <a:lnTo>
                  <a:pt x="94145" y="73418"/>
                </a:lnTo>
                <a:lnTo>
                  <a:pt x="91216" y="119564"/>
                </a:lnTo>
                <a:lnTo>
                  <a:pt x="78490" y="165227"/>
                </a:lnTo>
                <a:lnTo>
                  <a:pt x="50055" y="208317"/>
                </a:lnTo>
                <a:lnTo>
                  <a:pt x="0" y="246748"/>
                </a:lnTo>
                <a:lnTo>
                  <a:pt x="23469" y="276313"/>
                </a:lnTo>
                <a:lnTo>
                  <a:pt x="53406" y="253583"/>
                </a:lnTo>
                <a:lnTo>
                  <a:pt x="83859" y="221740"/>
                </a:lnTo>
                <a:lnTo>
                  <a:pt x="109399" y="177046"/>
                </a:lnTo>
                <a:lnTo>
                  <a:pt x="124599" y="115760"/>
                </a:lnTo>
                <a:lnTo>
                  <a:pt x="262586" y="115760"/>
                </a:lnTo>
                <a:lnTo>
                  <a:pt x="263512" y="84696"/>
                </a:lnTo>
                <a:lnTo>
                  <a:pt x="127038" y="84696"/>
                </a:lnTo>
                <a:lnTo>
                  <a:pt x="127342" y="82245"/>
                </a:lnTo>
                <a:lnTo>
                  <a:pt x="127038" y="78295"/>
                </a:lnTo>
                <a:lnTo>
                  <a:pt x="127038" y="32296"/>
                </a:lnTo>
                <a:close/>
              </a:path>
              <a:path w="292100" h="276860">
                <a:moveTo>
                  <a:pt x="262586" y="115760"/>
                </a:moveTo>
                <a:lnTo>
                  <a:pt x="229095" y="115760"/>
                </a:lnTo>
                <a:lnTo>
                  <a:pt x="228528" y="143054"/>
                </a:lnTo>
                <a:lnTo>
                  <a:pt x="226847" y="173064"/>
                </a:lnTo>
                <a:lnTo>
                  <a:pt x="223394" y="202676"/>
                </a:lnTo>
                <a:lnTo>
                  <a:pt x="217512" y="228777"/>
                </a:lnTo>
                <a:lnTo>
                  <a:pt x="214160" y="240055"/>
                </a:lnTo>
                <a:lnTo>
                  <a:pt x="206248" y="242798"/>
                </a:lnTo>
                <a:lnTo>
                  <a:pt x="142582" y="242798"/>
                </a:lnTo>
                <a:lnTo>
                  <a:pt x="148361" y="276313"/>
                </a:lnTo>
                <a:lnTo>
                  <a:pt x="205028" y="276313"/>
                </a:lnTo>
                <a:lnTo>
                  <a:pt x="230647" y="268814"/>
                </a:lnTo>
                <a:lnTo>
                  <a:pt x="247154" y="246150"/>
                </a:lnTo>
                <a:lnTo>
                  <a:pt x="256700" y="208074"/>
                </a:lnTo>
                <a:lnTo>
                  <a:pt x="261436" y="154338"/>
                </a:lnTo>
                <a:lnTo>
                  <a:pt x="262586" y="115760"/>
                </a:lnTo>
                <a:close/>
              </a:path>
              <a:path w="292100" h="276860">
                <a:moveTo>
                  <a:pt x="291846" y="0"/>
                </a:moveTo>
                <a:lnTo>
                  <a:pt x="6096" y="0"/>
                </a:lnTo>
                <a:lnTo>
                  <a:pt x="6096" y="32296"/>
                </a:lnTo>
                <a:lnTo>
                  <a:pt x="291846" y="32296"/>
                </a:lnTo>
                <a:lnTo>
                  <a:pt x="2918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704376" y="4559020"/>
            <a:ext cx="191770" cy="273050"/>
          </a:xfrm>
          <a:custGeom>
            <a:avLst/>
            <a:gdLst/>
            <a:ahLst/>
            <a:cxnLst/>
            <a:rect l="l" t="t" r="r" b="b"/>
            <a:pathLst>
              <a:path w="191770" h="273050">
                <a:moveTo>
                  <a:pt x="36563" y="3657"/>
                </a:moveTo>
                <a:lnTo>
                  <a:pt x="0" y="3657"/>
                </a:lnTo>
                <a:lnTo>
                  <a:pt x="0" y="272656"/>
                </a:lnTo>
                <a:lnTo>
                  <a:pt x="36563" y="272656"/>
                </a:lnTo>
                <a:lnTo>
                  <a:pt x="36563" y="117906"/>
                </a:lnTo>
                <a:lnTo>
                  <a:pt x="131506" y="117906"/>
                </a:lnTo>
                <a:lnTo>
                  <a:pt x="86622" y="98688"/>
                </a:lnTo>
                <a:lnTo>
                  <a:pt x="36563" y="81648"/>
                </a:lnTo>
                <a:lnTo>
                  <a:pt x="36563" y="3657"/>
                </a:lnTo>
                <a:close/>
              </a:path>
              <a:path w="191770" h="273050">
                <a:moveTo>
                  <a:pt x="131506" y="117906"/>
                </a:moveTo>
                <a:lnTo>
                  <a:pt x="36563" y="117906"/>
                </a:lnTo>
                <a:lnTo>
                  <a:pt x="68246" y="129898"/>
                </a:lnTo>
                <a:lnTo>
                  <a:pt x="104071" y="146003"/>
                </a:lnTo>
                <a:lnTo>
                  <a:pt x="140185" y="164507"/>
                </a:lnTo>
                <a:lnTo>
                  <a:pt x="172732" y="183692"/>
                </a:lnTo>
                <a:lnTo>
                  <a:pt x="188874" y="146837"/>
                </a:lnTo>
                <a:lnTo>
                  <a:pt x="167776" y="135626"/>
                </a:lnTo>
                <a:lnTo>
                  <a:pt x="132026" y="118129"/>
                </a:lnTo>
                <a:lnTo>
                  <a:pt x="131506" y="117906"/>
                </a:lnTo>
                <a:close/>
              </a:path>
              <a:path w="191770" h="273050">
                <a:moveTo>
                  <a:pt x="122770" y="15544"/>
                </a:moveTo>
                <a:lnTo>
                  <a:pt x="99618" y="27432"/>
                </a:lnTo>
                <a:lnTo>
                  <a:pt x="108412" y="41252"/>
                </a:lnTo>
                <a:lnTo>
                  <a:pt x="115152" y="52787"/>
                </a:lnTo>
                <a:lnTo>
                  <a:pt x="120523" y="63065"/>
                </a:lnTo>
                <a:lnTo>
                  <a:pt x="125209" y="73113"/>
                </a:lnTo>
                <a:lnTo>
                  <a:pt x="148666" y="60934"/>
                </a:lnTo>
                <a:lnTo>
                  <a:pt x="143419" y="49902"/>
                </a:lnTo>
                <a:lnTo>
                  <a:pt x="137775" y="39382"/>
                </a:lnTo>
                <a:lnTo>
                  <a:pt x="131103" y="28291"/>
                </a:lnTo>
                <a:lnTo>
                  <a:pt x="122770" y="15544"/>
                </a:lnTo>
                <a:close/>
              </a:path>
              <a:path w="191770" h="273050">
                <a:moveTo>
                  <a:pt x="164503" y="0"/>
                </a:moveTo>
                <a:lnTo>
                  <a:pt x="142570" y="11277"/>
                </a:lnTo>
                <a:lnTo>
                  <a:pt x="149130" y="21395"/>
                </a:lnTo>
                <a:lnTo>
                  <a:pt x="155746" y="32600"/>
                </a:lnTo>
                <a:lnTo>
                  <a:pt x="162019" y="44263"/>
                </a:lnTo>
                <a:lnTo>
                  <a:pt x="167551" y="55753"/>
                </a:lnTo>
                <a:lnTo>
                  <a:pt x="191617" y="42964"/>
                </a:lnTo>
                <a:lnTo>
                  <a:pt x="184936" y="30635"/>
                </a:lnTo>
                <a:lnTo>
                  <a:pt x="178855" y="20453"/>
                </a:lnTo>
                <a:lnTo>
                  <a:pt x="172377" y="10785"/>
                </a:lnTo>
                <a:lnTo>
                  <a:pt x="1645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913266" y="4565421"/>
            <a:ext cx="287655" cy="267970"/>
          </a:xfrm>
          <a:custGeom>
            <a:avLst/>
            <a:gdLst/>
            <a:ahLst/>
            <a:cxnLst/>
            <a:rect l="l" t="t" r="r" b="b"/>
            <a:pathLst>
              <a:path w="287654" h="267970">
                <a:moveTo>
                  <a:pt x="167246" y="0"/>
                </a:moveTo>
                <a:lnTo>
                  <a:pt x="133121" y="0"/>
                </a:lnTo>
                <a:lnTo>
                  <a:pt x="133121" y="257721"/>
                </a:lnTo>
                <a:lnTo>
                  <a:pt x="157576" y="254602"/>
                </a:lnTo>
                <a:lnTo>
                  <a:pt x="191814" y="244334"/>
                </a:lnTo>
                <a:lnTo>
                  <a:pt x="229239" y="221154"/>
                </a:lnTo>
                <a:lnTo>
                  <a:pt x="232199" y="217512"/>
                </a:lnTo>
                <a:lnTo>
                  <a:pt x="167246" y="217512"/>
                </a:lnTo>
                <a:lnTo>
                  <a:pt x="167246" y="0"/>
                </a:lnTo>
                <a:close/>
              </a:path>
              <a:path w="287654" h="267970">
                <a:moveTo>
                  <a:pt x="256197" y="99618"/>
                </a:moveTo>
                <a:lnTo>
                  <a:pt x="250865" y="122236"/>
                </a:lnTo>
                <a:lnTo>
                  <a:pt x="236853" y="158108"/>
                </a:lnTo>
                <a:lnTo>
                  <a:pt x="210275" y="194209"/>
                </a:lnTo>
                <a:lnTo>
                  <a:pt x="167246" y="217512"/>
                </a:lnTo>
                <a:lnTo>
                  <a:pt x="232199" y="217512"/>
                </a:lnTo>
                <a:lnTo>
                  <a:pt x="263257" y="179302"/>
                </a:lnTo>
                <a:lnTo>
                  <a:pt x="287273" y="113017"/>
                </a:lnTo>
                <a:lnTo>
                  <a:pt x="256197" y="99618"/>
                </a:lnTo>
                <a:close/>
              </a:path>
              <a:path w="287654" h="267970">
                <a:moveTo>
                  <a:pt x="84988" y="9144"/>
                </a:moveTo>
                <a:lnTo>
                  <a:pt x="49656" y="9144"/>
                </a:lnTo>
                <a:lnTo>
                  <a:pt x="49656" y="93827"/>
                </a:lnTo>
                <a:lnTo>
                  <a:pt x="43869" y="161036"/>
                </a:lnTo>
                <a:lnTo>
                  <a:pt x="30086" y="203993"/>
                </a:lnTo>
                <a:lnTo>
                  <a:pt x="13673" y="228730"/>
                </a:lnTo>
                <a:lnTo>
                  <a:pt x="0" y="241274"/>
                </a:lnTo>
                <a:lnTo>
                  <a:pt x="26504" y="267766"/>
                </a:lnTo>
                <a:lnTo>
                  <a:pt x="42066" y="251753"/>
                </a:lnTo>
                <a:lnTo>
                  <a:pt x="61456" y="220287"/>
                </a:lnTo>
                <a:lnTo>
                  <a:pt x="77991" y="167400"/>
                </a:lnTo>
                <a:lnTo>
                  <a:pt x="84988" y="87122"/>
                </a:lnTo>
                <a:lnTo>
                  <a:pt x="84988" y="91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67815" y="5294166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341" y="0"/>
                </a:lnTo>
              </a:path>
            </a:pathLst>
          </a:custGeom>
          <a:ln w="2802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67815" y="5218608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341" y="0"/>
                </a:lnTo>
              </a:path>
            </a:pathLst>
          </a:custGeom>
          <a:ln w="280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921383" y="5136362"/>
            <a:ext cx="197103" cy="24248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150402" y="5133924"/>
            <a:ext cx="201358" cy="2449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369948" y="5126914"/>
            <a:ext cx="292100" cy="276860"/>
          </a:xfrm>
          <a:custGeom>
            <a:avLst/>
            <a:gdLst/>
            <a:ahLst/>
            <a:cxnLst/>
            <a:rect l="l" t="t" r="r" b="b"/>
            <a:pathLst>
              <a:path w="292100" h="276860">
                <a:moveTo>
                  <a:pt x="127038" y="32296"/>
                </a:moveTo>
                <a:lnTo>
                  <a:pt x="94145" y="32296"/>
                </a:lnTo>
                <a:lnTo>
                  <a:pt x="94145" y="73418"/>
                </a:lnTo>
                <a:lnTo>
                  <a:pt x="91216" y="119564"/>
                </a:lnTo>
                <a:lnTo>
                  <a:pt x="78490" y="165227"/>
                </a:lnTo>
                <a:lnTo>
                  <a:pt x="50055" y="208317"/>
                </a:lnTo>
                <a:lnTo>
                  <a:pt x="0" y="246748"/>
                </a:lnTo>
                <a:lnTo>
                  <a:pt x="23469" y="276313"/>
                </a:lnTo>
                <a:lnTo>
                  <a:pt x="53406" y="253583"/>
                </a:lnTo>
                <a:lnTo>
                  <a:pt x="83859" y="221740"/>
                </a:lnTo>
                <a:lnTo>
                  <a:pt x="109399" y="177046"/>
                </a:lnTo>
                <a:lnTo>
                  <a:pt x="124599" y="115760"/>
                </a:lnTo>
                <a:lnTo>
                  <a:pt x="262586" y="115760"/>
                </a:lnTo>
                <a:lnTo>
                  <a:pt x="263512" y="84696"/>
                </a:lnTo>
                <a:lnTo>
                  <a:pt x="127038" y="84696"/>
                </a:lnTo>
                <a:lnTo>
                  <a:pt x="127342" y="82245"/>
                </a:lnTo>
                <a:lnTo>
                  <a:pt x="127038" y="78295"/>
                </a:lnTo>
                <a:lnTo>
                  <a:pt x="127038" y="32296"/>
                </a:lnTo>
                <a:close/>
              </a:path>
              <a:path w="292100" h="276860">
                <a:moveTo>
                  <a:pt x="262586" y="115760"/>
                </a:moveTo>
                <a:lnTo>
                  <a:pt x="229095" y="115760"/>
                </a:lnTo>
                <a:lnTo>
                  <a:pt x="228528" y="143054"/>
                </a:lnTo>
                <a:lnTo>
                  <a:pt x="226847" y="173064"/>
                </a:lnTo>
                <a:lnTo>
                  <a:pt x="223394" y="202676"/>
                </a:lnTo>
                <a:lnTo>
                  <a:pt x="217512" y="228777"/>
                </a:lnTo>
                <a:lnTo>
                  <a:pt x="214160" y="240055"/>
                </a:lnTo>
                <a:lnTo>
                  <a:pt x="206248" y="242798"/>
                </a:lnTo>
                <a:lnTo>
                  <a:pt x="142582" y="242798"/>
                </a:lnTo>
                <a:lnTo>
                  <a:pt x="148361" y="276313"/>
                </a:lnTo>
                <a:lnTo>
                  <a:pt x="205028" y="276313"/>
                </a:lnTo>
                <a:lnTo>
                  <a:pt x="230647" y="268814"/>
                </a:lnTo>
                <a:lnTo>
                  <a:pt x="247154" y="246150"/>
                </a:lnTo>
                <a:lnTo>
                  <a:pt x="256700" y="208074"/>
                </a:lnTo>
                <a:lnTo>
                  <a:pt x="261436" y="154338"/>
                </a:lnTo>
                <a:lnTo>
                  <a:pt x="262586" y="115760"/>
                </a:lnTo>
                <a:close/>
              </a:path>
              <a:path w="292100" h="276860">
                <a:moveTo>
                  <a:pt x="291846" y="0"/>
                </a:moveTo>
                <a:lnTo>
                  <a:pt x="6096" y="0"/>
                </a:lnTo>
                <a:lnTo>
                  <a:pt x="6096" y="32296"/>
                </a:lnTo>
                <a:lnTo>
                  <a:pt x="291846" y="32296"/>
                </a:lnTo>
                <a:lnTo>
                  <a:pt x="2918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04376" y="5124170"/>
            <a:ext cx="191770" cy="273050"/>
          </a:xfrm>
          <a:custGeom>
            <a:avLst/>
            <a:gdLst/>
            <a:ahLst/>
            <a:cxnLst/>
            <a:rect l="l" t="t" r="r" b="b"/>
            <a:pathLst>
              <a:path w="191770" h="273050">
                <a:moveTo>
                  <a:pt x="36563" y="3657"/>
                </a:moveTo>
                <a:lnTo>
                  <a:pt x="0" y="3657"/>
                </a:lnTo>
                <a:lnTo>
                  <a:pt x="0" y="272656"/>
                </a:lnTo>
                <a:lnTo>
                  <a:pt x="36563" y="272656"/>
                </a:lnTo>
                <a:lnTo>
                  <a:pt x="36563" y="117906"/>
                </a:lnTo>
                <a:lnTo>
                  <a:pt x="131506" y="117906"/>
                </a:lnTo>
                <a:lnTo>
                  <a:pt x="86622" y="98688"/>
                </a:lnTo>
                <a:lnTo>
                  <a:pt x="36563" y="81648"/>
                </a:lnTo>
                <a:lnTo>
                  <a:pt x="36563" y="3657"/>
                </a:lnTo>
                <a:close/>
              </a:path>
              <a:path w="191770" h="273050">
                <a:moveTo>
                  <a:pt x="131506" y="117906"/>
                </a:moveTo>
                <a:lnTo>
                  <a:pt x="36563" y="117906"/>
                </a:lnTo>
                <a:lnTo>
                  <a:pt x="68246" y="129898"/>
                </a:lnTo>
                <a:lnTo>
                  <a:pt x="104071" y="146003"/>
                </a:lnTo>
                <a:lnTo>
                  <a:pt x="140185" y="164507"/>
                </a:lnTo>
                <a:lnTo>
                  <a:pt x="172732" y="183692"/>
                </a:lnTo>
                <a:lnTo>
                  <a:pt x="188874" y="146837"/>
                </a:lnTo>
                <a:lnTo>
                  <a:pt x="167776" y="135626"/>
                </a:lnTo>
                <a:lnTo>
                  <a:pt x="132026" y="118129"/>
                </a:lnTo>
                <a:lnTo>
                  <a:pt x="131506" y="117906"/>
                </a:lnTo>
                <a:close/>
              </a:path>
              <a:path w="191770" h="273050">
                <a:moveTo>
                  <a:pt x="122770" y="15544"/>
                </a:moveTo>
                <a:lnTo>
                  <a:pt x="99618" y="27432"/>
                </a:lnTo>
                <a:lnTo>
                  <a:pt x="108412" y="41252"/>
                </a:lnTo>
                <a:lnTo>
                  <a:pt x="115152" y="52787"/>
                </a:lnTo>
                <a:lnTo>
                  <a:pt x="120523" y="63065"/>
                </a:lnTo>
                <a:lnTo>
                  <a:pt x="125209" y="73113"/>
                </a:lnTo>
                <a:lnTo>
                  <a:pt x="148666" y="60934"/>
                </a:lnTo>
                <a:lnTo>
                  <a:pt x="143419" y="49902"/>
                </a:lnTo>
                <a:lnTo>
                  <a:pt x="137775" y="39382"/>
                </a:lnTo>
                <a:lnTo>
                  <a:pt x="131103" y="28291"/>
                </a:lnTo>
                <a:lnTo>
                  <a:pt x="122770" y="15544"/>
                </a:lnTo>
                <a:close/>
              </a:path>
              <a:path w="191770" h="273050">
                <a:moveTo>
                  <a:pt x="164503" y="0"/>
                </a:moveTo>
                <a:lnTo>
                  <a:pt x="142570" y="11277"/>
                </a:lnTo>
                <a:lnTo>
                  <a:pt x="149130" y="21395"/>
                </a:lnTo>
                <a:lnTo>
                  <a:pt x="155746" y="32600"/>
                </a:lnTo>
                <a:lnTo>
                  <a:pt x="162019" y="44263"/>
                </a:lnTo>
                <a:lnTo>
                  <a:pt x="167551" y="55753"/>
                </a:lnTo>
                <a:lnTo>
                  <a:pt x="191617" y="42964"/>
                </a:lnTo>
                <a:lnTo>
                  <a:pt x="184936" y="30635"/>
                </a:lnTo>
                <a:lnTo>
                  <a:pt x="178855" y="20453"/>
                </a:lnTo>
                <a:lnTo>
                  <a:pt x="172377" y="10785"/>
                </a:lnTo>
                <a:lnTo>
                  <a:pt x="1645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13266" y="5130571"/>
            <a:ext cx="287655" cy="267970"/>
          </a:xfrm>
          <a:custGeom>
            <a:avLst/>
            <a:gdLst/>
            <a:ahLst/>
            <a:cxnLst/>
            <a:rect l="l" t="t" r="r" b="b"/>
            <a:pathLst>
              <a:path w="287654" h="267970">
                <a:moveTo>
                  <a:pt x="167246" y="0"/>
                </a:moveTo>
                <a:lnTo>
                  <a:pt x="133121" y="0"/>
                </a:lnTo>
                <a:lnTo>
                  <a:pt x="133121" y="257721"/>
                </a:lnTo>
                <a:lnTo>
                  <a:pt x="157576" y="254602"/>
                </a:lnTo>
                <a:lnTo>
                  <a:pt x="191814" y="244334"/>
                </a:lnTo>
                <a:lnTo>
                  <a:pt x="229239" y="221154"/>
                </a:lnTo>
                <a:lnTo>
                  <a:pt x="232199" y="217512"/>
                </a:lnTo>
                <a:lnTo>
                  <a:pt x="167246" y="217512"/>
                </a:lnTo>
                <a:lnTo>
                  <a:pt x="167246" y="0"/>
                </a:lnTo>
                <a:close/>
              </a:path>
              <a:path w="287654" h="267970">
                <a:moveTo>
                  <a:pt x="256197" y="99618"/>
                </a:moveTo>
                <a:lnTo>
                  <a:pt x="250865" y="122236"/>
                </a:lnTo>
                <a:lnTo>
                  <a:pt x="236853" y="158108"/>
                </a:lnTo>
                <a:lnTo>
                  <a:pt x="210275" y="194209"/>
                </a:lnTo>
                <a:lnTo>
                  <a:pt x="167246" y="217512"/>
                </a:lnTo>
                <a:lnTo>
                  <a:pt x="232199" y="217512"/>
                </a:lnTo>
                <a:lnTo>
                  <a:pt x="263257" y="179302"/>
                </a:lnTo>
                <a:lnTo>
                  <a:pt x="287273" y="113017"/>
                </a:lnTo>
                <a:lnTo>
                  <a:pt x="256197" y="99618"/>
                </a:lnTo>
                <a:close/>
              </a:path>
              <a:path w="287654" h="267970">
                <a:moveTo>
                  <a:pt x="84988" y="9144"/>
                </a:moveTo>
                <a:lnTo>
                  <a:pt x="49656" y="9144"/>
                </a:lnTo>
                <a:lnTo>
                  <a:pt x="49656" y="93827"/>
                </a:lnTo>
                <a:lnTo>
                  <a:pt x="43869" y="161036"/>
                </a:lnTo>
                <a:lnTo>
                  <a:pt x="30086" y="203993"/>
                </a:lnTo>
                <a:lnTo>
                  <a:pt x="13673" y="228730"/>
                </a:lnTo>
                <a:lnTo>
                  <a:pt x="0" y="241274"/>
                </a:lnTo>
                <a:lnTo>
                  <a:pt x="26504" y="267766"/>
                </a:lnTo>
                <a:lnTo>
                  <a:pt x="42066" y="251753"/>
                </a:lnTo>
                <a:lnTo>
                  <a:pt x="61456" y="220287"/>
                </a:lnTo>
                <a:lnTo>
                  <a:pt x="77991" y="167400"/>
                </a:lnTo>
                <a:lnTo>
                  <a:pt x="84988" y="87122"/>
                </a:lnTo>
                <a:lnTo>
                  <a:pt x="84988" y="91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12290" y="1545209"/>
            <a:ext cx="178803" cy="22748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16836" y="1529931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4" h="264794">
                <a:moveTo>
                  <a:pt x="159854" y="196634"/>
                </a:moveTo>
                <a:lnTo>
                  <a:pt x="136931" y="196634"/>
                </a:lnTo>
                <a:lnTo>
                  <a:pt x="136931" y="264261"/>
                </a:lnTo>
                <a:lnTo>
                  <a:pt x="159854" y="264261"/>
                </a:lnTo>
                <a:lnTo>
                  <a:pt x="159854" y="196634"/>
                </a:lnTo>
                <a:close/>
              </a:path>
              <a:path w="264794" h="264794">
                <a:moveTo>
                  <a:pt x="244449" y="95923"/>
                </a:moveTo>
                <a:lnTo>
                  <a:pt x="46113" y="95923"/>
                </a:lnTo>
                <a:lnTo>
                  <a:pt x="46113" y="174574"/>
                </a:lnTo>
                <a:lnTo>
                  <a:pt x="2540" y="174574"/>
                </a:lnTo>
                <a:lnTo>
                  <a:pt x="2540" y="196634"/>
                </a:lnTo>
                <a:lnTo>
                  <a:pt x="264540" y="196634"/>
                </a:lnTo>
                <a:lnTo>
                  <a:pt x="264540" y="174586"/>
                </a:lnTo>
                <a:lnTo>
                  <a:pt x="69316" y="174586"/>
                </a:lnTo>
                <a:lnTo>
                  <a:pt x="69316" y="117703"/>
                </a:lnTo>
                <a:lnTo>
                  <a:pt x="244449" y="117703"/>
                </a:lnTo>
                <a:lnTo>
                  <a:pt x="244449" y="95923"/>
                </a:lnTo>
                <a:close/>
              </a:path>
              <a:path w="264794" h="264794">
                <a:moveTo>
                  <a:pt x="159854" y="117703"/>
                </a:moveTo>
                <a:lnTo>
                  <a:pt x="136931" y="117703"/>
                </a:lnTo>
                <a:lnTo>
                  <a:pt x="136931" y="174586"/>
                </a:lnTo>
                <a:lnTo>
                  <a:pt x="264540" y="174586"/>
                </a:lnTo>
                <a:lnTo>
                  <a:pt x="159854" y="174574"/>
                </a:lnTo>
                <a:lnTo>
                  <a:pt x="159854" y="117703"/>
                </a:lnTo>
                <a:close/>
              </a:path>
              <a:path w="264794" h="264794">
                <a:moveTo>
                  <a:pt x="65074" y="0"/>
                </a:moveTo>
                <a:lnTo>
                  <a:pt x="55144" y="25604"/>
                </a:lnTo>
                <a:lnTo>
                  <a:pt x="40600" y="50334"/>
                </a:lnTo>
                <a:lnTo>
                  <a:pt x="22024" y="73100"/>
                </a:lnTo>
                <a:lnTo>
                  <a:pt x="0" y="92811"/>
                </a:lnTo>
                <a:lnTo>
                  <a:pt x="15557" y="113169"/>
                </a:lnTo>
                <a:lnTo>
                  <a:pt x="33523" y="96660"/>
                </a:lnTo>
                <a:lnTo>
                  <a:pt x="48487" y="79297"/>
                </a:lnTo>
                <a:lnTo>
                  <a:pt x="60000" y="63522"/>
                </a:lnTo>
                <a:lnTo>
                  <a:pt x="67614" y="51777"/>
                </a:lnTo>
                <a:lnTo>
                  <a:pt x="253504" y="51777"/>
                </a:lnTo>
                <a:lnTo>
                  <a:pt x="253504" y="29717"/>
                </a:lnTo>
                <a:lnTo>
                  <a:pt x="80073" y="29717"/>
                </a:lnTo>
                <a:lnTo>
                  <a:pt x="83966" y="21289"/>
                </a:lnTo>
                <a:lnTo>
                  <a:pt x="86612" y="14962"/>
                </a:lnTo>
                <a:lnTo>
                  <a:pt x="88465" y="9856"/>
                </a:lnTo>
                <a:lnTo>
                  <a:pt x="89979" y="5092"/>
                </a:lnTo>
                <a:lnTo>
                  <a:pt x="65074" y="0"/>
                </a:lnTo>
                <a:close/>
              </a:path>
              <a:path w="264794" h="264794">
                <a:moveTo>
                  <a:pt x="159854" y="51777"/>
                </a:moveTo>
                <a:lnTo>
                  <a:pt x="136931" y="51777"/>
                </a:lnTo>
                <a:lnTo>
                  <a:pt x="136931" y="95923"/>
                </a:lnTo>
                <a:lnTo>
                  <a:pt x="159854" y="95923"/>
                </a:lnTo>
                <a:lnTo>
                  <a:pt x="159854" y="5177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13623" y="1542097"/>
            <a:ext cx="239928" cy="252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190038" y="1553146"/>
            <a:ext cx="247840" cy="22945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753614" y="1528800"/>
            <a:ext cx="2422664" cy="26821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412290" y="1883448"/>
            <a:ext cx="178803" cy="22748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616836" y="1868170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4" h="264794">
                <a:moveTo>
                  <a:pt x="159854" y="196634"/>
                </a:moveTo>
                <a:lnTo>
                  <a:pt x="136931" y="196634"/>
                </a:lnTo>
                <a:lnTo>
                  <a:pt x="136931" y="264248"/>
                </a:lnTo>
                <a:lnTo>
                  <a:pt x="159854" y="264248"/>
                </a:lnTo>
                <a:lnTo>
                  <a:pt x="159854" y="196634"/>
                </a:lnTo>
                <a:close/>
              </a:path>
              <a:path w="264794" h="264794">
                <a:moveTo>
                  <a:pt x="264540" y="174574"/>
                </a:moveTo>
                <a:lnTo>
                  <a:pt x="2540" y="174574"/>
                </a:lnTo>
                <a:lnTo>
                  <a:pt x="2540" y="196634"/>
                </a:lnTo>
                <a:lnTo>
                  <a:pt x="264540" y="196634"/>
                </a:lnTo>
                <a:lnTo>
                  <a:pt x="264540" y="174574"/>
                </a:lnTo>
                <a:close/>
              </a:path>
              <a:path w="264794" h="264794">
                <a:moveTo>
                  <a:pt x="244449" y="95923"/>
                </a:moveTo>
                <a:lnTo>
                  <a:pt x="46113" y="95923"/>
                </a:lnTo>
                <a:lnTo>
                  <a:pt x="46113" y="174574"/>
                </a:lnTo>
                <a:lnTo>
                  <a:pt x="69316" y="174574"/>
                </a:lnTo>
                <a:lnTo>
                  <a:pt x="69316" y="117690"/>
                </a:lnTo>
                <a:lnTo>
                  <a:pt x="244449" y="117690"/>
                </a:lnTo>
                <a:lnTo>
                  <a:pt x="244449" y="95923"/>
                </a:lnTo>
                <a:close/>
              </a:path>
              <a:path w="264794" h="264794">
                <a:moveTo>
                  <a:pt x="159854" y="117690"/>
                </a:moveTo>
                <a:lnTo>
                  <a:pt x="136931" y="117690"/>
                </a:lnTo>
                <a:lnTo>
                  <a:pt x="136931" y="174574"/>
                </a:lnTo>
                <a:lnTo>
                  <a:pt x="159854" y="174574"/>
                </a:lnTo>
                <a:lnTo>
                  <a:pt x="159854" y="117690"/>
                </a:lnTo>
                <a:close/>
              </a:path>
              <a:path w="264794" h="264794">
                <a:moveTo>
                  <a:pt x="65074" y="0"/>
                </a:moveTo>
                <a:lnTo>
                  <a:pt x="55144" y="25603"/>
                </a:lnTo>
                <a:lnTo>
                  <a:pt x="40600" y="50328"/>
                </a:lnTo>
                <a:lnTo>
                  <a:pt x="22024" y="73089"/>
                </a:lnTo>
                <a:lnTo>
                  <a:pt x="0" y="92798"/>
                </a:lnTo>
                <a:lnTo>
                  <a:pt x="15557" y="113169"/>
                </a:lnTo>
                <a:lnTo>
                  <a:pt x="33523" y="96654"/>
                </a:lnTo>
                <a:lnTo>
                  <a:pt x="48487" y="79292"/>
                </a:lnTo>
                <a:lnTo>
                  <a:pt x="60000" y="63520"/>
                </a:lnTo>
                <a:lnTo>
                  <a:pt x="67614" y="51777"/>
                </a:lnTo>
                <a:lnTo>
                  <a:pt x="253504" y="51777"/>
                </a:lnTo>
                <a:lnTo>
                  <a:pt x="253504" y="29718"/>
                </a:lnTo>
                <a:lnTo>
                  <a:pt x="80073" y="29718"/>
                </a:lnTo>
                <a:lnTo>
                  <a:pt x="83966" y="21289"/>
                </a:lnTo>
                <a:lnTo>
                  <a:pt x="86612" y="14962"/>
                </a:lnTo>
                <a:lnTo>
                  <a:pt x="88465" y="9856"/>
                </a:lnTo>
                <a:lnTo>
                  <a:pt x="89979" y="5092"/>
                </a:lnTo>
                <a:lnTo>
                  <a:pt x="65074" y="0"/>
                </a:lnTo>
                <a:close/>
              </a:path>
              <a:path w="264794" h="264794">
                <a:moveTo>
                  <a:pt x="159854" y="51777"/>
                </a:moveTo>
                <a:lnTo>
                  <a:pt x="136931" y="51777"/>
                </a:lnTo>
                <a:lnTo>
                  <a:pt x="136931" y="95923"/>
                </a:lnTo>
                <a:lnTo>
                  <a:pt x="159854" y="95923"/>
                </a:lnTo>
                <a:lnTo>
                  <a:pt x="159854" y="5177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13623" y="1880336"/>
            <a:ext cx="239928" cy="25208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190038" y="1891385"/>
            <a:ext cx="247840" cy="22945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54185" y="1885721"/>
            <a:ext cx="177673" cy="22520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66656" y="1883448"/>
            <a:ext cx="182486" cy="22748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172332" y="1869872"/>
            <a:ext cx="267970" cy="262890"/>
          </a:xfrm>
          <a:custGeom>
            <a:avLst/>
            <a:gdLst/>
            <a:ahLst/>
            <a:cxnLst/>
            <a:rect l="l" t="t" r="r" b="b"/>
            <a:pathLst>
              <a:path w="267970" h="262889">
                <a:moveTo>
                  <a:pt x="137782" y="196062"/>
                </a:moveTo>
                <a:lnTo>
                  <a:pt x="116293" y="196062"/>
                </a:lnTo>
                <a:lnTo>
                  <a:pt x="116293" y="238798"/>
                </a:lnTo>
                <a:lnTo>
                  <a:pt x="117685" y="248141"/>
                </a:lnTo>
                <a:lnTo>
                  <a:pt x="121700" y="254358"/>
                </a:lnTo>
                <a:lnTo>
                  <a:pt x="128102" y="257818"/>
                </a:lnTo>
                <a:lnTo>
                  <a:pt x="136652" y="258889"/>
                </a:lnTo>
                <a:lnTo>
                  <a:pt x="192671" y="258889"/>
                </a:lnTo>
                <a:lnTo>
                  <a:pt x="203356" y="257859"/>
                </a:lnTo>
                <a:lnTo>
                  <a:pt x="210854" y="252982"/>
                </a:lnTo>
                <a:lnTo>
                  <a:pt x="215910" y="241578"/>
                </a:lnTo>
                <a:lnTo>
                  <a:pt x="216362" y="238798"/>
                </a:lnTo>
                <a:lnTo>
                  <a:pt x="138074" y="238798"/>
                </a:lnTo>
                <a:lnTo>
                  <a:pt x="137782" y="236804"/>
                </a:lnTo>
                <a:lnTo>
                  <a:pt x="137782" y="196062"/>
                </a:lnTo>
                <a:close/>
              </a:path>
              <a:path w="267970" h="262889">
                <a:moveTo>
                  <a:pt x="235966" y="191262"/>
                </a:moveTo>
                <a:lnTo>
                  <a:pt x="217297" y="200304"/>
                </a:lnTo>
                <a:lnTo>
                  <a:pt x="226316" y="212912"/>
                </a:lnTo>
                <a:lnTo>
                  <a:pt x="234513" y="226415"/>
                </a:lnTo>
                <a:lnTo>
                  <a:pt x="241598" y="240023"/>
                </a:lnTo>
                <a:lnTo>
                  <a:pt x="247281" y="252945"/>
                </a:lnTo>
                <a:lnTo>
                  <a:pt x="267373" y="241909"/>
                </a:lnTo>
                <a:lnTo>
                  <a:pt x="260317" y="227870"/>
                </a:lnTo>
                <a:lnTo>
                  <a:pt x="252941" y="214890"/>
                </a:lnTo>
                <a:lnTo>
                  <a:pt x="244929" y="202758"/>
                </a:lnTo>
                <a:lnTo>
                  <a:pt x="235966" y="191262"/>
                </a:lnTo>
                <a:close/>
              </a:path>
              <a:path w="267970" h="262889">
                <a:moveTo>
                  <a:pt x="197777" y="215315"/>
                </a:moveTo>
                <a:lnTo>
                  <a:pt x="196926" y="238798"/>
                </a:lnTo>
                <a:lnTo>
                  <a:pt x="216362" y="238798"/>
                </a:lnTo>
                <a:lnTo>
                  <a:pt x="219265" y="220967"/>
                </a:lnTo>
                <a:lnTo>
                  <a:pt x="197777" y="215315"/>
                </a:lnTo>
                <a:close/>
              </a:path>
              <a:path w="267970" h="262889">
                <a:moveTo>
                  <a:pt x="156743" y="183629"/>
                </a:moveTo>
                <a:lnTo>
                  <a:pt x="146558" y="199466"/>
                </a:lnTo>
                <a:lnTo>
                  <a:pt x="158714" y="206857"/>
                </a:lnTo>
                <a:lnTo>
                  <a:pt x="168908" y="214252"/>
                </a:lnTo>
                <a:lnTo>
                  <a:pt x="176556" y="220479"/>
                </a:lnTo>
                <a:lnTo>
                  <a:pt x="181076" y="224370"/>
                </a:lnTo>
                <a:lnTo>
                  <a:pt x="192963" y="207683"/>
                </a:lnTo>
                <a:lnTo>
                  <a:pt x="188615" y="204078"/>
                </a:lnTo>
                <a:lnTo>
                  <a:pt x="180263" y="197770"/>
                </a:lnTo>
                <a:lnTo>
                  <a:pt x="169207" y="190405"/>
                </a:lnTo>
                <a:lnTo>
                  <a:pt x="156743" y="183629"/>
                </a:lnTo>
                <a:close/>
              </a:path>
              <a:path w="267970" h="262889">
                <a:moveTo>
                  <a:pt x="54330" y="117144"/>
                </a:moveTo>
                <a:lnTo>
                  <a:pt x="31965" y="117144"/>
                </a:lnTo>
                <a:lnTo>
                  <a:pt x="31965" y="262559"/>
                </a:lnTo>
                <a:lnTo>
                  <a:pt x="54330" y="262559"/>
                </a:lnTo>
                <a:lnTo>
                  <a:pt x="54330" y="117144"/>
                </a:lnTo>
                <a:close/>
              </a:path>
              <a:path w="267970" h="262889">
                <a:moveTo>
                  <a:pt x="86296" y="196634"/>
                </a:moveTo>
                <a:lnTo>
                  <a:pt x="81774" y="209001"/>
                </a:lnTo>
                <a:lnTo>
                  <a:pt x="76249" y="220652"/>
                </a:lnTo>
                <a:lnTo>
                  <a:pt x="69664" y="231613"/>
                </a:lnTo>
                <a:lnTo>
                  <a:pt x="61963" y="241909"/>
                </a:lnTo>
                <a:lnTo>
                  <a:pt x="80352" y="254914"/>
                </a:lnTo>
                <a:lnTo>
                  <a:pt x="88707" y="242639"/>
                </a:lnTo>
                <a:lnTo>
                  <a:pt x="95627" y="229882"/>
                </a:lnTo>
                <a:lnTo>
                  <a:pt x="101276" y="216488"/>
                </a:lnTo>
                <a:lnTo>
                  <a:pt x="105816" y="202298"/>
                </a:lnTo>
                <a:lnTo>
                  <a:pt x="86296" y="196634"/>
                </a:lnTo>
                <a:close/>
              </a:path>
              <a:path w="267970" h="262889">
                <a:moveTo>
                  <a:pt x="247002" y="97053"/>
                </a:moveTo>
                <a:lnTo>
                  <a:pt x="86588" y="97053"/>
                </a:lnTo>
                <a:lnTo>
                  <a:pt x="86588" y="181648"/>
                </a:lnTo>
                <a:lnTo>
                  <a:pt x="247002" y="181648"/>
                </a:lnTo>
                <a:lnTo>
                  <a:pt x="247002" y="164376"/>
                </a:lnTo>
                <a:lnTo>
                  <a:pt x="107797" y="164376"/>
                </a:lnTo>
                <a:lnTo>
                  <a:pt x="107797" y="146558"/>
                </a:lnTo>
                <a:lnTo>
                  <a:pt x="247002" y="146558"/>
                </a:lnTo>
                <a:lnTo>
                  <a:pt x="247002" y="131000"/>
                </a:lnTo>
                <a:lnTo>
                  <a:pt x="107797" y="131000"/>
                </a:lnTo>
                <a:lnTo>
                  <a:pt x="107797" y="114033"/>
                </a:lnTo>
                <a:lnTo>
                  <a:pt x="247002" y="114033"/>
                </a:lnTo>
                <a:lnTo>
                  <a:pt x="247002" y="97053"/>
                </a:lnTo>
                <a:close/>
              </a:path>
              <a:path w="267970" h="262889">
                <a:moveTo>
                  <a:pt x="247002" y="146558"/>
                </a:moveTo>
                <a:lnTo>
                  <a:pt x="225501" y="146558"/>
                </a:lnTo>
                <a:lnTo>
                  <a:pt x="225501" y="164376"/>
                </a:lnTo>
                <a:lnTo>
                  <a:pt x="247002" y="164376"/>
                </a:lnTo>
                <a:lnTo>
                  <a:pt x="247002" y="146558"/>
                </a:lnTo>
                <a:close/>
              </a:path>
              <a:path w="267970" h="262889">
                <a:moveTo>
                  <a:pt x="47815" y="0"/>
                </a:moveTo>
                <a:lnTo>
                  <a:pt x="42533" y="27307"/>
                </a:lnTo>
                <a:lnTo>
                  <a:pt x="33775" y="57370"/>
                </a:lnTo>
                <a:lnTo>
                  <a:pt x="20083" y="88812"/>
                </a:lnTo>
                <a:lnTo>
                  <a:pt x="0" y="120256"/>
                </a:lnTo>
                <a:lnTo>
                  <a:pt x="12446" y="145427"/>
                </a:lnTo>
                <a:lnTo>
                  <a:pt x="16730" y="140256"/>
                </a:lnTo>
                <a:lnTo>
                  <a:pt x="21039" y="134577"/>
                </a:lnTo>
                <a:lnTo>
                  <a:pt x="25931" y="127252"/>
                </a:lnTo>
                <a:lnTo>
                  <a:pt x="31965" y="117144"/>
                </a:lnTo>
                <a:lnTo>
                  <a:pt x="54330" y="117144"/>
                </a:lnTo>
                <a:lnTo>
                  <a:pt x="54330" y="66776"/>
                </a:lnTo>
                <a:lnTo>
                  <a:pt x="60936" y="45707"/>
                </a:lnTo>
                <a:lnTo>
                  <a:pt x="65395" y="28298"/>
                </a:lnTo>
                <a:lnTo>
                  <a:pt x="68210" y="14495"/>
                </a:lnTo>
                <a:lnTo>
                  <a:pt x="69888" y="4241"/>
                </a:lnTo>
                <a:lnTo>
                  <a:pt x="47815" y="0"/>
                </a:lnTo>
                <a:close/>
              </a:path>
              <a:path w="267970" h="262889">
                <a:moveTo>
                  <a:pt x="247002" y="114033"/>
                </a:moveTo>
                <a:lnTo>
                  <a:pt x="225501" y="114033"/>
                </a:lnTo>
                <a:lnTo>
                  <a:pt x="225501" y="131000"/>
                </a:lnTo>
                <a:lnTo>
                  <a:pt x="247002" y="131000"/>
                </a:lnTo>
                <a:lnTo>
                  <a:pt x="247002" y="114033"/>
                </a:lnTo>
                <a:close/>
              </a:path>
              <a:path w="267970" h="262889">
                <a:moveTo>
                  <a:pt x="264820" y="64503"/>
                </a:moveTo>
                <a:lnTo>
                  <a:pt x="69888" y="64503"/>
                </a:lnTo>
                <a:lnTo>
                  <a:pt x="69888" y="82892"/>
                </a:lnTo>
                <a:lnTo>
                  <a:pt x="264820" y="82892"/>
                </a:lnTo>
                <a:lnTo>
                  <a:pt x="264820" y="64503"/>
                </a:lnTo>
                <a:close/>
              </a:path>
              <a:path w="267970" h="262889">
                <a:moveTo>
                  <a:pt x="131279" y="39331"/>
                </a:moveTo>
                <a:lnTo>
                  <a:pt x="110629" y="39331"/>
                </a:lnTo>
                <a:lnTo>
                  <a:pt x="112640" y="46011"/>
                </a:lnTo>
                <a:lnTo>
                  <a:pt x="114199" y="51812"/>
                </a:lnTo>
                <a:lnTo>
                  <a:pt x="115599" y="57666"/>
                </a:lnTo>
                <a:lnTo>
                  <a:pt x="117132" y="64503"/>
                </a:lnTo>
                <a:lnTo>
                  <a:pt x="138074" y="64503"/>
                </a:lnTo>
                <a:lnTo>
                  <a:pt x="136950" y="59584"/>
                </a:lnTo>
                <a:lnTo>
                  <a:pt x="135629" y="54570"/>
                </a:lnTo>
                <a:lnTo>
                  <a:pt x="131279" y="39331"/>
                </a:lnTo>
                <a:close/>
              </a:path>
              <a:path w="267970" h="262889">
                <a:moveTo>
                  <a:pt x="224078" y="39331"/>
                </a:moveTo>
                <a:lnTo>
                  <a:pt x="203136" y="39331"/>
                </a:lnTo>
                <a:lnTo>
                  <a:pt x="198967" y="55003"/>
                </a:lnTo>
                <a:lnTo>
                  <a:pt x="197630" y="59657"/>
                </a:lnTo>
                <a:lnTo>
                  <a:pt x="196075" y="64503"/>
                </a:lnTo>
                <a:lnTo>
                  <a:pt x="216725" y="64503"/>
                </a:lnTo>
                <a:lnTo>
                  <a:pt x="219009" y="57370"/>
                </a:lnTo>
                <a:lnTo>
                  <a:pt x="220402" y="52874"/>
                </a:lnTo>
                <a:lnTo>
                  <a:pt x="222133" y="46806"/>
                </a:lnTo>
                <a:lnTo>
                  <a:pt x="224078" y="39331"/>
                </a:lnTo>
                <a:close/>
              </a:path>
              <a:path w="267970" h="262889">
                <a:moveTo>
                  <a:pt x="255485" y="20662"/>
                </a:moveTo>
                <a:lnTo>
                  <a:pt x="78092" y="20662"/>
                </a:lnTo>
                <a:lnTo>
                  <a:pt x="78092" y="39331"/>
                </a:lnTo>
                <a:lnTo>
                  <a:pt x="255485" y="39331"/>
                </a:lnTo>
                <a:lnTo>
                  <a:pt x="255485" y="20662"/>
                </a:lnTo>
                <a:close/>
              </a:path>
              <a:path w="267970" h="262889">
                <a:moveTo>
                  <a:pt x="177685" y="0"/>
                </a:moveTo>
                <a:lnTo>
                  <a:pt x="154762" y="0"/>
                </a:lnTo>
                <a:lnTo>
                  <a:pt x="154762" y="20662"/>
                </a:lnTo>
                <a:lnTo>
                  <a:pt x="177685" y="20662"/>
                </a:lnTo>
                <a:lnTo>
                  <a:pt x="1776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69690" y="1880044"/>
            <a:ext cx="239915" cy="2523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11458" y="224806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274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55292" y="2223935"/>
            <a:ext cx="70485" cy="24130"/>
          </a:xfrm>
          <a:custGeom>
            <a:avLst/>
            <a:gdLst/>
            <a:ahLst/>
            <a:cxnLst/>
            <a:rect l="l" t="t" r="r" b="b"/>
            <a:pathLst>
              <a:path w="70484" h="24130">
                <a:moveTo>
                  <a:pt x="0" y="24130"/>
                </a:moveTo>
                <a:lnTo>
                  <a:pt x="69888" y="24130"/>
                </a:lnTo>
                <a:lnTo>
                  <a:pt x="69888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616836" y="2206396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4" h="264794">
                <a:moveTo>
                  <a:pt x="159854" y="196634"/>
                </a:moveTo>
                <a:lnTo>
                  <a:pt x="136931" y="196634"/>
                </a:lnTo>
                <a:lnTo>
                  <a:pt x="136931" y="264248"/>
                </a:lnTo>
                <a:lnTo>
                  <a:pt x="159854" y="264248"/>
                </a:lnTo>
                <a:lnTo>
                  <a:pt x="159854" y="196634"/>
                </a:lnTo>
                <a:close/>
              </a:path>
              <a:path w="264794" h="264794">
                <a:moveTo>
                  <a:pt x="264540" y="174574"/>
                </a:moveTo>
                <a:lnTo>
                  <a:pt x="2540" y="174574"/>
                </a:lnTo>
                <a:lnTo>
                  <a:pt x="2540" y="196634"/>
                </a:lnTo>
                <a:lnTo>
                  <a:pt x="264540" y="196634"/>
                </a:lnTo>
                <a:lnTo>
                  <a:pt x="264540" y="174574"/>
                </a:lnTo>
                <a:close/>
              </a:path>
              <a:path w="264794" h="264794">
                <a:moveTo>
                  <a:pt x="244449" y="95910"/>
                </a:moveTo>
                <a:lnTo>
                  <a:pt x="46113" y="95910"/>
                </a:lnTo>
                <a:lnTo>
                  <a:pt x="46113" y="174574"/>
                </a:lnTo>
                <a:lnTo>
                  <a:pt x="69316" y="174574"/>
                </a:lnTo>
                <a:lnTo>
                  <a:pt x="69316" y="117690"/>
                </a:lnTo>
                <a:lnTo>
                  <a:pt x="244449" y="117690"/>
                </a:lnTo>
                <a:lnTo>
                  <a:pt x="244449" y="95910"/>
                </a:lnTo>
                <a:close/>
              </a:path>
              <a:path w="264794" h="264794">
                <a:moveTo>
                  <a:pt x="159854" y="117690"/>
                </a:moveTo>
                <a:lnTo>
                  <a:pt x="136931" y="117690"/>
                </a:lnTo>
                <a:lnTo>
                  <a:pt x="136931" y="174574"/>
                </a:lnTo>
                <a:lnTo>
                  <a:pt x="159854" y="174574"/>
                </a:lnTo>
                <a:lnTo>
                  <a:pt x="159854" y="117690"/>
                </a:lnTo>
                <a:close/>
              </a:path>
              <a:path w="264794" h="264794">
                <a:moveTo>
                  <a:pt x="65074" y="0"/>
                </a:moveTo>
                <a:lnTo>
                  <a:pt x="55144" y="25603"/>
                </a:lnTo>
                <a:lnTo>
                  <a:pt x="40600" y="50328"/>
                </a:lnTo>
                <a:lnTo>
                  <a:pt x="22024" y="73089"/>
                </a:lnTo>
                <a:lnTo>
                  <a:pt x="0" y="92798"/>
                </a:lnTo>
                <a:lnTo>
                  <a:pt x="15557" y="113169"/>
                </a:lnTo>
                <a:lnTo>
                  <a:pt x="33523" y="96653"/>
                </a:lnTo>
                <a:lnTo>
                  <a:pt x="48487" y="79287"/>
                </a:lnTo>
                <a:lnTo>
                  <a:pt x="60000" y="63515"/>
                </a:lnTo>
                <a:lnTo>
                  <a:pt x="67614" y="51777"/>
                </a:lnTo>
                <a:lnTo>
                  <a:pt x="253504" y="51777"/>
                </a:lnTo>
                <a:lnTo>
                  <a:pt x="253504" y="29717"/>
                </a:lnTo>
                <a:lnTo>
                  <a:pt x="80073" y="29717"/>
                </a:lnTo>
                <a:lnTo>
                  <a:pt x="83966" y="21289"/>
                </a:lnTo>
                <a:lnTo>
                  <a:pt x="86612" y="14962"/>
                </a:lnTo>
                <a:lnTo>
                  <a:pt x="88465" y="9856"/>
                </a:lnTo>
                <a:lnTo>
                  <a:pt x="89979" y="5092"/>
                </a:lnTo>
                <a:lnTo>
                  <a:pt x="65074" y="0"/>
                </a:lnTo>
                <a:close/>
              </a:path>
              <a:path w="264794" h="264794">
                <a:moveTo>
                  <a:pt x="159854" y="51777"/>
                </a:moveTo>
                <a:lnTo>
                  <a:pt x="136931" y="51777"/>
                </a:lnTo>
                <a:lnTo>
                  <a:pt x="136931" y="95910"/>
                </a:lnTo>
                <a:lnTo>
                  <a:pt x="159854" y="95910"/>
                </a:lnTo>
                <a:lnTo>
                  <a:pt x="159854" y="5177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913623" y="2218563"/>
            <a:ext cx="239928" cy="25208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756446" y="2223935"/>
            <a:ext cx="177673" cy="22519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963545" y="2221674"/>
            <a:ext cx="182765" cy="22746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66681" y="2208085"/>
            <a:ext cx="267970" cy="262890"/>
          </a:xfrm>
          <a:custGeom>
            <a:avLst/>
            <a:gdLst/>
            <a:ahLst/>
            <a:cxnLst/>
            <a:rect l="l" t="t" r="r" b="b"/>
            <a:pathLst>
              <a:path w="267970" h="262889">
                <a:moveTo>
                  <a:pt x="137782" y="196062"/>
                </a:moveTo>
                <a:lnTo>
                  <a:pt x="116281" y="196062"/>
                </a:lnTo>
                <a:lnTo>
                  <a:pt x="116281" y="238798"/>
                </a:lnTo>
                <a:lnTo>
                  <a:pt x="117674" y="248141"/>
                </a:lnTo>
                <a:lnTo>
                  <a:pt x="121696" y="254358"/>
                </a:lnTo>
                <a:lnTo>
                  <a:pt x="128105" y="257818"/>
                </a:lnTo>
                <a:lnTo>
                  <a:pt x="136664" y="258889"/>
                </a:lnTo>
                <a:lnTo>
                  <a:pt x="192671" y="258889"/>
                </a:lnTo>
                <a:lnTo>
                  <a:pt x="203356" y="257859"/>
                </a:lnTo>
                <a:lnTo>
                  <a:pt x="210854" y="252982"/>
                </a:lnTo>
                <a:lnTo>
                  <a:pt x="215910" y="241578"/>
                </a:lnTo>
                <a:lnTo>
                  <a:pt x="216362" y="238798"/>
                </a:lnTo>
                <a:lnTo>
                  <a:pt x="138074" y="238798"/>
                </a:lnTo>
                <a:lnTo>
                  <a:pt x="137782" y="236804"/>
                </a:lnTo>
                <a:lnTo>
                  <a:pt x="137782" y="196062"/>
                </a:lnTo>
                <a:close/>
              </a:path>
              <a:path w="267970" h="262889">
                <a:moveTo>
                  <a:pt x="235966" y="191274"/>
                </a:moveTo>
                <a:lnTo>
                  <a:pt x="217297" y="200317"/>
                </a:lnTo>
                <a:lnTo>
                  <a:pt x="226318" y="212919"/>
                </a:lnTo>
                <a:lnTo>
                  <a:pt x="234518" y="226421"/>
                </a:lnTo>
                <a:lnTo>
                  <a:pt x="241603" y="240029"/>
                </a:lnTo>
                <a:lnTo>
                  <a:pt x="247281" y="252945"/>
                </a:lnTo>
                <a:lnTo>
                  <a:pt x="267373" y="241909"/>
                </a:lnTo>
                <a:lnTo>
                  <a:pt x="260317" y="227870"/>
                </a:lnTo>
                <a:lnTo>
                  <a:pt x="252941" y="214891"/>
                </a:lnTo>
                <a:lnTo>
                  <a:pt x="244929" y="202763"/>
                </a:lnTo>
                <a:lnTo>
                  <a:pt x="235966" y="191274"/>
                </a:lnTo>
                <a:close/>
              </a:path>
              <a:path w="267970" h="262889">
                <a:moveTo>
                  <a:pt x="197764" y="215315"/>
                </a:moveTo>
                <a:lnTo>
                  <a:pt x="196926" y="238798"/>
                </a:lnTo>
                <a:lnTo>
                  <a:pt x="216362" y="238798"/>
                </a:lnTo>
                <a:lnTo>
                  <a:pt x="219265" y="220967"/>
                </a:lnTo>
                <a:lnTo>
                  <a:pt x="197764" y="215315"/>
                </a:lnTo>
                <a:close/>
              </a:path>
              <a:path w="267970" h="262889">
                <a:moveTo>
                  <a:pt x="156743" y="183629"/>
                </a:moveTo>
                <a:lnTo>
                  <a:pt x="146558" y="199466"/>
                </a:lnTo>
                <a:lnTo>
                  <a:pt x="158716" y="206857"/>
                </a:lnTo>
                <a:lnTo>
                  <a:pt x="168913" y="214252"/>
                </a:lnTo>
                <a:lnTo>
                  <a:pt x="176561" y="220479"/>
                </a:lnTo>
                <a:lnTo>
                  <a:pt x="181076" y="224370"/>
                </a:lnTo>
                <a:lnTo>
                  <a:pt x="192963" y="207683"/>
                </a:lnTo>
                <a:lnTo>
                  <a:pt x="188615" y="204078"/>
                </a:lnTo>
                <a:lnTo>
                  <a:pt x="180263" y="197770"/>
                </a:lnTo>
                <a:lnTo>
                  <a:pt x="169207" y="190405"/>
                </a:lnTo>
                <a:lnTo>
                  <a:pt x="156743" y="183629"/>
                </a:lnTo>
                <a:close/>
              </a:path>
              <a:path w="267970" h="262889">
                <a:moveTo>
                  <a:pt x="54330" y="117144"/>
                </a:moveTo>
                <a:lnTo>
                  <a:pt x="31965" y="117144"/>
                </a:lnTo>
                <a:lnTo>
                  <a:pt x="31965" y="262559"/>
                </a:lnTo>
                <a:lnTo>
                  <a:pt x="54330" y="262559"/>
                </a:lnTo>
                <a:lnTo>
                  <a:pt x="54330" y="117144"/>
                </a:lnTo>
                <a:close/>
              </a:path>
              <a:path w="267970" h="262889">
                <a:moveTo>
                  <a:pt x="86296" y="196634"/>
                </a:moveTo>
                <a:lnTo>
                  <a:pt x="81774" y="209001"/>
                </a:lnTo>
                <a:lnTo>
                  <a:pt x="76249" y="220652"/>
                </a:lnTo>
                <a:lnTo>
                  <a:pt x="69664" y="231613"/>
                </a:lnTo>
                <a:lnTo>
                  <a:pt x="61963" y="241909"/>
                </a:lnTo>
                <a:lnTo>
                  <a:pt x="80352" y="254914"/>
                </a:lnTo>
                <a:lnTo>
                  <a:pt x="88708" y="242639"/>
                </a:lnTo>
                <a:lnTo>
                  <a:pt x="95632" y="229882"/>
                </a:lnTo>
                <a:lnTo>
                  <a:pt x="101282" y="216488"/>
                </a:lnTo>
                <a:lnTo>
                  <a:pt x="105816" y="202298"/>
                </a:lnTo>
                <a:lnTo>
                  <a:pt x="86296" y="196634"/>
                </a:lnTo>
                <a:close/>
              </a:path>
              <a:path w="267970" h="262889">
                <a:moveTo>
                  <a:pt x="247002" y="97053"/>
                </a:moveTo>
                <a:lnTo>
                  <a:pt x="86588" y="97053"/>
                </a:lnTo>
                <a:lnTo>
                  <a:pt x="86588" y="181648"/>
                </a:lnTo>
                <a:lnTo>
                  <a:pt x="247002" y="181648"/>
                </a:lnTo>
                <a:lnTo>
                  <a:pt x="247002" y="164376"/>
                </a:lnTo>
                <a:lnTo>
                  <a:pt x="107797" y="164376"/>
                </a:lnTo>
                <a:lnTo>
                  <a:pt x="107797" y="146557"/>
                </a:lnTo>
                <a:lnTo>
                  <a:pt x="247002" y="146557"/>
                </a:lnTo>
                <a:lnTo>
                  <a:pt x="247002" y="131000"/>
                </a:lnTo>
                <a:lnTo>
                  <a:pt x="107797" y="131000"/>
                </a:lnTo>
                <a:lnTo>
                  <a:pt x="107797" y="114033"/>
                </a:lnTo>
                <a:lnTo>
                  <a:pt x="247002" y="114033"/>
                </a:lnTo>
                <a:lnTo>
                  <a:pt x="247002" y="97053"/>
                </a:lnTo>
                <a:close/>
              </a:path>
              <a:path w="267970" h="262889">
                <a:moveTo>
                  <a:pt x="247002" y="146557"/>
                </a:moveTo>
                <a:lnTo>
                  <a:pt x="225501" y="146557"/>
                </a:lnTo>
                <a:lnTo>
                  <a:pt x="225501" y="164376"/>
                </a:lnTo>
                <a:lnTo>
                  <a:pt x="247002" y="164376"/>
                </a:lnTo>
                <a:lnTo>
                  <a:pt x="247002" y="146557"/>
                </a:lnTo>
                <a:close/>
              </a:path>
              <a:path w="267970" h="262889">
                <a:moveTo>
                  <a:pt x="47815" y="0"/>
                </a:moveTo>
                <a:lnTo>
                  <a:pt x="42533" y="27307"/>
                </a:lnTo>
                <a:lnTo>
                  <a:pt x="33775" y="57370"/>
                </a:lnTo>
                <a:lnTo>
                  <a:pt x="20083" y="88812"/>
                </a:lnTo>
                <a:lnTo>
                  <a:pt x="0" y="120256"/>
                </a:lnTo>
                <a:lnTo>
                  <a:pt x="12446" y="145427"/>
                </a:lnTo>
                <a:lnTo>
                  <a:pt x="16730" y="140256"/>
                </a:lnTo>
                <a:lnTo>
                  <a:pt x="21039" y="134577"/>
                </a:lnTo>
                <a:lnTo>
                  <a:pt x="25931" y="127252"/>
                </a:lnTo>
                <a:lnTo>
                  <a:pt x="31965" y="117144"/>
                </a:lnTo>
                <a:lnTo>
                  <a:pt x="54330" y="117144"/>
                </a:lnTo>
                <a:lnTo>
                  <a:pt x="54330" y="66776"/>
                </a:lnTo>
                <a:lnTo>
                  <a:pt x="60936" y="45707"/>
                </a:lnTo>
                <a:lnTo>
                  <a:pt x="65395" y="28298"/>
                </a:lnTo>
                <a:lnTo>
                  <a:pt x="68210" y="14495"/>
                </a:lnTo>
                <a:lnTo>
                  <a:pt x="69888" y="4241"/>
                </a:lnTo>
                <a:lnTo>
                  <a:pt x="47815" y="0"/>
                </a:lnTo>
                <a:close/>
              </a:path>
              <a:path w="267970" h="262889">
                <a:moveTo>
                  <a:pt x="247002" y="114033"/>
                </a:moveTo>
                <a:lnTo>
                  <a:pt x="225501" y="114033"/>
                </a:lnTo>
                <a:lnTo>
                  <a:pt x="225501" y="131000"/>
                </a:lnTo>
                <a:lnTo>
                  <a:pt x="247002" y="131000"/>
                </a:lnTo>
                <a:lnTo>
                  <a:pt x="247002" y="114033"/>
                </a:lnTo>
                <a:close/>
              </a:path>
              <a:path w="267970" h="262889">
                <a:moveTo>
                  <a:pt x="264820" y="64515"/>
                </a:moveTo>
                <a:lnTo>
                  <a:pt x="69888" y="64515"/>
                </a:lnTo>
                <a:lnTo>
                  <a:pt x="69888" y="82892"/>
                </a:lnTo>
                <a:lnTo>
                  <a:pt x="264820" y="82892"/>
                </a:lnTo>
                <a:lnTo>
                  <a:pt x="264820" y="64515"/>
                </a:lnTo>
                <a:close/>
              </a:path>
              <a:path w="267970" h="262889">
                <a:moveTo>
                  <a:pt x="131279" y="39331"/>
                </a:moveTo>
                <a:lnTo>
                  <a:pt x="110629" y="39331"/>
                </a:lnTo>
                <a:lnTo>
                  <a:pt x="112640" y="46011"/>
                </a:lnTo>
                <a:lnTo>
                  <a:pt x="114199" y="51814"/>
                </a:lnTo>
                <a:lnTo>
                  <a:pt x="115599" y="57671"/>
                </a:lnTo>
                <a:lnTo>
                  <a:pt x="117132" y="64515"/>
                </a:lnTo>
                <a:lnTo>
                  <a:pt x="138074" y="64515"/>
                </a:lnTo>
                <a:lnTo>
                  <a:pt x="136955" y="59589"/>
                </a:lnTo>
                <a:lnTo>
                  <a:pt x="135634" y="54571"/>
                </a:lnTo>
                <a:lnTo>
                  <a:pt x="131279" y="39331"/>
                </a:lnTo>
                <a:close/>
              </a:path>
              <a:path w="267970" h="262889">
                <a:moveTo>
                  <a:pt x="224078" y="39331"/>
                </a:moveTo>
                <a:lnTo>
                  <a:pt x="203136" y="39331"/>
                </a:lnTo>
                <a:lnTo>
                  <a:pt x="198967" y="55005"/>
                </a:lnTo>
                <a:lnTo>
                  <a:pt x="197630" y="59663"/>
                </a:lnTo>
                <a:lnTo>
                  <a:pt x="196075" y="64515"/>
                </a:lnTo>
                <a:lnTo>
                  <a:pt x="216725" y="64515"/>
                </a:lnTo>
                <a:lnTo>
                  <a:pt x="219011" y="57370"/>
                </a:lnTo>
                <a:lnTo>
                  <a:pt x="220402" y="52876"/>
                </a:lnTo>
                <a:lnTo>
                  <a:pt x="222133" y="46806"/>
                </a:lnTo>
                <a:lnTo>
                  <a:pt x="224078" y="39331"/>
                </a:lnTo>
                <a:close/>
              </a:path>
              <a:path w="267970" h="262889">
                <a:moveTo>
                  <a:pt x="255485" y="20662"/>
                </a:moveTo>
                <a:lnTo>
                  <a:pt x="78092" y="20662"/>
                </a:lnTo>
                <a:lnTo>
                  <a:pt x="78092" y="39331"/>
                </a:lnTo>
                <a:lnTo>
                  <a:pt x="255485" y="39331"/>
                </a:lnTo>
                <a:lnTo>
                  <a:pt x="255485" y="20662"/>
                </a:lnTo>
                <a:close/>
              </a:path>
              <a:path w="267970" h="262889">
                <a:moveTo>
                  <a:pt x="177685" y="0"/>
                </a:moveTo>
                <a:lnTo>
                  <a:pt x="154762" y="0"/>
                </a:lnTo>
                <a:lnTo>
                  <a:pt x="154762" y="20662"/>
                </a:lnTo>
                <a:lnTo>
                  <a:pt x="177685" y="20662"/>
                </a:lnTo>
                <a:lnTo>
                  <a:pt x="1776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64039" y="2218283"/>
            <a:ext cx="239928" cy="25236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33825" y="2335409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745" y="0"/>
                </a:lnTo>
              </a:path>
            </a:pathLst>
          </a:custGeom>
          <a:ln w="215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59478" y="2221662"/>
            <a:ext cx="179865" cy="22748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63732" y="2208085"/>
            <a:ext cx="267970" cy="262890"/>
          </a:xfrm>
          <a:custGeom>
            <a:avLst/>
            <a:gdLst/>
            <a:ahLst/>
            <a:cxnLst/>
            <a:rect l="l" t="t" r="r" b="b"/>
            <a:pathLst>
              <a:path w="267970" h="262889">
                <a:moveTo>
                  <a:pt x="137782" y="196062"/>
                </a:moveTo>
                <a:lnTo>
                  <a:pt x="116281" y="196062"/>
                </a:lnTo>
                <a:lnTo>
                  <a:pt x="116281" y="238798"/>
                </a:lnTo>
                <a:lnTo>
                  <a:pt x="117674" y="248141"/>
                </a:lnTo>
                <a:lnTo>
                  <a:pt x="121696" y="254358"/>
                </a:lnTo>
                <a:lnTo>
                  <a:pt x="128105" y="257818"/>
                </a:lnTo>
                <a:lnTo>
                  <a:pt x="136664" y="258889"/>
                </a:lnTo>
                <a:lnTo>
                  <a:pt x="192671" y="258889"/>
                </a:lnTo>
                <a:lnTo>
                  <a:pt x="203356" y="257859"/>
                </a:lnTo>
                <a:lnTo>
                  <a:pt x="210854" y="252982"/>
                </a:lnTo>
                <a:lnTo>
                  <a:pt x="215910" y="241578"/>
                </a:lnTo>
                <a:lnTo>
                  <a:pt x="216362" y="238798"/>
                </a:lnTo>
                <a:lnTo>
                  <a:pt x="138074" y="238798"/>
                </a:lnTo>
                <a:lnTo>
                  <a:pt x="137782" y="236804"/>
                </a:lnTo>
                <a:lnTo>
                  <a:pt x="137782" y="196062"/>
                </a:lnTo>
                <a:close/>
              </a:path>
              <a:path w="267970" h="262889">
                <a:moveTo>
                  <a:pt x="235966" y="191274"/>
                </a:moveTo>
                <a:lnTo>
                  <a:pt x="217297" y="200317"/>
                </a:lnTo>
                <a:lnTo>
                  <a:pt x="226318" y="212919"/>
                </a:lnTo>
                <a:lnTo>
                  <a:pt x="234518" y="226421"/>
                </a:lnTo>
                <a:lnTo>
                  <a:pt x="241603" y="240029"/>
                </a:lnTo>
                <a:lnTo>
                  <a:pt x="247281" y="252945"/>
                </a:lnTo>
                <a:lnTo>
                  <a:pt x="267373" y="241909"/>
                </a:lnTo>
                <a:lnTo>
                  <a:pt x="260317" y="227870"/>
                </a:lnTo>
                <a:lnTo>
                  <a:pt x="252941" y="214891"/>
                </a:lnTo>
                <a:lnTo>
                  <a:pt x="244929" y="202763"/>
                </a:lnTo>
                <a:lnTo>
                  <a:pt x="235966" y="191274"/>
                </a:lnTo>
                <a:close/>
              </a:path>
              <a:path w="267970" h="262889">
                <a:moveTo>
                  <a:pt x="197764" y="215315"/>
                </a:moveTo>
                <a:lnTo>
                  <a:pt x="196926" y="238798"/>
                </a:lnTo>
                <a:lnTo>
                  <a:pt x="216362" y="238798"/>
                </a:lnTo>
                <a:lnTo>
                  <a:pt x="219265" y="220967"/>
                </a:lnTo>
                <a:lnTo>
                  <a:pt x="197764" y="215315"/>
                </a:lnTo>
                <a:close/>
              </a:path>
              <a:path w="267970" h="262889">
                <a:moveTo>
                  <a:pt x="156743" y="183629"/>
                </a:moveTo>
                <a:lnTo>
                  <a:pt x="146558" y="199466"/>
                </a:lnTo>
                <a:lnTo>
                  <a:pt x="158716" y="206857"/>
                </a:lnTo>
                <a:lnTo>
                  <a:pt x="168913" y="214252"/>
                </a:lnTo>
                <a:lnTo>
                  <a:pt x="176561" y="220479"/>
                </a:lnTo>
                <a:lnTo>
                  <a:pt x="181076" y="224370"/>
                </a:lnTo>
                <a:lnTo>
                  <a:pt x="192963" y="207683"/>
                </a:lnTo>
                <a:lnTo>
                  <a:pt x="188615" y="204078"/>
                </a:lnTo>
                <a:lnTo>
                  <a:pt x="180263" y="197770"/>
                </a:lnTo>
                <a:lnTo>
                  <a:pt x="169207" y="190405"/>
                </a:lnTo>
                <a:lnTo>
                  <a:pt x="156743" y="183629"/>
                </a:lnTo>
                <a:close/>
              </a:path>
              <a:path w="267970" h="262889">
                <a:moveTo>
                  <a:pt x="54330" y="117144"/>
                </a:moveTo>
                <a:lnTo>
                  <a:pt x="31965" y="117144"/>
                </a:lnTo>
                <a:lnTo>
                  <a:pt x="31965" y="262559"/>
                </a:lnTo>
                <a:lnTo>
                  <a:pt x="54330" y="262559"/>
                </a:lnTo>
                <a:lnTo>
                  <a:pt x="54330" y="117144"/>
                </a:lnTo>
                <a:close/>
              </a:path>
              <a:path w="267970" h="262889">
                <a:moveTo>
                  <a:pt x="86296" y="196634"/>
                </a:moveTo>
                <a:lnTo>
                  <a:pt x="81774" y="209001"/>
                </a:lnTo>
                <a:lnTo>
                  <a:pt x="76249" y="220652"/>
                </a:lnTo>
                <a:lnTo>
                  <a:pt x="69664" y="231613"/>
                </a:lnTo>
                <a:lnTo>
                  <a:pt x="61963" y="241909"/>
                </a:lnTo>
                <a:lnTo>
                  <a:pt x="80352" y="254914"/>
                </a:lnTo>
                <a:lnTo>
                  <a:pt x="88708" y="242639"/>
                </a:lnTo>
                <a:lnTo>
                  <a:pt x="95632" y="229882"/>
                </a:lnTo>
                <a:lnTo>
                  <a:pt x="101282" y="216488"/>
                </a:lnTo>
                <a:lnTo>
                  <a:pt x="105816" y="202298"/>
                </a:lnTo>
                <a:lnTo>
                  <a:pt x="86296" y="196634"/>
                </a:lnTo>
                <a:close/>
              </a:path>
              <a:path w="267970" h="262889">
                <a:moveTo>
                  <a:pt x="247002" y="97053"/>
                </a:moveTo>
                <a:lnTo>
                  <a:pt x="86588" y="97053"/>
                </a:lnTo>
                <a:lnTo>
                  <a:pt x="86588" y="181648"/>
                </a:lnTo>
                <a:lnTo>
                  <a:pt x="247002" y="181648"/>
                </a:lnTo>
                <a:lnTo>
                  <a:pt x="247002" y="164376"/>
                </a:lnTo>
                <a:lnTo>
                  <a:pt x="107797" y="164376"/>
                </a:lnTo>
                <a:lnTo>
                  <a:pt x="107797" y="146557"/>
                </a:lnTo>
                <a:lnTo>
                  <a:pt x="247002" y="146557"/>
                </a:lnTo>
                <a:lnTo>
                  <a:pt x="247002" y="131000"/>
                </a:lnTo>
                <a:lnTo>
                  <a:pt x="107797" y="131000"/>
                </a:lnTo>
                <a:lnTo>
                  <a:pt x="107797" y="114033"/>
                </a:lnTo>
                <a:lnTo>
                  <a:pt x="247002" y="114033"/>
                </a:lnTo>
                <a:lnTo>
                  <a:pt x="247002" y="97053"/>
                </a:lnTo>
                <a:close/>
              </a:path>
              <a:path w="267970" h="262889">
                <a:moveTo>
                  <a:pt x="247002" y="146557"/>
                </a:moveTo>
                <a:lnTo>
                  <a:pt x="225501" y="146557"/>
                </a:lnTo>
                <a:lnTo>
                  <a:pt x="225501" y="164376"/>
                </a:lnTo>
                <a:lnTo>
                  <a:pt x="247002" y="164376"/>
                </a:lnTo>
                <a:lnTo>
                  <a:pt x="247002" y="146557"/>
                </a:lnTo>
                <a:close/>
              </a:path>
              <a:path w="267970" h="262889">
                <a:moveTo>
                  <a:pt x="47815" y="0"/>
                </a:moveTo>
                <a:lnTo>
                  <a:pt x="42533" y="27307"/>
                </a:lnTo>
                <a:lnTo>
                  <a:pt x="33775" y="57370"/>
                </a:lnTo>
                <a:lnTo>
                  <a:pt x="20083" y="88812"/>
                </a:lnTo>
                <a:lnTo>
                  <a:pt x="0" y="120256"/>
                </a:lnTo>
                <a:lnTo>
                  <a:pt x="12446" y="145427"/>
                </a:lnTo>
                <a:lnTo>
                  <a:pt x="16730" y="140256"/>
                </a:lnTo>
                <a:lnTo>
                  <a:pt x="21039" y="134577"/>
                </a:lnTo>
                <a:lnTo>
                  <a:pt x="25931" y="127252"/>
                </a:lnTo>
                <a:lnTo>
                  <a:pt x="31965" y="117144"/>
                </a:lnTo>
                <a:lnTo>
                  <a:pt x="54330" y="117144"/>
                </a:lnTo>
                <a:lnTo>
                  <a:pt x="54330" y="66776"/>
                </a:lnTo>
                <a:lnTo>
                  <a:pt x="60936" y="45707"/>
                </a:lnTo>
                <a:lnTo>
                  <a:pt x="65395" y="28298"/>
                </a:lnTo>
                <a:lnTo>
                  <a:pt x="68210" y="14495"/>
                </a:lnTo>
                <a:lnTo>
                  <a:pt x="69888" y="4241"/>
                </a:lnTo>
                <a:lnTo>
                  <a:pt x="47815" y="0"/>
                </a:lnTo>
                <a:close/>
              </a:path>
              <a:path w="267970" h="262889">
                <a:moveTo>
                  <a:pt x="247002" y="114033"/>
                </a:moveTo>
                <a:lnTo>
                  <a:pt x="225501" y="114033"/>
                </a:lnTo>
                <a:lnTo>
                  <a:pt x="225501" y="131000"/>
                </a:lnTo>
                <a:lnTo>
                  <a:pt x="247002" y="131000"/>
                </a:lnTo>
                <a:lnTo>
                  <a:pt x="247002" y="114033"/>
                </a:lnTo>
                <a:close/>
              </a:path>
              <a:path w="267970" h="262889">
                <a:moveTo>
                  <a:pt x="264820" y="64515"/>
                </a:moveTo>
                <a:lnTo>
                  <a:pt x="69888" y="64515"/>
                </a:lnTo>
                <a:lnTo>
                  <a:pt x="69888" y="82892"/>
                </a:lnTo>
                <a:lnTo>
                  <a:pt x="264820" y="82892"/>
                </a:lnTo>
                <a:lnTo>
                  <a:pt x="264820" y="64515"/>
                </a:lnTo>
                <a:close/>
              </a:path>
              <a:path w="267970" h="262889">
                <a:moveTo>
                  <a:pt x="131279" y="39331"/>
                </a:moveTo>
                <a:lnTo>
                  <a:pt x="110629" y="39331"/>
                </a:lnTo>
                <a:lnTo>
                  <a:pt x="112640" y="46011"/>
                </a:lnTo>
                <a:lnTo>
                  <a:pt x="114199" y="51814"/>
                </a:lnTo>
                <a:lnTo>
                  <a:pt x="115599" y="57671"/>
                </a:lnTo>
                <a:lnTo>
                  <a:pt x="117132" y="64515"/>
                </a:lnTo>
                <a:lnTo>
                  <a:pt x="138074" y="64515"/>
                </a:lnTo>
                <a:lnTo>
                  <a:pt x="136955" y="59589"/>
                </a:lnTo>
                <a:lnTo>
                  <a:pt x="135634" y="54571"/>
                </a:lnTo>
                <a:lnTo>
                  <a:pt x="131279" y="39331"/>
                </a:lnTo>
                <a:close/>
              </a:path>
              <a:path w="267970" h="262889">
                <a:moveTo>
                  <a:pt x="224078" y="39331"/>
                </a:moveTo>
                <a:lnTo>
                  <a:pt x="203136" y="39331"/>
                </a:lnTo>
                <a:lnTo>
                  <a:pt x="198967" y="55005"/>
                </a:lnTo>
                <a:lnTo>
                  <a:pt x="197630" y="59663"/>
                </a:lnTo>
                <a:lnTo>
                  <a:pt x="196075" y="64515"/>
                </a:lnTo>
                <a:lnTo>
                  <a:pt x="216725" y="64515"/>
                </a:lnTo>
                <a:lnTo>
                  <a:pt x="219011" y="57370"/>
                </a:lnTo>
                <a:lnTo>
                  <a:pt x="220402" y="52876"/>
                </a:lnTo>
                <a:lnTo>
                  <a:pt x="222133" y="46806"/>
                </a:lnTo>
                <a:lnTo>
                  <a:pt x="224078" y="39331"/>
                </a:lnTo>
                <a:close/>
              </a:path>
              <a:path w="267970" h="262889">
                <a:moveTo>
                  <a:pt x="255485" y="20662"/>
                </a:moveTo>
                <a:lnTo>
                  <a:pt x="78092" y="20662"/>
                </a:lnTo>
                <a:lnTo>
                  <a:pt x="78092" y="39331"/>
                </a:lnTo>
                <a:lnTo>
                  <a:pt x="255485" y="39331"/>
                </a:lnTo>
                <a:lnTo>
                  <a:pt x="255485" y="20662"/>
                </a:lnTo>
                <a:close/>
              </a:path>
              <a:path w="267970" h="262889">
                <a:moveTo>
                  <a:pt x="177685" y="0"/>
                </a:moveTo>
                <a:lnTo>
                  <a:pt x="154762" y="0"/>
                </a:lnTo>
                <a:lnTo>
                  <a:pt x="154762" y="20662"/>
                </a:lnTo>
                <a:lnTo>
                  <a:pt x="177685" y="20662"/>
                </a:lnTo>
                <a:lnTo>
                  <a:pt x="1776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61090" y="2218283"/>
            <a:ext cx="239928" cy="25236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540304" y="2708167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745" y="0"/>
                </a:lnTo>
              </a:path>
            </a:pathLst>
          </a:custGeom>
          <a:ln w="215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540304" y="2639142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745" y="0"/>
                </a:lnTo>
              </a:path>
            </a:pathLst>
          </a:custGeom>
          <a:ln w="215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62681" y="2562187"/>
            <a:ext cx="198043" cy="22294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085915" y="2586304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274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29750" y="2562174"/>
            <a:ext cx="70485" cy="24130"/>
          </a:xfrm>
          <a:custGeom>
            <a:avLst/>
            <a:gdLst/>
            <a:ahLst/>
            <a:cxnLst/>
            <a:rect l="l" t="t" r="r" b="b"/>
            <a:pathLst>
              <a:path w="70485" h="24130">
                <a:moveTo>
                  <a:pt x="0" y="24130"/>
                </a:moveTo>
                <a:lnTo>
                  <a:pt x="69888" y="24130"/>
                </a:lnTo>
                <a:lnTo>
                  <a:pt x="69888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190722" y="2546325"/>
            <a:ext cx="267970" cy="262890"/>
          </a:xfrm>
          <a:custGeom>
            <a:avLst/>
            <a:gdLst/>
            <a:ahLst/>
            <a:cxnLst/>
            <a:rect l="l" t="t" r="r" b="b"/>
            <a:pathLst>
              <a:path w="267970" h="262889">
                <a:moveTo>
                  <a:pt x="137782" y="196062"/>
                </a:moveTo>
                <a:lnTo>
                  <a:pt x="116293" y="196062"/>
                </a:lnTo>
                <a:lnTo>
                  <a:pt x="116293" y="238798"/>
                </a:lnTo>
                <a:lnTo>
                  <a:pt x="117685" y="248141"/>
                </a:lnTo>
                <a:lnTo>
                  <a:pt x="121700" y="254358"/>
                </a:lnTo>
                <a:lnTo>
                  <a:pt x="128102" y="257818"/>
                </a:lnTo>
                <a:lnTo>
                  <a:pt x="136652" y="258889"/>
                </a:lnTo>
                <a:lnTo>
                  <a:pt x="192671" y="258889"/>
                </a:lnTo>
                <a:lnTo>
                  <a:pt x="203356" y="257859"/>
                </a:lnTo>
                <a:lnTo>
                  <a:pt x="210854" y="252982"/>
                </a:lnTo>
                <a:lnTo>
                  <a:pt x="215910" y="241578"/>
                </a:lnTo>
                <a:lnTo>
                  <a:pt x="216362" y="238798"/>
                </a:lnTo>
                <a:lnTo>
                  <a:pt x="138074" y="238798"/>
                </a:lnTo>
                <a:lnTo>
                  <a:pt x="137782" y="236804"/>
                </a:lnTo>
                <a:lnTo>
                  <a:pt x="137782" y="196062"/>
                </a:lnTo>
                <a:close/>
              </a:path>
              <a:path w="267970" h="262889">
                <a:moveTo>
                  <a:pt x="235966" y="191274"/>
                </a:moveTo>
                <a:lnTo>
                  <a:pt x="217297" y="200317"/>
                </a:lnTo>
                <a:lnTo>
                  <a:pt x="226316" y="212919"/>
                </a:lnTo>
                <a:lnTo>
                  <a:pt x="234513" y="226421"/>
                </a:lnTo>
                <a:lnTo>
                  <a:pt x="241598" y="240029"/>
                </a:lnTo>
                <a:lnTo>
                  <a:pt x="247281" y="252945"/>
                </a:lnTo>
                <a:lnTo>
                  <a:pt x="267373" y="241909"/>
                </a:lnTo>
                <a:lnTo>
                  <a:pt x="260317" y="227870"/>
                </a:lnTo>
                <a:lnTo>
                  <a:pt x="252941" y="214891"/>
                </a:lnTo>
                <a:lnTo>
                  <a:pt x="244929" y="202763"/>
                </a:lnTo>
                <a:lnTo>
                  <a:pt x="235966" y="191274"/>
                </a:lnTo>
                <a:close/>
              </a:path>
              <a:path w="267970" h="262889">
                <a:moveTo>
                  <a:pt x="197777" y="215315"/>
                </a:moveTo>
                <a:lnTo>
                  <a:pt x="196926" y="238798"/>
                </a:lnTo>
                <a:lnTo>
                  <a:pt x="216362" y="238798"/>
                </a:lnTo>
                <a:lnTo>
                  <a:pt x="219265" y="220967"/>
                </a:lnTo>
                <a:lnTo>
                  <a:pt x="197777" y="215315"/>
                </a:lnTo>
                <a:close/>
              </a:path>
              <a:path w="267970" h="262889">
                <a:moveTo>
                  <a:pt x="156743" y="183629"/>
                </a:moveTo>
                <a:lnTo>
                  <a:pt x="146558" y="199466"/>
                </a:lnTo>
                <a:lnTo>
                  <a:pt x="158714" y="206857"/>
                </a:lnTo>
                <a:lnTo>
                  <a:pt x="168908" y="214252"/>
                </a:lnTo>
                <a:lnTo>
                  <a:pt x="176556" y="220479"/>
                </a:lnTo>
                <a:lnTo>
                  <a:pt x="181076" y="224370"/>
                </a:lnTo>
                <a:lnTo>
                  <a:pt x="192963" y="207683"/>
                </a:lnTo>
                <a:lnTo>
                  <a:pt x="188615" y="204078"/>
                </a:lnTo>
                <a:lnTo>
                  <a:pt x="180263" y="197770"/>
                </a:lnTo>
                <a:lnTo>
                  <a:pt x="169207" y="190405"/>
                </a:lnTo>
                <a:lnTo>
                  <a:pt x="156743" y="183629"/>
                </a:lnTo>
                <a:close/>
              </a:path>
              <a:path w="267970" h="262889">
                <a:moveTo>
                  <a:pt x="54330" y="117144"/>
                </a:moveTo>
                <a:lnTo>
                  <a:pt x="31965" y="117144"/>
                </a:lnTo>
                <a:lnTo>
                  <a:pt x="31965" y="262559"/>
                </a:lnTo>
                <a:lnTo>
                  <a:pt x="54330" y="262559"/>
                </a:lnTo>
                <a:lnTo>
                  <a:pt x="54330" y="117144"/>
                </a:lnTo>
                <a:close/>
              </a:path>
              <a:path w="267970" h="262889">
                <a:moveTo>
                  <a:pt x="86296" y="196634"/>
                </a:moveTo>
                <a:lnTo>
                  <a:pt x="81774" y="209001"/>
                </a:lnTo>
                <a:lnTo>
                  <a:pt x="76249" y="220652"/>
                </a:lnTo>
                <a:lnTo>
                  <a:pt x="69664" y="231613"/>
                </a:lnTo>
                <a:lnTo>
                  <a:pt x="61963" y="241909"/>
                </a:lnTo>
                <a:lnTo>
                  <a:pt x="80352" y="254914"/>
                </a:lnTo>
                <a:lnTo>
                  <a:pt x="88707" y="242639"/>
                </a:lnTo>
                <a:lnTo>
                  <a:pt x="95627" y="229882"/>
                </a:lnTo>
                <a:lnTo>
                  <a:pt x="101276" y="216488"/>
                </a:lnTo>
                <a:lnTo>
                  <a:pt x="105816" y="202298"/>
                </a:lnTo>
                <a:lnTo>
                  <a:pt x="86296" y="196634"/>
                </a:lnTo>
                <a:close/>
              </a:path>
              <a:path w="267970" h="262889">
                <a:moveTo>
                  <a:pt x="247002" y="97053"/>
                </a:moveTo>
                <a:lnTo>
                  <a:pt x="86588" y="97053"/>
                </a:lnTo>
                <a:lnTo>
                  <a:pt x="86588" y="181648"/>
                </a:lnTo>
                <a:lnTo>
                  <a:pt x="247002" y="181648"/>
                </a:lnTo>
                <a:lnTo>
                  <a:pt x="247002" y="164376"/>
                </a:lnTo>
                <a:lnTo>
                  <a:pt x="107797" y="164376"/>
                </a:lnTo>
                <a:lnTo>
                  <a:pt x="107797" y="146558"/>
                </a:lnTo>
                <a:lnTo>
                  <a:pt x="247002" y="146558"/>
                </a:lnTo>
                <a:lnTo>
                  <a:pt x="247002" y="131000"/>
                </a:lnTo>
                <a:lnTo>
                  <a:pt x="107797" y="131000"/>
                </a:lnTo>
                <a:lnTo>
                  <a:pt x="107797" y="114033"/>
                </a:lnTo>
                <a:lnTo>
                  <a:pt x="247002" y="114033"/>
                </a:lnTo>
                <a:lnTo>
                  <a:pt x="247002" y="97053"/>
                </a:lnTo>
                <a:close/>
              </a:path>
              <a:path w="267970" h="262889">
                <a:moveTo>
                  <a:pt x="247002" y="146558"/>
                </a:moveTo>
                <a:lnTo>
                  <a:pt x="225501" y="146558"/>
                </a:lnTo>
                <a:lnTo>
                  <a:pt x="225501" y="164376"/>
                </a:lnTo>
                <a:lnTo>
                  <a:pt x="247002" y="164376"/>
                </a:lnTo>
                <a:lnTo>
                  <a:pt x="247002" y="146558"/>
                </a:lnTo>
                <a:close/>
              </a:path>
              <a:path w="267970" h="262889">
                <a:moveTo>
                  <a:pt x="47815" y="0"/>
                </a:moveTo>
                <a:lnTo>
                  <a:pt x="42533" y="27307"/>
                </a:lnTo>
                <a:lnTo>
                  <a:pt x="33775" y="57370"/>
                </a:lnTo>
                <a:lnTo>
                  <a:pt x="20083" y="88812"/>
                </a:lnTo>
                <a:lnTo>
                  <a:pt x="0" y="120256"/>
                </a:lnTo>
                <a:lnTo>
                  <a:pt x="12446" y="145427"/>
                </a:lnTo>
                <a:lnTo>
                  <a:pt x="16730" y="140256"/>
                </a:lnTo>
                <a:lnTo>
                  <a:pt x="21039" y="134577"/>
                </a:lnTo>
                <a:lnTo>
                  <a:pt x="25931" y="127252"/>
                </a:lnTo>
                <a:lnTo>
                  <a:pt x="31965" y="117144"/>
                </a:lnTo>
                <a:lnTo>
                  <a:pt x="54330" y="117144"/>
                </a:lnTo>
                <a:lnTo>
                  <a:pt x="54330" y="66776"/>
                </a:lnTo>
                <a:lnTo>
                  <a:pt x="60936" y="45707"/>
                </a:lnTo>
                <a:lnTo>
                  <a:pt x="65395" y="28298"/>
                </a:lnTo>
                <a:lnTo>
                  <a:pt x="68210" y="14495"/>
                </a:lnTo>
                <a:lnTo>
                  <a:pt x="69888" y="4241"/>
                </a:lnTo>
                <a:lnTo>
                  <a:pt x="47815" y="0"/>
                </a:lnTo>
                <a:close/>
              </a:path>
              <a:path w="267970" h="262889">
                <a:moveTo>
                  <a:pt x="247002" y="114033"/>
                </a:moveTo>
                <a:lnTo>
                  <a:pt x="225501" y="114033"/>
                </a:lnTo>
                <a:lnTo>
                  <a:pt x="225501" y="131000"/>
                </a:lnTo>
                <a:lnTo>
                  <a:pt x="247002" y="131000"/>
                </a:lnTo>
                <a:lnTo>
                  <a:pt x="247002" y="114033"/>
                </a:lnTo>
                <a:close/>
              </a:path>
              <a:path w="267970" h="262889">
                <a:moveTo>
                  <a:pt x="264820" y="64516"/>
                </a:moveTo>
                <a:lnTo>
                  <a:pt x="69888" y="64516"/>
                </a:lnTo>
                <a:lnTo>
                  <a:pt x="69888" y="82892"/>
                </a:lnTo>
                <a:lnTo>
                  <a:pt x="264820" y="82892"/>
                </a:lnTo>
                <a:lnTo>
                  <a:pt x="264820" y="64516"/>
                </a:lnTo>
                <a:close/>
              </a:path>
              <a:path w="267970" h="262889">
                <a:moveTo>
                  <a:pt x="131279" y="39331"/>
                </a:moveTo>
                <a:lnTo>
                  <a:pt x="110629" y="39331"/>
                </a:lnTo>
                <a:lnTo>
                  <a:pt x="112640" y="46011"/>
                </a:lnTo>
                <a:lnTo>
                  <a:pt x="114199" y="51814"/>
                </a:lnTo>
                <a:lnTo>
                  <a:pt x="115599" y="57671"/>
                </a:lnTo>
                <a:lnTo>
                  <a:pt x="117132" y="64516"/>
                </a:lnTo>
                <a:lnTo>
                  <a:pt x="138074" y="64516"/>
                </a:lnTo>
                <a:lnTo>
                  <a:pt x="136950" y="59589"/>
                </a:lnTo>
                <a:lnTo>
                  <a:pt x="135629" y="54571"/>
                </a:lnTo>
                <a:lnTo>
                  <a:pt x="131279" y="39331"/>
                </a:lnTo>
                <a:close/>
              </a:path>
              <a:path w="267970" h="262889">
                <a:moveTo>
                  <a:pt x="224078" y="39331"/>
                </a:moveTo>
                <a:lnTo>
                  <a:pt x="203136" y="39331"/>
                </a:lnTo>
                <a:lnTo>
                  <a:pt x="198967" y="55005"/>
                </a:lnTo>
                <a:lnTo>
                  <a:pt x="197630" y="59663"/>
                </a:lnTo>
                <a:lnTo>
                  <a:pt x="196075" y="64516"/>
                </a:lnTo>
                <a:lnTo>
                  <a:pt x="216725" y="64516"/>
                </a:lnTo>
                <a:lnTo>
                  <a:pt x="219011" y="57370"/>
                </a:lnTo>
                <a:lnTo>
                  <a:pt x="220402" y="52876"/>
                </a:lnTo>
                <a:lnTo>
                  <a:pt x="222133" y="46806"/>
                </a:lnTo>
                <a:lnTo>
                  <a:pt x="224078" y="39331"/>
                </a:lnTo>
                <a:close/>
              </a:path>
              <a:path w="267970" h="262889">
                <a:moveTo>
                  <a:pt x="255485" y="20662"/>
                </a:moveTo>
                <a:lnTo>
                  <a:pt x="78092" y="20662"/>
                </a:lnTo>
                <a:lnTo>
                  <a:pt x="78092" y="39331"/>
                </a:lnTo>
                <a:lnTo>
                  <a:pt x="255485" y="39331"/>
                </a:lnTo>
                <a:lnTo>
                  <a:pt x="255485" y="20662"/>
                </a:lnTo>
                <a:close/>
              </a:path>
              <a:path w="267970" h="262889">
                <a:moveTo>
                  <a:pt x="177685" y="0"/>
                </a:moveTo>
                <a:lnTo>
                  <a:pt x="154762" y="0"/>
                </a:lnTo>
                <a:lnTo>
                  <a:pt x="154762" y="20662"/>
                </a:lnTo>
                <a:lnTo>
                  <a:pt x="177685" y="20662"/>
                </a:lnTo>
                <a:lnTo>
                  <a:pt x="1776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88080" y="2556523"/>
            <a:ext cx="239915" cy="25236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57866" y="2584818"/>
            <a:ext cx="199745" cy="17767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183799" y="2559913"/>
            <a:ext cx="178803" cy="22746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388345" y="2544623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5" h="264794">
                <a:moveTo>
                  <a:pt x="159854" y="196646"/>
                </a:moveTo>
                <a:lnTo>
                  <a:pt x="136931" y="196646"/>
                </a:lnTo>
                <a:lnTo>
                  <a:pt x="136931" y="264261"/>
                </a:lnTo>
                <a:lnTo>
                  <a:pt x="159854" y="264261"/>
                </a:lnTo>
                <a:lnTo>
                  <a:pt x="159854" y="196646"/>
                </a:lnTo>
                <a:close/>
              </a:path>
              <a:path w="264795" h="264794">
                <a:moveTo>
                  <a:pt x="264541" y="174586"/>
                </a:moveTo>
                <a:lnTo>
                  <a:pt x="2552" y="174586"/>
                </a:lnTo>
                <a:lnTo>
                  <a:pt x="2552" y="196646"/>
                </a:lnTo>
                <a:lnTo>
                  <a:pt x="264541" y="196646"/>
                </a:lnTo>
                <a:lnTo>
                  <a:pt x="264541" y="174586"/>
                </a:lnTo>
                <a:close/>
              </a:path>
              <a:path w="264795" h="264794">
                <a:moveTo>
                  <a:pt x="244449" y="95923"/>
                </a:moveTo>
                <a:lnTo>
                  <a:pt x="46113" y="95923"/>
                </a:lnTo>
                <a:lnTo>
                  <a:pt x="46113" y="174586"/>
                </a:lnTo>
                <a:lnTo>
                  <a:pt x="69316" y="174586"/>
                </a:lnTo>
                <a:lnTo>
                  <a:pt x="69316" y="117703"/>
                </a:lnTo>
                <a:lnTo>
                  <a:pt x="244449" y="117703"/>
                </a:lnTo>
                <a:lnTo>
                  <a:pt x="244449" y="95923"/>
                </a:lnTo>
                <a:close/>
              </a:path>
              <a:path w="264795" h="264794">
                <a:moveTo>
                  <a:pt x="159854" y="117703"/>
                </a:moveTo>
                <a:lnTo>
                  <a:pt x="136931" y="117703"/>
                </a:lnTo>
                <a:lnTo>
                  <a:pt x="136931" y="174586"/>
                </a:lnTo>
                <a:lnTo>
                  <a:pt x="159854" y="174586"/>
                </a:lnTo>
                <a:lnTo>
                  <a:pt x="159854" y="117703"/>
                </a:lnTo>
                <a:close/>
              </a:path>
              <a:path w="264795" h="264794">
                <a:moveTo>
                  <a:pt x="65074" y="0"/>
                </a:moveTo>
                <a:lnTo>
                  <a:pt x="55144" y="25610"/>
                </a:lnTo>
                <a:lnTo>
                  <a:pt x="40600" y="50339"/>
                </a:lnTo>
                <a:lnTo>
                  <a:pt x="22024" y="73101"/>
                </a:lnTo>
                <a:lnTo>
                  <a:pt x="0" y="92811"/>
                </a:lnTo>
                <a:lnTo>
                  <a:pt x="15557" y="113182"/>
                </a:lnTo>
                <a:lnTo>
                  <a:pt x="33523" y="96665"/>
                </a:lnTo>
                <a:lnTo>
                  <a:pt x="48487" y="79300"/>
                </a:lnTo>
                <a:lnTo>
                  <a:pt x="60000" y="63527"/>
                </a:lnTo>
                <a:lnTo>
                  <a:pt x="67614" y="51790"/>
                </a:lnTo>
                <a:lnTo>
                  <a:pt x="253504" y="51790"/>
                </a:lnTo>
                <a:lnTo>
                  <a:pt x="253504" y="29717"/>
                </a:lnTo>
                <a:lnTo>
                  <a:pt x="80073" y="29717"/>
                </a:lnTo>
                <a:lnTo>
                  <a:pt x="83960" y="21296"/>
                </a:lnTo>
                <a:lnTo>
                  <a:pt x="86607" y="14973"/>
                </a:lnTo>
                <a:lnTo>
                  <a:pt x="88463" y="9869"/>
                </a:lnTo>
                <a:lnTo>
                  <a:pt x="89979" y="5105"/>
                </a:lnTo>
                <a:lnTo>
                  <a:pt x="65074" y="0"/>
                </a:lnTo>
                <a:close/>
              </a:path>
              <a:path w="264795" h="264794">
                <a:moveTo>
                  <a:pt x="159854" y="51790"/>
                </a:moveTo>
                <a:lnTo>
                  <a:pt x="136931" y="51790"/>
                </a:lnTo>
                <a:lnTo>
                  <a:pt x="136931" y="95923"/>
                </a:lnTo>
                <a:lnTo>
                  <a:pt x="159854" y="95923"/>
                </a:lnTo>
                <a:lnTo>
                  <a:pt x="159854" y="517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540304" y="3046406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745" y="0"/>
                </a:lnTo>
              </a:path>
            </a:pathLst>
          </a:custGeom>
          <a:ln w="215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540304" y="2977369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745" y="0"/>
                </a:lnTo>
              </a:path>
            </a:pathLst>
          </a:custGeom>
          <a:ln w="215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869634" y="2935973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60"/>
                </a:lnTo>
              </a:path>
            </a:pathLst>
          </a:custGeom>
          <a:ln w="396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805696" y="2900413"/>
            <a:ext cx="83820" cy="35560"/>
          </a:xfrm>
          <a:custGeom>
            <a:avLst/>
            <a:gdLst/>
            <a:ahLst/>
            <a:cxnLst/>
            <a:rect l="l" t="t" r="r" b="b"/>
            <a:pathLst>
              <a:path w="83819" h="35560">
                <a:moveTo>
                  <a:pt x="0" y="35560"/>
                </a:moveTo>
                <a:lnTo>
                  <a:pt x="83743" y="35560"/>
                </a:lnTo>
                <a:lnTo>
                  <a:pt x="83743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983649" y="2898153"/>
            <a:ext cx="185318" cy="22746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199510" y="3080639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1592" y="42722"/>
                </a:moveTo>
                <a:lnTo>
                  <a:pt x="0" y="42722"/>
                </a:lnTo>
                <a:lnTo>
                  <a:pt x="0" y="0"/>
                </a:lnTo>
                <a:lnTo>
                  <a:pt x="41592" y="0"/>
                </a:lnTo>
                <a:lnTo>
                  <a:pt x="41592" y="427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274758" y="2898153"/>
            <a:ext cx="179387" cy="22746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476485" y="2882024"/>
            <a:ext cx="273050" cy="267970"/>
          </a:xfrm>
          <a:custGeom>
            <a:avLst/>
            <a:gdLst/>
            <a:ahLst/>
            <a:cxnLst/>
            <a:rect l="l" t="t" r="r" b="b"/>
            <a:pathLst>
              <a:path w="273050" h="267969">
                <a:moveTo>
                  <a:pt x="60820" y="139484"/>
                </a:moveTo>
                <a:lnTo>
                  <a:pt x="27432" y="139484"/>
                </a:lnTo>
                <a:lnTo>
                  <a:pt x="27432" y="267360"/>
                </a:lnTo>
                <a:lnTo>
                  <a:pt x="60820" y="267360"/>
                </a:lnTo>
                <a:lnTo>
                  <a:pt x="60820" y="139484"/>
                </a:lnTo>
                <a:close/>
              </a:path>
              <a:path w="273050" h="267969">
                <a:moveTo>
                  <a:pt x="173710" y="185877"/>
                </a:moveTo>
                <a:lnTo>
                  <a:pt x="154762" y="185877"/>
                </a:lnTo>
                <a:lnTo>
                  <a:pt x="144576" y="202285"/>
                </a:lnTo>
                <a:lnTo>
                  <a:pt x="118262" y="202285"/>
                </a:lnTo>
                <a:lnTo>
                  <a:pt x="118380" y="244953"/>
                </a:lnTo>
                <a:lnTo>
                  <a:pt x="139192" y="264248"/>
                </a:lnTo>
                <a:lnTo>
                  <a:pt x="197192" y="264248"/>
                </a:lnTo>
                <a:lnTo>
                  <a:pt x="207183" y="263240"/>
                </a:lnTo>
                <a:lnTo>
                  <a:pt x="214068" y="258306"/>
                </a:lnTo>
                <a:lnTo>
                  <a:pt x="218881" y="246584"/>
                </a:lnTo>
                <a:lnTo>
                  <a:pt x="220709" y="236232"/>
                </a:lnTo>
                <a:lnTo>
                  <a:pt x="149948" y="236232"/>
                </a:lnTo>
                <a:lnTo>
                  <a:pt x="147967" y="235965"/>
                </a:lnTo>
                <a:lnTo>
                  <a:pt x="147967" y="203987"/>
                </a:lnTo>
                <a:lnTo>
                  <a:pt x="197146" y="203987"/>
                </a:lnTo>
                <a:lnTo>
                  <a:pt x="199453" y="200583"/>
                </a:lnTo>
                <a:lnTo>
                  <a:pt x="192370" y="195864"/>
                </a:lnTo>
                <a:lnTo>
                  <a:pt x="186267" y="192068"/>
                </a:lnTo>
                <a:lnTo>
                  <a:pt x="180322" y="188853"/>
                </a:lnTo>
                <a:lnTo>
                  <a:pt x="173710" y="185877"/>
                </a:lnTo>
                <a:close/>
              </a:path>
              <a:path w="273050" h="267969">
                <a:moveTo>
                  <a:pt x="85725" y="197192"/>
                </a:moveTo>
                <a:lnTo>
                  <a:pt x="81374" y="210715"/>
                </a:lnTo>
                <a:lnTo>
                  <a:pt x="76600" y="221770"/>
                </a:lnTo>
                <a:lnTo>
                  <a:pt x="70444" y="231925"/>
                </a:lnTo>
                <a:lnTo>
                  <a:pt x="61950" y="242747"/>
                </a:lnTo>
                <a:lnTo>
                  <a:pt x="88544" y="262267"/>
                </a:lnTo>
                <a:lnTo>
                  <a:pt x="99523" y="244953"/>
                </a:lnTo>
                <a:lnTo>
                  <a:pt x="106975" y="228353"/>
                </a:lnTo>
                <a:lnTo>
                  <a:pt x="111507" y="214567"/>
                </a:lnTo>
                <a:lnTo>
                  <a:pt x="113728" y="205689"/>
                </a:lnTo>
                <a:lnTo>
                  <a:pt x="85725" y="197192"/>
                </a:lnTo>
                <a:close/>
              </a:path>
              <a:path w="273050" h="267969">
                <a:moveTo>
                  <a:pt x="243027" y="191820"/>
                </a:moveTo>
                <a:lnTo>
                  <a:pt x="215303" y="203707"/>
                </a:lnTo>
                <a:lnTo>
                  <a:pt x="222536" y="214734"/>
                </a:lnTo>
                <a:lnTo>
                  <a:pt x="228601" y="225948"/>
                </a:lnTo>
                <a:lnTo>
                  <a:pt x="234878" y="240187"/>
                </a:lnTo>
                <a:lnTo>
                  <a:pt x="242747" y="260286"/>
                </a:lnTo>
                <a:lnTo>
                  <a:pt x="272453" y="244728"/>
                </a:lnTo>
                <a:lnTo>
                  <a:pt x="266106" y="230057"/>
                </a:lnTo>
                <a:lnTo>
                  <a:pt x="259440" y="216893"/>
                </a:lnTo>
                <a:lnTo>
                  <a:pt x="251923" y="204420"/>
                </a:lnTo>
                <a:lnTo>
                  <a:pt x="243027" y="191820"/>
                </a:lnTo>
                <a:close/>
              </a:path>
              <a:path w="273050" h="267969">
                <a:moveTo>
                  <a:pt x="194081" y="217284"/>
                </a:moveTo>
                <a:lnTo>
                  <a:pt x="193017" y="230057"/>
                </a:lnTo>
                <a:lnTo>
                  <a:pt x="192895" y="231925"/>
                </a:lnTo>
                <a:lnTo>
                  <a:pt x="192671" y="236232"/>
                </a:lnTo>
                <a:lnTo>
                  <a:pt x="220709" y="236232"/>
                </a:lnTo>
                <a:lnTo>
                  <a:pt x="222656" y="225209"/>
                </a:lnTo>
                <a:lnTo>
                  <a:pt x="194081" y="217284"/>
                </a:lnTo>
                <a:close/>
              </a:path>
              <a:path w="273050" h="267969">
                <a:moveTo>
                  <a:pt x="197146" y="203987"/>
                </a:moveTo>
                <a:lnTo>
                  <a:pt x="147967" y="203987"/>
                </a:lnTo>
                <a:lnTo>
                  <a:pt x="154847" y="207088"/>
                </a:lnTo>
                <a:lnTo>
                  <a:pt x="163318" y="211410"/>
                </a:lnTo>
                <a:lnTo>
                  <a:pt x="172956" y="217114"/>
                </a:lnTo>
                <a:lnTo>
                  <a:pt x="183337" y="224358"/>
                </a:lnTo>
                <a:lnTo>
                  <a:pt x="197146" y="203987"/>
                </a:lnTo>
                <a:close/>
              </a:path>
              <a:path w="273050" h="267969">
                <a:moveTo>
                  <a:pt x="252653" y="100431"/>
                </a:moveTo>
                <a:lnTo>
                  <a:pt x="86855" y="100431"/>
                </a:lnTo>
                <a:lnTo>
                  <a:pt x="86855" y="185877"/>
                </a:lnTo>
                <a:lnTo>
                  <a:pt x="252653" y="185877"/>
                </a:lnTo>
                <a:lnTo>
                  <a:pt x="252653" y="164655"/>
                </a:lnTo>
                <a:lnTo>
                  <a:pt x="119672" y="164655"/>
                </a:lnTo>
                <a:lnTo>
                  <a:pt x="119672" y="151358"/>
                </a:lnTo>
                <a:lnTo>
                  <a:pt x="252653" y="151358"/>
                </a:lnTo>
                <a:lnTo>
                  <a:pt x="252653" y="133819"/>
                </a:lnTo>
                <a:lnTo>
                  <a:pt x="119672" y="133819"/>
                </a:lnTo>
                <a:lnTo>
                  <a:pt x="119672" y="121094"/>
                </a:lnTo>
                <a:lnTo>
                  <a:pt x="252653" y="121094"/>
                </a:lnTo>
                <a:lnTo>
                  <a:pt x="252653" y="100431"/>
                </a:lnTo>
                <a:close/>
              </a:path>
              <a:path w="273050" h="267969">
                <a:moveTo>
                  <a:pt x="252653" y="151358"/>
                </a:moveTo>
                <a:lnTo>
                  <a:pt x="219544" y="151358"/>
                </a:lnTo>
                <a:lnTo>
                  <a:pt x="219544" y="164655"/>
                </a:lnTo>
                <a:lnTo>
                  <a:pt x="252653" y="164655"/>
                </a:lnTo>
                <a:lnTo>
                  <a:pt x="252653" y="151358"/>
                </a:lnTo>
                <a:close/>
              </a:path>
              <a:path w="273050" h="267969">
                <a:moveTo>
                  <a:pt x="41300" y="0"/>
                </a:moveTo>
                <a:lnTo>
                  <a:pt x="36320" y="29921"/>
                </a:lnTo>
                <a:lnTo>
                  <a:pt x="27970" y="59021"/>
                </a:lnTo>
                <a:lnTo>
                  <a:pt x="15959" y="86691"/>
                </a:lnTo>
                <a:lnTo>
                  <a:pt x="0" y="112318"/>
                </a:lnTo>
                <a:lnTo>
                  <a:pt x="13576" y="157860"/>
                </a:lnTo>
                <a:lnTo>
                  <a:pt x="20929" y="148805"/>
                </a:lnTo>
                <a:lnTo>
                  <a:pt x="23761" y="145135"/>
                </a:lnTo>
                <a:lnTo>
                  <a:pt x="27432" y="139484"/>
                </a:lnTo>
                <a:lnTo>
                  <a:pt x="60820" y="139484"/>
                </a:lnTo>
                <a:lnTo>
                  <a:pt x="60820" y="70154"/>
                </a:lnTo>
                <a:lnTo>
                  <a:pt x="66572" y="50075"/>
                </a:lnTo>
                <a:lnTo>
                  <a:pt x="70546" y="32142"/>
                </a:lnTo>
                <a:lnTo>
                  <a:pt x="73195" y="16807"/>
                </a:lnTo>
                <a:lnTo>
                  <a:pt x="74968" y="4521"/>
                </a:lnTo>
                <a:lnTo>
                  <a:pt x="41300" y="0"/>
                </a:lnTo>
                <a:close/>
              </a:path>
              <a:path w="273050" h="267969">
                <a:moveTo>
                  <a:pt x="252653" y="121094"/>
                </a:moveTo>
                <a:lnTo>
                  <a:pt x="219544" y="121094"/>
                </a:lnTo>
                <a:lnTo>
                  <a:pt x="219544" y="133819"/>
                </a:lnTo>
                <a:lnTo>
                  <a:pt x="252653" y="133819"/>
                </a:lnTo>
                <a:lnTo>
                  <a:pt x="252653" y="121094"/>
                </a:lnTo>
                <a:close/>
              </a:path>
              <a:path w="273050" h="267969">
                <a:moveTo>
                  <a:pt x="269621" y="63652"/>
                </a:moveTo>
                <a:lnTo>
                  <a:pt x="73279" y="63652"/>
                </a:lnTo>
                <a:lnTo>
                  <a:pt x="73279" y="89674"/>
                </a:lnTo>
                <a:lnTo>
                  <a:pt x="269621" y="89674"/>
                </a:lnTo>
                <a:lnTo>
                  <a:pt x="269621" y="63652"/>
                </a:lnTo>
                <a:close/>
              </a:path>
              <a:path w="273050" h="267969">
                <a:moveTo>
                  <a:pt x="143433" y="45834"/>
                </a:moveTo>
                <a:lnTo>
                  <a:pt x="112598" y="45834"/>
                </a:lnTo>
                <a:lnTo>
                  <a:pt x="113728" y="50634"/>
                </a:lnTo>
                <a:lnTo>
                  <a:pt x="114579" y="55448"/>
                </a:lnTo>
                <a:lnTo>
                  <a:pt x="115709" y="63652"/>
                </a:lnTo>
                <a:lnTo>
                  <a:pt x="146837" y="63652"/>
                </a:lnTo>
                <a:lnTo>
                  <a:pt x="145415" y="56299"/>
                </a:lnTo>
                <a:lnTo>
                  <a:pt x="145135" y="52908"/>
                </a:lnTo>
                <a:lnTo>
                  <a:pt x="143433" y="45834"/>
                </a:lnTo>
                <a:close/>
              </a:path>
              <a:path w="273050" h="267969">
                <a:moveTo>
                  <a:pt x="230860" y="45834"/>
                </a:moveTo>
                <a:lnTo>
                  <a:pt x="199453" y="45834"/>
                </a:lnTo>
                <a:lnTo>
                  <a:pt x="198043" y="53746"/>
                </a:lnTo>
                <a:lnTo>
                  <a:pt x="196062" y="61379"/>
                </a:lnTo>
                <a:lnTo>
                  <a:pt x="195503" y="63652"/>
                </a:lnTo>
                <a:lnTo>
                  <a:pt x="226339" y="63652"/>
                </a:lnTo>
                <a:lnTo>
                  <a:pt x="227749" y="58559"/>
                </a:lnTo>
                <a:lnTo>
                  <a:pt x="229730" y="51206"/>
                </a:lnTo>
                <a:lnTo>
                  <a:pt x="230860" y="45834"/>
                </a:lnTo>
                <a:close/>
              </a:path>
              <a:path w="273050" h="267969">
                <a:moveTo>
                  <a:pt x="260007" y="19227"/>
                </a:moveTo>
                <a:lnTo>
                  <a:pt x="81191" y="19227"/>
                </a:lnTo>
                <a:lnTo>
                  <a:pt x="81191" y="45834"/>
                </a:lnTo>
                <a:lnTo>
                  <a:pt x="260007" y="45834"/>
                </a:lnTo>
                <a:lnTo>
                  <a:pt x="260007" y="19227"/>
                </a:lnTo>
                <a:close/>
              </a:path>
              <a:path w="273050" h="267969">
                <a:moveTo>
                  <a:pt x="187007" y="279"/>
                </a:moveTo>
                <a:lnTo>
                  <a:pt x="152781" y="279"/>
                </a:lnTo>
                <a:lnTo>
                  <a:pt x="152781" y="19227"/>
                </a:lnTo>
                <a:lnTo>
                  <a:pt x="187007" y="19227"/>
                </a:lnTo>
                <a:lnTo>
                  <a:pt x="187007" y="2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773843" y="2890787"/>
            <a:ext cx="244475" cy="258445"/>
          </a:xfrm>
          <a:custGeom>
            <a:avLst/>
            <a:gdLst/>
            <a:ahLst/>
            <a:cxnLst/>
            <a:rect l="l" t="t" r="r" b="b"/>
            <a:pathLst>
              <a:path w="244475" h="258444">
                <a:moveTo>
                  <a:pt x="244449" y="0"/>
                </a:moveTo>
                <a:lnTo>
                  <a:pt x="0" y="0"/>
                </a:lnTo>
                <a:lnTo>
                  <a:pt x="0" y="258317"/>
                </a:lnTo>
                <a:lnTo>
                  <a:pt x="36207" y="258317"/>
                </a:lnTo>
                <a:lnTo>
                  <a:pt x="36207" y="151371"/>
                </a:lnTo>
                <a:lnTo>
                  <a:pt x="244449" y="151371"/>
                </a:lnTo>
                <a:lnTo>
                  <a:pt x="244449" y="118833"/>
                </a:lnTo>
                <a:lnTo>
                  <a:pt x="36207" y="118833"/>
                </a:lnTo>
                <a:lnTo>
                  <a:pt x="36207" y="33680"/>
                </a:lnTo>
                <a:lnTo>
                  <a:pt x="244449" y="33680"/>
                </a:lnTo>
                <a:lnTo>
                  <a:pt x="244449" y="0"/>
                </a:lnTo>
                <a:close/>
              </a:path>
              <a:path w="244475" h="258444">
                <a:moveTo>
                  <a:pt x="244449" y="151371"/>
                </a:moveTo>
                <a:lnTo>
                  <a:pt x="208508" y="151371"/>
                </a:lnTo>
                <a:lnTo>
                  <a:pt x="208508" y="218986"/>
                </a:lnTo>
                <a:lnTo>
                  <a:pt x="207098" y="222681"/>
                </a:lnTo>
                <a:lnTo>
                  <a:pt x="157594" y="222681"/>
                </a:lnTo>
                <a:lnTo>
                  <a:pt x="163804" y="258317"/>
                </a:lnTo>
                <a:lnTo>
                  <a:pt x="217284" y="258317"/>
                </a:lnTo>
                <a:lnTo>
                  <a:pt x="227733" y="256535"/>
                </a:lnTo>
                <a:lnTo>
                  <a:pt x="236381" y="251277"/>
                </a:lnTo>
                <a:lnTo>
                  <a:pt x="242273" y="242678"/>
                </a:lnTo>
                <a:lnTo>
                  <a:pt x="244449" y="230873"/>
                </a:lnTo>
                <a:lnTo>
                  <a:pt x="244449" y="151371"/>
                </a:lnTo>
                <a:close/>
              </a:path>
              <a:path w="244475" h="258444">
                <a:moveTo>
                  <a:pt x="139763" y="33680"/>
                </a:moveTo>
                <a:lnTo>
                  <a:pt x="104394" y="33680"/>
                </a:lnTo>
                <a:lnTo>
                  <a:pt x="104394" y="118833"/>
                </a:lnTo>
                <a:lnTo>
                  <a:pt x="139763" y="118833"/>
                </a:lnTo>
                <a:lnTo>
                  <a:pt x="139763" y="33680"/>
                </a:lnTo>
                <a:close/>
              </a:path>
              <a:path w="244475" h="258444">
                <a:moveTo>
                  <a:pt x="244449" y="33680"/>
                </a:moveTo>
                <a:lnTo>
                  <a:pt x="208521" y="33680"/>
                </a:lnTo>
                <a:lnTo>
                  <a:pt x="208521" y="118833"/>
                </a:lnTo>
                <a:lnTo>
                  <a:pt x="244449" y="118833"/>
                </a:lnTo>
                <a:lnTo>
                  <a:pt x="244449" y="336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03736" y="2220379"/>
            <a:ext cx="67005" cy="22871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93906" y="2234387"/>
            <a:ext cx="136397" cy="19203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356313" y="2234374"/>
            <a:ext cx="139865" cy="19397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598185" y="2257895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2103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555132" y="2236305"/>
            <a:ext cx="53975" cy="21590"/>
          </a:xfrm>
          <a:custGeom>
            <a:avLst/>
            <a:gdLst/>
            <a:ahLst/>
            <a:cxnLst/>
            <a:rect l="l" t="t" r="r" b="b"/>
            <a:pathLst>
              <a:path w="53975" h="21589">
                <a:moveTo>
                  <a:pt x="0" y="21590"/>
                </a:moveTo>
                <a:lnTo>
                  <a:pt x="53568" y="21590"/>
                </a:lnTo>
                <a:lnTo>
                  <a:pt x="53568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686094" y="2236305"/>
            <a:ext cx="214007" cy="19011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995619" y="2257895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2103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952566" y="2236305"/>
            <a:ext cx="53975" cy="21590"/>
          </a:xfrm>
          <a:custGeom>
            <a:avLst/>
            <a:gdLst/>
            <a:ahLst/>
            <a:cxnLst/>
            <a:rect l="l" t="t" r="r" b="b"/>
            <a:pathLst>
              <a:path w="53975" h="21589">
                <a:moveTo>
                  <a:pt x="0" y="21590"/>
                </a:moveTo>
                <a:lnTo>
                  <a:pt x="53568" y="21590"/>
                </a:lnTo>
                <a:lnTo>
                  <a:pt x="53568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83347" y="2234374"/>
            <a:ext cx="139065" cy="194310"/>
          </a:xfrm>
          <a:custGeom>
            <a:avLst/>
            <a:gdLst/>
            <a:ahLst/>
            <a:cxnLst/>
            <a:rect l="l" t="t" r="r" b="b"/>
            <a:pathLst>
              <a:path w="139064" h="194310">
                <a:moveTo>
                  <a:pt x="69561" y="0"/>
                </a:moveTo>
                <a:lnTo>
                  <a:pt x="49421" y="1093"/>
                </a:lnTo>
                <a:lnTo>
                  <a:pt x="27935" y="7116"/>
                </a:lnTo>
                <a:lnTo>
                  <a:pt x="10837" y="22186"/>
                </a:lnTo>
                <a:lnTo>
                  <a:pt x="3863" y="50419"/>
                </a:lnTo>
                <a:lnTo>
                  <a:pt x="5252" y="63430"/>
                </a:lnTo>
                <a:lnTo>
                  <a:pt x="9607" y="75604"/>
                </a:lnTo>
                <a:lnTo>
                  <a:pt x="17215" y="85743"/>
                </a:lnTo>
                <a:lnTo>
                  <a:pt x="28362" y="92646"/>
                </a:lnTo>
                <a:lnTo>
                  <a:pt x="11937" y="103299"/>
                </a:lnTo>
                <a:lnTo>
                  <a:pt x="3503" y="118157"/>
                </a:lnTo>
                <a:lnTo>
                  <a:pt x="396" y="132201"/>
                </a:lnTo>
                <a:lnTo>
                  <a:pt x="69" y="138239"/>
                </a:lnTo>
                <a:lnTo>
                  <a:pt x="0" y="140652"/>
                </a:lnTo>
                <a:lnTo>
                  <a:pt x="5158" y="166792"/>
                </a:lnTo>
                <a:lnTo>
                  <a:pt x="19635" y="183200"/>
                </a:lnTo>
                <a:lnTo>
                  <a:pt x="41673" y="191603"/>
                </a:lnTo>
                <a:lnTo>
                  <a:pt x="69561" y="193967"/>
                </a:lnTo>
                <a:lnTo>
                  <a:pt x="96048" y="191880"/>
                </a:lnTo>
                <a:lnTo>
                  <a:pt x="118163" y="183959"/>
                </a:lnTo>
                <a:lnTo>
                  <a:pt x="127954" y="173469"/>
                </a:lnTo>
                <a:lnTo>
                  <a:pt x="69561" y="173469"/>
                </a:lnTo>
                <a:lnTo>
                  <a:pt x="45956" y="171602"/>
                </a:lnTo>
                <a:lnTo>
                  <a:pt x="30803" y="165596"/>
                </a:lnTo>
                <a:lnTo>
                  <a:pt x="22723" y="154840"/>
                </a:lnTo>
                <a:lnTo>
                  <a:pt x="20335" y="138722"/>
                </a:lnTo>
                <a:lnTo>
                  <a:pt x="23026" y="121844"/>
                </a:lnTo>
                <a:lnTo>
                  <a:pt x="31613" y="110828"/>
                </a:lnTo>
                <a:lnTo>
                  <a:pt x="46867" y="104833"/>
                </a:lnTo>
                <a:lnTo>
                  <a:pt x="69561" y="103022"/>
                </a:lnTo>
                <a:lnTo>
                  <a:pt x="126749" y="103022"/>
                </a:lnTo>
                <a:lnTo>
                  <a:pt x="110543" y="92646"/>
                </a:lnTo>
                <a:lnTo>
                  <a:pt x="121697" y="85743"/>
                </a:lnTo>
                <a:lnTo>
                  <a:pt x="123036" y="83959"/>
                </a:lnTo>
                <a:lnTo>
                  <a:pt x="70869" y="83959"/>
                </a:lnTo>
                <a:lnTo>
                  <a:pt x="55349" y="83292"/>
                </a:lnTo>
                <a:lnTo>
                  <a:pt x="40238" y="79525"/>
                </a:lnTo>
                <a:lnTo>
                  <a:pt x="28787" y="70013"/>
                </a:lnTo>
                <a:lnTo>
                  <a:pt x="24247" y="52108"/>
                </a:lnTo>
                <a:lnTo>
                  <a:pt x="25900" y="39198"/>
                </a:lnTo>
                <a:lnTo>
                  <a:pt x="32431" y="29135"/>
                </a:lnTo>
                <a:lnTo>
                  <a:pt x="46198" y="22599"/>
                </a:lnTo>
                <a:lnTo>
                  <a:pt x="69561" y="20269"/>
                </a:lnTo>
                <a:lnTo>
                  <a:pt x="125836" y="20269"/>
                </a:lnTo>
                <a:lnTo>
                  <a:pt x="111337" y="7297"/>
                </a:lnTo>
                <a:lnTo>
                  <a:pt x="89952" y="1161"/>
                </a:lnTo>
                <a:lnTo>
                  <a:pt x="69561" y="0"/>
                </a:lnTo>
                <a:close/>
              </a:path>
              <a:path w="139064" h="194310">
                <a:moveTo>
                  <a:pt x="126749" y="103022"/>
                </a:moveTo>
                <a:lnTo>
                  <a:pt x="69561" y="103022"/>
                </a:lnTo>
                <a:lnTo>
                  <a:pt x="90484" y="104522"/>
                </a:lnTo>
                <a:lnTo>
                  <a:pt x="105857" y="109958"/>
                </a:lnTo>
                <a:lnTo>
                  <a:pt x="115334" y="120729"/>
                </a:lnTo>
                <a:lnTo>
                  <a:pt x="118570" y="138239"/>
                </a:lnTo>
                <a:lnTo>
                  <a:pt x="116402" y="154127"/>
                </a:lnTo>
                <a:lnTo>
                  <a:pt x="108705" y="165084"/>
                </a:lnTo>
                <a:lnTo>
                  <a:pt x="93688" y="171425"/>
                </a:lnTo>
                <a:lnTo>
                  <a:pt x="69561" y="173469"/>
                </a:lnTo>
                <a:lnTo>
                  <a:pt x="127954" y="173469"/>
                </a:lnTo>
                <a:lnTo>
                  <a:pt x="133326" y="167713"/>
                </a:lnTo>
                <a:lnTo>
                  <a:pt x="138953" y="140652"/>
                </a:lnTo>
                <a:lnTo>
                  <a:pt x="138418" y="131454"/>
                </a:lnTo>
                <a:lnTo>
                  <a:pt x="135159" y="117373"/>
                </a:lnTo>
                <a:lnTo>
                  <a:pt x="126749" y="103022"/>
                </a:lnTo>
                <a:close/>
              </a:path>
              <a:path w="139064" h="194310">
                <a:moveTo>
                  <a:pt x="125836" y="20269"/>
                </a:moveTo>
                <a:lnTo>
                  <a:pt x="69561" y="20269"/>
                </a:lnTo>
                <a:lnTo>
                  <a:pt x="91338" y="22210"/>
                </a:lnTo>
                <a:lnTo>
                  <a:pt x="105208" y="28019"/>
                </a:lnTo>
                <a:lnTo>
                  <a:pt x="112532" y="37671"/>
                </a:lnTo>
                <a:lnTo>
                  <a:pt x="114671" y="51142"/>
                </a:lnTo>
                <a:lnTo>
                  <a:pt x="111456" y="67468"/>
                </a:lnTo>
                <a:lnTo>
                  <a:pt x="102447" y="77504"/>
                </a:lnTo>
                <a:lnTo>
                  <a:pt x="88600" y="82564"/>
                </a:lnTo>
                <a:lnTo>
                  <a:pt x="70869" y="83959"/>
                </a:lnTo>
                <a:lnTo>
                  <a:pt x="123036" y="83959"/>
                </a:lnTo>
                <a:lnTo>
                  <a:pt x="129309" y="75604"/>
                </a:lnTo>
                <a:lnTo>
                  <a:pt x="133666" y="63430"/>
                </a:lnTo>
                <a:lnTo>
                  <a:pt x="135054" y="50419"/>
                </a:lnTo>
                <a:lnTo>
                  <a:pt x="128207" y="22390"/>
                </a:lnTo>
                <a:lnTo>
                  <a:pt x="125836" y="202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40932" y="2221344"/>
            <a:ext cx="203200" cy="225425"/>
          </a:xfrm>
          <a:custGeom>
            <a:avLst/>
            <a:gdLst/>
            <a:ahLst/>
            <a:cxnLst/>
            <a:rect l="l" t="t" r="r" b="b"/>
            <a:pathLst>
              <a:path w="203200" h="225425">
                <a:moveTo>
                  <a:pt x="122529" y="167690"/>
                </a:moveTo>
                <a:lnTo>
                  <a:pt x="104952" y="167690"/>
                </a:lnTo>
                <a:lnTo>
                  <a:pt x="104952" y="225348"/>
                </a:lnTo>
                <a:lnTo>
                  <a:pt x="122529" y="225348"/>
                </a:lnTo>
                <a:lnTo>
                  <a:pt x="122529" y="167690"/>
                </a:lnTo>
                <a:close/>
              </a:path>
              <a:path w="203200" h="225425">
                <a:moveTo>
                  <a:pt x="202755" y="148869"/>
                </a:moveTo>
                <a:lnTo>
                  <a:pt x="1955" y="148869"/>
                </a:lnTo>
                <a:lnTo>
                  <a:pt x="1955" y="167690"/>
                </a:lnTo>
                <a:lnTo>
                  <a:pt x="202755" y="167690"/>
                </a:lnTo>
                <a:lnTo>
                  <a:pt x="202755" y="148869"/>
                </a:lnTo>
                <a:close/>
              </a:path>
              <a:path w="203200" h="225425">
                <a:moveTo>
                  <a:pt x="187363" y="81787"/>
                </a:moveTo>
                <a:lnTo>
                  <a:pt x="35344" y="81787"/>
                </a:lnTo>
                <a:lnTo>
                  <a:pt x="35344" y="148869"/>
                </a:lnTo>
                <a:lnTo>
                  <a:pt x="122529" y="148869"/>
                </a:lnTo>
                <a:lnTo>
                  <a:pt x="53124" y="148856"/>
                </a:lnTo>
                <a:lnTo>
                  <a:pt x="53124" y="100368"/>
                </a:lnTo>
                <a:lnTo>
                  <a:pt x="187363" y="100368"/>
                </a:lnTo>
                <a:lnTo>
                  <a:pt x="187363" y="81787"/>
                </a:lnTo>
                <a:close/>
              </a:path>
              <a:path w="203200" h="225425">
                <a:moveTo>
                  <a:pt x="122529" y="100368"/>
                </a:moveTo>
                <a:lnTo>
                  <a:pt x="104952" y="100368"/>
                </a:lnTo>
                <a:lnTo>
                  <a:pt x="104952" y="148856"/>
                </a:lnTo>
                <a:lnTo>
                  <a:pt x="122529" y="148856"/>
                </a:lnTo>
                <a:lnTo>
                  <a:pt x="122529" y="100368"/>
                </a:lnTo>
                <a:close/>
              </a:path>
              <a:path w="203200" h="225425">
                <a:moveTo>
                  <a:pt x="49872" y="0"/>
                </a:moveTo>
                <a:lnTo>
                  <a:pt x="42267" y="21833"/>
                </a:lnTo>
                <a:lnTo>
                  <a:pt x="31122" y="42919"/>
                </a:lnTo>
                <a:lnTo>
                  <a:pt x="16884" y="62329"/>
                </a:lnTo>
                <a:lnTo>
                  <a:pt x="0" y="79133"/>
                </a:lnTo>
                <a:lnTo>
                  <a:pt x="11925" y="96507"/>
                </a:lnTo>
                <a:lnTo>
                  <a:pt x="25693" y="82423"/>
                </a:lnTo>
                <a:lnTo>
                  <a:pt x="37163" y="67617"/>
                </a:lnTo>
                <a:lnTo>
                  <a:pt x="45990" y="54169"/>
                </a:lnTo>
                <a:lnTo>
                  <a:pt x="51828" y="44157"/>
                </a:lnTo>
                <a:lnTo>
                  <a:pt x="194297" y="44157"/>
                </a:lnTo>
                <a:lnTo>
                  <a:pt x="194297" y="25336"/>
                </a:lnTo>
                <a:lnTo>
                  <a:pt x="61366" y="25336"/>
                </a:lnTo>
                <a:lnTo>
                  <a:pt x="66141" y="14236"/>
                </a:lnTo>
                <a:lnTo>
                  <a:pt x="67437" y="9893"/>
                </a:lnTo>
                <a:lnTo>
                  <a:pt x="68961" y="4343"/>
                </a:lnTo>
                <a:lnTo>
                  <a:pt x="49872" y="0"/>
                </a:lnTo>
                <a:close/>
              </a:path>
              <a:path w="203200" h="225425">
                <a:moveTo>
                  <a:pt x="122529" y="44157"/>
                </a:moveTo>
                <a:lnTo>
                  <a:pt x="104952" y="44157"/>
                </a:lnTo>
                <a:lnTo>
                  <a:pt x="104952" y="81787"/>
                </a:lnTo>
                <a:lnTo>
                  <a:pt x="122529" y="81787"/>
                </a:lnTo>
                <a:lnTo>
                  <a:pt x="122529" y="44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56895" y="2222792"/>
            <a:ext cx="205740" cy="224154"/>
          </a:xfrm>
          <a:custGeom>
            <a:avLst/>
            <a:gdLst/>
            <a:ahLst/>
            <a:cxnLst/>
            <a:rect l="l" t="t" r="r" b="b"/>
            <a:pathLst>
              <a:path w="205740" h="224155">
                <a:moveTo>
                  <a:pt x="78498" y="148615"/>
                </a:moveTo>
                <a:lnTo>
                  <a:pt x="64185" y="158521"/>
                </a:lnTo>
                <a:lnTo>
                  <a:pt x="68097" y="163631"/>
                </a:lnTo>
                <a:lnTo>
                  <a:pt x="74834" y="171002"/>
                </a:lnTo>
                <a:lnTo>
                  <a:pt x="85191" y="180091"/>
                </a:lnTo>
                <a:lnTo>
                  <a:pt x="99961" y="190360"/>
                </a:lnTo>
                <a:lnTo>
                  <a:pt x="77500" y="197456"/>
                </a:lnTo>
                <a:lnTo>
                  <a:pt x="59143" y="201882"/>
                </a:lnTo>
                <a:lnTo>
                  <a:pt x="44769" y="204408"/>
                </a:lnTo>
                <a:lnTo>
                  <a:pt x="34251" y="205803"/>
                </a:lnTo>
                <a:lnTo>
                  <a:pt x="41414" y="224142"/>
                </a:lnTo>
                <a:lnTo>
                  <a:pt x="54047" y="222464"/>
                </a:lnTo>
                <a:lnTo>
                  <a:pt x="72070" y="218863"/>
                </a:lnTo>
                <a:lnTo>
                  <a:pt x="94444" y="212231"/>
                </a:lnTo>
                <a:lnTo>
                  <a:pt x="120129" y="201460"/>
                </a:lnTo>
                <a:lnTo>
                  <a:pt x="183415" y="201460"/>
                </a:lnTo>
                <a:lnTo>
                  <a:pt x="178762" y="200706"/>
                </a:lnTo>
                <a:lnTo>
                  <a:pt x="160347" y="196554"/>
                </a:lnTo>
                <a:lnTo>
                  <a:pt x="139433" y="190119"/>
                </a:lnTo>
                <a:lnTo>
                  <a:pt x="150262" y="181673"/>
                </a:lnTo>
                <a:lnTo>
                  <a:pt x="119913" y="181673"/>
                </a:lnTo>
                <a:lnTo>
                  <a:pt x="104416" y="172200"/>
                </a:lnTo>
                <a:lnTo>
                  <a:pt x="92700" y="163068"/>
                </a:lnTo>
                <a:lnTo>
                  <a:pt x="84237" y="154973"/>
                </a:lnTo>
                <a:lnTo>
                  <a:pt x="78498" y="148615"/>
                </a:lnTo>
                <a:close/>
              </a:path>
              <a:path w="205740" h="224155">
                <a:moveTo>
                  <a:pt x="183415" y="201460"/>
                </a:moveTo>
                <a:lnTo>
                  <a:pt x="120129" y="201460"/>
                </a:lnTo>
                <a:lnTo>
                  <a:pt x="144543" y="210904"/>
                </a:lnTo>
                <a:lnTo>
                  <a:pt x="167130" y="217476"/>
                </a:lnTo>
                <a:lnTo>
                  <a:pt x="185571" y="221650"/>
                </a:lnTo>
                <a:lnTo>
                  <a:pt x="197548" y="223900"/>
                </a:lnTo>
                <a:lnTo>
                  <a:pt x="205574" y="204597"/>
                </a:lnTo>
                <a:lnTo>
                  <a:pt x="194047" y="203183"/>
                </a:lnTo>
                <a:lnTo>
                  <a:pt x="183415" y="201460"/>
                </a:lnTo>
                <a:close/>
              </a:path>
              <a:path w="205740" h="224155">
                <a:moveTo>
                  <a:pt x="203187" y="19303"/>
                </a:moveTo>
                <a:lnTo>
                  <a:pt x="18211" y="19303"/>
                </a:lnTo>
                <a:lnTo>
                  <a:pt x="18185" y="116776"/>
                </a:lnTo>
                <a:lnTo>
                  <a:pt x="17530" y="140748"/>
                </a:lnTo>
                <a:lnTo>
                  <a:pt x="14878" y="164603"/>
                </a:lnTo>
                <a:lnTo>
                  <a:pt x="9339" y="186921"/>
                </a:lnTo>
                <a:lnTo>
                  <a:pt x="0" y="207251"/>
                </a:lnTo>
                <a:lnTo>
                  <a:pt x="14744" y="222211"/>
                </a:lnTo>
                <a:lnTo>
                  <a:pt x="26937" y="192605"/>
                </a:lnTo>
                <a:lnTo>
                  <a:pt x="33254" y="161440"/>
                </a:lnTo>
                <a:lnTo>
                  <a:pt x="35629" y="134302"/>
                </a:lnTo>
                <a:lnTo>
                  <a:pt x="35991" y="116776"/>
                </a:lnTo>
                <a:lnTo>
                  <a:pt x="35991" y="74549"/>
                </a:lnTo>
                <a:lnTo>
                  <a:pt x="203835" y="74549"/>
                </a:lnTo>
                <a:lnTo>
                  <a:pt x="203835" y="58153"/>
                </a:lnTo>
                <a:lnTo>
                  <a:pt x="35991" y="58153"/>
                </a:lnTo>
                <a:lnTo>
                  <a:pt x="35991" y="37160"/>
                </a:lnTo>
                <a:lnTo>
                  <a:pt x="203187" y="37160"/>
                </a:lnTo>
                <a:lnTo>
                  <a:pt x="203187" y="19303"/>
                </a:lnTo>
                <a:close/>
              </a:path>
              <a:path w="205740" h="224155">
                <a:moveTo>
                  <a:pt x="180416" y="128841"/>
                </a:moveTo>
                <a:lnTo>
                  <a:pt x="43141" y="128841"/>
                </a:lnTo>
                <a:lnTo>
                  <a:pt x="43141" y="146443"/>
                </a:lnTo>
                <a:lnTo>
                  <a:pt x="158940" y="146443"/>
                </a:lnTo>
                <a:lnTo>
                  <a:pt x="154978" y="152530"/>
                </a:lnTo>
                <a:lnTo>
                  <a:pt x="147885" y="161077"/>
                </a:lnTo>
                <a:lnTo>
                  <a:pt x="136562" y="171114"/>
                </a:lnTo>
                <a:lnTo>
                  <a:pt x="119913" y="181673"/>
                </a:lnTo>
                <a:lnTo>
                  <a:pt x="150262" y="181673"/>
                </a:lnTo>
                <a:lnTo>
                  <a:pt x="156538" y="176779"/>
                </a:lnTo>
                <a:lnTo>
                  <a:pt x="168459" y="164299"/>
                </a:lnTo>
                <a:lnTo>
                  <a:pt x="176112" y="153810"/>
                </a:lnTo>
                <a:lnTo>
                  <a:pt x="180416" y="146443"/>
                </a:lnTo>
                <a:lnTo>
                  <a:pt x="180416" y="128841"/>
                </a:lnTo>
                <a:close/>
              </a:path>
              <a:path w="205740" h="224155">
                <a:moveTo>
                  <a:pt x="86944" y="74549"/>
                </a:moveTo>
                <a:lnTo>
                  <a:pt x="70040" y="74549"/>
                </a:lnTo>
                <a:lnTo>
                  <a:pt x="70040" y="112915"/>
                </a:lnTo>
                <a:lnTo>
                  <a:pt x="166535" y="112915"/>
                </a:lnTo>
                <a:lnTo>
                  <a:pt x="166535" y="97231"/>
                </a:lnTo>
                <a:lnTo>
                  <a:pt x="86944" y="97231"/>
                </a:lnTo>
                <a:lnTo>
                  <a:pt x="86944" y="74549"/>
                </a:lnTo>
                <a:close/>
              </a:path>
              <a:path w="205740" h="224155">
                <a:moveTo>
                  <a:pt x="166535" y="74549"/>
                </a:moveTo>
                <a:lnTo>
                  <a:pt x="149618" y="74549"/>
                </a:lnTo>
                <a:lnTo>
                  <a:pt x="149618" y="97231"/>
                </a:lnTo>
                <a:lnTo>
                  <a:pt x="166535" y="97231"/>
                </a:lnTo>
                <a:lnTo>
                  <a:pt x="166535" y="74549"/>
                </a:lnTo>
                <a:close/>
              </a:path>
              <a:path w="205740" h="224155">
                <a:moveTo>
                  <a:pt x="86944" y="37160"/>
                </a:moveTo>
                <a:lnTo>
                  <a:pt x="70040" y="37160"/>
                </a:lnTo>
                <a:lnTo>
                  <a:pt x="70040" y="58153"/>
                </a:lnTo>
                <a:lnTo>
                  <a:pt x="86944" y="58153"/>
                </a:lnTo>
                <a:lnTo>
                  <a:pt x="86944" y="37160"/>
                </a:lnTo>
                <a:close/>
              </a:path>
              <a:path w="205740" h="224155">
                <a:moveTo>
                  <a:pt x="166535" y="37160"/>
                </a:moveTo>
                <a:lnTo>
                  <a:pt x="149618" y="37160"/>
                </a:lnTo>
                <a:lnTo>
                  <a:pt x="149618" y="58153"/>
                </a:lnTo>
                <a:lnTo>
                  <a:pt x="166535" y="58153"/>
                </a:lnTo>
                <a:lnTo>
                  <a:pt x="166535" y="37160"/>
                </a:lnTo>
                <a:close/>
              </a:path>
              <a:path w="205740" h="224155">
                <a:moveTo>
                  <a:pt x="115138" y="0"/>
                </a:moveTo>
                <a:lnTo>
                  <a:pt x="96926" y="0"/>
                </a:lnTo>
                <a:lnTo>
                  <a:pt x="96926" y="19303"/>
                </a:lnTo>
                <a:lnTo>
                  <a:pt x="115138" y="19303"/>
                </a:lnTo>
                <a:lnTo>
                  <a:pt x="1151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682384" y="2230996"/>
            <a:ext cx="183019" cy="20580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887514" y="2228825"/>
            <a:ext cx="192773" cy="21352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101725" y="2272982"/>
            <a:ext cx="151142" cy="16888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76286" y="2245716"/>
            <a:ext cx="183515" cy="187325"/>
          </a:xfrm>
          <a:custGeom>
            <a:avLst/>
            <a:gdLst/>
            <a:ahLst/>
            <a:cxnLst/>
            <a:rect l="l" t="t" r="r" b="b"/>
            <a:pathLst>
              <a:path w="183515" h="187325">
                <a:moveTo>
                  <a:pt x="163715" y="16167"/>
                </a:moveTo>
                <a:lnTo>
                  <a:pt x="139680" y="77464"/>
                </a:lnTo>
                <a:lnTo>
                  <a:pt x="109463" y="118728"/>
                </a:lnTo>
                <a:lnTo>
                  <a:pt x="75000" y="144013"/>
                </a:lnTo>
                <a:lnTo>
                  <a:pt x="38227" y="157369"/>
                </a:lnTo>
                <a:lnTo>
                  <a:pt x="1079" y="162852"/>
                </a:lnTo>
                <a:lnTo>
                  <a:pt x="8674" y="186740"/>
                </a:lnTo>
                <a:lnTo>
                  <a:pt x="65198" y="173395"/>
                </a:lnTo>
                <a:lnTo>
                  <a:pt x="107417" y="150593"/>
                </a:lnTo>
                <a:lnTo>
                  <a:pt x="137829" y="121385"/>
                </a:lnTo>
                <a:lnTo>
                  <a:pt x="158935" y="88818"/>
                </a:lnTo>
                <a:lnTo>
                  <a:pt x="183222" y="25806"/>
                </a:lnTo>
                <a:lnTo>
                  <a:pt x="163715" y="16167"/>
                </a:lnTo>
                <a:close/>
              </a:path>
              <a:path w="183515" h="187325">
                <a:moveTo>
                  <a:pt x="9753" y="0"/>
                </a:moveTo>
                <a:lnTo>
                  <a:pt x="0" y="19303"/>
                </a:lnTo>
                <a:lnTo>
                  <a:pt x="14575" y="24810"/>
                </a:lnTo>
                <a:lnTo>
                  <a:pt x="32546" y="33142"/>
                </a:lnTo>
                <a:lnTo>
                  <a:pt x="50884" y="43419"/>
                </a:lnTo>
                <a:lnTo>
                  <a:pt x="66560" y="54762"/>
                </a:lnTo>
                <a:lnTo>
                  <a:pt x="78714" y="33769"/>
                </a:lnTo>
                <a:lnTo>
                  <a:pt x="55920" y="19709"/>
                </a:lnTo>
                <a:lnTo>
                  <a:pt x="34470" y="9378"/>
                </a:lnTo>
                <a:lnTo>
                  <a:pt x="17903" y="2801"/>
                </a:lnTo>
                <a:lnTo>
                  <a:pt x="97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469682" y="2232685"/>
            <a:ext cx="207010" cy="175895"/>
          </a:xfrm>
          <a:custGeom>
            <a:avLst/>
            <a:gdLst/>
            <a:ahLst/>
            <a:cxnLst/>
            <a:rect l="l" t="t" r="r" b="b"/>
            <a:pathLst>
              <a:path w="207009" h="175894">
                <a:moveTo>
                  <a:pt x="112984" y="53555"/>
                </a:moveTo>
                <a:lnTo>
                  <a:pt x="84353" y="53555"/>
                </a:lnTo>
                <a:lnTo>
                  <a:pt x="90208" y="60553"/>
                </a:lnTo>
                <a:lnTo>
                  <a:pt x="91732" y="62242"/>
                </a:lnTo>
                <a:lnTo>
                  <a:pt x="190398" y="175882"/>
                </a:lnTo>
                <a:lnTo>
                  <a:pt x="206438" y="157060"/>
                </a:lnTo>
                <a:lnTo>
                  <a:pt x="112984" y="53555"/>
                </a:lnTo>
                <a:close/>
              </a:path>
              <a:path w="207009" h="175894">
                <a:moveTo>
                  <a:pt x="78943" y="30645"/>
                </a:moveTo>
                <a:lnTo>
                  <a:pt x="41441" y="60553"/>
                </a:lnTo>
                <a:lnTo>
                  <a:pt x="10694" y="101561"/>
                </a:lnTo>
                <a:lnTo>
                  <a:pt x="0" y="115315"/>
                </a:lnTo>
                <a:lnTo>
                  <a:pt x="15405" y="134874"/>
                </a:lnTo>
                <a:lnTo>
                  <a:pt x="16268" y="133896"/>
                </a:lnTo>
                <a:lnTo>
                  <a:pt x="19088" y="130289"/>
                </a:lnTo>
                <a:lnTo>
                  <a:pt x="21031" y="127876"/>
                </a:lnTo>
                <a:lnTo>
                  <a:pt x="27785" y="118050"/>
                </a:lnTo>
                <a:lnTo>
                  <a:pt x="37974" y="102660"/>
                </a:lnTo>
                <a:lnTo>
                  <a:pt x="48204" y="87089"/>
                </a:lnTo>
                <a:lnTo>
                  <a:pt x="55079" y="76720"/>
                </a:lnTo>
                <a:lnTo>
                  <a:pt x="61200" y="67909"/>
                </a:lnTo>
                <a:lnTo>
                  <a:pt x="66955" y="60523"/>
                </a:lnTo>
                <a:lnTo>
                  <a:pt x="72466" y="55444"/>
                </a:lnTo>
                <a:lnTo>
                  <a:pt x="77850" y="53555"/>
                </a:lnTo>
                <a:lnTo>
                  <a:pt x="112984" y="53555"/>
                </a:lnTo>
                <a:lnTo>
                  <a:pt x="111023" y="51384"/>
                </a:lnTo>
                <a:lnTo>
                  <a:pt x="99460" y="39801"/>
                </a:lnTo>
                <a:lnTo>
                  <a:pt x="90839" y="33599"/>
                </a:lnTo>
                <a:lnTo>
                  <a:pt x="84291" y="31104"/>
                </a:lnTo>
                <a:lnTo>
                  <a:pt x="78943" y="30645"/>
                </a:lnTo>
                <a:close/>
              </a:path>
              <a:path w="207009" h="175894">
                <a:moveTo>
                  <a:pt x="167195" y="0"/>
                </a:moveTo>
                <a:lnTo>
                  <a:pt x="158549" y="1919"/>
                </a:lnTo>
                <a:lnTo>
                  <a:pt x="151364" y="7208"/>
                </a:lnTo>
                <a:lnTo>
                  <a:pt x="146457" y="15167"/>
                </a:lnTo>
                <a:lnTo>
                  <a:pt x="144640" y="25095"/>
                </a:lnTo>
                <a:lnTo>
                  <a:pt x="146426" y="34818"/>
                </a:lnTo>
                <a:lnTo>
                  <a:pt x="151283" y="42800"/>
                </a:lnTo>
                <a:lnTo>
                  <a:pt x="158458" y="48203"/>
                </a:lnTo>
                <a:lnTo>
                  <a:pt x="167195" y="50190"/>
                </a:lnTo>
                <a:lnTo>
                  <a:pt x="176115" y="48203"/>
                </a:lnTo>
                <a:lnTo>
                  <a:pt x="183268" y="42800"/>
                </a:lnTo>
                <a:lnTo>
                  <a:pt x="186198" y="37884"/>
                </a:lnTo>
                <a:lnTo>
                  <a:pt x="160908" y="37884"/>
                </a:lnTo>
                <a:lnTo>
                  <a:pt x="155756" y="32153"/>
                </a:lnTo>
                <a:lnTo>
                  <a:pt x="155701" y="17856"/>
                </a:lnTo>
                <a:lnTo>
                  <a:pt x="160908" y="12306"/>
                </a:lnTo>
                <a:lnTo>
                  <a:pt x="186158" y="12306"/>
                </a:lnTo>
                <a:lnTo>
                  <a:pt x="183107" y="7299"/>
                </a:lnTo>
                <a:lnTo>
                  <a:pt x="175932" y="1953"/>
                </a:lnTo>
                <a:lnTo>
                  <a:pt x="167195" y="0"/>
                </a:lnTo>
                <a:close/>
              </a:path>
              <a:path w="207009" h="175894">
                <a:moveTo>
                  <a:pt x="186158" y="12306"/>
                </a:moveTo>
                <a:lnTo>
                  <a:pt x="173481" y="12306"/>
                </a:lnTo>
                <a:lnTo>
                  <a:pt x="178904" y="17856"/>
                </a:lnTo>
                <a:lnTo>
                  <a:pt x="178850" y="32153"/>
                </a:lnTo>
                <a:lnTo>
                  <a:pt x="173697" y="37884"/>
                </a:lnTo>
                <a:lnTo>
                  <a:pt x="186198" y="37884"/>
                </a:lnTo>
                <a:lnTo>
                  <a:pt x="188024" y="34818"/>
                </a:lnTo>
                <a:lnTo>
                  <a:pt x="189750" y="25095"/>
                </a:lnTo>
                <a:lnTo>
                  <a:pt x="187964" y="15269"/>
                </a:lnTo>
                <a:lnTo>
                  <a:pt x="186158" y="123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93012" y="2220392"/>
            <a:ext cx="2709672" cy="22871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913530" y="614578"/>
            <a:ext cx="387985" cy="392430"/>
          </a:xfrm>
          <a:custGeom>
            <a:avLst/>
            <a:gdLst/>
            <a:ahLst/>
            <a:cxnLst/>
            <a:rect l="l" t="t" r="r" b="b"/>
            <a:pathLst>
              <a:path w="387985" h="392430">
                <a:moveTo>
                  <a:pt x="341909" y="358863"/>
                </a:moveTo>
                <a:lnTo>
                  <a:pt x="228066" y="358863"/>
                </a:lnTo>
                <a:lnTo>
                  <a:pt x="233044" y="391985"/>
                </a:lnTo>
                <a:lnTo>
                  <a:pt x="305485" y="391985"/>
                </a:lnTo>
                <a:lnTo>
                  <a:pt x="322873" y="389403"/>
                </a:lnTo>
                <a:lnTo>
                  <a:pt x="334094" y="382512"/>
                </a:lnTo>
                <a:lnTo>
                  <a:pt x="340116" y="372595"/>
                </a:lnTo>
                <a:lnTo>
                  <a:pt x="341909" y="360934"/>
                </a:lnTo>
                <a:lnTo>
                  <a:pt x="341909" y="358863"/>
                </a:lnTo>
                <a:close/>
              </a:path>
              <a:path w="387985" h="392430">
                <a:moveTo>
                  <a:pt x="233451" y="258279"/>
                </a:moveTo>
                <a:lnTo>
                  <a:pt x="40157" y="258279"/>
                </a:lnTo>
                <a:lnTo>
                  <a:pt x="40157" y="377494"/>
                </a:lnTo>
                <a:lnTo>
                  <a:pt x="89407" y="377494"/>
                </a:lnTo>
                <a:lnTo>
                  <a:pt x="89407" y="358863"/>
                </a:lnTo>
                <a:lnTo>
                  <a:pt x="341909" y="358863"/>
                </a:lnTo>
                <a:lnTo>
                  <a:pt x="341909" y="343141"/>
                </a:lnTo>
                <a:lnTo>
                  <a:pt x="233451" y="343141"/>
                </a:lnTo>
                <a:lnTo>
                  <a:pt x="233451" y="322859"/>
                </a:lnTo>
                <a:lnTo>
                  <a:pt x="89407" y="322859"/>
                </a:lnTo>
                <a:lnTo>
                  <a:pt x="89407" y="293052"/>
                </a:lnTo>
                <a:lnTo>
                  <a:pt x="233451" y="293052"/>
                </a:lnTo>
                <a:lnTo>
                  <a:pt x="233451" y="258279"/>
                </a:lnTo>
                <a:close/>
              </a:path>
              <a:path w="387985" h="392430">
                <a:moveTo>
                  <a:pt x="341909" y="243382"/>
                </a:moveTo>
                <a:lnTo>
                  <a:pt x="288924" y="243382"/>
                </a:lnTo>
                <a:lnTo>
                  <a:pt x="288924" y="341490"/>
                </a:lnTo>
                <a:lnTo>
                  <a:pt x="285610" y="343141"/>
                </a:lnTo>
                <a:lnTo>
                  <a:pt x="341909" y="343141"/>
                </a:lnTo>
                <a:lnTo>
                  <a:pt x="341909" y="243382"/>
                </a:lnTo>
                <a:close/>
              </a:path>
              <a:path w="387985" h="392430">
                <a:moveTo>
                  <a:pt x="233451" y="293052"/>
                </a:moveTo>
                <a:lnTo>
                  <a:pt x="185851" y="293052"/>
                </a:lnTo>
                <a:lnTo>
                  <a:pt x="185851" y="322859"/>
                </a:lnTo>
                <a:lnTo>
                  <a:pt x="233451" y="322859"/>
                </a:lnTo>
                <a:lnTo>
                  <a:pt x="233451" y="293052"/>
                </a:lnTo>
                <a:close/>
              </a:path>
              <a:path w="387985" h="392430">
                <a:moveTo>
                  <a:pt x="387438" y="199097"/>
                </a:moveTo>
                <a:lnTo>
                  <a:pt x="0" y="199097"/>
                </a:lnTo>
                <a:lnTo>
                  <a:pt x="0" y="243382"/>
                </a:lnTo>
                <a:lnTo>
                  <a:pt x="387438" y="243382"/>
                </a:lnTo>
                <a:lnTo>
                  <a:pt x="387438" y="199097"/>
                </a:lnTo>
                <a:close/>
              </a:path>
              <a:path w="387985" h="392430">
                <a:moveTo>
                  <a:pt x="240080" y="129133"/>
                </a:moveTo>
                <a:lnTo>
                  <a:pt x="140728" y="129133"/>
                </a:lnTo>
                <a:lnTo>
                  <a:pt x="114388" y="145240"/>
                </a:lnTo>
                <a:lnTo>
                  <a:pt x="82110" y="153665"/>
                </a:lnTo>
                <a:lnTo>
                  <a:pt x="50687" y="156967"/>
                </a:lnTo>
                <a:lnTo>
                  <a:pt x="26911" y="157708"/>
                </a:lnTo>
                <a:lnTo>
                  <a:pt x="43052" y="199097"/>
                </a:lnTo>
                <a:lnTo>
                  <a:pt x="72847" y="199097"/>
                </a:lnTo>
                <a:lnTo>
                  <a:pt x="125485" y="185929"/>
                </a:lnTo>
                <a:lnTo>
                  <a:pt x="160237" y="168570"/>
                </a:lnTo>
                <a:lnTo>
                  <a:pt x="181408" y="150434"/>
                </a:lnTo>
                <a:lnTo>
                  <a:pt x="193306" y="134937"/>
                </a:lnTo>
                <a:lnTo>
                  <a:pt x="248677" y="134937"/>
                </a:lnTo>
                <a:lnTo>
                  <a:pt x="240080" y="129133"/>
                </a:lnTo>
                <a:close/>
              </a:path>
              <a:path w="387985" h="392430">
                <a:moveTo>
                  <a:pt x="248677" y="134937"/>
                </a:moveTo>
                <a:lnTo>
                  <a:pt x="193306" y="134937"/>
                </a:lnTo>
                <a:lnTo>
                  <a:pt x="221800" y="163236"/>
                </a:lnTo>
                <a:lnTo>
                  <a:pt x="256116" y="181914"/>
                </a:lnTo>
                <a:lnTo>
                  <a:pt x="292138" y="193144"/>
                </a:lnTo>
                <a:lnTo>
                  <a:pt x="325754" y="199097"/>
                </a:lnTo>
                <a:lnTo>
                  <a:pt x="345224" y="199097"/>
                </a:lnTo>
                <a:lnTo>
                  <a:pt x="362597" y="158115"/>
                </a:lnTo>
                <a:lnTo>
                  <a:pt x="308526" y="153936"/>
                </a:lnTo>
                <a:lnTo>
                  <a:pt x="274016" y="146729"/>
                </a:lnTo>
                <a:lnTo>
                  <a:pt x="253167" y="137969"/>
                </a:lnTo>
                <a:lnTo>
                  <a:pt x="248677" y="134937"/>
                </a:lnTo>
                <a:close/>
              </a:path>
              <a:path w="387985" h="392430">
                <a:moveTo>
                  <a:pt x="327418" y="115900"/>
                </a:moveTo>
                <a:lnTo>
                  <a:pt x="60439" y="115900"/>
                </a:lnTo>
                <a:lnTo>
                  <a:pt x="60439" y="129133"/>
                </a:lnTo>
                <a:lnTo>
                  <a:pt x="327418" y="129133"/>
                </a:lnTo>
                <a:lnTo>
                  <a:pt x="327418" y="115900"/>
                </a:lnTo>
                <a:close/>
              </a:path>
              <a:path w="387985" h="392430">
                <a:moveTo>
                  <a:pt x="377088" y="27724"/>
                </a:moveTo>
                <a:lnTo>
                  <a:pt x="10350" y="27724"/>
                </a:lnTo>
                <a:lnTo>
                  <a:pt x="10350" y="115900"/>
                </a:lnTo>
                <a:lnTo>
                  <a:pt x="377088" y="115900"/>
                </a:lnTo>
                <a:lnTo>
                  <a:pt x="377088" y="90233"/>
                </a:lnTo>
                <a:lnTo>
                  <a:pt x="61671" y="90233"/>
                </a:lnTo>
                <a:lnTo>
                  <a:pt x="61671" y="70777"/>
                </a:lnTo>
                <a:lnTo>
                  <a:pt x="377088" y="70777"/>
                </a:lnTo>
                <a:lnTo>
                  <a:pt x="377088" y="27724"/>
                </a:lnTo>
                <a:close/>
              </a:path>
              <a:path w="387985" h="392430">
                <a:moveTo>
                  <a:pt x="216903" y="70777"/>
                </a:moveTo>
                <a:lnTo>
                  <a:pt x="167220" y="70777"/>
                </a:lnTo>
                <a:lnTo>
                  <a:pt x="165988" y="79057"/>
                </a:lnTo>
                <a:lnTo>
                  <a:pt x="164325" y="84429"/>
                </a:lnTo>
                <a:lnTo>
                  <a:pt x="162674" y="90233"/>
                </a:lnTo>
                <a:lnTo>
                  <a:pt x="212343" y="90233"/>
                </a:lnTo>
                <a:lnTo>
                  <a:pt x="213994" y="85255"/>
                </a:lnTo>
                <a:lnTo>
                  <a:pt x="215239" y="80302"/>
                </a:lnTo>
                <a:lnTo>
                  <a:pt x="216903" y="70777"/>
                </a:lnTo>
                <a:close/>
              </a:path>
              <a:path w="387985" h="392430">
                <a:moveTo>
                  <a:pt x="377088" y="70777"/>
                </a:moveTo>
                <a:lnTo>
                  <a:pt x="326174" y="70777"/>
                </a:lnTo>
                <a:lnTo>
                  <a:pt x="326174" y="90233"/>
                </a:lnTo>
                <a:lnTo>
                  <a:pt x="377088" y="90233"/>
                </a:lnTo>
                <a:lnTo>
                  <a:pt x="377088" y="70777"/>
                </a:lnTo>
                <a:close/>
              </a:path>
              <a:path w="387985" h="392430">
                <a:moveTo>
                  <a:pt x="219379" y="0"/>
                </a:moveTo>
                <a:lnTo>
                  <a:pt x="167639" y="0"/>
                </a:lnTo>
                <a:lnTo>
                  <a:pt x="167639" y="27724"/>
                </a:lnTo>
                <a:lnTo>
                  <a:pt x="219379" y="27724"/>
                </a:lnTo>
                <a:lnTo>
                  <a:pt x="219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336097" y="615810"/>
            <a:ext cx="381000" cy="391160"/>
          </a:xfrm>
          <a:custGeom>
            <a:avLst/>
            <a:gdLst/>
            <a:ahLst/>
            <a:cxnLst/>
            <a:rect l="l" t="t" r="r" b="b"/>
            <a:pathLst>
              <a:path w="381000" h="391159">
                <a:moveTo>
                  <a:pt x="124586" y="12001"/>
                </a:moveTo>
                <a:lnTo>
                  <a:pt x="0" y="12001"/>
                </a:lnTo>
                <a:lnTo>
                  <a:pt x="0" y="390740"/>
                </a:lnTo>
                <a:lnTo>
                  <a:pt x="46761" y="390740"/>
                </a:lnTo>
                <a:lnTo>
                  <a:pt x="46761" y="57531"/>
                </a:lnTo>
                <a:lnTo>
                  <a:pt x="124586" y="57531"/>
                </a:lnTo>
                <a:lnTo>
                  <a:pt x="124586" y="12001"/>
                </a:lnTo>
                <a:close/>
              </a:path>
              <a:path w="381000" h="391159">
                <a:moveTo>
                  <a:pt x="202399" y="172605"/>
                </a:moveTo>
                <a:lnTo>
                  <a:pt x="153974" y="172605"/>
                </a:lnTo>
                <a:lnTo>
                  <a:pt x="153974" y="390740"/>
                </a:lnTo>
                <a:lnTo>
                  <a:pt x="202399" y="390740"/>
                </a:lnTo>
                <a:lnTo>
                  <a:pt x="202399" y="172605"/>
                </a:lnTo>
                <a:close/>
              </a:path>
              <a:path w="381000" h="391159">
                <a:moveTo>
                  <a:pt x="357631" y="133286"/>
                </a:moveTo>
                <a:lnTo>
                  <a:pt x="307543" y="133286"/>
                </a:lnTo>
                <a:lnTo>
                  <a:pt x="307543" y="336943"/>
                </a:lnTo>
                <a:lnTo>
                  <a:pt x="305054" y="339839"/>
                </a:lnTo>
                <a:lnTo>
                  <a:pt x="247522" y="339839"/>
                </a:lnTo>
                <a:lnTo>
                  <a:pt x="254558" y="390740"/>
                </a:lnTo>
                <a:lnTo>
                  <a:pt x="313347" y="390740"/>
                </a:lnTo>
                <a:lnTo>
                  <a:pt x="338424" y="387075"/>
                </a:lnTo>
                <a:lnTo>
                  <a:pt x="351629" y="377551"/>
                </a:lnTo>
                <a:lnTo>
                  <a:pt x="356765" y="364380"/>
                </a:lnTo>
                <a:lnTo>
                  <a:pt x="357631" y="349770"/>
                </a:lnTo>
                <a:lnTo>
                  <a:pt x="357631" y="133286"/>
                </a:lnTo>
                <a:close/>
              </a:path>
              <a:path w="381000" h="391159">
                <a:moveTo>
                  <a:pt x="124586" y="57531"/>
                </a:moveTo>
                <a:lnTo>
                  <a:pt x="81953" y="57531"/>
                </a:lnTo>
                <a:lnTo>
                  <a:pt x="77562" y="79004"/>
                </a:lnTo>
                <a:lnTo>
                  <a:pt x="71037" y="104824"/>
                </a:lnTo>
                <a:lnTo>
                  <a:pt x="63036" y="132042"/>
                </a:lnTo>
                <a:lnTo>
                  <a:pt x="54216" y="157708"/>
                </a:lnTo>
                <a:lnTo>
                  <a:pt x="67081" y="176338"/>
                </a:lnTo>
                <a:lnTo>
                  <a:pt x="76415" y="196251"/>
                </a:lnTo>
                <a:lnTo>
                  <a:pt x="82101" y="217485"/>
                </a:lnTo>
                <a:lnTo>
                  <a:pt x="84023" y="240080"/>
                </a:lnTo>
                <a:lnTo>
                  <a:pt x="82795" y="254280"/>
                </a:lnTo>
                <a:lnTo>
                  <a:pt x="79162" y="262118"/>
                </a:lnTo>
                <a:lnTo>
                  <a:pt x="73200" y="265455"/>
                </a:lnTo>
                <a:lnTo>
                  <a:pt x="64985" y="266153"/>
                </a:lnTo>
                <a:lnTo>
                  <a:pt x="50914" y="266153"/>
                </a:lnTo>
                <a:lnTo>
                  <a:pt x="58369" y="315417"/>
                </a:lnTo>
                <a:lnTo>
                  <a:pt x="81127" y="315417"/>
                </a:lnTo>
                <a:lnTo>
                  <a:pt x="103625" y="310610"/>
                </a:lnTo>
                <a:lnTo>
                  <a:pt x="118016" y="297149"/>
                </a:lnTo>
                <a:lnTo>
                  <a:pt x="125656" y="276471"/>
                </a:lnTo>
                <a:lnTo>
                  <a:pt x="127901" y="250012"/>
                </a:lnTo>
                <a:lnTo>
                  <a:pt x="124461" y="215525"/>
                </a:lnTo>
                <a:lnTo>
                  <a:pt x="116209" y="187405"/>
                </a:lnTo>
                <a:lnTo>
                  <a:pt x="106250" y="165960"/>
                </a:lnTo>
                <a:lnTo>
                  <a:pt x="97688" y="151498"/>
                </a:lnTo>
                <a:lnTo>
                  <a:pt x="106197" y="124885"/>
                </a:lnTo>
                <a:lnTo>
                  <a:pt x="112066" y="105295"/>
                </a:lnTo>
                <a:lnTo>
                  <a:pt x="117471" y="85315"/>
                </a:lnTo>
                <a:lnTo>
                  <a:pt x="124586" y="57531"/>
                </a:lnTo>
                <a:close/>
              </a:path>
              <a:path w="381000" h="391159">
                <a:moveTo>
                  <a:pt x="254977" y="161848"/>
                </a:moveTo>
                <a:lnTo>
                  <a:pt x="212344" y="177990"/>
                </a:lnTo>
                <a:lnTo>
                  <a:pt x="220613" y="196649"/>
                </a:lnTo>
                <a:lnTo>
                  <a:pt x="231640" y="224194"/>
                </a:lnTo>
                <a:lnTo>
                  <a:pt x="242435" y="257095"/>
                </a:lnTo>
                <a:lnTo>
                  <a:pt x="250012" y="291820"/>
                </a:lnTo>
                <a:lnTo>
                  <a:pt x="295122" y="274434"/>
                </a:lnTo>
                <a:lnTo>
                  <a:pt x="288853" y="246595"/>
                </a:lnTo>
                <a:lnTo>
                  <a:pt x="279088" y="216274"/>
                </a:lnTo>
                <a:lnTo>
                  <a:pt x="267304" y="186887"/>
                </a:lnTo>
                <a:lnTo>
                  <a:pt x="254977" y="161848"/>
                </a:lnTo>
                <a:close/>
              </a:path>
              <a:path w="381000" h="391159">
                <a:moveTo>
                  <a:pt x="185432" y="0"/>
                </a:moveTo>
                <a:lnTo>
                  <a:pt x="168752" y="51952"/>
                </a:lnTo>
                <a:lnTo>
                  <a:pt x="147920" y="94942"/>
                </a:lnTo>
                <a:lnTo>
                  <a:pt x="125768" y="128230"/>
                </a:lnTo>
                <a:lnTo>
                  <a:pt x="105130" y="151079"/>
                </a:lnTo>
                <a:lnTo>
                  <a:pt x="129971" y="198272"/>
                </a:lnTo>
                <a:lnTo>
                  <a:pt x="134538" y="194031"/>
                </a:lnTo>
                <a:lnTo>
                  <a:pt x="139492" y="189168"/>
                </a:lnTo>
                <a:lnTo>
                  <a:pt x="145686" y="182440"/>
                </a:lnTo>
                <a:lnTo>
                  <a:pt x="153974" y="172605"/>
                </a:lnTo>
                <a:lnTo>
                  <a:pt x="202399" y="172605"/>
                </a:lnTo>
                <a:lnTo>
                  <a:pt x="202399" y="95618"/>
                </a:lnTo>
                <a:lnTo>
                  <a:pt x="214804" y="67259"/>
                </a:lnTo>
                <a:lnTo>
                  <a:pt x="223361" y="42894"/>
                </a:lnTo>
                <a:lnTo>
                  <a:pt x="228888" y="23262"/>
                </a:lnTo>
                <a:lnTo>
                  <a:pt x="232206" y="9105"/>
                </a:lnTo>
                <a:lnTo>
                  <a:pt x="185432" y="0"/>
                </a:lnTo>
                <a:close/>
              </a:path>
              <a:path w="381000" h="391159">
                <a:moveTo>
                  <a:pt x="380390" y="83197"/>
                </a:moveTo>
                <a:lnTo>
                  <a:pt x="211518" y="83197"/>
                </a:lnTo>
                <a:lnTo>
                  <a:pt x="211518" y="133286"/>
                </a:lnTo>
                <a:lnTo>
                  <a:pt x="380390" y="133286"/>
                </a:lnTo>
                <a:lnTo>
                  <a:pt x="380390" y="83197"/>
                </a:lnTo>
                <a:close/>
              </a:path>
              <a:path w="381000" h="391159">
                <a:moveTo>
                  <a:pt x="357631" y="825"/>
                </a:moveTo>
                <a:lnTo>
                  <a:pt x="307543" y="825"/>
                </a:lnTo>
                <a:lnTo>
                  <a:pt x="307543" y="83197"/>
                </a:lnTo>
                <a:lnTo>
                  <a:pt x="357631" y="83197"/>
                </a:lnTo>
                <a:lnTo>
                  <a:pt x="357631" y="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735067" y="616636"/>
            <a:ext cx="400050" cy="378460"/>
          </a:xfrm>
          <a:custGeom>
            <a:avLst/>
            <a:gdLst/>
            <a:ahLst/>
            <a:cxnLst/>
            <a:rect l="l" t="t" r="r" b="b"/>
            <a:pathLst>
              <a:path w="400050" h="378459">
                <a:moveTo>
                  <a:pt x="387845" y="330733"/>
                </a:moveTo>
                <a:lnTo>
                  <a:pt x="11988" y="330733"/>
                </a:lnTo>
                <a:lnTo>
                  <a:pt x="11988" y="377913"/>
                </a:lnTo>
                <a:lnTo>
                  <a:pt x="387845" y="377913"/>
                </a:lnTo>
                <a:lnTo>
                  <a:pt x="387845" y="330733"/>
                </a:lnTo>
                <a:close/>
              </a:path>
              <a:path w="400050" h="378459">
                <a:moveTo>
                  <a:pt x="110921" y="249605"/>
                </a:moveTo>
                <a:lnTo>
                  <a:pt x="60426" y="264502"/>
                </a:lnTo>
                <a:lnTo>
                  <a:pt x="68810" y="282591"/>
                </a:lnTo>
                <a:lnTo>
                  <a:pt x="75641" y="298703"/>
                </a:lnTo>
                <a:lnTo>
                  <a:pt x="81386" y="314273"/>
                </a:lnTo>
                <a:lnTo>
                  <a:pt x="86512" y="330733"/>
                </a:lnTo>
                <a:lnTo>
                  <a:pt x="140728" y="330733"/>
                </a:lnTo>
                <a:lnTo>
                  <a:pt x="138168" y="321430"/>
                </a:lnTo>
                <a:lnTo>
                  <a:pt x="132035" y="301651"/>
                </a:lnTo>
                <a:lnTo>
                  <a:pt x="122797" y="276131"/>
                </a:lnTo>
                <a:lnTo>
                  <a:pt x="110921" y="249605"/>
                </a:lnTo>
                <a:close/>
              </a:path>
              <a:path w="400050" h="378459">
                <a:moveTo>
                  <a:pt x="225171" y="242150"/>
                </a:moveTo>
                <a:lnTo>
                  <a:pt x="174663" y="242150"/>
                </a:lnTo>
                <a:lnTo>
                  <a:pt x="174663" y="330733"/>
                </a:lnTo>
                <a:lnTo>
                  <a:pt x="225171" y="330733"/>
                </a:lnTo>
                <a:lnTo>
                  <a:pt x="225171" y="242150"/>
                </a:lnTo>
                <a:close/>
              </a:path>
              <a:path w="400050" h="378459">
                <a:moveTo>
                  <a:pt x="284772" y="248767"/>
                </a:moveTo>
                <a:lnTo>
                  <a:pt x="277748" y="272342"/>
                </a:lnTo>
                <a:lnTo>
                  <a:pt x="271424" y="291765"/>
                </a:lnTo>
                <a:lnTo>
                  <a:pt x="264633" y="310180"/>
                </a:lnTo>
                <a:lnTo>
                  <a:pt x="256209" y="330733"/>
                </a:lnTo>
                <a:lnTo>
                  <a:pt x="309613" y="330733"/>
                </a:lnTo>
                <a:lnTo>
                  <a:pt x="319187" y="310047"/>
                </a:lnTo>
                <a:lnTo>
                  <a:pt x="326586" y="292234"/>
                </a:lnTo>
                <a:lnTo>
                  <a:pt x="332434" y="276596"/>
                </a:lnTo>
                <a:lnTo>
                  <a:pt x="337350" y="262432"/>
                </a:lnTo>
                <a:lnTo>
                  <a:pt x="284772" y="248767"/>
                </a:lnTo>
                <a:close/>
              </a:path>
              <a:path w="400050" h="378459">
                <a:moveTo>
                  <a:pt x="378739" y="195376"/>
                </a:moveTo>
                <a:lnTo>
                  <a:pt x="20688" y="195376"/>
                </a:lnTo>
                <a:lnTo>
                  <a:pt x="20688" y="242150"/>
                </a:lnTo>
                <a:lnTo>
                  <a:pt x="378739" y="242150"/>
                </a:lnTo>
                <a:lnTo>
                  <a:pt x="378739" y="195376"/>
                </a:lnTo>
                <a:close/>
              </a:path>
              <a:path w="400050" h="378459">
                <a:moveTo>
                  <a:pt x="225171" y="158114"/>
                </a:moveTo>
                <a:lnTo>
                  <a:pt x="174663" y="158114"/>
                </a:lnTo>
                <a:lnTo>
                  <a:pt x="174663" y="195376"/>
                </a:lnTo>
                <a:lnTo>
                  <a:pt x="225171" y="195376"/>
                </a:lnTo>
                <a:lnTo>
                  <a:pt x="225171" y="158114"/>
                </a:lnTo>
                <a:close/>
              </a:path>
              <a:path w="400050" h="378459">
                <a:moveTo>
                  <a:pt x="387710" y="130390"/>
                </a:moveTo>
                <a:lnTo>
                  <a:pt x="79463" y="130390"/>
                </a:lnTo>
                <a:lnTo>
                  <a:pt x="79463" y="158114"/>
                </a:lnTo>
                <a:lnTo>
                  <a:pt x="321208" y="158114"/>
                </a:lnTo>
                <a:lnTo>
                  <a:pt x="321208" y="132041"/>
                </a:lnTo>
                <a:lnTo>
                  <a:pt x="386831" y="132041"/>
                </a:lnTo>
                <a:lnTo>
                  <a:pt x="387710" y="130390"/>
                </a:lnTo>
                <a:close/>
              </a:path>
              <a:path w="400050" h="378459">
                <a:moveTo>
                  <a:pt x="386831" y="132041"/>
                </a:moveTo>
                <a:lnTo>
                  <a:pt x="321208" y="132041"/>
                </a:lnTo>
                <a:lnTo>
                  <a:pt x="340170" y="142055"/>
                </a:lnTo>
                <a:lnTo>
                  <a:pt x="354053" y="149117"/>
                </a:lnTo>
                <a:lnTo>
                  <a:pt x="364445" y="154158"/>
                </a:lnTo>
                <a:lnTo>
                  <a:pt x="372935" y="158114"/>
                </a:lnTo>
                <a:lnTo>
                  <a:pt x="386831" y="132041"/>
                </a:lnTo>
                <a:close/>
              </a:path>
              <a:path w="400050" h="378459">
                <a:moveTo>
                  <a:pt x="224345" y="0"/>
                </a:moveTo>
                <a:lnTo>
                  <a:pt x="174663" y="0"/>
                </a:lnTo>
                <a:lnTo>
                  <a:pt x="135265" y="35714"/>
                </a:lnTo>
                <a:lnTo>
                  <a:pt x="92917" y="64365"/>
                </a:lnTo>
                <a:lnTo>
                  <a:pt x="47777" y="87426"/>
                </a:lnTo>
                <a:lnTo>
                  <a:pt x="0" y="106375"/>
                </a:lnTo>
                <a:lnTo>
                  <a:pt x="26898" y="155638"/>
                </a:lnTo>
                <a:lnTo>
                  <a:pt x="38312" y="150530"/>
                </a:lnTo>
                <a:lnTo>
                  <a:pt x="50542" y="144876"/>
                </a:lnTo>
                <a:lnTo>
                  <a:pt x="64092" y="138291"/>
                </a:lnTo>
                <a:lnTo>
                  <a:pt x="79463" y="130390"/>
                </a:lnTo>
                <a:lnTo>
                  <a:pt x="387710" y="130390"/>
                </a:lnTo>
                <a:lnTo>
                  <a:pt x="397640" y="111759"/>
                </a:lnTo>
                <a:lnTo>
                  <a:pt x="112585" y="111759"/>
                </a:lnTo>
                <a:lnTo>
                  <a:pt x="127493" y="102125"/>
                </a:lnTo>
                <a:lnTo>
                  <a:pt x="147413" y="87750"/>
                </a:lnTo>
                <a:lnTo>
                  <a:pt x="171433" y="68106"/>
                </a:lnTo>
                <a:lnTo>
                  <a:pt x="198678" y="42633"/>
                </a:lnTo>
                <a:lnTo>
                  <a:pt x="275847" y="42633"/>
                </a:lnTo>
                <a:lnTo>
                  <a:pt x="224345" y="0"/>
                </a:lnTo>
                <a:close/>
              </a:path>
              <a:path w="400050" h="378459">
                <a:moveTo>
                  <a:pt x="275847" y="42633"/>
                </a:moveTo>
                <a:lnTo>
                  <a:pt x="198678" y="42633"/>
                </a:lnTo>
                <a:lnTo>
                  <a:pt x="227752" y="68801"/>
                </a:lnTo>
                <a:lnTo>
                  <a:pt x="251203" y="87755"/>
                </a:lnTo>
                <a:lnTo>
                  <a:pt x="270216" y="101423"/>
                </a:lnTo>
                <a:lnTo>
                  <a:pt x="286016" y="111759"/>
                </a:lnTo>
                <a:lnTo>
                  <a:pt x="397640" y="111759"/>
                </a:lnTo>
                <a:lnTo>
                  <a:pt x="399846" y="107619"/>
                </a:lnTo>
                <a:lnTo>
                  <a:pt x="369397" y="95578"/>
                </a:lnTo>
                <a:lnTo>
                  <a:pt x="326998" y="74922"/>
                </a:lnTo>
                <a:lnTo>
                  <a:pt x="277147" y="43710"/>
                </a:lnTo>
                <a:lnTo>
                  <a:pt x="275847" y="42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189905" y="987806"/>
            <a:ext cx="52705" cy="19050"/>
          </a:xfrm>
          <a:custGeom>
            <a:avLst/>
            <a:gdLst/>
            <a:ahLst/>
            <a:cxnLst/>
            <a:rect l="l" t="t" r="r" b="b"/>
            <a:pathLst>
              <a:path w="52704" h="19050">
                <a:moveTo>
                  <a:pt x="0" y="19050"/>
                </a:moveTo>
                <a:lnTo>
                  <a:pt x="52158" y="19050"/>
                </a:lnTo>
                <a:lnTo>
                  <a:pt x="5215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189905" y="96367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578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189905" y="879856"/>
            <a:ext cx="52705" cy="59690"/>
          </a:xfrm>
          <a:custGeom>
            <a:avLst/>
            <a:gdLst/>
            <a:ahLst/>
            <a:cxnLst/>
            <a:rect l="l" t="t" r="r" b="b"/>
            <a:pathLst>
              <a:path w="52704" h="59690">
                <a:moveTo>
                  <a:pt x="0" y="59689"/>
                </a:moveTo>
                <a:lnTo>
                  <a:pt x="52158" y="59689"/>
                </a:lnTo>
                <a:lnTo>
                  <a:pt x="52158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189905" y="857631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578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189905" y="778256"/>
            <a:ext cx="52705" cy="57150"/>
          </a:xfrm>
          <a:custGeom>
            <a:avLst/>
            <a:gdLst/>
            <a:ahLst/>
            <a:cxnLst/>
            <a:rect l="l" t="t" r="r" b="b"/>
            <a:pathLst>
              <a:path w="52704" h="57150">
                <a:moveTo>
                  <a:pt x="0" y="57150"/>
                </a:moveTo>
                <a:lnTo>
                  <a:pt x="52158" y="57150"/>
                </a:lnTo>
                <a:lnTo>
                  <a:pt x="52158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189905" y="75539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578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189905" y="679196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4" h="53340">
                <a:moveTo>
                  <a:pt x="0" y="53340"/>
                </a:moveTo>
                <a:lnTo>
                  <a:pt x="52158" y="53340"/>
                </a:lnTo>
                <a:lnTo>
                  <a:pt x="52158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189905" y="65506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578" y="0"/>
                </a:lnTo>
              </a:path>
            </a:pathLst>
          </a:custGeom>
          <a:ln w="48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51500" y="988339"/>
            <a:ext cx="53340" cy="19050"/>
          </a:xfrm>
          <a:custGeom>
            <a:avLst/>
            <a:gdLst/>
            <a:ahLst/>
            <a:cxnLst/>
            <a:rect l="l" t="t" r="r" b="b"/>
            <a:pathLst>
              <a:path w="53339" h="19050">
                <a:moveTo>
                  <a:pt x="52984" y="0"/>
                </a:moveTo>
                <a:lnTo>
                  <a:pt x="0" y="0"/>
                </a:lnTo>
                <a:lnTo>
                  <a:pt x="0" y="18630"/>
                </a:lnTo>
                <a:lnTo>
                  <a:pt x="52984" y="18630"/>
                </a:lnTo>
                <a:lnTo>
                  <a:pt x="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451512" y="879488"/>
            <a:ext cx="53340" cy="60325"/>
          </a:xfrm>
          <a:custGeom>
            <a:avLst/>
            <a:gdLst/>
            <a:ahLst/>
            <a:cxnLst/>
            <a:rect l="l" t="t" r="r" b="b"/>
            <a:pathLst>
              <a:path w="53339" h="60325">
                <a:moveTo>
                  <a:pt x="52971" y="0"/>
                </a:moveTo>
                <a:lnTo>
                  <a:pt x="0" y="0"/>
                </a:lnTo>
                <a:lnTo>
                  <a:pt x="0" y="60020"/>
                </a:lnTo>
                <a:lnTo>
                  <a:pt x="52971" y="60020"/>
                </a:lnTo>
                <a:lnTo>
                  <a:pt x="52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451512" y="778484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52971" y="0"/>
                </a:moveTo>
                <a:lnTo>
                  <a:pt x="0" y="0"/>
                </a:lnTo>
                <a:lnTo>
                  <a:pt x="0" y="56299"/>
                </a:lnTo>
                <a:lnTo>
                  <a:pt x="52971" y="56299"/>
                </a:lnTo>
                <a:lnTo>
                  <a:pt x="52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451512" y="679564"/>
            <a:ext cx="53340" cy="53975"/>
          </a:xfrm>
          <a:custGeom>
            <a:avLst/>
            <a:gdLst/>
            <a:ahLst/>
            <a:cxnLst/>
            <a:rect l="l" t="t" r="r" b="b"/>
            <a:pathLst>
              <a:path w="53339" h="53975">
                <a:moveTo>
                  <a:pt x="52971" y="0"/>
                </a:moveTo>
                <a:lnTo>
                  <a:pt x="0" y="0"/>
                </a:lnTo>
                <a:lnTo>
                  <a:pt x="0" y="53390"/>
                </a:lnTo>
                <a:lnTo>
                  <a:pt x="52971" y="53390"/>
                </a:lnTo>
                <a:lnTo>
                  <a:pt x="52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57418" y="616229"/>
            <a:ext cx="400050" cy="391160"/>
          </a:xfrm>
          <a:custGeom>
            <a:avLst/>
            <a:gdLst/>
            <a:ahLst/>
            <a:cxnLst/>
            <a:rect l="l" t="t" r="r" b="b"/>
            <a:pathLst>
              <a:path w="400050" h="391159">
                <a:moveTo>
                  <a:pt x="99339" y="235102"/>
                </a:moveTo>
                <a:lnTo>
                  <a:pt x="51320" y="235102"/>
                </a:lnTo>
                <a:lnTo>
                  <a:pt x="51320" y="390740"/>
                </a:lnTo>
                <a:lnTo>
                  <a:pt x="99339" y="390740"/>
                </a:lnTo>
                <a:lnTo>
                  <a:pt x="99339" y="235102"/>
                </a:lnTo>
                <a:close/>
              </a:path>
              <a:path w="400050" h="391159">
                <a:moveTo>
                  <a:pt x="286016" y="284784"/>
                </a:moveTo>
                <a:lnTo>
                  <a:pt x="236347" y="284784"/>
                </a:lnTo>
                <a:lnTo>
                  <a:pt x="236347" y="340652"/>
                </a:lnTo>
                <a:lnTo>
                  <a:pt x="235927" y="344805"/>
                </a:lnTo>
                <a:lnTo>
                  <a:pt x="189992" y="344805"/>
                </a:lnTo>
                <a:lnTo>
                  <a:pt x="195376" y="390740"/>
                </a:lnTo>
                <a:lnTo>
                  <a:pt x="255384" y="390740"/>
                </a:lnTo>
                <a:lnTo>
                  <a:pt x="264188" y="389687"/>
                </a:lnTo>
                <a:lnTo>
                  <a:pt x="274272" y="385103"/>
                </a:lnTo>
                <a:lnTo>
                  <a:pt x="282569" y="374854"/>
                </a:lnTo>
                <a:lnTo>
                  <a:pt x="286016" y="356806"/>
                </a:lnTo>
                <a:lnTo>
                  <a:pt x="286016" y="284784"/>
                </a:lnTo>
                <a:close/>
              </a:path>
              <a:path w="400050" h="391159">
                <a:moveTo>
                  <a:pt x="348932" y="292226"/>
                </a:moveTo>
                <a:lnTo>
                  <a:pt x="306298" y="307543"/>
                </a:lnTo>
                <a:lnTo>
                  <a:pt x="319787" y="333544"/>
                </a:lnTo>
                <a:lnTo>
                  <a:pt x="333159" y="354422"/>
                </a:lnTo>
                <a:lnTo>
                  <a:pt x="347693" y="372036"/>
                </a:lnTo>
                <a:lnTo>
                  <a:pt x="364667" y="388251"/>
                </a:lnTo>
                <a:lnTo>
                  <a:pt x="399440" y="356806"/>
                </a:lnTo>
                <a:lnTo>
                  <a:pt x="384154" y="342115"/>
                </a:lnTo>
                <a:lnTo>
                  <a:pt x="371548" y="327774"/>
                </a:lnTo>
                <a:lnTo>
                  <a:pt x="360260" y="311804"/>
                </a:lnTo>
                <a:lnTo>
                  <a:pt x="348932" y="292226"/>
                </a:lnTo>
                <a:close/>
              </a:path>
              <a:path w="400050" h="391159">
                <a:moveTo>
                  <a:pt x="172186" y="291401"/>
                </a:moveTo>
                <a:lnTo>
                  <a:pt x="162694" y="306519"/>
                </a:lnTo>
                <a:lnTo>
                  <a:pt x="149320" y="322603"/>
                </a:lnTo>
                <a:lnTo>
                  <a:pt x="132374" y="338609"/>
                </a:lnTo>
                <a:lnTo>
                  <a:pt x="112166" y="353491"/>
                </a:lnTo>
                <a:lnTo>
                  <a:pt x="146113" y="385356"/>
                </a:lnTo>
                <a:lnTo>
                  <a:pt x="165711" y="369399"/>
                </a:lnTo>
                <a:lnTo>
                  <a:pt x="184918" y="350180"/>
                </a:lnTo>
                <a:lnTo>
                  <a:pt x="202106" y="328784"/>
                </a:lnTo>
                <a:lnTo>
                  <a:pt x="215646" y="306298"/>
                </a:lnTo>
                <a:lnTo>
                  <a:pt x="172186" y="291401"/>
                </a:lnTo>
                <a:close/>
              </a:path>
              <a:path w="400050" h="391159">
                <a:moveTo>
                  <a:pt x="99339" y="121691"/>
                </a:moveTo>
                <a:lnTo>
                  <a:pt x="49669" y="121691"/>
                </a:lnTo>
                <a:lnTo>
                  <a:pt x="43360" y="148127"/>
                </a:lnTo>
                <a:lnTo>
                  <a:pt x="33678" y="177625"/>
                </a:lnTo>
                <a:lnTo>
                  <a:pt x="19574" y="209995"/>
                </a:lnTo>
                <a:lnTo>
                  <a:pt x="0" y="245046"/>
                </a:lnTo>
                <a:lnTo>
                  <a:pt x="17373" y="310032"/>
                </a:lnTo>
                <a:lnTo>
                  <a:pt x="30946" y="285110"/>
                </a:lnTo>
                <a:lnTo>
                  <a:pt x="40871" y="263409"/>
                </a:lnTo>
                <a:lnTo>
                  <a:pt x="47534" y="246286"/>
                </a:lnTo>
                <a:lnTo>
                  <a:pt x="51320" y="235102"/>
                </a:lnTo>
                <a:lnTo>
                  <a:pt x="99339" y="235102"/>
                </a:lnTo>
                <a:lnTo>
                  <a:pt x="99339" y="209854"/>
                </a:lnTo>
                <a:lnTo>
                  <a:pt x="136634" y="209854"/>
                </a:lnTo>
                <a:lnTo>
                  <a:pt x="141147" y="199504"/>
                </a:lnTo>
                <a:lnTo>
                  <a:pt x="125828" y="178711"/>
                </a:lnTo>
                <a:lnTo>
                  <a:pt x="113261" y="157025"/>
                </a:lnTo>
                <a:lnTo>
                  <a:pt x="104186" y="138678"/>
                </a:lnTo>
                <a:lnTo>
                  <a:pt x="99339" y="127901"/>
                </a:lnTo>
                <a:lnTo>
                  <a:pt x="99339" y="121691"/>
                </a:lnTo>
                <a:close/>
              </a:path>
              <a:path w="400050" h="391159">
                <a:moveTo>
                  <a:pt x="396532" y="243801"/>
                </a:moveTo>
                <a:lnTo>
                  <a:pt x="132867" y="243801"/>
                </a:lnTo>
                <a:lnTo>
                  <a:pt x="132867" y="284784"/>
                </a:lnTo>
                <a:lnTo>
                  <a:pt x="396532" y="284784"/>
                </a:lnTo>
                <a:lnTo>
                  <a:pt x="396532" y="243801"/>
                </a:lnTo>
                <a:close/>
              </a:path>
              <a:path w="400050" h="391159">
                <a:moveTo>
                  <a:pt x="136634" y="209854"/>
                </a:moveTo>
                <a:lnTo>
                  <a:pt x="99339" y="209854"/>
                </a:lnTo>
                <a:lnTo>
                  <a:pt x="105772" y="223780"/>
                </a:lnTo>
                <a:lnTo>
                  <a:pt x="110769" y="233399"/>
                </a:lnTo>
                <a:lnTo>
                  <a:pt x="115223" y="240767"/>
                </a:lnTo>
                <a:lnTo>
                  <a:pt x="120027" y="247942"/>
                </a:lnTo>
                <a:lnTo>
                  <a:pt x="136634" y="209854"/>
                </a:lnTo>
                <a:close/>
              </a:path>
              <a:path w="400050" h="391159">
                <a:moveTo>
                  <a:pt x="382879" y="184200"/>
                </a:moveTo>
                <a:lnTo>
                  <a:pt x="141554" y="184200"/>
                </a:lnTo>
                <a:lnTo>
                  <a:pt x="141554" y="223100"/>
                </a:lnTo>
                <a:lnTo>
                  <a:pt x="382879" y="223100"/>
                </a:lnTo>
                <a:lnTo>
                  <a:pt x="382879" y="184200"/>
                </a:lnTo>
                <a:close/>
              </a:path>
              <a:path w="400050" h="391159">
                <a:moveTo>
                  <a:pt x="383705" y="72021"/>
                </a:moveTo>
                <a:lnTo>
                  <a:pt x="143624" y="72021"/>
                </a:lnTo>
                <a:lnTo>
                  <a:pt x="143624" y="167220"/>
                </a:lnTo>
                <a:lnTo>
                  <a:pt x="383705" y="167220"/>
                </a:lnTo>
                <a:lnTo>
                  <a:pt x="383705" y="134937"/>
                </a:lnTo>
                <a:lnTo>
                  <a:pt x="185026" y="134937"/>
                </a:lnTo>
                <a:lnTo>
                  <a:pt x="185026" y="104724"/>
                </a:lnTo>
                <a:lnTo>
                  <a:pt x="383705" y="104724"/>
                </a:lnTo>
                <a:lnTo>
                  <a:pt x="383705" y="72021"/>
                </a:lnTo>
                <a:close/>
              </a:path>
              <a:path w="400050" h="391159">
                <a:moveTo>
                  <a:pt x="247942" y="104724"/>
                </a:moveTo>
                <a:lnTo>
                  <a:pt x="210273" y="104724"/>
                </a:lnTo>
                <a:lnTo>
                  <a:pt x="210273" y="134937"/>
                </a:lnTo>
                <a:lnTo>
                  <a:pt x="247942" y="134937"/>
                </a:lnTo>
                <a:lnTo>
                  <a:pt x="247942" y="104724"/>
                </a:lnTo>
                <a:close/>
              </a:path>
              <a:path w="400050" h="391159">
                <a:moveTo>
                  <a:pt x="312928" y="104724"/>
                </a:moveTo>
                <a:lnTo>
                  <a:pt x="274853" y="104724"/>
                </a:lnTo>
                <a:lnTo>
                  <a:pt x="274853" y="134937"/>
                </a:lnTo>
                <a:lnTo>
                  <a:pt x="312928" y="134937"/>
                </a:lnTo>
                <a:lnTo>
                  <a:pt x="312928" y="104724"/>
                </a:lnTo>
                <a:close/>
              </a:path>
              <a:path w="400050" h="391159">
                <a:moveTo>
                  <a:pt x="383705" y="104724"/>
                </a:moveTo>
                <a:lnTo>
                  <a:pt x="340664" y="104724"/>
                </a:lnTo>
                <a:lnTo>
                  <a:pt x="340664" y="134937"/>
                </a:lnTo>
                <a:lnTo>
                  <a:pt x="383705" y="134937"/>
                </a:lnTo>
                <a:lnTo>
                  <a:pt x="383705" y="104724"/>
                </a:lnTo>
                <a:close/>
              </a:path>
              <a:path w="400050" h="391159">
                <a:moveTo>
                  <a:pt x="132041" y="74091"/>
                </a:moveTo>
                <a:lnTo>
                  <a:pt x="6616" y="74091"/>
                </a:lnTo>
                <a:lnTo>
                  <a:pt x="6616" y="121691"/>
                </a:lnTo>
                <a:lnTo>
                  <a:pt x="132041" y="121691"/>
                </a:lnTo>
                <a:lnTo>
                  <a:pt x="132041" y="74091"/>
                </a:lnTo>
                <a:close/>
              </a:path>
              <a:path w="400050" h="391159">
                <a:moveTo>
                  <a:pt x="99339" y="0"/>
                </a:moveTo>
                <a:lnTo>
                  <a:pt x="51320" y="0"/>
                </a:lnTo>
                <a:lnTo>
                  <a:pt x="51320" y="74091"/>
                </a:lnTo>
                <a:lnTo>
                  <a:pt x="99339" y="74091"/>
                </a:lnTo>
                <a:lnTo>
                  <a:pt x="99339" y="0"/>
                </a:lnTo>
                <a:close/>
              </a:path>
              <a:path w="400050" h="391159">
                <a:moveTo>
                  <a:pt x="247942" y="52158"/>
                </a:moveTo>
                <a:lnTo>
                  <a:pt x="210273" y="52158"/>
                </a:lnTo>
                <a:lnTo>
                  <a:pt x="210273" y="72021"/>
                </a:lnTo>
                <a:lnTo>
                  <a:pt x="247942" y="72021"/>
                </a:lnTo>
                <a:lnTo>
                  <a:pt x="247942" y="52158"/>
                </a:lnTo>
                <a:close/>
              </a:path>
              <a:path w="400050" h="391159">
                <a:moveTo>
                  <a:pt x="312928" y="52158"/>
                </a:moveTo>
                <a:lnTo>
                  <a:pt x="274853" y="52158"/>
                </a:lnTo>
                <a:lnTo>
                  <a:pt x="274853" y="72021"/>
                </a:lnTo>
                <a:lnTo>
                  <a:pt x="312928" y="72021"/>
                </a:lnTo>
                <a:lnTo>
                  <a:pt x="312928" y="52158"/>
                </a:lnTo>
                <a:close/>
              </a:path>
              <a:path w="400050" h="391159">
                <a:moveTo>
                  <a:pt x="396532" y="9931"/>
                </a:moveTo>
                <a:lnTo>
                  <a:pt x="132867" y="9931"/>
                </a:lnTo>
                <a:lnTo>
                  <a:pt x="132867" y="52158"/>
                </a:lnTo>
                <a:lnTo>
                  <a:pt x="396532" y="52158"/>
                </a:lnTo>
                <a:lnTo>
                  <a:pt x="396532" y="9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972936" y="616636"/>
            <a:ext cx="400050" cy="378460"/>
          </a:xfrm>
          <a:custGeom>
            <a:avLst/>
            <a:gdLst/>
            <a:ahLst/>
            <a:cxnLst/>
            <a:rect l="l" t="t" r="r" b="b"/>
            <a:pathLst>
              <a:path w="400050" h="378459">
                <a:moveTo>
                  <a:pt x="387845" y="330733"/>
                </a:moveTo>
                <a:lnTo>
                  <a:pt x="11988" y="330733"/>
                </a:lnTo>
                <a:lnTo>
                  <a:pt x="11988" y="377913"/>
                </a:lnTo>
                <a:lnTo>
                  <a:pt x="387845" y="377913"/>
                </a:lnTo>
                <a:lnTo>
                  <a:pt x="387845" y="330733"/>
                </a:lnTo>
                <a:close/>
              </a:path>
              <a:path w="400050" h="378459">
                <a:moveTo>
                  <a:pt x="110921" y="249605"/>
                </a:moveTo>
                <a:lnTo>
                  <a:pt x="60426" y="264502"/>
                </a:lnTo>
                <a:lnTo>
                  <a:pt x="68810" y="282591"/>
                </a:lnTo>
                <a:lnTo>
                  <a:pt x="75641" y="298703"/>
                </a:lnTo>
                <a:lnTo>
                  <a:pt x="81386" y="314273"/>
                </a:lnTo>
                <a:lnTo>
                  <a:pt x="86512" y="330733"/>
                </a:lnTo>
                <a:lnTo>
                  <a:pt x="140728" y="330733"/>
                </a:lnTo>
                <a:lnTo>
                  <a:pt x="138168" y="321430"/>
                </a:lnTo>
                <a:lnTo>
                  <a:pt x="132035" y="301651"/>
                </a:lnTo>
                <a:lnTo>
                  <a:pt x="122797" y="276131"/>
                </a:lnTo>
                <a:lnTo>
                  <a:pt x="110921" y="249605"/>
                </a:lnTo>
                <a:close/>
              </a:path>
              <a:path w="400050" h="378459">
                <a:moveTo>
                  <a:pt x="225171" y="242150"/>
                </a:moveTo>
                <a:lnTo>
                  <a:pt x="174663" y="242150"/>
                </a:lnTo>
                <a:lnTo>
                  <a:pt x="174663" y="330733"/>
                </a:lnTo>
                <a:lnTo>
                  <a:pt x="225171" y="330733"/>
                </a:lnTo>
                <a:lnTo>
                  <a:pt x="225171" y="242150"/>
                </a:lnTo>
                <a:close/>
              </a:path>
              <a:path w="400050" h="378459">
                <a:moveTo>
                  <a:pt x="284772" y="248767"/>
                </a:moveTo>
                <a:lnTo>
                  <a:pt x="277748" y="272342"/>
                </a:lnTo>
                <a:lnTo>
                  <a:pt x="271424" y="291765"/>
                </a:lnTo>
                <a:lnTo>
                  <a:pt x="264633" y="310180"/>
                </a:lnTo>
                <a:lnTo>
                  <a:pt x="256209" y="330733"/>
                </a:lnTo>
                <a:lnTo>
                  <a:pt x="309613" y="330733"/>
                </a:lnTo>
                <a:lnTo>
                  <a:pt x="319187" y="310047"/>
                </a:lnTo>
                <a:lnTo>
                  <a:pt x="326586" y="292234"/>
                </a:lnTo>
                <a:lnTo>
                  <a:pt x="332434" y="276596"/>
                </a:lnTo>
                <a:lnTo>
                  <a:pt x="337350" y="262432"/>
                </a:lnTo>
                <a:lnTo>
                  <a:pt x="284772" y="248767"/>
                </a:lnTo>
                <a:close/>
              </a:path>
              <a:path w="400050" h="378459">
                <a:moveTo>
                  <a:pt x="378739" y="195376"/>
                </a:moveTo>
                <a:lnTo>
                  <a:pt x="20688" y="195376"/>
                </a:lnTo>
                <a:lnTo>
                  <a:pt x="20688" y="242150"/>
                </a:lnTo>
                <a:lnTo>
                  <a:pt x="378739" y="242150"/>
                </a:lnTo>
                <a:lnTo>
                  <a:pt x="378739" y="195376"/>
                </a:lnTo>
                <a:close/>
              </a:path>
              <a:path w="400050" h="378459">
                <a:moveTo>
                  <a:pt x="225171" y="158114"/>
                </a:moveTo>
                <a:lnTo>
                  <a:pt x="174663" y="158114"/>
                </a:lnTo>
                <a:lnTo>
                  <a:pt x="174663" y="195376"/>
                </a:lnTo>
                <a:lnTo>
                  <a:pt x="225171" y="195376"/>
                </a:lnTo>
                <a:lnTo>
                  <a:pt x="225171" y="158114"/>
                </a:lnTo>
                <a:close/>
              </a:path>
              <a:path w="400050" h="378459">
                <a:moveTo>
                  <a:pt x="387710" y="130390"/>
                </a:moveTo>
                <a:lnTo>
                  <a:pt x="79463" y="130390"/>
                </a:lnTo>
                <a:lnTo>
                  <a:pt x="79463" y="158114"/>
                </a:lnTo>
                <a:lnTo>
                  <a:pt x="321208" y="158114"/>
                </a:lnTo>
                <a:lnTo>
                  <a:pt x="321208" y="132041"/>
                </a:lnTo>
                <a:lnTo>
                  <a:pt x="386831" y="132041"/>
                </a:lnTo>
                <a:lnTo>
                  <a:pt x="387710" y="130390"/>
                </a:lnTo>
                <a:close/>
              </a:path>
              <a:path w="400050" h="378459">
                <a:moveTo>
                  <a:pt x="386831" y="132041"/>
                </a:moveTo>
                <a:lnTo>
                  <a:pt x="321208" y="132041"/>
                </a:lnTo>
                <a:lnTo>
                  <a:pt x="340170" y="142055"/>
                </a:lnTo>
                <a:lnTo>
                  <a:pt x="354053" y="149117"/>
                </a:lnTo>
                <a:lnTo>
                  <a:pt x="364445" y="154158"/>
                </a:lnTo>
                <a:lnTo>
                  <a:pt x="372935" y="158114"/>
                </a:lnTo>
                <a:lnTo>
                  <a:pt x="386831" y="132041"/>
                </a:lnTo>
                <a:close/>
              </a:path>
              <a:path w="400050" h="378459">
                <a:moveTo>
                  <a:pt x="224345" y="0"/>
                </a:moveTo>
                <a:lnTo>
                  <a:pt x="174663" y="0"/>
                </a:lnTo>
                <a:lnTo>
                  <a:pt x="135265" y="35714"/>
                </a:lnTo>
                <a:lnTo>
                  <a:pt x="92917" y="64365"/>
                </a:lnTo>
                <a:lnTo>
                  <a:pt x="47777" y="87426"/>
                </a:lnTo>
                <a:lnTo>
                  <a:pt x="0" y="106375"/>
                </a:lnTo>
                <a:lnTo>
                  <a:pt x="26898" y="155638"/>
                </a:lnTo>
                <a:lnTo>
                  <a:pt x="38312" y="150530"/>
                </a:lnTo>
                <a:lnTo>
                  <a:pt x="50542" y="144876"/>
                </a:lnTo>
                <a:lnTo>
                  <a:pt x="64092" y="138291"/>
                </a:lnTo>
                <a:lnTo>
                  <a:pt x="79463" y="130390"/>
                </a:lnTo>
                <a:lnTo>
                  <a:pt x="387710" y="130390"/>
                </a:lnTo>
                <a:lnTo>
                  <a:pt x="397640" y="111759"/>
                </a:lnTo>
                <a:lnTo>
                  <a:pt x="112585" y="111759"/>
                </a:lnTo>
                <a:lnTo>
                  <a:pt x="127493" y="102125"/>
                </a:lnTo>
                <a:lnTo>
                  <a:pt x="147413" y="87750"/>
                </a:lnTo>
                <a:lnTo>
                  <a:pt x="171433" y="68106"/>
                </a:lnTo>
                <a:lnTo>
                  <a:pt x="198678" y="42633"/>
                </a:lnTo>
                <a:lnTo>
                  <a:pt x="275847" y="42633"/>
                </a:lnTo>
                <a:lnTo>
                  <a:pt x="224345" y="0"/>
                </a:lnTo>
                <a:close/>
              </a:path>
              <a:path w="400050" h="378459">
                <a:moveTo>
                  <a:pt x="275847" y="42633"/>
                </a:moveTo>
                <a:lnTo>
                  <a:pt x="198678" y="42633"/>
                </a:lnTo>
                <a:lnTo>
                  <a:pt x="227752" y="68801"/>
                </a:lnTo>
                <a:lnTo>
                  <a:pt x="251203" y="87755"/>
                </a:lnTo>
                <a:lnTo>
                  <a:pt x="270216" y="101423"/>
                </a:lnTo>
                <a:lnTo>
                  <a:pt x="286016" y="111759"/>
                </a:lnTo>
                <a:lnTo>
                  <a:pt x="397640" y="111759"/>
                </a:lnTo>
                <a:lnTo>
                  <a:pt x="399846" y="107619"/>
                </a:lnTo>
                <a:lnTo>
                  <a:pt x="369397" y="95578"/>
                </a:lnTo>
                <a:lnTo>
                  <a:pt x="326998" y="74922"/>
                </a:lnTo>
                <a:lnTo>
                  <a:pt x="277147" y="43710"/>
                </a:lnTo>
                <a:lnTo>
                  <a:pt x="275847" y="42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88049" y="616636"/>
            <a:ext cx="400050" cy="391160"/>
          </a:xfrm>
          <a:custGeom>
            <a:avLst/>
            <a:gdLst/>
            <a:ahLst/>
            <a:cxnLst/>
            <a:rect l="l" t="t" r="r" b="b"/>
            <a:pathLst>
              <a:path w="400050" h="391159">
                <a:moveTo>
                  <a:pt x="269071" y="352259"/>
                </a:moveTo>
                <a:lnTo>
                  <a:pt x="181711" y="352259"/>
                </a:lnTo>
                <a:lnTo>
                  <a:pt x="210680" y="391159"/>
                </a:lnTo>
                <a:lnTo>
                  <a:pt x="239447" y="375221"/>
                </a:lnTo>
                <a:lnTo>
                  <a:pt x="261031" y="359552"/>
                </a:lnTo>
                <a:lnTo>
                  <a:pt x="269071" y="352259"/>
                </a:lnTo>
                <a:close/>
              </a:path>
              <a:path w="400050" h="391159">
                <a:moveTo>
                  <a:pt x="336105" y="306730"/>
                </a:moveTo>
                <a:lnTo>
                  <a:pt x="334454" y="306730"/>
                </a:lnTo>
                <a:lnTo>
                  <a:pt x="303402" y="337350"/>
                </a:lnTo>
                <a:lnTo>
                  <a:pt x="325874" y="358326"/>
                </a:lnTo>
                <a:lnTo>
                  <a:pt x="346946" y="374192"/>
                </a:lnTo>
                <a:lnTo>
                  <a:pt x="363824" y="384914"/>
                </a:lnTo>
                <a:lnTo>
                  <a:pt x="374180" y="390753"/>
                </a:lnTo>
                <a:lnTo>
                  <a:pt x="399440" y="346875"/>
                </a:lnTo>
                <a:lnTo>
                  <a:pt x="386690" y="340834"/>
                </a:lnTo>
                <a:lnTo>
                  <a:pt x="371649" y="332698"/>
                </a:lnTo>
                <a:lnTo>
                  <a:pt x="354670" y="321614"/>
                </a:lnTo>
                <a:lnTo>
                  <a:pt x="336105" y="306730"/>
                </a:lnTo>
                <a:close/>
              </a:path>
              <a:path w="400050" h="391159">
                <a:moveTo>
                  <a:pt x="181711" y="276098"/>
                </a:moveTo>
                <a:lnTo>
                  <a:pt x="24003" y="276098"/>
                </a:lnTo>
                <a:lnTo>
                  <a:pt x="24003" y="389508"/>
                </a:lnTo>
                <a:lnTo>
                  <a:pt x="70777" y="389508"/>
                </a:lnTo>
                <a:lnTo>
                  <a:pt x="70777" y="374192"/>
                </a:lnTo>
                <a:lnTo>
                  <a:pt x="181711" y="374192"/>
                </a:lnTo>
                <a:lnTo>
                  <a:pt x="181711" y="352259"/>
                </a:lnTo>
                <a:lnTo>
                  <a:pt x="269071" y="352259"/>
                </a:lnTo>
                <a:lnTo>
                  <a:pt x="269533" y="351840"/>
                </a:lnTo>
                <a:lnTo>
                  <a:pt x="181711" y="351840"/>
                </a:lnTo>
                <a:lnTo>
                  <a:pt x="181711" y="335699"/>
                </a:lnTo>
                <a:lnTo>
                  <a:pt x="70777" y="335699"/>
                </a:lnTo>
                <a:lnTo>
                  <a:pt x="70777" y="298856"/>
                </a:lnTo>
                <a:lnTo>
                  <a:pt x="181711" y="298856"/>
                </a:lnTo>
                <a:lnTo>
                  <a:pt x="181711" y="276098"/>
                </a:lnTo>
                <a:close/>
              </a:path>
              <a:path w="400050" h="391159">
                <a:moveTo>
                  <a:pt x="252907" y="306730"/>
                </a:moveTo>
                <a:lnTo>
                  <a:pt x="251244" y="306730"/>
                </a:lnTo>
                <a:lnTo>
                  <a:pt x="234971" y="321344"/>
                </a:lnTo>
                <a:lnTo>
                  <a:pt x="218811" y="333009"/>
                </a:lnTo>
                <a:lnTo>
                  <a:pt x="201484" y="342813"/>
                </a:lnTo>
                <a:lnTo>
                  <a:pt x="181711" y="351840"/>
                </a:lnTo>
                <a:lnTo>
                  <a:pt x="269533" y="351840"/>
                </a:lnTo>
                <a:lnTo>
                  <a:pt x="276168" y="345822"/>
                </a:lnTo>
                <a:lnTo>
                  <a:pt x="285597" y="335699"/>
                </a:lnTo>
                <a:lnTo>
                  <a:pt x="252907" y="306730"/>
                </a:lnTo>
                <a:close/>
              </a:path>
              <a:path w="400050" h="391159">
                <a:moveTo>
                  <a:pt x="181711" y="298856"/>
                </a:moveTo>
                <a:lnTo>
                  <a:pt x="135763" y="298856"/>
                </a:lnTo>
                <a:lnTo>
                  <a:pt x="135763" y="335699"/>
                </a:lnTo>
                <a:lnTo>
                  <a:pt x="181711" y="335699"/>
                </a:lnTo>
                <a:lnTo>
                  <a:pt x="181711" y="298856"/>
                </a:lnTo>
                <a:close/>
              </a:path>
              <a:path w="400050" h="391159">
                <a:moveTo>
                  <a:pt x="380390" y="83197"/>
                </a:moveTo>
                <a:lnTo>
                  <a:pt x="209029" y="83197"/>
                </a:lnTo>
                <a:lnTo>
                  <a:pt x="209029" y="306730"/>
                </a:lnTo>
                <a:lnTo>
                  <a:pt x="380390" y="306730"/>
                </a:lnTo>
                <a:lnTo>
                  <a:pt x="380390" y="266573"/>
                </a:lnTo>
                <a:lnTo>
                  <a:pt x="257048" y="266573"/>
                </a:lnTo>
                <a:lnTo>
                  <a:pt x="257048" y="238836"/>
                </a:lnTo>
                <a:lnTo>
                  <a:pt x="380390" y="238836"/>
                </a:lnTo>
                <a:lnTo>
                  <a:pt x="380390" y="204482"/>
                </a:lnTo>
                <a:lnTo>
                  <a:pt x="257048" y="204482"/>
                </a:lnTo>
                <a:lnTo>
                  <a:pt x="257048" y="180479"/>
                </a:lnTo>
                <a:lnTo>
                  <a:pt x="380390" y="180479"/>
                </a:lnTo>
                <a:lnTo>
                  <a:pt x="380390" y="145707"/>
                </a:lnTo>
                <a:lnTo>
                  <a:pt x="257048" y="145707"/>
                </a:lnTo>
                <a:lnTo>
                  <a:pt x="257048" y="121691"/>
                </a:lnTo>
                <a:lnTo>
                  <a:pt x="380390" y="121691"/>
                </a:lnTo>
                <a:lnTo>
                  <a:pt x="380390" y="83197"/>
                </a:lnTo>
                <a:close/>
              </a:path>
              <a:path w="400050" h="391159">
                <a:moveTo>
                  <a:pt x="189755" y="276098"/>
                </a:moveTo>
                <a:lnTo>
                  <a:pt x="181711" y="276098"/>
                </a:lnTo>
                <a:lnTo>
                  <a:pt x="183781" y="276923"/>
                </a:lnTo>
                <a:lnTo>
                  <a:pt x="184607" y="277329"/>
                </a:lnTo>
                <a:lnTo>
                  <a:pt x="188747" y="278993"/>
                </a:lnTo>
                <a:lnTo>
                  <a:pt x="189755" y="276098"/>
                </a:lnTo>
                <a:close/>
              </a:path>
              <a:path w="400050" h="391159">
                <a:moveTo>
                  <a:pt x="102654" y="168059"/>
                </a:moveTo>
                <a:lnTo>
                  <a:pt x="49669" y="168059"/>
                </a:lnTo>
                <a:lnTo>
                  <a:pt x="57137" y="178304"/>
                </a:lnTo>
                <a:lnTo>
                  <a:pt x="63482" y="186377"/>
                </a:lnTo>
                <a:lnTo>
                  <a:pt x="68820" y="192742"/>
                </a:lnTo>
                <a:lnTo>
                  <a:pt x="73266" y="197866"/>
                </a:lnTo>
                <a:lnTo>
                  <a:pt x="49824" y="211845"/>
                </a:lnTo>
                <a:lnTo>
                  <a:pt x="29489" y="221557"/>
                </a:lnTo>
                <a:lnTo>
                  <a:pt x="12726" y="228012"/>
                </a:lnTo>
                <a:lnTo>
                  <a:pt x="0" y="232219"/>
                </a:lnTo>
                <a:lnTo>
                  <a:pt x="17792" y="278574"/>
                </a:lnTo>
                <a:lnTo>
                  <a:pt x="21107" y="277329"/>
                </a:lnTo>
                <a:lnTo>
                  <a:pt x="24003" y="276098"/>
                </a:lnTo>
                <a:lnTo>
                  <a:pt x="189755" y="276098"/>
                </a:lnTo>
                <a:lnTo>
                  <a:pt x="194658" y="262013"/>
                </a:lnTo>
                <a:lnTo>
                  <a:pt x="54216" y="262013"/>
                </a:lnTo>
                <a:lnTo>
                  <a:pt x="68880" y="254061"/>
                </a:lnTo>
                <a:lnTo>
                  <a:pt x="82105" y="246186"/>
                </a:lnTo>
                <a:lnTo>
                  <a:pt x="94321" y="238153"/>
                </a:lnTo>
                <a:lnTo>
                  <a:pt x="105956" y="229730"/>
                </a:lnTo>
                <a:lnTo>
                  <a:pt x="196777" y="229730"/>
                </a:lnTo>
                <a:lnTo>
                  <a:pt x="192363" y="228154"/>
                </a:lnTo>
                <a:lnTo>
                  <a:pt x="177933" y="221972"/>
                </a:lnTo>
                <a:lnTo>
                  <a:pt x="160940" y="212839"/>
                </a:lnTo>
                <a:lnTo>
                  <a:pt x="140728" y="199517"/>
                </a:lnTo>
                <a:lnTo>
                  <a:pt x="156349" y="181912"/>
                </a:lnTo>
                <a:lnTo>
                  <a:pt x="163942" y="171780"/>
                </a:lnTo>
                <a:lnTo>
                  <a:pt x="106375" y="171780"/>
                </a:lnTo>
                <a:lnTo>
                  <a:pt x="102654" y="168059"/>
                </a:lnTo>
                <a:close/>
              </a:path>
              <a:path w="400050" h="391159">
                <a:moveTo>
                  <a:pt x="380390" y="238836"/>
                </a:moveTo>
                <a:lnTo>
                  <a:pt x="332384" y="238836"/>
                </a:lnTo>
                <a:lnTo>
                  <a:pt x="332384" y="266573"/>
                </a:lnTo>
                <a:lnTo>
                  <a:pt x="380390" y="266573"/>
                </a:lnTo>
                <a:lnTo>
                  <a:pt x="380390" y="238836"/>
                </a:lnTo>
                <a:close/>
              </a:path>
              <a:path w="400050" h="391159">
                <a:moveTo>
                  <a:pt x="196777" y="229730"/>
                </a:moveTo>
                <a:lnTo>
                  <a:pt x="105956" y="229730"/>
                </a:lnTo>
                <a:lnTo>
                  <a:pt x="113645" y="235883"/>
                </a:lnTo>
                <a:lnTo>
                  <a:pt x="123659" y="243238"/>
                </a:lnTo>
                <a:lnTo>
                  <a:pt x="136931" y="251909"/>
                </a:lnTo>
                <a:lnTo>
                  <a:pt x="154393" y="262013"/>
                </a:lnTo>
                <a:lnTo>
                  <a:pt x="194658" y="262013"/>
                </a:lnTo>
                <a:lnTo>
                  <a:pt x="204889" y="232625"/>
                </a:lnTo>
                <a:lnTo>
                  <a:pt x="196777" y="229730"/>
                </a:lnTo>
                <a:close/>
              </a:path>
              <a:path w="400050" h="391159">
                <a:moveTo>
                  <a:pt x="380390" y="180479"/>
                </a:moveTo>
                <a:lnTo>
                  <a:pt x="332384" y="180479"/>
                </a:lnTo>
                <a:lnTo>
                  <a:pt x="332384" y="204482"/>
                </a:lnTo>
                <a:lnTo>
                  <a:pt x="380390" y="204482"/>
                </a:lnTo>
                <a:lnTo>
                  <a:pt x="380390" y="180479"/>
                </a:lnTo>
                <a:close/>
              </a:path>
              <a:path w="400050" h="391159">
                <a:moveTo>
                  <a:pt x="182943" y="106375"/>
                </a:moveTo>
                <a:lnTo>
                  <a:pt x="52565" y="106375"/>
                </a:lnTo>
                <a:lnTo>
                  <a:pt x="35813" y="125065"/>
                </a:lnTo>
                <a:lnTo>
                  <a:pt x="21312" y="137891"/>
                </a:lnTo>
                <a:lnTo>
                  <a:pt x="9604" y="146139"/>
                </a:lnTo>
                <a:lnTo>
                  <a:pt x="1231" y="151091"/>
                </a:lnTo>
                <a:lnTo>
                  <a:pt x="24409" y="187515"/>
                </a:lnTo>
                <a:lnTo>
                  <a:pt x="30106" y="183714"/>
                </a:lnTo>
                <a:lnTo>
                  <a:pt x="35801" y="179492"/>
                </a:lnTo>
                <a:lnTo>
                  <a:pt x="42115" y="174417"/>
                </a:lnTo>
                <a:lnTo>
                  <a:pt x="49669" y="168059"/>
                </a:lnTo>
                <a:lnTo>
                  <a:pt x="102654" y="168059"/>
                </a:lnTo>
                <a:lnTo>
                  <a:pt x="101296" y="166701"/>
                </a:lnTo>
                <a:lnTo>
                  <a:pt x="95248" y="160299"/>
                </a:lnTo>
                <a:lnTo>
                  <a:pt x="88035" y="151877"/>
                </a:lnTo>
                <a:lnTo>
                  <a:pt x="79463" y="140741"/>
                </a:lnTo>
                <a:lnTo>
                  <a:pt x="182943" y="140741"/>
                </a:lnTo>
                <a:lnTo>
                  <a:pt x="182943" y="106375"/>
                </a:lnTo>
                <a:close/>
              </a:path>
              <a:path w="400050" h="391159">
                <a:moveTo>
                  <a:pt x="182943" y="140741"/>
                </a:moveTo>
                <a:lnTo>
                  <a:pt x="132041" y="140741"/>
                </a:lnTo>
                <a:lnTo>
                  <a:pt x="127331" y="147800"/>
                </a:lnTo>
                <a:lnTo>
                  <a:pt x="121999" y="155017"/>
                </a:lnTo>
                <a:lnTo>
                  <a:pt x="115271" y="162856"/>
                </a:lnTo>
                <a:lnTo>
                  <a:pt x="106375" y="171780"/>
                </a:lnTo>
                <a:lnTo>
                  <a:pt x="163942" y="171780"/>
                </a:lnTo>
                <a:lnTo>
                  <a:pt x="168203" y="166093"/>
                </a:lnTo>
                <a:lnTo>
                  <a:pt x="176874" y="152603"/>
                </a:lnTo>
                <a:lnTo>
                  <a:pt x="182943" y="141985"/>
                </a:lnTo>
                <a:lnTo>
                  <a:pt x="182943" y="140741"/>
                </a:lnTo>
                <a:close/>
              </a:path>
              <a:path w="400050" h="391159">
                <a:moveTo>
                  <a:pt x="380390" y="121691"/>
                </a:moveTo>
                <a:lnTo>
                  <a:pt x="332384" y="121691"/>
                </a:lnTo>
                <a:lnTo>
                  <a:pt x="332384" y="145707"/>
                </a:lnTo>
                <a:lnTo>
                  <a:pt x="380390" y="145707"/>
                </a:lnTo>
                <a:lnTo>
                  <a:pt x="380390" y="121691"/>
                </a:lnTo>
                <a:close/>
              </a:path>
              <a:path w="400050" h="391159">
                <a:moveTo>
                  <a:pt x="197027" y="28155"/>
                </a:moveTo>
                <a:lnTo>
                  <a:pt x="16967" y="28155"/>
                </a:lnTo>
                <a:lnTo>
                  <a:pt x="16967" y="106375"/>
                </a:lnTo>
                <a:lnTo>
                  <a:pt x="197027" y="106375"/>
                </a:lnTo>
                <a:lnTo>
                  <a:pt x="197027" y="103898"/>
                </a:lnTo>
                <a:lnTo>
                  <a:pt x="101828" y="103898"/>
                </a:lnTo>
                <a:lnTo>
                  <a:pt x="104724" y="98513"/>
                </a:lnTo>
                <a:lnTo>
                  <a:pt x="105956" y="96443"/>
                </a:lnTo>
                <a:lnTo>
                  <a:pt x="107353" y="93129"/>
                </a:lnTo>
                <a:lnTo>
                  <a:pt x="61671" y="93129"/>
                </a:lnTo>
                <a:lnTo>
                  <a:pt x="61671" y="69126"/>
                </a:lnTo>
                <a:lnTo>
                  <a:pt x="197027" y="69126"/>
                </a:lnTo>
                <a:lnTo>
                  <a:pt x="197027" y="28155"/>
                </a:lnTo>
                <a:close/>
              </a:path>
              <a:path w="400050" h="391159">
                <a:moveTo>
                  <a:pt x="197027" y="69126"/>
                </a:moveTo>
                <a:lnTo>
                  <a:pt x="152730" y="69126"/>
                </a:lnTo>
                <a:lnTo>
                  <a:pt x="152730" y="103898"/>
                </a:lnTo>
                <a:lnTo>
                  <a:pt x="197027" y="103898"/>
                </a:lnTo>
                <a:lnTo>
                  <a:pt x="197027" y="69126"/>
                </a:lnTo>
                <a:close/>
              </a:path>
              <a:path w="400050" h="391159">
                <a:moveTo>
                  <a:pt x="69113" y="77406"/>
                </a:moveTo>
                <a:lnTo>
                  <a:pt x="66217" y="85267"/>
                </a:lnTo>
                <a:lnTo>
                  <a:pt x="64985" y="87337"/>
                </a:lnTo>
                <a:lnTo>
                  <a:pt x="61671" y="93129"/>
                </a:lnTo>
                <a:lnTo>
                  <a:pt x="107353" y="93129"/>
                </a:lnTo>
                <a:lnTo>
                  <a:pt x="109270" y="88582"/>
                </a:lnTo>
                <a:lnTo>
                  <a:pt x="69113" y="77406"/>
                </a:lnTo>
                <a:close/>
              </a:path>
              <a:path w="400050" h="391159">
                <a:moveTo>
                  <a:pt x="392811" y="11595"/>
                </a:moveTo>
                <a:lnTo>
                  <a:pt x="203644" y="11595"/>
                </a:lnTo>
                <a:lnTo>
                  <a:pt x="203644" y="59613"/>
                </a:lnTo>
                <a:lnTo>
                  <a:pt x="266153" y="59613"/>
                </a:lnTo>
                <a:lnTo>
                  <a:pt x="264909" y="65404"/>
                </a:lnTo>
                <a:lnTo>
                  <a:pt x="261594" y="75755"/>
                </a:lnTo>
                <a:lnTo>
                  <a:pt x="258279" y="83197"/>
                </a:lnTo>
                <a:lnTo>
                  <a:pt x="305892" y="83197"/>
                </a:lnTo>
                <a:lnTo>
                  <a:pt x="310438" y="71615"/>
                </a:lnTo>
                <a:lnTo>
                  <a:pt x="311264" y="68300"/>
                </a:lnTo>
                <a:lnTo>
                  <a:pt x="314159" y="59194"/>
                </a:lnTo>
                <a:lnTo>
                  <a:pt x="392811" y="59194"/>
                </a:lnTo>
                <a:lnTo>
                  <a:pt x="392811" y="11595"/>
                </a:lnTo>
                <a:close/>
              </a:path>
              <a:path w="400050" h="391159">
                <a:moveTo>
                  <a:pt x="131216" y="0"/>
                </a:moveTo>
                <a:lnTo>
                  <a:pt x="81127" y="0"/>
                </a:lnTo>
                <a:lnTo>
                  <a:pt x="81127" y="28155"/>
                </a:lnTo>
                <a:lnTo>
                  <a:pt x="131216" y="28155"/>
                </a:lnTo>
                <a:lnTo>
                  <a:pt x="131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15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92015" y="0"/>
                </a:lnTo>
                <a:lnTo>
                  <a:pt x="10692015" y="7559992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059106" y="4868558"/>
            <a:ext cx="55244" cy="158750"/>
          </a:xfrm>
          <a:custGeom>
            <a:avLst/>
            <a:gdLst/>
            <a:ahLst/>
            <a:cxnLst/>
            <a:rect l="l" t="t" r="r" b="b"/>
            <a:pathLst>
              <a:path w="55245" h="158750">
                <a:moveTo>
                  <a:pt x="55194" y="0"/>
                </a:moveTo>
                <a:lnTo>
                  <a:pt x="34798" y="0"/>
                </a:lnTo>
                <a:lnTo>
                  <a:pt x="24345" y="10909"/>
                </a:lnTo>
                <a:lnTo>
                  <a:pt x="12941" y="27287"/>
                </a:lnTo>
                <a:lnTo>
                  <a:pt x="3765" y="49840"/>
                </a:lnTo>
                <a:lnTo>
                  <a:pt x="0" y="79273"/>
                </a:lnTo>
                <a:lnTo>
                  <a:pt x="3765" y="108713"/>
                </a:lnTo>
                <a:lnTo>
                  <a:pt x="12941" y="131268"/>
                </a:lnTo>
                <a:lnTo>
                  <a:pt x="24345" y="147644"/>
                </a:lnTo>
                <a:lnTo>
                  <a:pt x="34798" y="158546"/>
                </a:lnTo>
                <a:lnTo>
                  <a:pt x="55194" y="158546"/>
                </a:lnTo>
                <a:lnTo>
                  <a:pt x="35183" y="136823"/>
                </a:lnTo>
                <a:lnTo>
                  <a:pt x="23937" y="115462"/>
                </a:lnTo>
                <a:lnTo>
                  <a:pt x="18995" y="95824"/>
                </a:lnTo>
                <a:lnTo>
                  <a:pt x="17894" y="79273"/>
                </a:lnTo>
                <a:lnTo>
                  <a:pt x="18995" y="62727"/>
                </a:lnTo>
                <a:lnTo>
                  <a:pt x="23937" y="43089"/>
                </a:lnTo>
                <a:lnTo>
                  <a:pt x="35183" y="21725"/>
                </a:lnTo>
                <a:lnTo>
                  <a:pt x="551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129032" y="4874082"/>
            <a:ext cx="148590" cy="148590"/>
          </a:xfrm>
          <a:custGeom>
            <a:avLst/>
            <a:gdLst/>
            <a:ahLst/>
            <a:cxnLst/>
            <a:rect l="l" t="t" r="r" b="b"/>
            <a:pathLst>
              <a:path w="148589" h="148589">
                <a:moveTo>
                  <a:pt x="85020" y="97332"/>
                </a:moveTo>
                <a:lnTo>
                  <a:pt x="65722" y="97332"/>
                </a:lnTo>
                <a:lnTo>
                  <a:pt x="71412" y="148170"/>
                </a:lnTo>
                <a:lnTo>
                  <a:pt x="90805" y="146672"/>
                </a:lnTo>
                <a:lnTo>
                  <a:pt x="85020" y="97332"/>
                </a:lnTo>
                <a:close/>
              </a:path>
              <a:path w="148589" h="148589">
                <a:moveTo>
                  <a:pt x="79496" y="49504"/>
                </a:moveTo>
                <a:lnTo>
                  <a:pt x="60198" y="49504"/>
                </a:lnTo>
                <a:lnTo>
                  <a:pt x="63550" y="79438"/>
                </a:lnTo>
                <a:lnTo>
                  <a:pt x="0" y="85801"/>
                </a:lnTo>
                <a:lnTo>
                  <a:pt x="1663" y="103860"/>
                </a:lnTo>
                <a:lnTo>
                  <a:pt x="65722" y="97332"/>
                </a:lnTo>
                <a:lnTo>
                  <a:pt x="85020" y="97332"/>
                </a:lnTo>
                <a:lnTo>
                  <a:pt x="84785" y="95326"/>
                </a:lnTo>
                <a:lnTo>
                  <a:pt x="148170" y="88811"/>
                </a:lnTo>
                <a:lnTo>
                  <a:pt x="146999" y="77431"/>
                </a:lnTo>
                <a:lnTo>
                  <a:pt x="82778" y="77431"/>
                </a:lnTo>
                <a:lnTo>
                  <a:pt x="79496" y="49504"/>
                </a:lnTo>
                <a:close/>
              </a:path>
              <a:path w="148589" h="148589">
                <a:moveTo>
                  <a:pt x="146329" y="70916"/>
                </a:moveTo>
                <a:lnTo>
                  <a:pt x="82778" y="77431"/>
                </a:lnTo>
                <a:lnTo>
                  <a:pt x="146999" y="77431"/>
                </a:lnTo>
                <a:lnTo>
                  <a:pt x="146329" y="70916"/>
                </a:lnTo>
                <a:close/>
              </a:path>
              <a:path w="148589" h="148589">
                <a:moveTo>
                  <a:pt x="73748" y="0"/>
                </a:moveTo>
                <a:lnTo>
                  <a:pt x="54851" y="2006"/>
                </a:lnTo>
                <a:lnTo>
                  <a:pt x="58191" y="31610"/>
                </a:lnTo>
                <a:lnTo>
                  <a:pt x="3175" y="37795"/>
                </a:lnTo>
                <a:lnTo>
                  <a:pt x="4838" y="55702"/>
                </a:lnTo>
                <a:lnTo>
                  <a:pt x="60198" y="49504"/>
                </a:lnTo>
                <a:lnTo>
                  <a:pt x="79496" y="49504"/>
                </a:lnTo>
                <a:lnTo>
                  <a:pt x="79260" y="47498"/>
                </a:lnTo>
                <a:lnTo>
                  <a:pt x="136131" y="41135"/>
                </a:lnTo>
                <a:lnTo>
                  <a:pt x="135050" y="29603"/>
                </a:lnTo>
                <a:lnTo>
                  <a:pt x="77089" y="29603"/>
                </a:lnTo>
                <a:lnTo>
                  <a:pt x="73748" y="0"/>
                </a:lnTo>
                <a:close/>
              </a:path>
              <a:path w="148589" h="148589">
                <a:moveTo>
                  <a:pt x="134454" y="23253"/>
                </a:moveTo>
                <a:lnTo>
                  <a:pt x="77089" y="29603"/>
                </a:lnTo>
                <a:lnTo>
                  <a:pt x="135050" y="29603"/>
                </a:lnTo>
                <a:lnTo>
                  <a:pt x="134454" y="232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293421" y="4905527"/>
            <a:ext cx="116839" cy="117475"/>
          </a:xfrm>
          <a:custGeom>
            <a:avLst/>
            <a:gdLst/>
            <a:ahLst/>
            <a:cxnLst/>
            <a:rect l="l" t="t" r="r" b="b"/>
            <a:pathLst>
              <a:path w="116839" h="117475">
                <a:moveTo>
                  <a:pt x="52457" y="44653"/>
                </a:moveTo>
                <a:lnTo>
                  <a:pt x="34620" y="44653"/>
                </a:lnTo>
                <a:lnTo>
                  <a:pt x="46316" y="116903"/>
                </a:lnTo>
                <a:lnTo>
                  <a:pt x="64223" y="114554"/>
                </a:lnTo>
                <a:lnTo>
                  <a:pt x="52457" y="44653"/>
                </a:lnTo>
                <a:close/>
              </a:path>
              <a:path w="116839" h="117475">
                <a:moveTo>
                  <a:pt x="114036" y="35293"/>
                </a:moveTo>
                <a:lnTo>
                  <a:pt x="95161" y="35293"/>
                </a:lnTo>
                <a:lnTo>
                  <a:pt x="92185" y="45168"/>
                </a:lnTo>
                <a:lnTo>
                  <a:pt x="87691" y="53208"/>
                </a:lnTo>
                <a:lnTo>
                  <a:pt x="80786" y="60526"/>
                </a:lnTo>
                <a:lnTo>
                  <a:pt x="70573" y="68237"/>
                </a:lnTo>
                <a:lnTo>
                  <a:pt x="82448" y="79946"/>
                </a:lnTo>
                <a:lnTo>
                  <a:pt x="96533" y="68439"/>
                </a:lnTo>
                <a:lnTo>
                  <a:pt x="106930" y="54881"/>
                </a:lnTo>
                <a:lnTo>
                  <a:pt x="113655" y="37968"/>
                </a:lnTo>
                <a:lnTo>
                  <a:pt x="114036" y="35293"/>
                </a:lnTo>
                <a:close/>
              </a:path>
              <a:path w="116839" h="117475">
                <a:moveTo>
                  <a:pt x="44818" y="0"/>
                </a:moveTo>
                <a:lnTo>
                  <a:pt x="27762" y="2006"/>
                </a:lnTo>
                <a:lnTo>
                  <a:pt x="32105" y="28435"/>
                </a:lnTo>
                <a:lnTo>
                  <a:pt x="0" y="33108"/>
                </a:lnTo>
                <a:lnTo>
                  <a:pt x="2514" y="49669"/>
                </a:lnTo>
                <a:lnTo>
                  <a:pt x="34620" y="44653"/>
                </a:lnTo>
                <a:lnTo>
                  <a:pt x="52457" y="44653"/>
                </a:lnTo>
                <a:lnTo>
                  <a:pt x="52006" y="41973"/>
                </a:lnTo>
                <a:lnTo>
                  <a:pt x="95161" y="35293"/>
                </a:lnTo>
                <a:lnTo>
                  <a:pt x="114036" y="35293"/>
                </a:lnTo>
                <a:lnTo>
                  <a:pt x="115346" y="26085"/>
                </a:lnTo>
                <a:lnTo>
                  <a:pt x="49174" y="26085"/>
                </a:lnTo>
                <a:lnTo>
                  <a:pt x="44818" y="0"/>
                </a:lnTo>
                <a:close/>
              </a:path>
              <a:path w="116839" h="117475">
                <a:moveTo>
                  <a:pt x="116725" y="16395"/>
                </a:moveTo>
                <a:lnTo>
                  <a:pt x="49174" y="26085"/>
                </a:lnTo>
                <a:lnTo>
                  <a:pt x="115346" y="26085"/>
                </a:lnTo>
                <a:lnTo>
                  <a:pt x="116725" y="163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429057" y="4885449"/>
            <a:ext cx="142875" cy="131445"/>
          </a:xfrm>
          <a:custGeom>
            <a:avLst/>
            <a:gdLst/>
            <a:ahLst/>
            <a:cxnLst/>
            <a:rect l="l" t="t" r="r" b="b"/>
            <a:pathLst>
              <a:path w="142875" h="131445">
                <a:moveTo>
                  <a:pt x="123761" y="10363"/>
                </a:moveTo>
                <a:lnTo>
                  <a:pt x="103671" y="55292"/>
                </a:lnTo>
                <a:lnTo>
                  <a:pt x="77454" y="85169"/>
                </a:lnTo>
                <a:lnTo>
                  <a:pt x="43869" y="102564"/>
                </a:lnTo>
                <a:lnTo>
                  <a:pt x="1676" y="110045"/>
                </a:lnTo>
                <a:lnTo>
                  <a:pt x="7861" y="131114"/>
                </a:lnTo>
                <a:lnTo>
                  <a:pt x="56723" y="119744"/>
                </a:lnTo>
                <a:lnTo>
                  <a:pt x="93824" y="98337"/>
                </a:lnTo>
                <a:lnTo>
                  <a:pt x="121643" y="65265"/>
                </a:lnTo>
                <a:lnTo>
                  <a:pt x="142659" y="18897"/>
                </a:lnTo>
                <a:lnTo>
                  <a:pt x="123761" y="10363"/>
                </a:lnTo>
                <a:close/>
              </a:path>
              <a:path w="142875" h="131445">
                <a:moveTo>
                  <a:pt x="9029" y="0"/>
                </a:moveTo>
                <a:lnTo>
                  <a:pt x="0" y="16395"/>
                </a:lnTo>
                <a:lnTo>
                  <a:pt x="13397" y="21128"/>
                </a:lnTo>
                <a:lnTo>
                  <a:pt x="27011" y="27179"/>
                </a:lnTo>
                <a:lnTo>
                  <a:pt x="39746" y="33985"/>
                </a:lnTo>
                <a:lnTo>
                  <a:pt x="50507" y="40982"/>
                </a:lnTo>
                <a:lnTo>
                  <a:pt x="60883" y="22923"/>
                </a:lnTo>
                <a:lnTo>
                  <a:pt x="45325" y="14067"/>
                </a:lnTo>
                <a:lnTo>
                  <a:pt x="32008" y="7818"/>
                </a:lnTo>
                <a:lnTo>
                  <a:pt x="20166" y="3390"/>
                </a:lnTo>
                <a:lnTo>
                  <a:pt x="90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580911" y="4877930"/>
            <a:ext cx="158115" cy="123825"/>
          </a:xfrm>
          <a:custGeom>
            <a:avLst/>
            <a:gdLst/>
            <a:ahLst/>
            <a:cxnLst/>
            <a:rect l="l" t="t" r="r" b="b"/>
            <a:pathLst>
              <a:path w="158115" h="123825">
                <a:moveTo>
                  <a:pt x="91185" y="40144"/>
                </a:moveTo>
                <a:lnTo>
                  <a:pt x="64884" y="40144"/>
                </a:lnTo>
                <a:lnTo>
                  <a:pt x="72745" y="48336"/>
                </a:lnTo>
                <a:lnTo>
                  <a:pt x="74244" y="49999"/>
                </a:lnTo>
                <a:lnTo>
                  <a:pt x="143649" y="123253"/>
                </a:lnTo>
                <a:lnTo>
                  <a:pt x="157873" y="106197"/>
                </a:lnTo>
                <a:lnTo>
                  <a:pt x="91185" y="40144"/>
                </a:lnTo>
                <a:close/>
              </a:path>
              <a:path w="158115" h="123825">
                <a:moveTo>
                  <a:pt x="59702" y="19570"/>
                </a:moveTo>
                <a:lnTo>
                  <a:pt x="52514" y="19570"/>
                </a:lnTo>
                <a:lnTo>
                  <a:pt x="47320" y="23418"/>
                </a:lnTo>
                <a:lnTo>
                  <a:pt x="43141" y="27254"/>
                </a:lnTo>
                <a:lnTo>
                  <a:pt x="40308" y="30106"/>
                </a:lnTo>
                <a:lnTo>
                  <a:pt x="34115" y="37091"/>
                </a:lnTo>
                <a:lnTo>
                  <a:pt x="0" y="76771"/>
                </a:lnTo>
                <a:lnTo>
                  <a:pt x="14719" y="93332"/>
                </a:lnTo>
                <a:lnTo>
                  <a:pt x="23231" y="81874"/>
                </a:lnTo>
                <a:lnTo>
                  <a:pt x="34159" y="67656"/>
                </a:lnTo>
                <a:lnTo>
                  <a:pt x="44398" y="54566"/>
                </a:lnTo>
                <a:lnTo>
                  <a:pt x="50838" y="46494"/>
                </a:lnTo>
                <a:lnTo>
                  <a:pt x="54013" y="42811"/>
                </a:lnTo>
                <a:lnTo>
                  <a:pt x="56362" y="40144"/>
                </a:lnTo>
                <a:lnTo>
                  <a:pt x="91185" y="40144"/>
                </a:lnTo>
                <a:lnTo>
                  <a:pt x="85953" y="34963"/>
                </a:lnTo>
                <a:lnTo>
                  <a:pt x="75856" y="26064"/>
                </a:lnTo>
                <a:lnTo>
                  <a:pt x="68375" y="21494"/>
                </a:lnTo>
                <a:lnTo>
                  <a:pt x="63120" y="19811"/>
                </a:lnTo>
                <a:lnTo>
                  <a:pt x="59702" y="19570"/>
                </a:lnTo>
                <a:close/>
              </a:path>
              <a:path w="158115" h="123825">
                <a:moveTo>
                  <a:pt x="138633" y="0"/>
                </a:moveTo>
                <a:lnTo>
                  <a:pt x="119570" y="0"/>
                </a:lnTo>
                <a:lnTo>
                  <a:pt x="111709" y="7696"/>
                </a:lnTo>
                <a:lnTo>
                  <a:pt x="111709" y="27101"/>
                </a:lnTo>
                <a:lnTo>
                  <a:pt x="119405" y="34785"/>
                </a:lnTo>
                <a:lnTo>
                  <a:pt x="138633" y="34785"/>
                </a:lnTo>
                <a:lnTo>
                  <a:pt x="146494" y="27101"/>
                </a:lnTo>
                <a:lnTo>
                  <a:pt x="146494" y="25425"/>
                </a:lnTo>
                <a:lnTo>
                  <a:pt x="124586" y="25425"/>
                </a:lnTo>
                <a:lnTo>
                  <a:pt x="121081" y="21907"/>
                </a:lnTo>
                <a:lnTo>
                  <a:pt x="121081" y="13042"/>
                </a:lnTo>
                <a:lnTo>
                  <a:pt x="124764" y="9372"/>
                </a:lnTo>
                <a:lnTo>
                  <a:pt x="146494" y="9372"/>
                </a:lnTo>
                <a:lnTo>
                  <a:pt x="146494" y="7696"/>
                </a:lnTo>
                <a:lnTo>
                  <a:pt x="138633" y="0"/>
                </a:lnTo>
                <a:close/>
              </a:path>
              <a:path w="158115" h="123825">
                <a:moveTo>
                  <a:pt x="146494" y="9372"/>
                </a:moveTo>
                <a:lnTo>
                  <a:pt x="133451" y="9372"/>
                </a:lnTo>
                <a:lnTo>
                  <a:pt x="137134" y="13042"/>
                </a:lnTo>
                <a:lnTo>
                  <a:pt x="137134" y="21907"/>
                </a:lnTo>
                <a:lnTo>
                  <a:pt x="133451" y="25425"/>
                </a:lnTo>
                <a:lnTo>
                  <a:pt x="146494" y="25425"/>
                </a:lnTo>
                <a:lnTo>
                  <a:pt x="146494" y="93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753173" y="494673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01" y="0"/>
                </a:lnTo>
              </a:path>
            </a:pathLst>
          </a:custGeom>
          <a:ln w="202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921575" y="4885449"/>
            <a:ext cx="142659" cy="13111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138657" y="4897374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2006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103033" y="4879594"/>
            <a:ext cx="45720" cy="17780"/>
          </a:xfrm>
          <a:custGeom>
            <a:avLst/>
            <a:gdLst/>
            <a:ahLst/>
            <a:cxnLst/>
            <a:rect l="l" t="t" r="r" b="b"/>
            <a:pathLst>
              <a:path w="45720" h="17779">
                <a:moveTo>
                  <a:pt x="0" y="17780"/>
                </a:moveTo>
                <a:lnTo>
                  <a:pt x="45656" y="17780"/>
                </a:lnTo>
                <a:lnTo>
                  <a:pt x="45656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204037" y="4868570"/>
            <a:ext cx="307378" cy="15854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976806" y="4868558"/>
            <a:ext cx="55244" cy="158750"/>
          </a:xfrm>
          <a:custGeom>
            <a:avLst/>
            <a:gdLst/>
            <a:ahLst/>
            <a:cxnLst/>
            <a:rect l="l" t="t" r="r" b="b"/>
            <a:pathLst>
              <a:path w="55245" h="158750">
                <a:moveTo>
                  <a:pt x="55194" y="0"/>
                </a:moveTo>
                <a:lnTo>
                  <a:pt x="34798" y="0"/>
                </a:lnTo>
                <a:lnTo>
                  <a:pt x="24345" y="10909"/>
                </a:lnTo>
                <a:lnTo>
                  <a:pt x="12941" y="27287"/>
                </a:lnTo>
                <a:lnTo>
                  <a:pt x="3765" y="49840"/>
                </a:lnTo>
                <a:lnTo>
                  <a:pt x="0" y="79273"/>
                </a:lnTo>
                <a:lnTo>
                  <a:pt x="3765" y="108713"/>
                </a:lnTo>
                <a:lnTo>
                  <a:pt x="12941" y="131268"/>
                </a:lnTo>
                <a:lnTo>
                  <a:pt x="24345" y="147644"/>
                </a:lnTo>
                <a:lnTo>
                  <a:pt x="34798" y="158546"/>
                </a:lnTo>
                <a:lnTo>
                  <a:pt x="55194" y="158546"/>
                </a:lnTo>
                <a:lnTo>
                  <a:pt x="35183" y="136823"/>
                </a:lnTo>
                <a:lnTo>
                  <a:pt x="23937" y="115462"/>
                </a:lnTo>
                <a:lnTo>
                  <a:pt x="18995" y="95824"/>
                </a:lnTo>
                <a:lnTo>
                  <a:pt x="17894" y="79273"/>
                </a:lnTo>
                <a:lnTo>
                  <a:pt x="18995" y="62727"/>
                </a:lnTo>
                <a:lnTo>
                  <a:pt x="23937" y="43089"/>
                </a:lnTo>
                <a:lnTo>
                  <a:pt x="35183" y="21725"/>
                </a:lnTo>
                <a:lnTo>
                  <a:pt x="551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047888" y="4879594"/>
            <a:ext cx="108585" cy="133350"/>
          </a:xfrm>
          <a:custGeom>
            <a:avLst/>
            <a:gdLst/>
            <a:ahLst/>
            <a:cxnLst/>
            <a:rect l="l" t="t" r="r" b="b"/>
            <a:pathLst>
              <a:path w="108584" h="133350">
                <a:moveTo>
                  <a:pt x="19913" y="90805"/>
                </a:moveTo>
                <a:lnTo>
                  <a:pt x="0" y="90805"/>
                </a:lnTo>
                <a:lnTo>
                  <a:pt x="3362" y="110966"/>
                </a:lnTo>
                <a:lnTo>
                  <a:pt x="12963" y="124007"/>
                </a:lnTo>
                <a:lnTo>
                  <a:pt x="29589" y="131026"/>
                </a:lnTo>
                <a:lnTo>
                  <a:pt x="54025" y="133121"/>
                </a:lnTo>
                <a:lnTo>
                  <a:pt x="80691" y="130311"/>
                </a:lnTo>
                <a:lnTo>
                  <a:pt x="97293" y="121796"/>
                </a:lnTo>
                <a:lnTo>
                  <a:pt x="101280" y="115074"/>
                </a:lnTo>
                <a:lnTo>
                  <a:pt x="53352" y="115074"/>
                </a:lnTo>
                <a:lnTo>
                  <a:pt x="34113" y="113023"/>
                </a:lnTo>
                <a:lnTo>
                  <a:pt x="24217" y="107583"/>
                </a:lnTo>
                <a:lnTo>
                  <a:pt x="20528" y="99821"/>
                </a:lnTo>
                <a:lnTo>
                  <a:pt x="19913" y="90805"/>
                </a:lnTo>
                <a:close/>
              </a:path>
              <a:path w="108584" h="133350">
                <a:moveTo>
                  <a:pt x="101448" y="61048"/>
                </a:moveTo>
                <a:lnTo>
                  <a:pt x="56032" y="61048"/>
                </a:lnTo>
                <a:lnTo>
                  <a:pt x="74265" y="63355"/>
                </a:lnTo>
                <a:lnTo>
                  <a:pt x="83893" y="69596"/>
                </a:lnTo>
                <a:lnTo>
                  <a:pt x="87657" y="78751"/>
                </a:lnTo>
                <a:lnTo>
                  <a:pt x="88303" y="89801"/>
                </a:lnTo>
                <a:lnTo>
                  <a:pt x="86417" y="102365"/>
                </a:lnTo>
                <a:lnTo>
                  <a:pt x="80362" y="110096"/>
                </a:lnTo>
                <a:lnTo>
                  <a:pt x="69540" y="113997"/>
                </a:lnTo>
                <a:lnTo>
                  <a:pt x="53352" y="115074"/>
                </a:lnTo>
                <a:lnTo>
                  <a:pt x="101280" y="115074"/>
                </a:lnTo>
                <a:lnTo>
                  <a:pt x="105805" y="107446"/>
                </a:lnTo>
                <a:lnTo>
                  <a:pt x="108203" y="87134"/>
                </a:lnTo>
                <a:lnTo>
                  <a:pt x="104393" y="64842"/>
                </a:lnTo>
                <a:lnTo>
                  <a:pt x="101448" y="61048"/>
                </a:lnTo>
                <a:close/>
              </a:path>
              <a:path w="108584" h="133350">
                <a:moveTo>
                  <a:pt x="103022" y="0"/>
                </a:moveTo>
                <a:lnTo>
                  <a:pt x="5359" y="0"/>
                </a:lnTo>
                <a:lnTo>
                  <a:pt x="3682" y="73914"/>
                </a:lnTo>
                <a:lnTo>
                  <a:pt x="22250" y="73914"/>
                </a:lnTo>
                <a:lnTo>
                  <a:pt x="24705" y="69433"/>
                </a:lnTo>
                <a:lnTo>
                  <a:pt x="29859" y="65285"/>
                </a:lnTo>
                <a:lnTo>
                  <a:pt x="39654" y="62235"/>
                </a:lnTo>
                <a:lnTo>
                  <a:pt x="56032" y="61048"/>
                </a:lnTo>
                <a:lnTo>
                  <a:pt x="101448" y="61048"/>
                </a:lnTo>
                <a:lnTo>
                  <a:pt x="95600" y="53517"/>
                </a:lnTo>
                <a:lnTo>
                  <a:pt x="22745" y="53517"/>
                </a:lnTo>
                <a:lnTo>
                  <a:pt x="23914" y="18072"/>
                </a:lnTo>
                <a:lnTo>
                  <a:pt x="103022" y="18072"/>
                </a:lnTo>
                <a:lnTo>
                  <a:pt x="103022" y="0"/>
                </a:lnTo>
                <a:close/>
              </a:path>
              <a:path w="108584" h="133350">
                <a:moveTo>
                  <a:pt x="60045" y="43319"/>
                </a:moveTo>
                <a:lnTo>
                  <a:pt x="44223" y="44420"/>
                </a:lnTo>
                <a:lnTo>
                  <a:pt x="33556" y="47104"/>
                </a:lnTo>
                <a:lnTo>
                  <a:pt x="26809" y="50445"/>
                </a:lnTo>
                <a:lnTo>
                  <a:pt x="22745" y="53517"/>
                </a:lnTo>
                <a:lnTo>
                  <a:pt x="95600" y="53517"/>
                </a:lnTo>
                <a:lnTo>
                  <a:pt x="94030" y="51496"/>
                </a:lnTo>
                <a:lnTo>
                  <a:pt x="78714" y="45016"/>
                </a:lnTo>
                <a:lnTo>
                  <a:pt x="60045" y="433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169973" y="4869231"/>
            <a:ext cx="158750" cy="157480"/>
          </a:xfrm>
          <a:custGeom>
            <a:avLst/>
            <a:gdLst/>
            <a:ahLst/>
            <a:cxnLst/>
            <a:rect l="l" t="t" r="r" b="b"/>
            <a:pathLst>
              <a:path w="158750" h="157479">
                <a:moveTo>
                  <a:pt x="87972" y="77609"/>
                </a:moveTo>
                <a:lnTo>
                  <a:pt x="69735" y="77609"/>
                </a:lnTo>
                <a:lnTo>
                  <a:pt x="69735" y="157213"/>
                </a:lnTo>
                <a:lnTo>
                  <a:pt x="87972" y="157213"/>
                </a:lnTo>
                <a:lnTo>
                  <a:pt x="87972" y="77609"/>
                </a:lnTo>
                <a:close/>
              </a:path>
              <a:path w="158750" h="157479">
                <a:moveTo>
                  <a:pt x="158546" y="59880"/>
                </a:moveTo>
                <a:lnTo>
                  <a:pt x="0" y="59880"/>
                </a:lnTo>
                <a:lnTo>
                  <a:pt x="0" y="77609"/>
                </a:lnTo>
                <a:lnTo>
                  <a:pt x="158546" y="77609"/>
                </a:lnTo>
                <a:lnTo>
                  <a:pt x="158546" y="59880"/>
                </a:lnTo>
                <a:close/>
              </a:path>
              <a:path w="158750" h="157479">
                <a:moveTo>
                  <a:pt x="87972" y="25590"/>
                </a:moveTo>
                <a:lnTo>
                  <a:pt x="69735" y="25590"/>
                </a:lnTo>
                <a:lnTo>
                  <a:pt x="69735" y="59880"/>
                </a:lnTo>
                <a:lnTo>
                  <a:pt x="87972" y="59880"/>
                </a:lnTo>
                <a:lnTo>
                  <a:pt x="87972" y="25590"/>
                </a:lnTo>
                <a:close/>
              </a:path>
              <a:path w="158750" h="157479">
                <a:moveTo>
                  <a:pt x="136639" y="0"/>
                </a:moveTo>
                <a:lnTo>
                  <a:pt x="104893" y="5350"/>
                </a:lnTo>
                <a:lnTo>
                  <a:pt x="69322" y="8304"/>
                </a:lnTo>
                <a:lnTo>
                  <a:pt x="35133" y="9531"/>
                </a:lnTo>
                <a:lnTo>
                  <a:pt x="7531" y="9702"/>
                </a:lnTo>
                <a:lnTo>
                  <a:pt x="10528" y="27101"/>
                </a:lnTo>
                <a:lnTo>
                  <a:pt x="22535" y="26960"/>
                </a:lnTo>
                <a:lnTo>
                  <a:pt x="69735" y="25590"/>
                </a:lnTo>
                <a:lnTo>
                  <a:pt x="87972" y="25590"/>
                </a:lnTo>
                <a:lnTo>
                  <a:pt x="87972" y="24764"/>
                </a:lnTo>
                <a:lnTo>
                  <a:pt x="110284" y="22928"/>
                </a:lnTo>
                <a:lnTo>
                  <a:pt x="126763" y="20854"/>
                </a:lnTo>
                <a:lnTo>
                  <a:pt x="138477" y="18812"/>
                </a:lnTo>
                <a:lnTo>
                  <a:pt x="146494" y="17068"/>
                </a:lnTo>
                <a:lnTo>
                  <a:pt x="1366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342058" y="4879594"/>
            <a:ext cx="108585" cy="133350"/>
          </a:xfrm>
          <a:custGeom>
            <a:avLst/>
            <a:gdLst/>
            <a:ahLst/>
            <a:cxnLst/>
            <a:rect l="l" t="t" r="r" b="b"/>
            <a:pathLst>
              <a:path w="108584" h="133350">
                <a:moveTo>
                  <a:pt x="19913" y="90805"/>
                </a:moveTo>
                <a:lnTo>
                  <a:pt x="0" y="90805"/>
                </a:lnTo>
                <a:lnTo>
                  <a:pt x="3362" y="110966"/>
                </a:lnTo>
                <a:lnTo>
                  <a:pt x="12963" y="124007"/>
                </a:lnTo>
                <a:lnTo>
                  <a:pt x="29589" y="131026"/>
                </a:lnTo>
                <a:lnTo>
                  <a:pt x="54025" y="133121"/>
                </a:lnTo>
                <a:lnTo>
                  <a:pt x="80691" y="130311"/>
                </a:lnTo>
                <a:lnTo>
                  <a:pt x="97293" y="121796"/>
                </a:lnTo>
                <a:lnTo>
                  <a:pt x="101280" y="115074"/>
                </a:lnTo>
                <a:lnTo>
                  <a:pt x="53352" y="115074"/>
                </a:lnTo>
                <a:lnTo>
                  <a:pt x="34113" y="113023"/>
                </a:lnTo>
                <a:lnTo>
                  <a:pt x="24217" y="107583"/>
                </a:lnTo>
                <a:lnTo>
                  <a:pt x="20528" y="99821"/>
                </a:lnTo>
                <a:lnTo>
                  <a:pt x="19913" y="90805"/>
                </a:lnTo>
                <a:close/>
              </a:path>
              <a:path w="108584" h="133350">
                <a:moveTo>
                  <a:pt x="101448" y="61048"/>
                </a:moveTo>
                <a:lnTo>
                  <a:pt x="56032" y="61048"/>
                </a:lnTo>
                <a:lnTo>
                  <a:pt x="74265" y="63355"/>
                </a:lnTo>
                <a:lnTo>
                  <a:pt x="83893" y="69596"/>
                </a:lnTo>
                <a:lnTo>
                  <a:pt x="87657" y="78751"/>
                </a:lnTo>
                <a:lnTo>
                  <a:pt x="88303" y="89801"/>
                </a:lnTo>
                <a:lnTo>
                  <a:pt x="86417" y="102365"/>
                </a:lnTo>
                <a:lnTo>
                  <a:pt x="80362" y="110096"/>
                </a:lnTo>
                <a:lnTo>
                  <a:pt x="69540" y="113997"/>
                </a:lnTo>
                <a:lnTo>
                  <a:pt x="53352" y="115074"/>
                </a:lnTo>
                <a:lnTo>
                  <a:pt x="101280" y="115074"/>
                </a:lnTo>
                <a:lnTo>
                  <a:pt x="105805" y="107446"/>
                </a:lnTo>
                <a:lnTo>
                  <a:pt x="108203" y="87134"/>
                </a:lnTo>
                <a:lnTo>
                  <a:pt x="104393" y="64842"/>
                </a:lnTo>
                <a:lnTo>
                  <a:pt x="101448" y="61048"/>
                </a:lnTo>
                <a:close/>
              </a:path>
              <a:path w="108584" h="133350">
                <a:moveTo>
                  <a:pt x="103022" y="0"/>
                </a:moveTo>
                <a:lnTo>
                  <a:pt x="5359" y="0"/>
                </a:lnTo>
                <a:lnTo>
                  <a:pt x="3682" y="73914"/>
                </a:lnTo>
                <a:lnTo>
                  <a:pt x="22250" y="73914"/>
                </a:lnTo>
                <a:lnTo>
                  <a:pt x="24705" y="69433"/>
                </a:lnTo>
                <a:lnTo>
                  <a:pt x="29859" y="65285"/>
                </a:lnTo>
                <a:lnTo>
                  <a:pt x="39654" y="62235"/>
                </a:lnTo>
                <a:lnTo>
                  <a:pt x="56032" y="61048"/>
                </a:lnTo>
                <a:lnTo>
                  <a:pt x="101448" y="61048"/>
                </a:lnTo>
                <a:lnTo>
                  <a:pt x="95600" y="53517"/>
                </a:lnTo>
                <a:lnTo>
                  <a:pt x="22745" y="53517"/>
                </a:lnTo>
                <a:lnTo>
                  <a:pt x="23914" y="18072"/>
                </a:lnTo>
                <a:lnTo>
                  <a:pt x="103022" y="18072"/>
                </a:lnTo>
                <a:lnTo>
                  <a:pt x="103022" y="0"/>
                </a:lnTo>
                <a:close/>
              </a:path>
              <a:path w="108584" h="133350">
                <a:moveTo>
                  <a:pt x="60045" y="43319"/>
                </a:moveTo>
                <a:lnTo>
                  <a:pt x="44223" y="44420"/>
                </a:lnTo>
                <a:lnTo>
                  <a:pt x="33556" y="47104"/>
                </a:lnTo>
                <a:lnTo>
                  <a:pt x="26809" y="50445"/>
                </a:lnTo>
                <a:lnTo>
                  <a:pt x="22745" y="53517"/>
                </a:lnTo>
                <a:lnTo>
                  <a:pt x="95600" y="53517"/>
                </a:lnTo>
                <a:lnTo>
                  <a:pt x="94030" y="51496"/>
                </a:lnTo>
                <a:lnTo>
                  <a:pt x="78714" y="45016"/>
                </a:lnTo>
                <a:lnTo>
                  <a:pt x="60045" y="433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65146" y="4874590"/>
            <a:ext cx="156210" cy="151765"/>
          </a:xfrm>
          <a:custGeom>
            <a:avLst/>
            <a:gdLst/>
            <a:ahLst/>
            <a:cxnLst/>
            <a:rect l="l" t="t" r="r" b="b"/>
            <a:pathLst>
              <a:path w="156209" h="151764">
                <a:moveTo>
                  <a:pt x="139814" y="37122"/>
                </a:moveTo>
                <a:lnTo>
                  <a:pt x="16395" y="37122"/>
                </a:lnTo>
                <a:lnTo>
                  <a:pt x="16395" y="151676"/>
                </a:lnTo>
                <a:lnTo>
                  <a:pt x="33959" y="151676"/>
                </a:lnTo>
                <a:lnTo>
                  <a:pt x="33959" y="143141"/>
                </a:lnTo>
                <a:lnTo>
                  <a:pt x="139814" y="143141"/>
                </a:lnTo>
                <a:lnTo>
                  <a:pt x="139814" y="126923"/>
                </a:lnTo>
                <a:lnTo>
                  <a:pt x="33959" y="126923"/>
                </a:lnTo>
                <a:lnTo>
                  <a:pt x="33959" y="97002"/>
                </a:lnTo>
                <a:lnTo>
                  <a:pt x="139814" y="97002"/>
                </a:lnTo>
                <a:lnTo>
                  <a:pt x="139814" y="81267"/>
                </a:lnTo>
                <a:lnTo>
                  <a:pt x="33959" y="81267"/>
                </a:lnTo>
                <a:lnTo>
                  <a:pt x="33959" y="52997"/>
                </a:lnTo>
                <a:lnTo>
                  <a:pt x="139814" y="52997"/>
                </a:lnTo>
                <a:lnTo>
                  <a:pt x="139814" y="37122"/>
                </a:lnTo>
                <a:close/>
              </a:path>
              <a:path w="156209" h="151764">
                <a:moveTo>
                  <a:pt x="139814" y="143141"/>
                </a:moveTo>
                <a:lnTo>
                  <a:pt x="122250" y="143141"/>
                </a:lnTo>
                <a:lnTo>
                  <a:pt x="122250" y="151676"/>
                </a:lnTo>
                <a:lnTo>
                  <a:pt x="139814" y="151676"/>
                </a:lnTo>
                <a:lnTo>
                  <a:pt x="139814" y="143141"/>
                </a:lnTo>
                <a:close/>
              </a:path>
              <a:path w="156209" h="151764">
                <a:moveTo>
                  <a:pt x="139814" y="97002"/>
                </a:moveTo>
                <a:lnTo>
                  <a:pt x="122262" y="97002"/>
                </a:lnTo>
                <a:lnTo>
                  <a:pt x="122262" y="126923"/>
                </a:lnTo>
                <a:lnTo>
                  <a:pt x="139814" y="126923"/>
                </a:lnTo>
                <a:lnTo>
                  <a:pt x="139814" y="97002"/>
                </a:lnTo>
                <a:close/>
              </a:path>
              <a:path w="156209" h="151764">
                <a:moveTo>
                  <a:pt x="139814" y="52997"/>
                </a:moveTo>
                <a:lnTo>
                  <a:pt x="122262" y="52997"/>
                </a:lnTo>
                <a:lnTo>
                  <a:pt x="122262" y="81267"/>
                </a:lnTo>
                <a:lnTo>
                  <a:pt x="139814" y="81267"/>
                </a:lnTo>
                <a:lnTo>
                  <a:pt x="139814" y="52997"/>
                </a:lnTo>
                <a:close/>
              </a:path>
              <a:path w="156209" h="151764">
                <a:moveTo>
                  <a:pt x="83794" y="16713"/>
                </a:moveTo>
                <a:lnTo>
                  <a:pt x="64731" y="16713"/>
                </a:lnTo>
                <a:lnTo>
                  <a:pt x="64223" y="19558"/>
                </a:lnTo>
                <a:lnTo>
                  <a:pt x="61709" y="33108"/>
                </a:lnTo>
                <a:lnTo>
                  <a:pt x="60718" y="37122"/>
                </a:lnTo>
                <a:lnTo>
                  <a:pt x="78778" y="37122"/>
                </a:lnTo>
                <a:lnTo>
                  <a:pt x="81114" y="28930"/>
                </a:lnTo>
                <a:lnTo>
                  <a:pt x="82791" y="21564"/>
                </a:lnTo>
                <a:lnTo>
                  <a:pt x="83794" y="16713"/>
                </a:lnTo>
                <a:close/>
              </a:path>
              <a:path w="156209" h="151764">
                <a:moveTo>
                  <a:pt x="156032" y="0"/>
                </a:moveTo>
                <a:lnTo>
                  <a:pt x="0" y="0"/>
                </a:lnTo>
                <a:lnTo>
                  <a:pt x="0" y="16713"/>
                </a:lnTo>
                <a:lnTo>
                  <a:pt x="156032" y="16713"/>
                </a:lnTo>
                <a:lnTo>
                  <a:pt x="1560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628710" y="4874412"/>
            <a:ext cx="160655" cy="151765"/>
          </a:xfrm>
          <a:custGeom>
            <a:avLst/>
            <a:gdLst/>
            <a:ahLst/>
            <a:cxnLst/>
            <a:rect l="l" t="t" r="r" b="b"/>
            <a:pathLst>
              <a:path w="160654" h="151764">
                <a:moveTo>
                  <a:pt x="69735" y="17741"/>
                </a:moveTo>
                <a:lnTo>
                  <a:pt x="51676" y="17741"/>
                </a:lnTo>
                <a:lnTo>
                  <a:pt x="51676" y="40309"/>
                </a:lnTo>
                <a:lnTo>
                  <a:pt x="50068" y="65646"/>
                </a:lnTo>
                <a:lnTo>
                  <a:pt x="43083" y="90714"/>
                </a:lnTo>
                <a:lnTo>
                  <a:pt x="27475" y="114370"/>
                </a:lnTo>
                <a:lnTo>
                  <a:pt x="0" y="135470"/>
                </a:lnTo>
                <a:lnTo>
                  <a:pt x="12877" y="151688"/>
                </a:lnTo>
                <a:lnTo>
                  <a:pt x="29311" y="139208"/>
                </a:lnTo>
                <a:lnTo>
                  <a:pt x="46031" y="121731"/>
                </a:lnTo>
                <a:lnTo>
                  <a:pt x="60055" y="97198"/>
                </a:lnTo>
                <a:lnTo>
                  <a:pt x="68402" y="63550"/>
                </a:lnTo>
                <a:lnTo>
                  <a:pt x="144073" y="63550"/>
                </a:lnTo>
                <a:lnTo>
                  <a:pt x="144665" y="46494"/>
                </a:lnTo>
                <a:lnTo>
                  <a:pt x="69735" y="46494"/>
                </a:lnTo>
                <a:lnTo>
                  <a:pt x="69913" y="45161"/>
                </a:lnTo>
                <a:lnTo>
                  <a:pt x="69735" y="42989"/>
                </a:lnTo>
                <a:lnTo>
                  <a:pt x="69735" y="17741"/>
                </a:lnTo>
                <a:close/>
              </a:path>
              <a:path w="160654" h="151764">
                <a:moveTo>
                  <a:pt x="144073" y="63550"/>
                </a:moveTo>
                <a:lnTo>
                  <a:pt x="125768" y="63550"/>
                </a:lnTo>
                <a:lnTo>
                  <a:pt x="125452" y="78541"/>
                </a:lnTo>
                <a:lnTo>
                  <a:pt x="124529" y="95019"/>
                </a:lnTo>
                <a:lnTo>
                  <a:pt x="122635" y="111276"/>
                </a:lnTo>
                <a:lnTo>
                  <a:pt x="119362" y="125747"/>
                </a:lnTo>
                <a:lnTo>
                  <a:pt x="117576" y="131787"/>
                </a:lnTo>
                <a:lnTo>
                  <a:pt x="113220" y="133286"/>
                </a:lnTo>
                <a:lnTo>
                  <a:pt x="78270" y="133286"/>
                </a:lnTo>
                <a:lnTo>
                  <a:pt x="81445" y="151688"/>
                </a:lnTo>
                <a:lnTo>
                  <a:pt x="112560" y="151688"/>
                </a:lnTo>
                <a:lnTo>
                  <a:pt x="129308" y="145248"/>
                </a:lnTo>
                <a:lnTo>
                  <a:pt x="138704" y="125747"/>
                </a:lnTo>
                <a:lnTo>
                  <a:pt x="143054" y="92918"/>
                </a:lnTo>
                <a:lnTo>
                  <a:pt x="144073" y="63550"/>
                </a:lnTo>
                <a:close/>
              </a:path>
              <a:path w="160654" h="151764">
                <a:moveTo>
                  <a:pt x="160210" y="0"/>
                </a:moveTo>
                <a:lnTo>
                  <a:pt x="3340" y="0"/>
                </a:lnTo>
                <a:lnTo>
                  <a:pt x="3340" y="17741"/>
                </a:lnTo>
                <a:lnTo>
                  <a:pt x="160210" y="17741"/>
                </a:lnTo>
                <a:lnTo>
                  <a:pt x="1602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805150" y="4874590"/>
            <a:ext cx="144780" cy="151765"/>
          </a:xfrm>
          <a:custGeom>
            <a:avLst/>
            <a:gdLst/>
            <a:ahLst/>
            <a:cxnLst/>
            <a:rect l="l" t="t" r="r" b="b"/>
            <a:pathLst>
              <a:path w="144779" h="151764">
                <a:moveTo>
                  <a:pt x="144322" y="0"/>
                </a:moveTo>
                <a:lnTo>
                  <a:pt x="0" y="0"/>
                </a:lnTo>
                <a:lnTo>
                  <a:pt x="0" y="151676"/>
                </a:lnTo>
                <a:lnTo>
                  <a:pt x="18059" y="151676"/>
                </a:lnTo>
                <a:lnTo>
                  <a:pt x="18059" y="87464"/>
                </a:lnTo>
                <a:lnTo>
                  <a:pt x="144322" y="87464"/>
                </a:lnTo>
                <a:lnTo>
                  <a:pt x="144322" y="71234"/>
                </a:lnTo>
                <a:lnTo>
                  <a:pt x="18059" y="71234"/>
                </a:lnTo>
                <a:lnTo>
                  <a:pt x="18059" y="16383"/>
                </a:lnTo>
                <a:lnTo>
                  <a:pt x="144322" y="16383"/>
                </a:lnTo>
                <a:lnTo>
                  <a:pt x="144322" y="0"/>
                </a:lnTo>
                <a:close/>
              </a:path>
              <a:path w="144779" h="151764">
                <a:moveTo>
                  <a:pt x="144322" y="87464"/>
                </a:moveTo>
                <a:lnTo>
                  <a:pt x="126263" y="87464"/>
                </a:lnTo>
                <a:lnTo>
                  <a:pt x="126263" y="133108"/>
                </a:lnTo>
                <a:lnTo>
                  <a:pt x="124929" y="134454"/>
                </a:lnTo>
                <a:lnTo>
                  <a:pt x="94983" y="134454"/>
                </a:lnTo>
                <a:lnTo>
                  <a:pt x="98171" y="151676"/>
                </a:lnTo>
                <a:lnTo>
                  <a:pt x="139814" y="151676"/>
                </a:lnTo>
                <a:lnTo>
                  <a:pt x="144322" y="144487"/>
                </a:lnTo>
                <a:lnTo>
                  <a:pt x="144322" y="87464"/>
                </a:lnTo>
                <a:close/>
              </a:path>
              <a:path w="144779" h="151764">
                <a:moveTo>
                  <a:pt x="80441" y="16383"/>
                </a:moveTo>
                <a:lnTo>
                  <a:pt x="62877" y="16383"/>
                </a:lnTo>
                <a:lnTo>
                  <a:pt x="62877" y="71234"/>
                </a:lnTo>
                <a:lnTo>
                  <a:pt x="80441" y="71234"/>
                </a:lnTo>
                <a:lnTo>
                  <a:pt x="80441" y="16383"/>
                </a:lnTo>
                <a:close/>
              </a:path>
              <a:path w="144779" h="151764">
                <a:moveTo>
                  <a:pt x="144322" y="16383"/>
                </a:moveTo>
                <a:lnTo>
                  <a:pt x="126098" y="16383"/>
                </a:lnTo>
                <a:lnTo>
                  <a:pt x="126098" y="71234"/>
                </a:lnTo>
                <a:lnTo>
                  <a:pt x="144322" y="71234"/>
                </a:lnTo>
                <a:lnTo>
                  <a:pt x="144322" y="163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967876" y="4868570"/>
            <a:ext cx="55244" cy="158750"/>
          </a:xfrm>
          <a:custGeom>
            <a:avLst/>
            <a:gdLst/>
            <a:ahLst/>
            <a:cxnLst/>
            <a:rect l="l" t="t" r="r" b="b"/>
            <a:pathLst>
              <a:path w="55245" h="158750">
                <a:moveTo>
                  <a:pt x="20396" y="0"/>
                </a:moveTo>
                <a:lnTo>
                  <a:pt x="0" y="0"/>
                </a:lnTo>
                <a:lnTo>
                  <a:pt x="20010" y="21723"/>
                </a:lnTo>
                <a:lnTo>
                  <a:pt x="31256" y="43084"/>
                </a:lnTo>
                <a:lnTo>
                  <a:pt x="36199" y="62722"/>
                </a:lnTo>
                <a:lnTo>
                  <a:pt x="37299" y="79273"/>
                </a:lnTo>
                <a:lnTo>
                  <a:pt x="36199" y="95819"/>
                </a:lnTo>
                <a:lnTo>
                  <a:pt x="31256" y="115457"/>
                </a:lnTo>
                <a:lnTo>
                  <a:pt x="20010" y="136821"/>
                </a:lnTo>
                <a:lnTo>
                  <a:pt x="0" y="158546"/>
                </a:lnTo>
                <a:lnTo>
                  <a:pt x="20396" y="158546"/>
                </a:lnTo>
                <a:lnTo>
                  <a:pt x="30846" y="147637"/>
                </a:lnTo>
                <a:lnTo>
                  <a:pt x="42246" y="131259"/>
                </a:lnTo>
                <a:lnTo>
                  <a:pt x="51417" y="108706"/>
                </a:lnTo>
                <a:lnTo>
                  <a:pt x="55181" y="79273"/>
                </a:lnTo>
                <a:lnTo>
                  <a:pt x="51417" y="49833"/>
                </a:lnTo>
                <a:lnTo>
                  <a:pt x="42246" y="27278"/>
                </a:lnTo>
                <a:lnTo>
                  <a:pt x="30846" y="10902"/>
                </a:lnTo>
                <a:lnTo>
                  <a:pt x="20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976806" y="5440058"/>
            <a:ext cx="55244" cy="158750"/>
          </a:xfrm>
          <a:custGeom>
            <a:avLst/>
            <a:gdLst/>
            <a:ahLst/>
            <a:cxnLst/>
            <a:rect l="l" t="t" r="r" b="b"/>
            <a:pathLst>
              <a:path w="55245" h="158750">
                <a:moveTo>
                  <a:pt x="55194" y="0"/>
                </a:moveTo>
                <a:lnTo>
                  <a:pt x="34798" y="0"/>
                </a:lnTo>
                <a:lnTo>
                  <a:pt x="24345" y="10909"/>
                </a:lnTo>
                <a:lnTo>
                  <a:pt x="12941" y="27287"/>
                </a:lnTo>
                <a:lnTo>
                  <a:pt x="3765" y="49840"/>
                </a:lnTo>
                <a:lnTo>
                  <a:pt x="0" y="79273"/>
                </a:lnTo>
                <a:lnTo>
                  <a:pt x="3765" y="108713"/>
                </a:lnTo>
                <a:lnTo>
                  <a:pt x="12941" y="131268"/>
                </a:lnTo>
                <a:lnTo>
                  <a:pt x="24345" y="147644"/>
                </a:lnTo>
                <a:lnTo>
                  <a:pt x="34798" y="158546"/>
                </a:lnTo>
                <a:lnTo>
                  <a:pt x="55194" y="158546"/>
                </a:lnTo>
                <a:lnTo>
                  <a:pt x="35183" y="136823"/>
                </a:lnTo>
                <a:lnTo>
                  <a:pt x="23937" y="115462"/>
                </a:lnTo>
                <a:lnTo>
                  <a:pt x="18995" y="95824"/>
                </a:lnTo>
                <a:lnTo>
                  <a:pt x="17894" y="79273"/>
                </a:lnTo>
                <a:lnTo>
                  <a:pt x="18995" y="62727"/>
                </a:lnTo>
                <a:lnTo>
                  <a:pt x="23937" y="43089"/>
                </a:lnTo>
                <a:lnTo>
                  <a:pt x="35183" y="21725"/>
                </a:lnTo>
                <a:lnTo>
                  <a:pt x="551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047888" y="5451094"/>
            <a:ext cx="108585" cy="133350"/>
          </a:xfrm>
          <a:custGeom>
            <a:avLst/>
            <a:gdLst/>
            <a:ahLst/>
            <a:cxnLst/>
            <a:rect l="l" t="t" r="r" b="b"/>
            <a:pathLst>
              <a:path w="108584" h="133350">
                <a:moveTo>
                  <a:pt x="19913" y="90805"/>
                </a:moveTo>
                <a:lnTo>
                  <a:pt x="0" y="90805"/>
                </a:lnTo>
                <a:lnTo>
                  <a:pt x="3362" y="110966"/>
                </a:lnTo>
                <a:lnTo>
                  <a:pt x="12963" y="124007"/>
                </a:lnTo>
                <a:lnTo>
                  <a:pt x="29589" y="131026"/>
                </a:lnTo>
                <a:lnTo>
                  <a:pt x="54025" y="133121"/>
                </a:lnTo>
                <a:lnTo>
                  <a:pt x="80691" y="130311"/>
                </a:lnTo>
                <a:lnTo>
                  <a:pt x="97293" y="121796"/>
                </a:lnTo>
                <a:lnTo>
                  <a:pt x="101280" y="115074"/>
                </a:lnTo>
                <a:lnTo>
                  <a:pt x="53352" y="115074"/>
                </a:lnTo>
                <a:lnTo>
                  <a:pt x="34113" y="113023"/>
                </a:lnTo>
                <a:lnTo>
                  <a:pt x="24217" y="107583"/>
                </a:lnTo>
                <a:lnTo>
                  <a:pt x="20528" y="99821"/>
                </a:lnTo>
                <a:lnTo>
                  <a:pt x="19913" y="90805"/>
                </a:lnTo>
                <a:close/>
              </a:path>
              <a:path w="108584" h="133350">
                <a:moveTo>
                  <a:pt x="101448" y="61048"/>
                </a:moveTo>
                <a:lnTo>
                  <a:pt x="56032" y="61048"/>
                </a:lnTo>
                <a:lnTo>
                  <a:pt x="74265" y="63355"/>
                </a:lnTo>
                <a:lnTo>
                  <a:pt x="83893" y="69596"/>
                </a:lnTo>
                <a:lnTo>
                  <a:pt x="87657" y="78751"/>
                </a:lnTo>
                <a:lnTo>
                  <a:pt x="88303" y="89801"/>
                </a:lnTo>
                <a:lnTo>
                  <a:pt x="86417" y="102365"/>
                </a:lnTo>
                <a:lnTo>
                  <a:pt x="80362" y="110096"/>
                </a:lnTo>
                <a:lnTo>
                  <a:pt x="69540" y="113997"/>
                </a:lnTo>
                <a:lnTo>
                  <a:pt x="53352" y="115074"/>
                </a:lnTo>
                <a:lnTo>
                  <a:pt x="101280" y="115074"/>
                </a:lnTo>
                <a:lnTo>
                  <a:pt x="105805" y="107446"/>
                </a:lnTo>
                <a:lnTo>
                  <a:pt x="108203" y="87134"/>
                </a:lnTo>
                <a:lnTo>
                  <a:pt x="104393" y="64842"/>
                </a:lnTo>
                <a:lnTo>
                  <a:pt x="101448" y="61048"/>
                </a:lnTo>
                <a:close/>
              </a:path>
              <a:path w="108584" h="133350">
                <a:moveTo>
                  <a:pt x="103022" y="0"/>
                </a:moveTo>
                <a:lnTo>
                  <a:pt x="5359" y="0"/>
                </a:lnTo>
                <a:lnTo>
                  <a:pt x="3682" y="73914"/>
                </a:lnTo>
                <a:lnTo>
                  <a:pt x="22250" y="73914"/>
                </a:lnTo>
                <a:lnTo>
                  <a:pt x="24705" y="69433"/>
                </a:lnTo>
                <a:lnTo>
                  <a:pt x="29859" y="65285"/>
                </a:lnTo>
                <a:lnTo>
                  <a:pt x="39654" y="62235"/>
                </a:lnTo>
                <a:lnTo>
                  <a:pt x="56032" y="61048"/>
                </a:lnTo>
                <a:lnTo>
                  <a:pt x="101448" y="61048"/>
                </a:lnTo>
                <a:lnTo>
                  <a:pt x="95600" y="53517"/>
                </a:lnTo>
                <a:lnTo>
                  <a:pt x="22745" y="53517"/>
                </a:lnTo>
                <a:lnTo>
                  <a:pt x="23914" y="18072"/>
                </a:lnTo>
                <a:lnTo>
                  <a:pt x="103022" y="18072"/>
                </a:lnTo>
                <a:lnTo>
                  <a:pt x="103022" y="0"/>
                </a:lnTo>
                <a:close/>
              </a:path>
              <a:path w="108584" h="133350">
                <a:moveTo>
                  <a:pt x="60045" y="43319"/>
                </a:moveTo>
                <a:lnTo>
                  <a:pt x="44223" y="44420"/>
                </a:lnTo>
                <a:lnTo>
                  <a:pt x="33556" y="47104"/>
                </a:lnTo>
                <a:lnTo>
                  <a:pt x="26809" y="50445"/>
                </a:lnTo>
                <a:lnTo>
                  <a:pt x="22745" y="53517"/>
                </a:lnTo>
                <a:lnTo>
                  <a:pt x="95600" y="53517"/>
                </a:lnTo>
                <a:lnTo>
                  <a:pt x="94030" y="51496"/>
                </a:lnTo>
                <a:lnTo>
                  <a:pt x="78714" y="45016"/>
                </a:lnTo>
                <a:lnTo>
                  <a:pt x="60045" y="433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169973" y="5440731"/>
            <a:ext cx="158750" cy="157480"/>
          </a:xfrm>
          <a:custGeom>
            <a:avLst/>
            <a:gdLst/>
            <a:ahLst/>
            <a:cxnLst/>
            <a:rect l="l" t="t" r="r" b="b"/>
            <a:pathLst>
              <a:path w="158750" h="157479">
                <a:moveTo>
                  <a:pt x="87972" y="77609"/>
                </a:moveTo>
                <a:lnTo>
                  <a:pt x="69735" y="77609"/>
                </a:lnTo>
                <a:lnTo>
                  <a:pt x="69735" y="157213"/>
                </a:lnTo>
                <a:lnTo>
                  <a:pt x="87972" y="157213"/>
                </a:lnTo>
                <a:lnTo>
                  <a:pt x="87972" y="77609"/>
                </a:lnTo>
                <a:close/>
              </a:path>
              <a:path w="158750" h="157479">
                <a:moveTo>
                  <a:pt x="158546" y="59880"/>
                </a:moveTo>
                <a:lnTo>
                  <a:pt x="0" y="59880"/>
                </a:lnTo>
                <a:lnTo>
                  <a:pt x="0" y="77609"/>
                </a:lnTo>
                <a:lnTo>
                  <a:pt x="158546" y="77609"/>
                </a:lnTo>
                <a:lnTo>
                  <a:pt x="158546" y="59880"/>
                </a:lnTo>
                <a:close/>
              </a:path>
              <a:path w="158750" h="157479">
                <a:moveTo>
                  <a:pt x="87972" y="25590"/>
                </a:moveTo>
                <a:lnTo>
                  <a:pt x="69735" y="25590"/>
                </a:lnTo>
                <a:lnTo>
                  <a:pt x="69735" y="59880"/>
                </a:lnTo>
                <a:lnTo>
                  <a:pt x="87972" y="59880"/>
                </a:lnTo>
                <a:lnTo>
                  <a:pt x="87972" y="25590"/>
                </a:lnTo>
                <a:close/>
              </a:path>
              <a:path w="158750" h="157479">
                <a:moveTo>
                  <a:pt x="136639" y="0"/>
                </a:moveTo>
                <a:lnTo>
                  <a:pt x="104893" y="5350"/>
                </a:lnTo>
                <a:lnTo>
                  <a:pt x="69322" y="8304"/>
                </a:lnTo>
                <a:lnTo>
                  <a:pt x="35133" y="9531"/>
                </a:lnTo>
                <a:lnTo>
                  <a:pt x="7531" y="9702"/>
                </a:lnTo>
                <a:lnTo>
                  <a:pt x="10528" y="27101"/>
                </a:lnTo>
                <a:lnTo>
                  <a:pt x="22535" y="26960"/>
                </a:lnTo>
                <a:lnTo>
                  <a:pt x="69735" y="25590"/>
                </a:lnTo>
                <a:lnTo>
                  <a:pt x="87972" y="25590"/>
                </a:lnTo>
                <a:lnTo>
                  <a:pt x="87972" y="24764"/>
                </a:lnTo>
                <a:lnTo>
                  <a:pt x="110284" y="22928"/>
                </a:lnTo>
                <a:lnTo>
                  <a:pt x="126763" y="20854"/>
                </a:lnTo>
                <a:lnTo>
                  <a:pt x="138477" y="18812"/>
                </a:lnTo>
                <a:lnTo>
                  <a:pt x="146494" y="17068"/>
                </a:lnTo>
                <a:lnTo>
                  <a:pt x="1366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342058" y="5451094"/>
            <a:ext cx="108585" cy="133350"/>
          </a:xfrm>
          <a:custGeom>
            <a:avLst/>
            <a:gdLst/>
            <a:ahLst/>
            <a:cxnLst/>
            <a:rect l="l" t="t" r="r" b="b"/>
            <a:pathLst>
              <a:path w="108584" h="133350">
                <a:moveTo>
                  <a:pt x="19913" y="90805"/>
                </a:moveTo>
                <a:lnTo>
                  <a:pt x="0" y="90805"/>
                </a:lnTo>
                <a:lnTo>
                  <a:pt x="3362" y="110966"/>
                </a:lnTo>
                <a:lnTo>
                  <a:pt x="12963" y="124007"/>
                </a:lnTo>
                <a:lnTo>
                  <a:pt x="29589" y="131026"/>
                </a:lnTo>
                <a:lnTo>
                  <a:pt x="54025" y="133121"/>
                </a:lnTo>
                <a:lnTo>
                  <a:pt x="80691" y="130311"/>
                </a:lnTo>
                <a:lnTo>
                  <a:pt x="97293" y="121796"/>
                </a:lnTo>
                <a:lnTo>
                  <a:pt x="101280" y="115074"/>
                </a:lnTo>
                <a:lnTo>
                  <a:pt x="53352" y="115074"/>
                </a:lnTo>
                <a:lnTo>
                  <a:pt x="34113" y="113023"/>
                </a:lnTo>
                <a:lnTo>
                  <a:pt x="24217" y="107583"/>
                </a:lnTo>
                <a:lnTo>
                  <a:pt x="20528" y="99821"/>
                </a:lnTo>
                <a:lnTo>
                  <a:pt x="19913" y="90805"/>
                </a:lnTo>
                <a:close/>
              </a:path>
              <a:path w="108584" h="133350">
                <a:moveTo>
                  <a:pt x="101448" y="61048"/>
                </a:moveTo>
                <a:lnTo>
                  <a:pt x="56032" y="61048"/>
                </a:lnTo>
                <a:lnTo>
                  <a:pt x="74265" y="63355"/>
                </a:lnTo>
                <a:lnTo>
                  <a:pt x="83893" y="69596"/>
                </a:lnTo>
                <a:lnTo>
                  <a:pt x="87657" y="78751"/>
                </a:lnTo>
                <a:lnTo>
                  <a:pt x="88303" y="89801"/>
                </a:lnTo>
                <a:lnTo>
                  <a:pt x="86417" y="102365"/>
                </a:lnTo>
                <a:lnTo>
                  <a:pt x="80362" y="110096"/>
                </a:lnTo>
                <a:lnTo>
                  <a:pt x="69540" y="113997"/>
                </a:lnTo>
                <a:lnTo>
                  <a:pt x="53352" y="115074"/>
                </a:lnTo>
                <a:lnTo>
                  <a:pt x="101280" y="115074"/>
                </a:lnTo>
                <a:lnTo>
                  <a:pt x="105805" y="107446"/>
                </a:lnTo>
                <a:lnTo>
                  <a:pt x="108203" y="87134"/>
                </a:lnTo>
                <a:lnTo>
                  <a:pt x="104393" y="64842"/>
                </a:lnTo>
                <a:lnTo>
                  <a:pt x="101448" y="61048"/>
                </a:lnTo>
                <a:close/>
              </a:path>
              <a:path w="108584" h="133350">
                <a:moveTo>
                  <a:pt x="103022" y="0"/>
                </a:moveTo>
                <a:lnTo>
                  <a:pt x="5359" y="0"/>
                </a:lnTo>
                <a:lnTo>
                  <a:pt x="3682" y="73914"/>
                </a:lnTo>
                <a:lnTo>
                  <a:pt x="22250" y="73914"/>
                </a:lnTo>
                <a:lnTo>
                  <a:pt x="24705" y="69433"/>
                </a:lnTo>
                <a:lnTo>
                  <a:pt x="29859" y="65285"/>
                </a:lnTo>
                <a:lnTo>
                  <a:pt x="39654" y="62235"/>
                </a:lnTo>
                <a:lnTo>
                  <a:pt x="56032" y="61048"/>
                </a:lnTo>
                <a:lnTo>
                  <a:pt x="101448" y="61048"/>
                </a:lnTo>
                <a:lnTo>
                  <a:pt x="95600" y="53517"/>
                </a:lnTo>
                <a:lnTo>
                  <a:pt x="22745" y="53517"/>
                </a:lnTo>
                <a:lnTo>
                  <a:pt x="23914" y="18072"/>
                </a:lnTo>
                <a:lnTo>
                  <a:pt x="103022" y="18072"/>
                </a:lnTo>
                <a:lnTo>
                  <a:pt x="103022" y="0"/>
                </a:lnTo>
                <a:close/>
              </a:path>
              <a:path w="108584" h="133350">
                <a:moveTo>
                  <a:pt x="60045" y="43319"/>
                </a:moveTo>
                <a:lnTo>
                  <a:pt x="44223" y="44420"/>
                </a:lnTo>
                <a:lnTo>
                  <a:pt x="33556" y="47104"/>
                </a:lnTo>
                <a:lnTo>
                  <a:pt x="26809" y="50445"/>
                </a:lnTo>
                <a:lnTo>
                  <a:pt x="22745" y="53517"/>
                </a:lnTo>
                <a:lnTo>
                  <a:pt x="95600" y="53517"/>
                </a:lnTo>
                <a:lnTo>
                  <a:pt x="94030" y="51496"/>
                </a:lnTo>
                <a:lnTo>
                  <a:pt x="78714" y="45016"/>
                </a:lnTo>
                <a:lnTo>
                  <a:pt x="60045" y="433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65146" y="5446090"/>
            <a:ext cx="156210" cy="151765"/>
          </a:xfrm>
          <a:custGeom>
            <a:avLst/>
            <a:gdLst/>
            <a:ahLst/>
            <a:cxnLst/>
            <a:rect l="l" t="t" r="r" b="b"/>
            <a:pathLst>
              <a:path w="156209" h="151764">
                <a:moveTo>
                  <a:pt x="139814" y="37122"/>
                </a:moveTo>
                <a:lnTo>
                  <a:pt x="16395" y="37122"/>
                </a:lnTo>
                <a:lnTo>
                  <a:pt x="16395" y="151676"/>
                </a:lnTo>
                <a:lnTo>
                  <a:pt x="33959" y="151676"/>
                </a:lnTo>
                <a:lnTo>
                  <a:pt x="33959" y="143141"/>
                </a:lnTo>
                <a:lnTo>
                  <a:pt x="139814" y="143141"/>
                </a:lnTo>
                <a:lnTo>
                  <a:pt x="139814" y="126923"/>
                </a:lnTo>
                <a:lnTo>
                  <a:pt x="33959" y="126923"/>
                </a:lnTo>
                <a:lnTo>
                  <a:pt x="33959" y="97002"/>
                </a:lnTo>
                <a:lnTo>
                  <a:pt x="139814" y="97002"/>
                </a:lnTo>
                <a:lnTo>
                  <a:pt x="139814" y="81267"/>
                </a:lnTo>
                <a:lnTo>
                  <a:pt x="33959" y="81267"/>
                </a:lnTo>
                <a:lnTo>
                  <a:pt x="33959" y="52997"/>
                </a:lnTo>
                <a:lnTo>
                  <a:pt x="139814" y="52997"/>
                </a:lnTo>
                <a:lnTo>
                  <a:pt x="139814" y="37122"/>
                </a:lnTo>
                <a:close/>
              </a:path>
              <a:path w="156209" h="151764">
                <a:moveTo>
                  <a:pt x="139814" y="143141"/>
                </a:moveTo>
                <a:lnTo>
                  <a:pt x="122250" y="143141"/>
                </a:lnTo>
                <a:lnTo>
                  <a:pt x="122250" y="151676"/>
                </a:lnTo>
                <a:lnTo>
                  <a:pt x="139814" y="151676"/>
                </a:lnTo>
                <a:lnTo>
                  <a:pt x="139814" y="143141"/>
                </a:lnTo>
                <a:close/>
              </a:path>
              <a:path w="156209" h="151764">
                <a:moveTo>
                  <a:pt x="139814" y="97002"/>
                </a:moveTo>
                <a:lnTo>
                  <a:pt x="122262" y="97002"/>
                </a:lnTo>
                <a:lnTo>
                  <a:pt x="122262" y="126923"/>
                </a:lnTo>
                <a:lnTo>
                  <a:pt x="139814" y="126923"/>
                </a:lnTo>
                <a:lnTo>
                  <a:pt x="139814" y="97002"/>
                </a:lnTo>
                <a:close/>
              </a:path>
              <a:path w="156209" h="151764">
                <a:moveTo>
                  <a:pt x="139814" y="52997"/>
                </a:moveTo>
                <a:lnTo>
                  <a:pt x="122262" y="52997"/>
                </a:lnTo>
                <a:lnTo>
                  <a:pt x="122262" y="81267"/>
                </a:lnTo>
                <a:lnTo>
                  <a:pt x="139814" y="81267"/>
                </a:lnTo>
                <a:lnTo>
                  <a:pt x="139814" y="52997"/>
                </a:lnTo>
                <a:close/>
              </a:path>
              <a:path w="156209" h="151764">
                <a:moveTo>
                  <a:pt x="83794" y="16713"/>
                </a:moveTo>
                <a:lnTo>
                  <a:pt x="64731" y="16713"/>
                </a:lnTo>
                <a:lnTo>
                  <a:pt x="64223" y="19558"/>
                </a:lnTo>
                <a:lnTo>
                  <a:pt x="61709" y="33108"/>
                </a:lnTo>
                <a:lnTo>
                  <a:pt x="60718" y="37122"/>
                </a:lnTo>
                <a:lnTo>
                  <a:pt x="78778" y="37122"/>
                </a:lnTo>
                <a:lnTo>
                  <a:pt x="81114" y="28930"/>
                </a:lnTo>
                <a:lnTo>
                  <a:pt x="82791" y="21564"/>
                </a:lnTo>
                <a:lnTo>
                  <a:pt x="83794" y="16713"/>
                </a:lnTo>
                <a:close/>
              </a:path>
              <a:path w="156209" h="151764">
                <a:moveTo>
                  <a:pt x="156032" y="0"/>
                </a:moveTo>
                <a:lnTo>
                  <a:pt x="0" y="0"/>
                </a:lnTo>
                <a:lnTo>
                  <a:pt x="0" y="16713"/>
                </a:lnTo>
                <a:lnTo>
                  <a:pt x="156032" y="16713"/>
                </a:lnTo>
                <a:lnTo>
                  <a:pt x="1560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628710" y="5445912"/>
            <a:ext cx="160655" cy="151765"/>
          </a:xfrm>
          <a:custGeom>
            <a:avLst/>
            <a:gdLst/>
            <a:ahLst/>
            <a:cxnLst/>
            <a:rect l="l" t="t" r="r" b="b"/>
            <a:pathLst>
              <a:path w="160654" h="151764">
                <a:moveTo>
                  <a:pt x="69735" y="17741"/>
                </a:moveTo>
                <a:lnTo>
                  <a:pt x="51676" y="17741"/>
                </a:lnTo>
                <a:lnTo>
                  <a:pt x="51676" y="40309"/>
                </a:lnTo>
                <a:lnTo>
                  <a:pt x="50068" y="65646"/>
                </a:lnTo>
                <a:lnTo>
                  <a:pt x="43083" y="90714"/>
                </a:lnTo>
                <a:lnTo>
                  <a:pt x="27475" y="114370"/>
                </a:lnTo>
                <a:lnTo>
                  <a:pt x="0" y="135470"/>
                </a:lnTo>
                <a:lnTo>
                  <a:pt x="12877" y="151688"/>
                </a:lnTo>
                <a:lnTo>
                  <a:pt x="29311" y="139208"/>
                </a:lnTo>
                <a:lnTo>
                  <a:pt x="46031" y="121731"/>
                </a:lnTo>
                <a:lnTo>
                  <a:pt x="60055" y="97198"/>
                </a:lnTo>
                <a:lnTo>
                  <a:pt x="68402" y="63550"/>
                </a:lnTo>
                <a:lnTo>
                  <a:pt x="144073" y="63550"/>
                </a:lnTo>
                <a:lnTo>
                  <a:pt x="144665" y="46494"/>
                </a:lnTo>
                <a:lnTo>
                  <a:pt x="69735" y="46494"/>
                </a:lnTo>
                <a:lnTo>
                  <a:pt x="69913" y="45161"/>
                </a:lnTo>
                <a:lnTo>
                  <a:pt x="69735" y="42989"/>
                </a:lnTo>
                <a:lnTo>
                  <a:pt x="69735" y="17741"/>
                </a:lnTo>
                <a:close/>
              </a:path>
              <a:path w="160654" h="151764">
                <a:moveTo>
                  <a:pt x="144073" y="63550"/>
                </a:moveTo>
                <a:lnTo>
                  <a:pt x="125768" y="63550"/>
                </a:lnTo>
                <a:lnTo>
                  <a:pt x="125452" y="78541"/>
                </a:lnTo>
                <a:lnTo>
                  <a:pt x="124529" y="95019"/>
                </a:lnTo>
                <a:lnTo>
                  <a:pt x="122635" y="111276"/>
                </a:lnTo>
                <a:lnTo>
                  <a:pt x="119362" y="125747"/>
                </a:lnTo>
                <a:lnTo>
                  <a:pt x="117576" y="131787"/>
                </a:lnTo>
                <a:lnTo>
                  <a:pt x="113220" y="133286"/>
                </a:lnTo>
                <a:lnTo>
                  <a:pt x="78270" y="133286"/>
                </a:lnTo>
                <a:lnTo>
                  <a:pt x="81445" y="151688"/>
                </a:lnTo>
                <a:lnTo>
                  <a:pt x="112560" y="151688"/>
                </a:lnTo>
                <a:lnTo>
                  <a:pt x="129308" y="145248"/>
                </a:lnTo>
                <a:lnTo>
                  <a:pt x="138704" y="125747"/>
                </a:lnTo>
                <a:lnTo>
                  <a:pt x="143054" y="92918"/>
                </a:lnTo>
                <a:lnTo>
                  <a:pt x="144073" y="63550"/>
                </a:lnTo>
                <a:close/>
              </a:path>
              <a:path w="160654" h="151764">
                <a:moveTo>
                  <a:pt x="160210" y="0"/>
                </a:moveTo>
                <a:lnTo>
                  <a:pt x="3340" y="0"/>
                </a:lnTo>
                <a:lnTo>
                  <a:pt x="3340" y="17741"/>
                </a:lnTo>
                <a:lnTo>
                  <a:pt x="160210" y="17741"/>
                </a:lnTo>
                <a:lnTo>
                  <a:pt x="1602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805150" y="5446090"/>
            <a:ext cx="144780" cy="151765"/>
          </a:xfrm>
          <a:custGeom>
            <a:avLst/>
            <a:gdLst/>
            <a:ahLst/>
            <a:cxnLst/>
            <a:rect l="l" t="t" r="r" b="b"/>
            <a:pathLst>
              <a:path w="144779" h="151764">
                <a:moveTo>
                  <a:pt x="144322" y="0"/>
                </a:moveTo>
                <a:lnTo>
                  <a:pt x="0" y="0"/>
                </a:lnTo>
                <a:lnTo>
                  <a:pt x="0" y="151676"/>
                </a:lnTo>
                <a:lnTo>
                  <a:pt x="18059" y="151676"/>
                </a:lnTo>
                <a:lnTo>
                  <a:pt x="18059" y="87464"/>
                </a:lnTo>
                <a:lnTo>
                  <a:pt x="144322" y="87464"/>
                </a:lnTo>
                <a:lnTo>
                  <a:pt x="144322" y="71234"/>
                </a:lnTo>
                <a:lnTo>
                  <a:pt x="18059" y="71234"/>
                </a:lnTo>
                <a:lnTo>
                  <a:pt x="18059" y="16383"/>
                </a:lnTo>
                <a:lnTo>
                  <a:pt x="144322" y="16383"/>
                </a:lnTo>
                <a:lnTo>
                  <a:pt x="144322" y="0"/>
                </a:lnTo>
                <a:close/>
              </a:path>
              <a:path w="144779" h="151764">
                <a:moveTo>
                  <a:pt x="144322" y="87464"/>
                </a:moveTo>
                <a:lnTo>
                  <a:pt x="126263" y="87464"/>
                </a:lnTo>
                <a:lnTo>
                  <a:pt x="126263" y="133108"/>
                </a:lnTo>
                <a:lnTo>
                  <a:pt x="124929" y="134454"/>
                </a:lnTo>
                <a:lnTo>
                  <a:pt x="94983" y="134454"/>
                </a:lnTo>
                <a:lnTo>
                  <a:pt x="98171" y="151676"/>
                </a:lnTo>
                <a:lnTo>
                  <a:pt x="139814" y="151676"/>
                </a:lnTo>
                <a:lnTo>
                  <a:pt x="144322" y="144487"/>
                </a:lnTo>
                <a:lnTo>
                  <a:pt x="144322" y="87464"/>
                </a:lnTo>
                <a:close/>
              </a:path>
              <a:path w="144779" h="151764">
                <a:moveTo>
                  <a:pt x="80441" y="16383"/>
                </a:moveTo>
                <a:lnTo>
                  <a:pt x="62877" y="16383"/>
                </a:lnTo>
                <a:lnTo>
                  <a:pt x="62877" y="71234"/>
                </a:lnTo>
                <a:lnTo>
                  <a:pt x="80441" y="71234"/>
                </a:lnTo>
                <a:lnTo>
                  <a:pt x="80441" y="16383"/>
                </a:lnTo>
                <a:close/>
              </a:path>
              <a:path w="144779" h="151764">
                <a:moveTo>
                  <a:pt x="144322" y="16383"/>
                </a:moveTo>
                <a:lnTo>
                  <a:pt x="126098" y="16383"/>
                </a:lnTo>
                <a:lnTo>
                  <a:pt x="126098" y="71234"/>
                </a:lnTo>
                <a:lnTo>
                  <a:pt x="144322" y="71234"/>
                </a:lnTo>
                <a:lnTo>
                  <a:pt x="144322" y="163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967876" y="5440070"/>
            <a:ext cx="55244" cy="158750"/>
          </a:xfrm>
          <a:custGeom>
            <a:avLst/>
            <a:gdLst/>
            <a:ahLst/>
            <a:cxnLst/>
            <a:rect l="l" t="t" r="r" b="b"/>
            <a:pathLst>
              <a:path w="55245" h="158750">
                <a:moveTo>
                  <a:pt x="20396" y="0"/>
                </a:moveTo>
                <a:lnTo>
                  <a:pt x="0" y="0"/>
                </a:lnTo>
                <a:lnTo>
                  <a:pt x="20010" y="21723"/>
                </a:lnTo>
                <a:lnTo>
                  <a:pt x="31256" y="43084"/>
                </a:lnTo>
                <a:lnTo>
                  <a:pt x="36199" y="62722"/>
                </a:lnTo>
                <a:lnTo>
                  <a:pt x="37299" y="79273"/>
                </a:lnTo>
                <a:lnTo>
                  <a:pt x="36199" y="95819"/>
                </a:lnTo>
                <a:lnTo>
                  <a:pt x="31256" y="115457"/>
                </a:lnTo>
                <a:lnTo>
                  <a:pt x="20010" y="136821"/>
                </a:lnTo>
                <a:lnTo>
                  <a:pt x="0" y="158546"/>
                </a:lnTo>
                <a:lnTo>
                  <a:pt x="20396" y="158546"/>
                </a:lnTo>
                <a:lnTo>
                  <a:pt x="30846" y="147637"/>
                </a:lnTo>
                <a:lnTo>
                  <a:pt x="42246" y="131259"/>
                </a:lnTo>
                <a:lnTo>
                  <a:pt x="51417" y="108706"/>
                </a:lnTo>
                <a:lnTo>
                  <a:pt x="55181" y="79273"/>
                </a:lnTo>
                <a:lnTo>
                  <a:pt x="51417" y="49833"/>
                </a:lnTo>
                <a:lnTo>
                  <a:pt x="42246" y="27278"/>
                </a:lnTo>
                <a:lnTo>
                  <a:pt x="30846" y="10902"/>
                </a:lnTo>
                <a:lnTo>
                  <a:pt x="20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582384" y="5933668"/>
            <a:ext cx="339090" cy="330835"/>
          </a:xfrm>
          <a:custGeom>
            <a:avLst/>
            <a:gdLst/>
            <a:ahLst/>
            <a:cxnLst/>
            <a:rect l="l" t="t" r="r" b="b"/>
            <a:pathLst>
              <a:path w="339090" h="330835">
                <a:moveTo>
                  <a:pt x="193154" y="0"/>
                </a:moveTo>
                <a:lnTo>
                  <a:pt x="145478" y="0"/>
                </a:lnTo>
                <a:lnTo>
                  <a:pt x="116044" y="30357"/>
                </a:lnTo>
                <a:lnTo>
                  <a:pt x="81154" y="56178"/>
                </a:lnTo>
                <a:lnTo>
                  <a:pt x="42056" y="77398"/>
                </a:lnTo>
                <a:lnTo>
                  <a:pt x="0" y="93954"/>
                </a:lnTo>
                <a:lnTo>
                  <a:pt x="23139" y="138125"/>
                </a:lnTo>
                <a:lnTo>
                  <a:pt x="33974" y="133397"/>
                </a:lnTo>
                <a:lnTo>
                  <a:pt x="46713" y="127390"/>
                </a:lnTo>
                <a:lnTo>
                  <a:pt x="61687" y="119740"/>
                </a:lnTo>
                <a:lnTo>
                  <a:pt x="79222" y="110083"/>
                </a:lnTo>
                <a:lnTo>
                  <a:pt x="329811" y="110083"/>
                </a:lnTo>
                <a:lnTo>
                  <a:pt x="337108" y="96761"/>
                </a:lnTo>
                <a:lnTo>
                  <a:pt x="100609" y="96761"/>
                </a:lnTo>
                <a:lnTo>
                  <a:pt x="119760" y="83394"/>
                </a:lnTo>
                <a:lnTo>
                  <a:pt x="137333" y="68978"/>
                </a:lnTo>
                <a:lnTo>
                  <a:pt x="153460" y="53379"/>
                </a:lnTo>
                <a:lnTo>
                  <a:pt x="168275" y="36461"/>
                </a:lnTo>
                <a:lnTo>
                  <a:pt x="231617" y="36461"/>
                </a:lnTo>
                <a:lnTo>
                  <a:pt x="211204" y="19368"/>
                </a:lnTo>
                <a:lnTo>
                  <a:pt x="193154" y="0"/>
                </a:lnTo>
                <a:close/>
              </a:path>
              <a:path w="339090" h="330835">
                <a:moveTo>
                  <a:pt x="329233" y="111137"/>
                </a:moveTo>
                <a:lnTo>
                  <a:pt x="261162" y="111137"/>
                </a:lnTo>
                <a:lnTo>
                  <a:pt x="276886" y="119885"/>
                </a:lnTo>
                <a:lnTo>
                  <a:pt x="291226" y="127255"/>
                </a:lnTo>
                <a:lnTo>
                  <a:pt x="303857" y="133313"/>
                </a:lnTo>
                <a:lnTo>
                  <a:pt x="314452" y="138125"/>
                </a:lnTo>
                <a:lnTo>
                  <a:pt x="329233" y="111137"/>
                </a:lnTo>
                <a:close/>
              </a:path>
              <a:path w="339090" h="330835">
                <a:moveTo>
                  <a:pt x="329811" y="110083"/>
                </a:moveTo>
                <a:lnTo>
                  <a:pt x="79222" y="110083"/>
                </a:lnTo>
                <a:lnTo>
                  <a:pt x="79222" y="136372"/>
                </a:lnTo>
                <a:lnTo>
                  <a:pt x="261162" y="136372"/>
                </a:lnTo>
                <a:lnTo>
                  <a:pt x="261162" y="111137"/>
                </a:lnTo>
                <a:lnTo>
                  <a:pt x="329233" y="111137"/>
                </a:lnTo>
                <a:lnTo>
                  <a:pt x="329811" y="110083"/>
                </a:lnTo>
                <a:close/>
              </a:path>
              <a:path w="339090" h="330835">
                <a:moveTo>
                  <a:pt x="231617" y="36461"/>
                </a:moveTo>
                <a:lnTo>
                  <a:pt x="168275" y="36461"/>
                </a:lnTo>
                <a:lnTo>
                  <a:pt x="178028" y="47017"/>
                </a:lnTo>
                <a:lnTo>
                  <a:pt x="192190" y="60958"/>
                </a:lnTo>
                <a:lnTo>
                  <a:pt x="211746" y="77725"/>
                </a:lnTo>
                <a:lnTo>
                  <a:pt x="237680" y="96761"/>
                </a:lnTo>
                <a:lnTo>
                  <a:pt x="337108" y="96761"/>
                </a:lnTo>
                <a:lnTo>
                  <a:pt x="338645" y="93954"/>
                </a:lnTo>
                <a:lnTo>
                  <a:pt x="279775" y="67692"/>
                </a:lnTo>
                <a:lnTo>
                  <a:pt x="238686" y="42381"/>
                </a:lnTo>
                <a:lnTo>
                  <a:pt x="231617" y="36461"/>
                </a:lnTo>
                <a:close/>
              </a:path>
              <a:path w="339090" h="330835">
                <a:moveTo>
                  <a:pt x="301828" y="166522"/>
                </a:moveTo>
                <a:lnTo>
                  <a:pt x="35763" y="166522"/>
                </a:lnTo>
                <a:lnTo>
                  <a:pt x="35763" y="330581"/>
                </a:lnTo>
                <a:lnTo>
                  <a:pt x="79933" y="330581"/>
                </a:lnTo>
                <a:lnTo>
                  <a:pt x="79933" y="317614"/>
                </a:lnTo>
                <a:lnTo>
                  <a:pt x="301828" y="317614"/>
                </a:lnTo>
                <a:lnTo>
                  <a:pt x="301828" y="278345"/>
                </a:lnTo>
                <a:lnTo>
                  <a:pt x="79933" y="278345"/>
                </a:lnTo>
                <a:lnTo>
                  <a:pt x="79933" y="206133"/>
                </a:lnTo>
                <a:lnTo>
                  <a:pt x="301828" y="206133"/>
                </a:lnTo>
                <a:lnTo>
                  <a:pt x="301828" y="166522"/>
                </a:lnTo>
                <a:close/>
              </a:path>
              <a:path w="339090" h="330835">
                <a:moveTo>
                  <a:pt x="301828" y="317614"/>
                </a:moveTo>
                <a:lnTo>
                  <a:pt x="257657" y="317614"/>
                </a:lnTo>
                <a:lnTo>
                  <a:pt x="257657" y="330581"/>
                </a:lnTo>
                <a:lnTo>
                  <a:pt x="301828" y="330581"/>
                </a:lnTo>
                <a:lnTo>
                  <a:pt x="301828" y="317614"/>
                </a:lnTo>
                <a:close/>
              </a:path>
              <a:path w="339090" h="330835">
                <a:moveTo>
                  <a:pt x="301828" y="206133"/>
                </a:moveTo>
                <a:lnTo>
                  <a:pt x="257670" y="206133"/>
                </a:lnTo>
                <a:lnTo>
                  <a:pt x="257670" y="278345"/>
                </a:lnTo>
                <a:lnTo>
                  <a:pt x="301828" y="278345"/>
                </a:lnTo>
                <a:lnTo>
                  <a:pt x="301828" y="206133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946975" y="6251461"/>
            <a:ext cx="41275" cy="13970"/>
          </a:xfrm>
          <a:custGeom>
            <a:avLst/>
            <a:gdLst/>
            <a:ahLst/>
            <a:cxnLst/>
            <a:rect l="l" t="t" r="r" b="b"/>
            <a:pathLst>
              <a:path w="41275" h="13970">
                <a:moveTo>
                  <a:pt x="0" y="13969"/>
                </a:moveTo>
                <a:lnTo>
                  <a:pt x="40652" y="13969"/>
                </a:lnTo>
                <a:lnTo>
                  <a:pt x="40652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946975" y="6233681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264" y="0"/>
                </a:lnTo>
              </a:path>
            </a:pathLst>
          </a:custGeom>
          <a:ln w="35560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946975" y="6182881"/>
            <a:ext cx="41275" cy="33020"/>
          </a:xfrm>
          <a:custGeom>
            <a:avLst/>
            <a:gdLst/>
            <a:ahLst/>
            <a:cxnLst/>
            <a:rect l="l" t="t" r="r" b="b"/>
            <a:pathLst>
              <a:path w="41275" h="33020">
                <a:moveTo>
                  <a:pt x="0" y="33019"/>
                </a:moveTo>
                <a:lnTo>
                  <a:pt x="40652" y="33019"/>
                </a:lnTo>
                <a:lnTo>
                  <a:pt x="40652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946975" y="6166370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264" y="0"/>
                </a:lnTo>
              </a:path>
            </a:pathLst>
          </a:custGeom>
          <a:ln w="33019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178694" y="607493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004"/>
                </a:lnTo>
              </a:path>
            </a:pathLst>
          </a:custGeom>
          <a:ln w="44869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042670" y="6183274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4" h="33020">
                <a:moveTo>
                  <a:pt x="38569" y="0"/>
                </a:moveTo>
                <a:lnTo>
                  <a:pt x="0" y="0"/>
                </a:lnTo>
                <a:lnTo>
                  <a:pt x="0" y="32588"/>
                </a:lnTo>
                <a:lnTo>
                  <a:pt x="38569" y="32588"/>
                </a:lnTo>
                <a:lnTo>
                  <a:pt x="38569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946975" y="611455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264" y="0"/>
                </a:lnTo>
              </a:path>
            </a:pathLst>
          </a:custGeom>
          <a:ln w="3436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946975" y="6062141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264" y="0"/>
                </a:lnTo>
              </a:path>
            </a:pathLst>
          </a:custGeom>
          <a:ln w="3469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091756" y="6052318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682" y="0"/>
                </a:lnTo>
              </a:path>
            </a:pathLst>
          </a:custGeom>
          <a:ln w="45224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178694" y="593471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996"/>
                </a:lnTo>
              </a:path>
            </a:pathLst>
          </a:custGeom>
          <a:ln w="44869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935406" y="6010961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705" y="0"/>
                </a:lnTo>
              </a:path>
            </a:pathLst>
          </a:custGeom>
          <a:ln w="36118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946975" y="5958910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264" y="0"/>
                </a:lnTo>
              </a:path>
            </a:pathLst>
          </a:custGeom>
          <a:ln w="34353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08099" y="6000902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49072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528877" y="5978677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758" y="0"/>
                </a:lnTo>
              </a:path>
            </a:pathLst>
          </a:custGeom>
          <a:ln w="44450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748663" y="5953658"/>
            <a:ext cx="231140" cy="281940"/>
          </a:xfrm>
          <a:custGeom>
            <a:avLst/>
            <a:gdLst/>
            <a:ahLst/>
            <a:cxnLst/>
            <a:rect l="l" t="t" r="r" b="b"/>
            <a:pathLst>
              <a:path w="231140" h="281939">
                <a:moveTo>
                  <a:pt x="115684" y="0"/>
                </a:moveTo>
                <a:lnTo>
                  <a:pt x="67306" y="4391"/>
                </a:lnTo>
                <a:lnTo>
                  <a:pt x="13460" y="45125"/>
                </a:lnTo>
                <a:lnTo>
                  <a:pt x="2944" y="85205"/>
                </a:lnTo>
                <a:lnTo>
                  <a:pt x="0" y="140919"/>
                </a:lnTo>
                <a:lnTo>
                  <a:pt x="2978" y="196906"/>
                </a:lnTo>
                <a:lnTo>
                  <a:pt x="13563" y="237024"/>
                </a:lnTo>
                <a:lnTo>
                  <a:pt x="34226" y="263241"/>
                </a:lnTo>
                <a:lnTo>
                  <a:pt x="67442" y="277526"/>
                </a:lnTo>
                <a:lnTo>
                  <a:pt x="115684" y="281851"/>
                </a:lnTo>
                <a:lnTo>
                  <a:pt x="163890" y="277492"/>
                </a:lnTo>
                <a:lnTo>
                  <a:pt x="197020" y="263138"/>
                </a:lnTo>
                <a:lnTo>
                  <a:pt x="216949" y="237680"/>
                </a:lnTo>
                <a:lnTo>
                  <a:pt x="118148" y="237680"/>
                </a:lnTo>
                <a:lnTo>
                  <a:pt x="101999" y="237269"/>
                </a:lnTo>
                <a:lnTo>
                  <a:pt x="59944" y="220852"/>
                </a:lnTo>
                <a:lnTo>
                  <a:pt x="50704" y="183124"/>
                </a:lnTo>
                <a:lnTo>
                  <a:pt x="49085" y="140919"/>
                </a:lnTo>
                <a:lnTo>
                  <a:pt x="49353" y="121875"/>
                </a:lnTo>
                <a:lnTo>
                  <a:pt x="53961" y="76691"/>
                </a:lnTo>
                <a:lnTo>
                  <a:pt x="86366" y="46535"/>
                </a:lnTo>
                <a:lnTo>
                  <a:pt x="115684" y="44170"/>
                </a:lnTo>
                <a:lnTo>
                  <a:pt x="216983" y="44170"/>
                </a:lnTo>
                <a:lnTo>
                  <a:pt x="196719" y="18510"/>
                </a:lnTo>
                <a:lnTo>
                  <a:pt x="163621" y="4291"/>
                </a:lnTo>
                <a:lnTo>
                  <a:pt x="115684" y="0"/>
                </a:lnTo>
                <a:close/>
              </a:path>
              <a:path w="231140" h="281939">
                <a:moveTo>
                  <a:pt x="216983" y="44170"/>
                </a:moveTo>
                <a:lnTo>
                  <a:pt x="115684" y="44170"/>
                </a:lnTo>
                <a:lnTo>
                  <a:pt x="128881" y="44531"/>
                </a:lnTo>
                <a:lnTo>
                  <a:pt x="144740" y="46535"/>
                </a:lnTo>
                <a:lnTo>
                  <a:pt x="177209" y="76691"/>
                </a:lnTo>
                <a:lnTo>
                  <a:pt x="181677" y="121875"/>
                </a:lnTo>
                <a:lnTo>
                  <a:pt x="181940" y="140919"/>
                </a:lnTo>
                <a:lnTo>
                  <a:pt x="181677" y="159970"/>
                </a:lnTo>
                <a:lnTo>
                  <a:pt x="177209" y="205159"/>
                </a:lnTo>
                <a:lnTo>
                  <a:pt x="145176" y="235310"/>
                </a:lnTo>
                <a:lnTo>
                  <a:pt x="118148" y="237680"/>
                </a:lnTo>
                <a:lnTo>
                  <a:pt x="216949" y="237680"/>
                </a:lnTo>
                <a:lnTo>
                  <a:pt x="217583" y="236870"/>
                </a:lnTo>
                <a:lnTo>
                  <a:pt x="228082" y="196770"/>
                </a:lnTo>
                <a:lnTo>
                  <a:pt x="231025" y="140919"/>
                </a:lnTo>
                <a:lnTo>
                  <a:pt x="228015" y="84805"/>
                </a:lnTo>
                <a:lnTo>
                  <a:pt x="217382" y="44675"/>
                </a:lnTo>
                <a:lnTo>
                  <a:pt x="216983" y="4417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014741" y="5953658"/>
            <a:ext cx="231140" cy="281940"/>
          </a:xfrm>
          <a:custGeom>
            <a:avLst/>
            <a:gdLst/>
            <a:ahLst/>
            <a:cxnLst/>
            <a:rect l="l" t="t" r="r" b="b"/>
            <a:pathLst>
              <a:path w="231140" h="281939">
                <a:moveTo>
                  <a:pt x="115684" y="0"/>
                </a:moveTo>
                <a:lnTo>
                  <a:pt x="67306" y="4391"/>
                </a:lnTo>
                <a:lnTo>
                  <a:pt x="13460" y="45125"/>
                </a:lnTo>
                <a:lnTo>
                  <a:pt x="2944" y="85205"/>
                </a:lnTo>
                <a:lnTo>
                  <a:pt x="0" y="140919"/>
                </a:lnTo>
                <a:lnTo>
                  <a:pt x="2978" y="196906"/>
                </a:lnTo>
                <a:lnTo>
                  <a:pt x="13563" y="237024"/>
                </a:lnTo>
                <a:lnTo>
                  <a:pt x="34226" y="263241"/>
                </a:lnTo>
                <a:lnTo>
                  <a:pt x="67442" y="277526"/>
                </a:lnTo>
                <a:lnTo>
                  <a:pt x="115684" y="281851"/>
                </a:lnTo>
                <a:lnTo>
                  <a:pt x="163890" y="277492"/>
                </a:lnTo>
                <a:lnTo>
                  <a:pt x="197020" y="263138"/>
                </a:lnTo>
                <a:lnTo>
                  <a:pt x="216949" y="237680"/>
                </a:lnTo>
                <a:lnTo>
                  <a:pt x="118148" y="237680"/>
                </a:lnTo>
                <a:lnTo>
                  <a:pt x="101999" y="237269"/>
                </a:lnTo>
                <a:lnTo>
                  <a:pt x="59944" y="220852"/>
                </a:lnTo>
                <a:lnTo>
                  <a:pt x="50704" y="183124"/>
                </a:lnTo>
                <a:lnTo>
                  <a:pt x="49085" y="140919"/>
                </a:lnTo>
                <a:lnTo>
                  <a:pt x="49353" y="121875"/>
                </a:lnTo>
                <a:lnTo>
                  <a:pt x="53961" y="76691"/>
                </a:lnTo>
                <a:lnTo>
                  <a:pt x="86366" y="46535"/>
                </a:lnTo>
                <a:lnTo>
                  <a:pt x="115684" y="44170"/>
                </a:lnTo>
                <a:lnTo>
                  <a:pt x="216983" y="44170"/>
                </a:lnTo>
                <a:lnTo>
                  <a:pt x="196719" y="18510"/>
                </a:lnTo>
                <a:lnTo>
                  <a:pt x="163621" y="4291"/>
                </a:lnTo>
                <a:lnTo>
                  <a:pt x="115684" y="0"/>
                </a:lnTo>
                <a:close/>
              </a:path>
              <a:path w="231140" h="281939">
                <a:moveTo>
                  <a:pt x="216983" y="44170"/>
                </a:moveTo>
                <a:lnTo>
                  <a:pt x="115684" y="44170"/>
                </a:lnTo>
                <a:lnTo>
                  <a:pt x="128881" y="44531"/>
                </a:lnTo>
                <a:lnTo>
                  <a:pt x="144740" y="46535"/>
                </a:lnTo>
                <a:lnTo>
                  <a:pt x="177209" y="76691"/>
                </a:lnTo>
                <a:lnTo>
                  <a:pt x="181677" y="121875"/>
                </a:lnTo>
                <a:lnTo>
                  <a:pt x="181940" y="140919"/>
                </a:lnTo>
                <a:lnTo>
                  <a:pt x="181677" y="159970"/>
                </a:lnTo>
                <a:lnTo>
                  <a:pt x="177209" y="205159"/>
                </a:lnTo>
                <a:lnTo>
                  <a:pt x="145176" y="235310"/>
                </a:lnTo>
                <a:lnTo>
                  <a:pt x="118148" y="237680"/>
                </a:lnTo>
                <a:lnTo>
                  <a:pt x="216949" y="237680"/>
                </a:lnTo>
                <a:lnTo>
                  <a:pt x="217583" y="236870"/>
                </a:lnTo>
                <a:lnTo>
                  <a:pt x="228082" y="196770"/>
                </a:lnTo>
                <a:lnTo>
                  <a:pt x="231025" y="140919"/>
                </a:lnTo>
                <a:lnTo>
                  <a:pt x="228015" y="84805"/>
                </a:lnTo>
                <a:lnTo>
                  <a:pt x="217382" y="44675"/>
                </a:lnTo>
                <a:lnTo>
                  <a:pt x="216983" y="4417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266442" y="5944540"/>
            <a:ext cx="336550" cy="320675"/>
          </a:xfrm>
          <a:custGeom>
            <a:avLst/>
            <a:gdLst/>
            <a:ahLst/>
            <a:cxnLst/>
            <a:rect l="l" t="t" r="r" b="b"/>
            <a:pathLst>
              <a:path w="336550" h="320675">
                <a:moveTo>
                  <a:pt x="150037" y="43116"/>
                </a:moveTo>
                <a:lnTo>
                  <a:pt x="104114" y="43116"/>
                </a:lnTo>
                <a:lnTo>
                  <a:pt x="104114" y="78181"/>
                </a:lnTo>
                <a:lnTo>
                  <a:pt x="101295" y="133099"/>
                </a:lnTo>
                <a:lnTo>
                  <a:pt x="91493" y="178057"/>
                </a:lnTo>
                <a:lnTo>
                  <a:pt x="72688" y="215714"/>
                </a:lnTo>
                <a:lnTo>
                  <a:pt x="42863" y="248727"/>
                </a:lnTo>
                <a:lnTo>
                  <a:pt x="0" y="279755"/>
                </a:lnTo>
                <a:lnTo>
                  <a:pt x="31191" y="320408"/>
                </a:lnTo>
                <a:lnTo>
                  <a:pt x="90010" y="270960"/>
                </a:lnTo>
                <a:lnTo>
                  <a:pt x="115422" y="236183"/>
                </a:lnTo>
                <a:lnTo>
                  <a:pt x="135231" y="192370"/>
                </a:lnTo>
                <a:lnTo>
                  <a:pt x="147231" y="137769"/>
                </a:lnTo>
                <a:lnTo>
                  <a:pt x="305390" y="137769"/>
                </a:lnTo>
                <a:lnTo>
                  <a:pt x="305556" y="134145"/>
                </a:lnTo>
                <a:lnTo>
                  <a:pt x="306387" y="95351"/>
                </a:lnTo>
                <a:lnTo>
                  <a:pt x="149682" y="95351"/>
                </a:lnTo>
                <a:lnTo>
                  <a:pt x="149682" y="90436"/>
                </a:lnTo>
                <a:lnTo>
                  <a:pt x="150037" y="85534"/>
                </a:lnTo>
                <a:lnTo>
                  <a:pt x="150037" y="43116"/>
                </a:lnTo>
                <a:close/>
              </a:path>
              <a:path w="336550" h="320675">
                <a:moveTo>
                  <a:pt x="305390" y="137769"/>
                </a:moveTo>
                <a:lnTo>
                  <a:pt x="259054" y="137769"/>
                </a:lnTo>
                <a:lnTo>
                  <a:pt x="256887" y="191817"/>
                </a:lnTo>
                <a:lnTo>
                  <a:pt x="252749" y="228873"/>
                </a:lnTo>
                <a:lnTo>
                  <a:pt x="242331" y="266446"/>
                </a:lnTo>
                <a:lnTo>
                  <a:pt x="223304" y="274129"/>
                </a:lnTo>
                <a:lnTo>
                  <a:pt x="163702" y="274129"/>
                </a:lnTo>
                <a:lnTo>
                  <a:pt x="171767" y="319709"/>
                </a:lnTo>
                <a:lnTo>
                  <a:pt x="239775" y="319709"/>
                </a:lnTo>
                <a:lnTo>
                  <a:pt x="261623" y="315411"/>
                </a:lnTo>
                <a:lnTo>
                  <a:pt x="287807" y="284302"/>
                </a:lnTo>
                <a:lnTo>
                  <a:pt x="297711" y="241171"/>
                </a:lnTo>
                <a:lnTo>
                  <a:pt x="303145" y="186936"/>
                </a:lnTo>
                <a:lnTo>
                  <a:pt x="305390" y="137769"/>
                </a:lnTo>
                <a:close/>
              </a:path>
              <a:path w="336550" h="320675">
                <a:moveTo>
                  <a:pt x="336537" y="0"/>
                </a:moveTo>
                <a:lnTo>
                  <a:pt x="6654" y="0"/>
                </a:lnTo>
                <a:lnTo>
                  <a:pt x="6654" y="43116"/>
                </a:lnTo>
                <a:lnTo>
                  <a:pt x="336537" y="43116"/>
                </a:lnTo>
                <a:lnTo>
                  <a:pt x="336537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653106" y="5939980"/>
            <a:ext cx="224154" cy="314325"/>
          </a:xfrm>
          <a:custGeom>
            <a:avLst/>
            <a:gdLst/>
            <a:ahLst/>
            <a:cxnLst/>
            <a:rect l="l" t="t" r="r" b="b"/>
            <a:pathLst>
              <a:path w="224154" h="314325">
                <a:moveTo>
                  <a:pt x="50139" y="4902"/>
                </a:moveTo>
                <a:lnTo>
                  <a:pt x="0" y="4902"/>
                </a:lnTo>
                <a:lnTo>
                  <a:pt x="0" y="314096"/>
                </a:lnTo>
                <a:lnTo>
                  <a:pt x="50139" y="314096"/>
                </a:lnTo>
                <a:lnTo>
                  <a:pt x="50139" y="141274"/>
                </a:lnTo>
                <a:lnTo>
                  <a:pt x="171947" y="141274"/>
                </a:lnTo>
                <a:lnTo>
                  <a:pt x="139525" y="126331"/>
                </a:lnTo>
                <a:lnTo>
                  <a:pt x="95225" y="108152"/>
                </a:lnTo>
                <a:lnTo>
                  <a:pt x="50139" y="91846"/>
                </a:lnTo>
                <a:lnTo>
                  <a:pt x="50139" y="4902"/>
                </a:lnTo>
                <a:close/>
              </a:path>
              <a:path w="224154" h="314325">
                <a:moveTo>
                  <a:pt x="171947" y="141274"/>
                </a:moveTo>
                <a:lnTo>
                  <a:pt x="50139" y="141274"/>
                </a:lnTo>
                <a:lnTo>
                  <a:pt x="79288" y="152839"/>
                </a:lnTo>
                <a:lnTo>
                  <a:pt x="120597" y="172296"/>
                </a:lnTo>
                <a:lnTo>
                  <a:pt x="164009" y="194908"/>
                </a:lnTo>
                <a:lnTo>
                  <a:pt x="199466" y="215938"/>
                </a:lnTo>
                <a:lnTo>
                  <a:pt x="222605" y="166865"/>
                </a:lnTo>
                <a:lnTo>
                  <a:pt x="182248" y="146022"/>
                </a:lnTo>
                <a:lnTo>
                  <a:pt x="171947" y="141274"/>
                </a:lnTo>
                <a:close/>
              </a:path>
              <a:path w="224154" h="314325">
                <a:moveTo>
                  <a:pt x="145135" y="18224"/>
                </a:moveTo>
                <a:lnTo>
                  <a:pt x="117436" y="31889"/>
                </a:lnTo>
                <a:lnTo>
                  <a:pt x="129191" y="50368"/>
                </a:lnTo>
                <a:lnTo>
                  <a:pt x="137558" y="65328"/>
                </a:lnTo>
                <a:lnTo>
                  <a:pt x="143227" y="76802"/>
                </a:lnTo>
                <a:lnTo>
                  <a:pt x="146888" y="84823"/>
                </a:lnTo>
                <a:lnTo>
                  <a:pt x="174929" y="70104"/>
                </a:lnTo>
                <a:lnTo>
                  <a:pt x="171313" y="62296"/>
                </a:lnTo>
                <a:lnTo>
                  <a:pt x="165690" y="51265"/>
                </a:lnTo>
                <a:lnTo>
                  <a:pt x="157238" y="36683"/>
                </a:lnTo>
                <a:lnTo>
                  <a:pt x="145135" y="18224"/>
                </a:lnTo>
                <a:close/>
              </a:path>
              <a:path w="224154" h="314325">
                <a:moveTo>
                  <a:pt x="192811" y="0"/>
                </a:moveTo>
                <a:lnTo>
                  <a:pt x="165811" y="13309"/>
                </a:lnTo>
                <a:lnTo>
                  <a:pt x="173272" y="24558"/>
                </a:lnTo>
                <a:lnTo>
                  <a:pt x="181027" y="37247"/>
                </a:lnTo>
                <a:lnTo>
                  <a:pt x="188451" y="50591"/>
                </a:lnTo>
                <a:lnTo>
                  <a:pt x="194919" y="63804"/>
                </a:lnTo>
                <a:lnTo>
                  <a:pt x="223659" y="48717"/>
                </a:lnTo>
                <a:lnTo>
                  <a:pt x="216621" y="35684"/>
                </a:lnTo>
                <a:lnTo>
                  <a:pt x="209683" y="24096"/>
                </a:lnTo>
                <a:lnTo>
                  <a:pt x="202021" y="12639"/>
                </a:lnTo>
                <a:lnTo>
                  <a:pt x="192811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895359" y="5949798"/>
            <a:ext cx="333375" cy="309245"/>
          </a:xfrm>
          <a:custGeom>
            <a:avLst/>
            <a:gdLst/>
            <a:ahLst/>
            <a:cxnLst/>
            <a:rect l="l" t="t" r="r" b="b"/>
            <a:pathLst>
              <a:path w="333375" h="309245">
                <a:moveTo>
                  <a:pt x="198767" y="0"/>
                </a:moveTo>
                <a:lnTo>
                  <a:pt x="152145" y="0"/>
                </a:lnTo>
                <a:lnTo>
                  <a:pt x="152145" y="297967"/>
                </a:lnTo>
                <a:lnTo>
                  <a:pt x="197898" y="291916"/>
                </a:lnTo>
                <a:lnTo>
                  <a:pt x="237836" y="275835"/>
                </a:lnTo>
                <a:lnTo>
                  <a:pt x="271640" y="250736"/>
                </a:lnTo>
                <a:lnTo>
                  <a:pt x="278952" y="241884"/>
                </a:lnTo>
                <a:lnTo>
                  <a:pt x="198767" y="241884"/>
                </a:lnTo>
                <a:lnTo>
                  <a:pt x="198767" y="0"/>
                </a:lnTo>
                <a:close/>
              </a:path>
              <a:path w="333375" h="309245">
                <a:moveTo>
                  <a:pt x="289559" y="112877"/>
                </a:moveTo>
                <a:lnTo>
                  <a:pt x="276024" y="162442"/>
                </a:lnTo>
                <a:lnTo>
                  <a:pt x="246393" y="211464"/>
                </a:lnTo>
                <a:lnTo>
                  <a:pt x="214728" y="234985"/>
                </a:lnTo>
                <a:lnTo>
                  <a:pt x="198767" y="241884"/>
                </a:lnTo>
                <a:lnTo>
                  <a:pt x="278952" y="241884"/>
                </a:lnTo>
                <a:lnTo>
                  <a:pt x="298988" y="217631"/>
                </a:lnTo>
                <a:lnTo>
                  <a:pt x="319559" y="177534"/>
                </a:lnTo>
                <a:lnTo>
                  <a:pt x="333032" y="131457"/>
                </a:lnTo>
                <a:lnTo>
                  <a:pt x="289559" y="112877"/>
                </a:lnTo>
                <a:close/>
              </a:path>
              <a:path w="333375" h="309245">
                <a:moveTo>
                  <a:pt x="103416" y="10871"/>
                </a:moveTo>
                <a:lnTo>
                  <a:pt x="55740" y="10871"/>
                </a:lnTo>
                <a:lnTo>
                  <a:pt x="55740" y="104114"/>
                </a:lnTo>
                <a:lnTo>
                  <a:pt x="49741" y="178379"/>
                </a:lnTo>
                <a:lnTo>
                  <a:pt x="35099" y="227637"/>
                </a:lnTo>
                <a:lnTo>
                  <a:pt x="16842" y="258165"/>
                </a:lnTo>
                <a:lnTo>
                  <a:pt x="0" y="276237"/>
                </a:lnTo>
                <a:lnTo>
                  <a:pt x="37871" y="309194"/>
                </a:lnTo>
                <a:lnTo>
                  <a:pt x="72132" y="264842"/>
                </a:lnTo>
                <a:lnTo>
                  <a:pt x="92201" y="208927"/>
                </a:lnTo>
                <a:lnTo>
                  <a:pt x="100566" y="155516"/>
                </a:lnTo>
                <a:lnTo>
                  <a:pt x="103416" y="97104"/>
                </a:lnTo>
                <a:lnTo>
                  <a:pt x="103416" y="10871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723568" y="6329552"/>
            <a:ext cx="73748" cy="20262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891843" y="6370322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29921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843532" y="6343653"/>
            <a:ext cx="63500" cy="26670"/>
          </a:xfrm>
          <a:custGeom>
            <a:avLst/>
            <a:gdLst/>
            <a:ahLst/>
            <a:cxnLst/>
            <a:rect l="l" t="t" r="r" b="b"/>
            <a:pathLst>
              <a:path w="63500" h="26670">
                <a:moveTo>
                  <a:pt x="0" y="26670"/>
                </a:moveTo>
                <a:lnTo>
                  <a:pt x="63271" y="26670"/>
                </a:lnTo>
                <a:lnTo>
                  <a:pt x="63271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970532" y="6329764"/>
            <a:ext cx="205841" cy="20199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267916" y="6370322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29921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219605" y="6343653"/>
            <a:ext cx="63500" cy="26670"/>
          </a:xfrm>
          <a:custGeom>
            <a:avLst/>
            <a:gdLst/>
            <a:ahLst/>
            <a:cxnLst/>
            <a:rect l="l" t="t" r="r" b="b"/>
            <a:pathLst>
              <a:path w="63500" h="26670">
                <a:moveTo>
                  <a:pt x="0" y="26670"/>
                </a:moveTo>
                <a:lnTo>
                  <a:pt x="63271" y="26670"/>
                </a:lnTo>
                <a:lnTo>
                  <a:pt x="63271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349170" y="6329121"/>
            <a:ext cx="414718" cy="20264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785111" y="6336386"/>
            <a:ext cx="184670" cy="19514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991637" y="6329552"/>
            <a:ext cx="73748" cy="20262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552315" y="627354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3827" y="15240"/>
                </a:lnTo>
                <a:lnTo>
                  <a:pt x="4382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552315" y="6253226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363" y="0"/>
                </a:lnTo>
              </a:path>
            </a:pathLst>
          </a:custGeom>
          <a:ln w="40639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552315" y="6182106"/>
            <a:ext cx="44450" cy="50800"/>
          </a:xfrm>
          <a:custGeom>
            <a:avLst/>
            <a:gdLst/>
            <a:ahLst/>
            <a:cxnLst/>
            <a:rect l="l" t="t" r="r" b="b"/>
            <a:pathLst>
              <a:path w="44450" h="50800">
                <a:moveTo>
                  <a:pt x="0" y="50800"/>
                </a:moveTo>
                <a:lnTo>
                  <a:pt x="43827" y="50800"/>
                </a:lnTo>
                <a:lnTo>
                  <a:pt x="43827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552315" y="6163056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363" y="0"/>
                </a:lnTo>
              </a:path>
            </a:pathLst>
          </a:custGeom>
          <a:ln w="381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552315" y="6097016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43827" y="46989"/>
                </a:lnTo>
                <a:lnTo>
                  <a:pt x="43827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552315" y="6077966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363" y="0"/>
                </a:lnTo>
              </a:path>
            </a:pathLst>
          </a:custGeom>
          <a:ln w="381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552315" y="601446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449"/>
                </a:moveTo>
                <a:lnTo>
                  <a:pt x="43827" y="44449"/>
                </a:lnTo>
                <a:lnTo>
                  <a:pt x="43827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552315" y="5994146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363" y="0"/>
                </a:lnTo>
              </a:path>
            </a:pathLst>
          </a:custGeom>
          <a:ln w="4064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772152" y="6273482"/>
            <a:ext cx="45085" cy="15875"/>
          </a:xfrm>
          <a:custGeom>
            <a:avLst/>
            <a:gdLst/>
            <a:ahLst/>
            <a:cxnLst/>
            <a:rect l="l" t="t" r="r" b="b"/>
            <a:pathLst>
              <a:path w="45085" h="15875">
                <a:moveTo>
                  <a:pt x="44526" y="0"/>
                </a:moveTo>
                <a:lnTo>
                  <a:pt x="0" y="0"/>
                </a:lnTo>
                <a:lnTo>
                  <a:pt x="0" y="15646"/>
                </a:lnTo>
                <a:lnTo>
                  <a:pt x="44526" y="15646"/>
                </a:lnTo>
                <a:lnTo>
                  <a:pt x="44526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772152" y="6181992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5" h="50800">
                <a:moveTo>
                  <a:pt x="44526" y="0"/>
                </a:moveTo>
                <a:lnTo>
                  <a:pt x="0" y="0"/>
                </a:lnTo>
                <a:lnTo>
                  <a:pt x="0" y="50444"/>
                </a:lnTo>
                <a:lnTo>
                  <a:pt x="44526" y="50444"/>
                </a:lnTo>
                <a:lnTo>
                  <a:pt x="44526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772152" y="6097118"/>
            <a:ext cx="45085" cy="47625"/>
          </a:xfrm>
          <a:custGeom>
            <a:avLst/>
            <a:gdLst/>
            <a:ahLst/>
            <a:cxnLst/>
            <a:rect l="l" t="t" r="r" b="b"/>
            <a:pathLst>
              <a:path w="45085" h="47625">
                <a:moveTo>
                  <a:pt x="44526" y="0"/>
                </a:moveTo>
                <a:lnTo>
                  <a:pt x="0" y="0"/>
                </a:lnTo>
                <a:lnTo>
                  <a:pt x="0" y="47320"/>
                </a:lnTo>
                <a:lnTo>
                  <a:pt x="44526" y="47320"/>
                </a:lnTo>
                <a:lnTo>
                  <a:pt x="44526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772152" y="601398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44526" y="0"/>
                </a:moveTo>
                <a:lnTo>
                  <a:pt x="0" y="0"/>
                </a:lnTo>
                <a:lnTo>
                  <a:pt x="0" y="44869"/>
                </a:lnTo>
                <a:lnTo>
                  <a:pt x="44526" y="44869"/>
                </a:lnTo>
                <a:lnTo>
                  <a:pt x="44526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861115" y="5960770"/>
            <a:ext cx="335915" cy="328930"/>
          </a:xfrm>
          <a:custGeom>
            <a:avLst/>
            <a:gdLst/>
            <a:ahLst/>
            <a:cxnLst/>
            <a:rect l="l" t="t" r="r" b="b"/>
            <a:pathLst>
              <a:path w="335914" h="328929">
                <a:moveTo>
                  <a:pt x="83489" y="197573"/>
                </a:moveTo>
                <a:lnTo>
                  <a:pt x="43141" y="197573"/>
                </a:lnTo>
                <a:lnTo>
                  <a:pt x="43141" y="328358"/>
                </a:lnTo>
                <a:lnTo>
                  <a:pt x="83489" y="328358"/>
                </a:lnTo>
                <a:lnTo>
                  <a:pt x="83489" y="197573"/>
                </a:lnTo>
                <a:close/>
              </a:path>
              <a:path w="335914" h="328929">
                <a:moveTo>
                  <a:pt x="240360" y="239318"/>
                </a:moveTo>
                <a:lnTo>
                  <a:pt x="198627" y="239318"/>
                </a:lnTo>
                <a:lnTo>
                  <a:pt x="198503" y="287494"/>
                </a:lnTo>
                <a:lnTo>
                  <a:pt x="198272" y="289750"/>
                </a:lnTo>
                <a:lnTo>
                  <a:pt x="159664" y="289750"/>
                </a:lnTo>
                <a:lnTo>
                  <a:pt x="164185" y="328358"/>
                </a:lnTo>
                <a:lnTo>
                  <a:pt x="214630" y="328358"/>
                </a:lnTo>
                <a:lnTo>
                  <a:pt x="222020" y="327473"/>
                </a:lnTo>
                <a:lnTo>
                  <a:pt x="230490" y="323621"/>
                </a:lnTo>
                <a:lnTo>
                  <a:pt x="237463" y="315006"/>
                </a:lnTo>
                <a:lnTo>
                  <a:pt x="240360" y="299834"/>
                </a:lnTo>
                <a:lnTo>
                  <a:pt x="240360" y="239318"/>
                </a:lnTo>
                <a:close/>
              </a:path>
              <a:path w="335914" h="328929">
                <a:moveTo>
                  <a:pt x="293230" y="245579"/>
                </a:moveTo>
                <a:lnTo>
                  <a:pt x="257416" y="258444"/>
                </a:lnTo>
                <a:lnTo>
                  <a:pt x="268744" y="280296"/>
                </a:lnTo>
                <a:lnTo>
                  <a:pt x="279977" y="297841"/>
                </a:lnTo>
                <a:lnTo>
                  <a:pt x="292192" y="312646"/>
                </a:lnTo>
                <a:lnTo>
                  <a:pt x="306463" y="326275"/>
                </a:lnTo>
                <a:lnTo>
                  <a:pt x="335673" y="299834"/>
                </a:lnTo>
                <a:lnTo>
                  <a:pt x="322834" y="287494"/>
                </a:lnTo>
                <a:lnTo>
                  <a:pt x="312242" y="275445"/>
                </a:lnTo>
                <a:lnTo>
                  <a:pt x="302755" y="262027"/>
                </a:lnTo>
                <a:lnTo>
                  <a:pt x="293230" y="245579"/>
                </a:lnTo>
                <a:close/>
              </a:path>
              <a:path w="335914" h="328929">
                <a:moveTo>
                  <a:pt x="144703" y="244881"/>
                </a:moveTo>
                <a:lnTo>
                  <a:pt x="136727" y="257583"/>
                </a:lnTo>
                <a:lnTo>
                  <a:pt x="125488" y="271100"/>
                </a:lnTo>
                <a:lnTo>
                  <a:pt x="111249" y="284550"/>
                </a:lnTo>
                <a:lnTo>
                  <a:pt x="94272" y="297053"/>
                </a:lnTo>
                <a:lnTo>
                  <a:pt x="122796" y="323850"/>
                </a:lnTo>
                <a:lnTo>
                  <a:pt x="139263" y="310431"/>
                </a:lnTo>
                <a:lnTo>
                  <a:pt x="155403" y="294274"/>
                </a:lnTo>
                <a:lnTo>
                  <a:pt x="169848" y="276294"/>
                </a:lnTo>
                <a:lnTo>
                  <a:pt x="181229" y="257403"/>
                </a:lnTo>
                <a:lnTo>
                  <a:pt x="144703" y="244881"/>
                </a:lnTo>
                <a:close/>
              </a:path>
              <a:path w="335914" h="328929">
                <a:moveTo>
                  <a:pt x="83489" y="102273"/>
                </a:moveTo>
                <a:lnTo>
                  <a:pt x="41744" y="102273"/>
                </a:lnTo>
                <a:lnTo>
                  <a:pt x="36447" y="124484"/>
                </a:lnTo>
                <a:lnTo>
                  <a:pt x="28311" y="149272"/>
                </a:lnTo>
                <a:lnTo>
                  <a:pt x="16456" y="176475"/>
                </a:lnTo>
                <a:lnTo>
                  <a:pt x="0" y="205930"/>
                </a:lnTo>
                <a:lnTo>
                  <a:pt x="14617" y="260527"/>
                </a:lnTo>
                <a:lnTo>
                  <a:pt x="26016" y="239591"/>
                </a:lnTo>
                <a:lnTo>
                  <a:pt x="34351" y="221359"/>
                </a:lnTo>
                <a:lnTo>
                  <a:pt x="39951" y="206972"/>
                </a:lnTo>
                <a:lnTo>
                  <a:pt x="43141" y="197573"/>
                </a:lnTo>
                <a:lnTo>
                  <a:pt x="83489" y="197573"/>
                </a:lnTo>
                <a:lnTo>
                  <a:pt x="83489" y="176352"/>
                </a:lnTo>
                <a:lnTo>
                  <a:pt x="114830" y="176352"/>
                </a:lnTo>
                <a:lnTo>
                  <a:pt x="118618" y="167665"/>
                </a:lnTo>
                <a:lnTo>
                  <a:pt x="105740" y="150189"/>
                </a:lnTo>
                <a:lnTo>
                  <a:pt x="95181" y="131964"/>
                </a:lnTo>
                <a:lnTo>
                  <a:pt x="87558" y="116546"/>
                </a:lnTo>
                <a:lnTo>
                  <a:pt x="83489" y="107492"/>
                </a:lnTo>
                <a:lnTo>
                  <a:pt x="83489" y="102273"/>
                </a:lnTo>
                <a:close/>
              </a:path>
              <a:path w="335914" h="328929">
                <a:moveTo>
                  <a:pt x="333235" y="204889"/>
                </a:moveTo>
                <a:lnTo>
                  <a:pt x="111658" y="204889"/>
                </a:lnTo>
                <a:lnTo>
                  <a:pt x="111658" y="239318"/>
                </a:lnTo>
                <a:lnTo>
                  <a:pt x="333235" y="239318"/>
                </a:lnTo>
                <a:lnTo>
                  <a:pt x="333235" y="204889"/>
                </a:lnTo>
                <a:close/>
              </a:path>
              <a:path w="335914" h="328929">
                <a:moveTo>
                  <a:pt x="114830" y="176352"/>
                </a:moveTo>
                <a:lnTo>
                  <a:pt x="83489" y="176352"/>
                </a:lnTo>
                <a:lnTo>
                  <a:pt x="88896" y="188053"/>
                </a:lnTo>
                <a:lnTo>
                  <a:pt x="93097" y="196135"/>
                </a:lnTo>
                <a:lnTo>
                  <a:pt x="96841" y="202326"/>
                </a:lnTo>
                <a:lnTo>
                  <a:pt x="100876" y="208356"/>
                </a:lnTo>
                <a:lnTo>
                  <a:pt x="114830" y="176352"/>
                </a:lnTo>
                <a:close/>
              </a:path>
              <a:path w="335914" h="328929">
                <a:moveTo>
                  <a:pt x="321754" y="154787"/>
                </a:moveTo>
                <a:lnTo>
                  <a:pt x="118960" y="154787"/>
                </a:lnTo>
                <a:lnTo>
                  <a:pt x="118960" y="187477"/>
                </a:lnTo>
                <a:lnTo>
                  <a:pt x="321754" y="187477"/>
                </a:lnTo>
                <a:lnTo>
                  <a:pt x="321754" y="154787"/>
                </a:lnTo>
                <a:close/>
              </a:path>
              <a:path w="335914" h="328929">
                <a:moveTo>
                  <a:pt x="322452" y="60515"/>
                </a:moveTo>
                <a:lnTo>
                  <a:pt x="120713" y="60515"/>
                </a:lnTo>
                <a:lnTo>
                  <a:pt x="120713" y="140525"/>
                </a:lnTo>
                <a:lnTo>
                  <a:pt x="322452" y="140525"/>
                </a:lnTo>
                <a:lnTo>
                  <a:pt x="322452" y="113385"/>
                </a:lnTo>
                <a:lnTo>
                  <a:pt x="155486" y="113385"/>
                </a:lnTo>
                <a:lnTo>
                  <a:pt x="155486" y="87998"/>
                </a:lnTo>
                <a:lnTo>
                  <a:pt x="322452" y="87998"/>
                </a:lnTo>
                <a:lnTo>
                  <a:pt x="322452" y="60515"/>
                </a:lnTo>
                <a:close/>
              </a:path>
              <a:path w="335914" h="328929">
                <a:moveTo>
                  <a:pt x="208356" y="87998"/>
                </a:moveTo>
                <a:lnTo>
                  <a:pt x="176707" y="87998"/>
                </a:lnTo>
                <a:lnTo>
                  <a:pt x="176707" y="113385"/>
                </a:lnTo>
                <a:lnTo>
                  <a:pt x="208356" y="113385"/>
                </a:lnTo>
                <a:lnTo>
                  <a:pt x="208356" y="87998"/>
                </a:lnTo>
                <a:close/>
              </a:path>
              <a:path w="335914" h="328929">
                <a:moveTo>
                  <a:pt x="262978" y="87998"/>
                </a:moveTo>
                <a:lnTo>
                  <a:pt x="230962" y="87998"/>
                </a:lnTo>
                <a:lnTo>
                  <a:pt x="230962" y="113385"/>
                </a:lnTo>
                <a:lnTo>
                  <a:pt x="262978" y="113385"/>
                </a:lnTo>
                <a:lnTo>
                  <a:pt x="262978" y="87998"/>
                </a:lnTo>
                <a:close/>
              </a:path>
              <a:path w="335914" h="328929">
                <a:moveTo>
                  <a:pt x="322452" y="87998"/>
                </a:moveTo>
                <a:lnTo>
                  <a:pt x="286283" y="87998"/>
                </a:lnTo>
                <a:lnTo>
                  <a:pt x="286283" y="113385"/>
                </a:lnTo>
                <a:lnTo>
                  <a:pt x="322452" y="113385"/>
                </a:lnTo>
                <a:lnTo>
                  <a:pt x="322452" y="87998"/>
                </a:lnTo>
                <a:close/>
              </a:path>
              <a:path w="335914" h="328929">
                <a:moveTo>
                  <a:pt x="110959" y="62255"/>
                </a:moveTo>
                <a:lnTo>
                  <a:pt x="5575" y="62255"/>
                </a:lnTo>
                <a:lnTo>
                  <a:pt x="5575" y="102273"/>
                </a:lnTo>
                <a:lnTo>
                  <a:pt x="110959" y="102273"/>
                </a:lnTo>
                <a:lnTo>
                  <a:pt x="110959" y="62255"/>
                </a:lnTo>
                <a:close/>
              </a:path>
              <a:path w="335914" h="328929">
                <a:moveTo>
                  <a:pt x="83489" y="0"/>
                </a:moveTo>
                <a:lnTo>
                  <a:pt x="43141" y="0"/>
                </a:lnTo>
                <a:lnTo>
                  <a:pt x="43141" y="62255"/>
                </a:lnTo>
                <a:lnTo>
                  <a:pt x="83489" y="62255"/>
                </a:lnTo>
                <a:lnTo>
                  <a:pt x="83489" y="0"/>
                </a:lnTo>
                <a:close/>
              </a:path>
              <a:path w="335914" h="328929">
                <a:moveTo>
                  <a:pt x="208356" y="43827"/>
                </a:moveTo>
                <a:lnTo>
                  <a:pt x="176707" y="43827"/>
                </a:lnTo>
                <a:lnTo>
                  <a:pt x="176707" y="60515"/>
                </a:lnTo>
                <a:lnTo>
                  <a:pt x="208356" y="60515"/>
                </a:lnTo>
                <a:lnTo>
                  <a:pt x="208356" y="43827"/>
                </a:lnTo>
                <a:close/>
              </a:path>
              <a:path w="335914" h="328929">
                <a:moveTo>
                  <a:pt x="262978" y="43827"/>
                </a:moveTo>
                <a:lnTo>
                  <a:pt x="230962" y="43827"/>
                </a:lnTo>
                <a:lnTo>
                  <a:pt x="230962" y="60515"/>
                </a:lnTo>
                <a:lnTo>
                  <a:pt x="262978" y="60515"/>
                </a:lnTo>
                <a:lnTo>
                  <a:pt x="262978" y="43827"/>
                </a:lnTo>
                <a:close/>
              </a:path>
              <a:path w="335914" h="328929">
                <a:moveTo>
                  <a:pt x="333235" y="8343"/>
                </a:moveTo>
                <a:lnTo>
                  <a:pt x="111658" y="8343"/>
                </a:lnTo>
                <a:lnTo>
                  <a:pt x="111658" y="43827"/>
                </a:lnTo>
                <a:lnTo>
                  <a:pt x="333235" y="43827"/>
                </a:lnTo>
                <a:lnTo>
                  <a:pt x="333235" y="8343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210276" y="5961456"/>
            <a:ext cx="336550" cy="328930"/>
          </a:xfrm>
          <a:custGeom>
            <a:avLst/>
            <a:gdLst/>
            <a:ahLst/>
            <a:cxnLst/>
            <a:rect l="l" t="t" r="r" b="b"/>
            <a:pathLst>
              <a:path w="336550" h="328929">
                <a:moveTo>
                  <a:pt x="74777" y="131152"/>
                </a:moveTo>
                <a:lnTo>
                  <a:pt x="5905" y="131152"/>
                </a:lnTo>
                <a:lnTo>
                  <a:pt x="5905" y="171488"/>
                </a:lnTo>
                <a:lnTo>
                  <a:pt x="33731" y="171488"/>
                </a:lnTo>
                <a:lnTo>
                  <a:pt x="33731" y="257073"/>
                </a:lnTo>
                <a:lnTo>
                  <a:pt x="24892" y="264957"/>
                </a:lnTo>
                <a:lnTo>
                  <a:pt x="15170" y="271638"/>
                </a:lnTo>
                <a:lnTo>
                  <a:pt x="6295" y="276688"/>
                </a:lnTo>
                <a:lnTo>
                  <a:pt x="0" y="279679"/>
                </a:lnTo>
                <a:lnTo>
                  <a:pt x="16344" y="328714"/>
                </a:lnTo>
                <a:lnTo>
                  <a:pt x="25821" y="321715"/>
                </a:lnTo>
                <a:lnTo>
                  <a:pt x="37387" y="312110"/>
                </a:lnTo>
                <a:lnTo>
                  <a:pt x="50779" y="298983"/>
                </a:lnTo>
                <a:lnTo>
                  <a:pt x="65735" y="281419"/>
                </a:lnTo>
                <a:lnTo>
                  <a:pt x="335717" y="281419"/>
                </a:lnTo>
                <a:lnTo>
                  <a:pt x="336359" y="278638"/>
                </a:lnTo>
                <a:lnTo>
                  <a:pt x="153047" y="278638"/>
                </a:lnTo>
                <a:lnTo>
                  <a:pt x="114259" y="273222"/>
                </a:lnTo>
                <a:lnTo>
                  <a:pt x="90304" y="260110"/>
                </a:lnTo>
                <a:lnTo>
                  <a:pt x="78154" y="243999"/>
                </a:lnTo>
                <a:lnTo>
                  <a:pt x="74777" y="229590"/>
                </a:lnTo>
                <a:lnTo>
                  <a:pt x="74777" y="131152"/>
                </a:lnTo>
                <a:close/>
              </a:path>
              <a:path w="336550" h="328929">
                <a:moveTo>
                  <a:pt x="335717" y="281419"/>
                </a:moveTo>
                <a:lnTo>
                  <a:pt x="65735" y="281419"/>
                </a:lnTo>
                <a:lnTo>
                  <a:pt x="79871" y="296584"/>
                </a:lnTo>
                <a:lnTo>
                  <a:pt x="98215" y="308589"/>
                </a:lnTo>
                <a:lnTo>
                  <a:pt x="123017" y="316486"/>
                </a:lnTo>
                <a:lnTo>
                  <a:pt x="156527" y="319328"/>
                </a:lnTo>
                <a:lnTo>
                  <a:pt x="326974" y="319328"/>
                </a:lnTo>
                <a:lnTo>
                  <a:pt x="335717" y="281419"/>
                </a:lnTo>
                <a:close/>
              </a:path>
              <a:path w="336550" h="328929">
                <a:moveTo>
                  <a:pt x="230619" y="249072"/>
                </a:moveTo>
                <a:lnTo>
                  <a:pt x="187477" y="249072"/>
                </a:lnTo>
                <a:lnTo>
                  <a:pt x="187477" y="273062"/>
                </a:lnTo>
                <a:lnTo>
                  <a:pt x="230619" y="273062"/>
                </a:lnTo>
                <a:lnTo>
                  <a:pt x="230619" y="249072"/>
                </a:lnTo>
                <a:close/>
              </a:path>
              <a:path w="336550" h="328929">
                <a:moveTo>
                  <a:pt x="328015" y="216712"/>
                </a:moveTo>
                <a:lnTo>
                  <a:pt x="89039" y="216712"/>
                </a:lnTo>
                <a:lnTo>
                  <a:pt x="89039" y="249072"/>
                </a:lnTo>
                <a:lnTo>
                  <a:pt x="328015" y="249072"/>
                </a:lnTo>
                <a:lnTo>
                  <a:pt x="328015" y="216712"/>
                </a:lnTo>
                <a:close/>
              </a:path>
              <a:path w="336550" h="328929">
                <a:moveTo>
                  <a:pt x="230619" y="198628"/>
                </a:moveTo>
                <a:lnTo>
                  <a:pt x="187832" y="198628"/>
                </a:lnTo>
                <a:lnTo>
                  <a:pt x="187832" y="216712"/>
                </a:lnTo>
                <a:lnTo>
                  <a:pt x="230619" y="216712"/>
                </a:lnTo>
                <a:lnTo>
                  <a:pt x="230619" y="198628"/>
                </a:lnTo>
                <a:close/>
              </a:path>
              <a:path w="336550" h="328929">
                <a:moveTo>
                  <a:pt x="315150" y="170103"/>
                </a:moveTo>
                <a:lnTo>
                  <a:pt x="102603" y="170103"/>
                </a:lnTo>
                <a:lnTo>
                  <a:pt x="102603" y="198628"/>
                </a:lnTo>
                <a:lnTo>
                  <a:pt x="315150" y="198628"/>
                </a:lnTo>
                <a:lnTo>
                  <a:pt x="315150" y="170103"/>
                </a:lnTo>
                <a:close/>
              </a:path>
              <a:path w="336550" h="328929">
                <a:moveTo>
                  <a:pt x="230619" y="153060"/>
                </a:moveTo>
                <a:lnTo>
                  <a:pt x="187832" y="153060"/>
                </a:lnTo>
                <a:lnTo>
                  <a:pt x="187832" y="170103"/>
                </a:lnTo>
                <a:lnTo>
                  <a:pt x="230619" y="170103"/>
                </a:lnTo>
                <a:lnTo>
                  <a:pt x="230619" y="153060"/>
                </a:lnTo>
                <a:close/>
              </a:path>
              <a:path w="336550" h="328929">
                <a:moveTo>
                  <a:pt x="322440" y="121056"/>
                </a:moveTo>
                <a:lnTo>
                  <a:pt x="94259" y="121056"/>
                </a:lnTo>
                <a:lnTo>
                  <a:pt x="94259" y="153060"/>
                </a:lnTo>
                <a:lnTo>
                  <a:pt x="322440" y="153060"/>
                </a:lnTo>
                <a:lnTo>
                  <a:pt x="322440" y="121056"/>
                </a:lnTo>
                <a:close/>
              </a:path>
              <a:path w="336550" h="328929">
                <a:moveTo>
                  <a:pt x="170789" y="96012"/>
                </a:moveTo>
                <a:lnTo>
                  <a:pt x="128701" y="96012"/>
                </a:lnTo>
                <a:lnTo>
                  <a:pt x="130476" y="101243"/>
                </a:lnTo>
                <a:lnTo>
                  <a:pt x="132554" y="108138"/>
                </a:lnTo>
                <a:lnTo>
                  <a:pt x="134422" y="114839"/>
                </a:lnTo>
                <a:lnTo>
                  <a:pt x="136004" y="121056"/>
                </a:lnTo>
                <a:lnTo>
                  <a:pt x="177393" y="121056"/>
                </a:lnTo>
                <a:lnTo>
                  <a:pt x="176313" y="115675"/>
                </a:lnTo>
                <a:lnTo>
                  <a:pt x="174744" y="109315"/>
                </a:lnTo>
                <a:lnTo>
                  <a:pt x="172848" y="102564"/>
                </a:lnTo>
                <a:lnTo>
                  <a:pt x="170789" y="96012"/>
                </a:lnTo>
                <a:close/>
              </a:path>
              <a:path w="336550" h="328929">
                <a:moveTo>
                  <a:pt x="292188" y="96012"/>
                </a:moveTo>
                <a:lnTo>
                  <a:pt x="249059" y="96012"/>
                </a:lnTo>
                <a:lnTo>
                  <a:pt x="248100" y="99728"/>
                </a:lnTo>
                <a:lnTo>
                  <a:pt x="246359" y="105924"/>
                </a:lnTo>
                <a:lnTo>
                  <a:pt x="243967" y="113424"/>
                </a:lnTo>
                <a:lnTo>
                  <a:pt x="241058" y="121056"/>
                </a:lnTo>
                <a:lnTo>
                  <a:pt x="282790" y="121056"/>
                </a:lnTo>
                <a:lnTo>
                  <a:pt x="285777" y="113766"/>
                </a:lnTo>
                <a:lnTo>
                  <a:pt x="287972" y="107876"/>
                </a:lnTo>
                <a:lnTo>
                  <a:pt x="289840" y="102564"/>
                </a:lnTo>
                <a:lnTo>
                  <a:pt x="292188" y="96012"/>
                </a:lnTo>
                <a:close/>
              </a:path>
              <a:path w="336550" h="328929">
                <a:moveTo>
                  <a:pt x="330796" y="64363"/>
                </a:moveTo>
                <a:lnTo>
                  <a:pt x="85915" y="64363"/>
                </a:lnTo>
                <a:lnTo>
                  <a:pt x="85915" y="96012"/>
                </a:lnTo>
                <a:lnTo>
                  <a:pt x="330796" y="96012"/>
                </a:lnTo>
                <a:lnTo>
                  <a:pt x="330796" y="64363"/>
                </a:lnTo>
                <a:close/>
              </a:path>
              <a:path w="336550" h="328929">
                <a:moveTo>
                  <a:pt x="35128" y="3136"/>
                </a:moveTo>
                <a:lnTo>
                  <a:pt x="5562" y="30619"/>
                </a:lnTo>
                <a:lnTo>
                  <a:pt x="13972" y="38450"/>
                </a:lnTo>
                <a:lnTo>
                  <a:pt x="24861" y="50228"/>
                </a:lnTo>
                <a:lnTo>
                  <a:pt x="37839" y="67159"/>
                </a:lnTo>
                <a:lnTo>
                  <a:pt x="52514" y="90449"/>
                </a:lnTo>
                <a:lnTo>
                  <a:pt x="86613" y="61569"/>
                </a:lnTo>
                <a:lnTo>
                  <a:pt x="76074" y="45351"/>
                </a:lnTo>
                <a:lnTo>
                  <a:pt x="63609" y="29881"/>
                </a:lnTo>
                <a:lnTo>
                  <a:pt x="49775" y="15647"/>
                </a:lnTo>
                <a:lnTo>
                  <a:pt x="35128" y="3136"/>
                </a:lnTo>
                <a:close/>
              </a:path>
              <a:path w="336550" h="328929">
                <a:moveTo>
                  <a:pt x="230619" y="47320"/>
                </a:moveTo>
                <a:lnTo>
                  <a:pt x="187832" y="47320"/>
                </a:lnTo>
                <a:lnTo>
                  <a:pt x="187832" y="64363"/>
                </a:lnTo>
                <a:lnTo>
                  <a:pt x="230619" y="64363"/>
                </a:lnTo>
                <a:lnTo>
                  <a:pt x="230619" y="47320"/>
                </a:lnTo>
                <a:close/>
              </a:path>
              <a:path w="336550" h="328929">
                <a:moveTo>
                  <a:pt x="317576" y="15316"/>
                </a:moveTo>
                <a:lnTo>
                  <a:pt x="100520" y="15316"/>
                </a:lnTo>
                <a:lnTo>
                  <a:pt x="100520" y="47320"/>
                </a:lnTo>
                <a:lnTo>
                  <a:pt x="317576" y="47320"/>
                </a:lnTo>
                <a:lnTo>
                  <a:pt x="317576" y="15316"/>
                </a:lnTo>
                <a:close/>
              </a:path>
              <a:path w="336550" h="328929">
                <a:moveTo>
                  <a:pt x="230619" y="0"/>
                </a:moveTo>
                <a:lnTo>
                  <a:pt x="187832" y="0"/>
                </a:lnTo>
                <a:lnTo>
                  <a:pt x="187832" y="15316"/>
                </a:lnTo>
                <a:lnTo>
                  <a:pt x="230619" y="15316"/>
                </a:lnTo>
                <a:lnTo>
                  <a:pt x="23061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556973" y="5956236"/>
            <a:ext cx="338455" cy="334645"/>
          </a:xfrm>
          <a:custGeom>
            <a:avLst/>
            <a:gdLst/>
            <a:ahLst/>
            <a:cxnLst/>
            <a:rect l="l" t="t" r="r" b="b"/>
            <a:pathLst>
              <a:path w="338454" h="334645">
                <a:moveTo>
                  <a:pt x="227152" y="96011"/>
                </a:moveTo>
                <a:lnTo>
                  <a:pt x="184708" y="96011"/>
                </a:lnTo>
                <a:lnTo>
                  <a:pt x="186394" y="124157"/>
                </a:lnTo>
                <a:lnTo>
                  <a:pt x="189803" y="158367"/>
                </a:lnTo>
                <a:lnTo>
                  <a:pt x="196404" y="196879"/>
                </a:lnTo>
                <a:lnTo>
                  <a:pt x="207670" y="237934"/>
                </a:lnTo>
                <a:lnTo>
                  <a:pt x="185503" y="258074"/>
                </a:lnTo>
                <a:lnTo>
                  <a:pt x="162845" y="274070"/>
                </a:lnTo>
                <a:lnTo>
                  <a:pt x="140512" y="286606"/>
                </a:lnTo>
                <a:lnTo>
                  <a:pt x="119316" y="296367"/>
                </a:lnTo>
                <a:lnTo>
                  <a:pt x="147497" y="334644"/>
                </a:lnTo>
                <a:lnTo>
                  <a:pt x="163942" y="326664"/>
                </a:lnTo>
                <a:lnTo>
                  <a:pt x="183060" y="315717"/>
                </a:lnTo>
                <a:lnTo>
                  <a:pt x="204137" y="300924"/>
                </a:lnTo>
                <a:lnTo>
                  <a:pt x="226453" y="281406"/>
                </a:lnTo>
                <a:lnTo>
                  <a:pt x="281847" y="281406"/>
                </a:lnTo>
                <a:lnTo>
                  <a:pt x="275943" y="278262"/>
                </a:lnTo>
                <a:lnTo>
                  <a:pt x="268762" y="268844"/>
                </a:lnTo>
                <a:lnTo>
                  <a:pt x="262169" y="257014"/>
                </a:lnTo>
                <a:lnTo>
                  <a:pt x="256717" y="245935"/>
                </a:lnTo>
                <a:lnTo>
                  <a:pt x="273185" y="220296"/>
                </a:lnTo>
                <a:lnTo>
                  <a:pt x="286875" y="194106"/>
                </a:lnTo>
                <a:lnTo>
                  <a:pt x="240372" y="194106"/>
                </a:lnTo>
                <a:lnTo>
                  <a:pt x="235762" y="169774"/>
                </a:lnTo>
                <a:lnTo>
                  <a:pt x="232195" y="145316"/>
                </a:lnTo>
                <a:lnTo>
                  <a:pt x="229412" y="120729"/>
                </a:lnTo>
                <a:lnTo>
                  <a:pt x="227152" y="96011"/>
                </a:lnTo>
                <a:close/>
              </a:path>
              <a:path w="338454" h="334645">
                <a:moveTo>
                  <a:pt x="329412" y="54965"/>
                </a:moveTo>
                <a:lnTo>
                  <a:pt x="27838" y="54965"/>
                </a:lnTo>
                <a:lnTo>
                  <a:pt x="27838" y="194106"/>
                </a:lnTo>
                <a:lnTo>
                  <a:pt x="26130" y="221887"/>
                </a:lnTo>
                <a:lnTo>
                  <a:pt x="20962" y="249112"/>
                </a:lnTo>
                <a:lnTo>
                  <a:pt x="12273" y="275358"/>
                </a:lnTo>
                <a:lnTo>
                  <a:pt x="0" y="300202"/>
                </a:lnTo>
                <a:lnTo>
                  <a:pt x="36880" y="333235"/>
                </a:lnTo>
                <a:lnTo>
                  <a:pt x="57878" y="286282"/>
                </a:lnTo>
                <a:lnTo>
                  <a:pt x="67879" y="232286"/>
                </a:lnTo>
                <a:lnTo>
                  <a:pt x="70269" y="170446"/>
                </a:lnTo>
                <a:lnTo>
                  <a:pt x="163487" y="170446"/>
                </a:lnTo>
                <a:lnTo>
                  <a:pt x="163966" y="157243"/>
                </a:lnTo>
                <a:lnTo>
                  <a:pt x="164198" y="131495"/>
                </a:lnTo>
                <a:lnTo>
                  <a:pt x="70269" y="131495"/>
                </a:lnTo>
                <a:lnTo>
                  <a:pt x="70269" y="96011"/>
                </a:lnTo>
                <a:lnTo>
                  <a:pt x="329412" y="96011"/>
                </a:lnTo>
                <a:lnTo>
                  <a:pt x="329412" y="54965"/>
                </a:lnTo>
                <a:close/>
              </a:path>
              <a:path w="338454" h="334645">
                <a:moveTo>
                  <a:pt x="281847" y="281406"/>
                </a:moveTo>
                <a:lnTo>
                  <a:pt x="226453" y="281406"/>
                </a:lnTo>
                <a:lnTo>
                  <a:pt x="234871" y="295907"/>
                </a:lnTo>
                <a:lnTo>
                  <a:pt x="247591" y="312888"/>
                </a:lnTo>
                <a:lnTo>
                  <a:pt x="264613" y="326999"/>
                </a:lnTo>
                <a:lnTo>
                  <a:pt x="285940" y="332892"/>
                </a:lnTo>
                <a:lnTo>
                  <a:pt x="305833" y="327391"/>
                </a:lnTo>
                <a:lnTo>
                  <a:pt x="319855" y="312107"/>
                </a:lnTo>
                <a:lnTo>
                  <a:pt x="329963" y="288867"/>
                </a:lnTo>
                <a:lnTo>
                  <a:pt x="331840" y="282105"/>
                </a:lnTo>
                <a:lnTo>
                  <a:pt x="283159" y="282105"/>
                </a:lnTo>
                <a:lnTo>
                  <a:pt x="281847" y="281406"/>
                </a:lnTo>
                <a:close/>
              </a:path>
              <a:path w="338454" h="334645">
                <a:moveTo>
                  <a:pt x="163487" y="170446"/>
                </a:moveTo>
                <a:lnTo>
                  <a:pt x="120713" y="170446"/>
                </a:lnTo>
                <a:lnTo>
                  <a:pt x="120578" y="183108"/>
                </a:lnTo>
                <a:lnTo>
                  <a:pt x="119887" y="202320"/>
                </a:lnTo>
                <a:lnTo>
                  <a:pt x="118216" y="222642"/>
                </a:lnTo>
                <a:lnTo>
                  <a:pt x="115138" y="238632"/>
                </a:lnTo>
                <a:lnTo>
                  <a:pt x="113055" y="245236"/>
                </a:lnTo>
                <a:lnTo>
                  <a:pt x="108191" y="246976"/>
                </a:lnTo>
                <a:lnTo>
                  <a:pt x="74447" y="246976"/>
                </a:lnTo>
                <a:lnTo>
                  <a:pt x="81749" y="290804"/>
                </a:lnTo>
                <a:lnTo>
                  <a:pt x="116192" y="290804"/>
                </a:lnTo>
                <a:lnTo>
                  <a:pt x="136963" y="286282"/>
                </a:lnTo>
                <a:lnTo>
                  <a:pt x="158978" y="242455"/>
                </a:lnTo>
                <a:lnTo>
                  <a:pt x="162888" y="186970"/>
                </a:lnTo>
                <a:lnTo>
                  <a:pt x="163487" y="170446"/>
                </a:lnTo>
                <a:close/>
              </a:path>
              <a:path w="338454" h="334645">
                <a:moveTo>
                  <a:pt x="307162" y="231673"/>
                </a:moveTo>
                <a:lnTo>
                  <a:pt x="296367" y="269239"/>
                </a:lnTo>
                <a:lnTo>
                  <a:pt x="289420" y="282105"/>
                </a:lnTo>
                <a:lnTo>
                  <a:pt x="331840" y="282105"/>
                </a:lnTo>
                <a:lnTo>
                  <a:pt x="338112" y="259499"/>
                </a:lnTo>
                <a:lnTo>
                  <a:pt x="307162" y="231673"/>
                </a:lnTo>
                <a:close/>
              </a:path>
              <a:path w="338454" h="334645">
                <a:moveTo>
                  <a:pt x="270281" y="112712"/>
                </a:moveTo>
                <a:lnTo>
                  <a:pt x="262475" y="141469"/>
                </a:lnTo>
                <a:lnTo>
                  <a:pt x="254803" y="163577"/>
                </a:lnTo>
                <a:lnTo>
                  <a:pt x="247392" y="180601"/>
                </a:lnTo>
                <a:lnTo>
                  <a:pt x="240372" y="194106"/>
                </a:lnTo>
                <a:lnTo>
                  <a:pt x="286875" y="194106"/>
                </a:lnTo>
                <a:lnTo>
                  <a:pt x="287762" y="192408"/>
                </a:lnTo>
                <a:lnTo>
                  <a:pt x="300644" y="161457"/>
                </a:lnTo>
                <a:lnTo>
                  <a:pt x="312026" y="126631"/>
                </a:lnTo>
                <a:lnTo>
                  <a:pt x="270281" y="112712"/>
                </a:lnTo>
                <a:close/>
              </a:path>
              <a:path w="338454" h="334645">
                <a:moveTo>
                  <a:pt x="224713" y="3479"/>
                </a:moveTo>
                <a:lnTo>
                  <a:pt x="180543" y="3479"/>
                </a:lnTo>
                <a:lnTo>
                  <a:pt x="182981" y="54965"/>
                </a:lnTo>
                <a:lnTo>
                  <a:pt x="225412" y="54965"/>
                </a:lnTo>
                <a:lnTo>
                  <a:pt x="225053" y="37314"/>
                </a:lnTo>
                <a:lnTo>
                  <a:pt x="224828" y="23438"/>
                </a:lnTo>
                <a:lnTo>
                  <a:pt x="224713" y="3479"/>
                </a:lnTo>
                <a:close/>
              </a:path>
              <a:path w="338454" h="334645">
                <a:moveTo>
                  <a:pt x="268541" y="0"/>
                </a:moveTo>
                <a:lnTo>
                  <a:pt x="239331" y="24358"/>
                </a:lnTo>
                <a:lnTo>
                  <a:pt x="250290" y="30900"/>
                </a:lnTo>
                <a:lnTo>
                  <a:pt x="259459" y="37314"/>
                </a:lnTo>
                <a:lnTo>
                  <a:pt x="268826" y="44902"/>
                </a:lnTo>
                <a:lnTo>
                  <a:pt x="280377" y="54965"/>
                </a:lnTo>
                <a:lnTo>
                  <a:pt x="298462" y="54965"/>
                </a:lnTo>
                <a:lnTo>
                  <a:pt x="318985" y="36525"/>
                </a:lnTo>
                <a:lnTo>
                  <a:pt x="303326" y="23438"/>
                </a:lnTo>
                <a:lnTo>
                  <a:pt x="291025" y="13966"/>
                </a:lnTo>
                <a:lnTo>
                  <a:pt x="280093" y="6642"/>
                </a:lnTo>
                <a:lnTo>
                  <a:pt x="26854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975730" y="5996737"/>
            <a:ext cx="134620" cy="275590"/>
          </a:xfrm>
          <a:custGeom>
            <a:avLst/>
            <a:gdLst/>
            <a:ahLst/>
            <a:cxnLst/>
            <a:rect l="l" t="t" r="r" b="b"/>
            <a:pathLst>
              <a:path w="134620" h="275589">
                <a:moveTo>
                  <a:pt x="86626" y="0"/>
                </a:moveTo>
                <a:lnTo>
                  <a:pt x="30187" y="186905"/>
                </a:lnTo>
                <a:lnTo>
                  <a:pt x="65785" y="198920"/>
                </a:lnTo>
                <a:lnTo>
                  <a:pt x="134086" y="16014"/>
                </a:lnTo>
                <a:lnTo>
                  <a:pt x="86626" y="0"/>
                </a:lnTo>
                <a:close/>
              </a:path>
              <a:path w="134620" h="275589">
                <a:moveTo>
                  <a:pt x="15684" y="213588"/>
                </a:moveTo>
                <a:lnTo>
                  <a:pt x="0" y="260057"/>
                </a:lnTo>
                <a:lnTo>
                  <a:pt x="45491" y="275399"/>
                </a:lnTo>
                <a:lnTo>
                  <a:pt x="61175" y="228942"/>
                </a:lnTo>
                <a:lnTo>
                  <a:pt x="15684" y="21358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076505" y="5996737"/>
            <a:ext cx="134620" cy="275590"/>
          </a:xfrm>
          <a:custGeom>
            <a:avLst/>
            <a:gdLst/>
            <a:ahLst/>
            <a:cxnLst/>
            <a:rect l="l" t="t" r="r" b="b"/>
            <a:pathLst>
              <a:path w="134620" h="275589">
                <a:moveTo>
                  <a:pt x="86626" y="0"/>
                </a:moveTo>
                <a:lnTo>
                  <a:pt x="30187" y="186918"/>
                </a:lnTo>
                <a:lnTo>
                  <a:pt x="65785" y="198920"/>
                </a:lnTo>
                <a:lnTo>
                  <a:pt x="134086" y="16014"/>
                </a:lnTo>
                <a:lnTo>
                  <a:pt x="86626" y="0"/>
                </a:lnTo>
                <a:close/>
              </a:path>
              <a:path w="134620" h="275589">
                <a:moveTo>
                  <a:pt x="15684" y="213588"/>
                </a:moveTo>
                <a:lnTo>
                  <a:pt x="0" y="260057"/>
                </a:lnTo>
                <a:lnTo>
                  <a:pt x="45491" y="275399"/>
                </a:lnTo>
                <a:lnTo>
                  <a:pt x="61175" y="228942"/>
                </a:lnTo>
                <a:lnTo>
                  <a:pt x="15684" y="21358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285564" y="5793321"/>
            <a:ext cx="2066289" cy="688340"/>
          </a:xfrm>
          <a:custGeom>
            <a:avLst/>
            <a:gdLst/>
            <a:ahLst/>
            <a:cxnLst/>
            <a:rect l="l" t="t" r="r" b="b"/>
            <a:pathLst>
              <a:path w="2066289" h="688339">
                <a:moveTo>
                  <a:pt x="2066074" y="344119"/>
                </a:moveTo>
                <a:lnTo>
                  <a:pt x="2057375" y="388981"/>
                </a:lnTo>
                <a:lnTo>
                  <a:pt x="2032005" y="432098"/>
                </a:lnTo>
                <a:lnTo>
                  <a:pt x="1991053" y="473107"/>
                </a:lnTo>
                <a:lnTo>
                  <a:pt x="1935607" y="511646"/>
                </a:lnTo>
                <a:lnTo>
                  <a:pt x="1866757" y="547353"/>
                </a:lnTo>
                <a:lnTo>
                  <a:pt x="1827646" y="564030"/>
                </a:lnTo>
                <a:lnTo>
                  <a:pt x="1785592" y="579863"/>
                </a:lnTo>
                <a:lnTo>
                  <a:pt x="1740731" y="594807"/>
                </a:lnTo>
                <a:lnTo>
                  <a:pt x="1693201" y="608816"/>
                </a:lnTo>
                <a:lnTo>
                  <a:pt x="1643135" y="621844"/>
                </a:lnTo>
                <a:lnTo>
                  <a:pt x="1590672" y="633847"/>
                </a:lnTo>
                <a:lnTo>
                  <a:pt x="1535946" y="644779"/>
                </a:lnTo>
                <a:lnTo>
                  <a:pt x="1479095" y="654594"/>
                </a:lnTo>
                <a:lnTo>
                  <a:pt x="1420254" y="663248"/>
                </a:lnTo>
                <a:lnTo>
                  <a:pt x="1359559" y="670695"/>
                </a:lnTo>
                <a:lnTo>
                  <a:pt x="1297146" y="676889"/>
                </a:lnTo>
                <a:lnTo>
                  <a:pt x="1233152" y="681786"/>
                </a:lnTo>
                <a:lnTo>
                  <a:pt x="1167713" y="685340"/>
                </a:lnTo>
                <a:lnTo>
                  <a:pt x="1100964" y="687506"/>
                </a:lnTo>
                <a:lnTo>
                  <a:pt x="1033043" y="688238"/>
                </a:lnTo>
                <a:lnTo>
                  <a:pt x="965120" y="687506"/>
                </a:lnTo>
                <a:lnTo>
                  <a:pt x="898370" y="685340"/>
                </a:lnTo>
                <a:lnTo>
                  <a:pt x="832930" y="681786"/>
                </a:lnTo>
                <a:lnTo>
                  <a:pt x="768935" y="676889"/>
                </a:lnTo>
                <a:lnTo>
                  <a:pt x="706521" y="670695"/>
                </a:lnTo>
                <a:lnTo>
                  <a:pt x="645825" y="663248"/>
                </a:lnTo>
                <a:lnTo>
                  <a:pt x="586983" y="654594"/>
                </a:lnTo>
                <a:lnTo>
                  <a:pt x="530131" y="644779"/>
                </a:lnTo>
                <a:lnTo>
                  <a:pt x="475405" y="633847"/>
                </a:lnTo>
                <a:lnTo>
                  <a:pt x="422941" y="621844"/>
                </a:lnTo>
                <a:lnTo>
                  <a:pt x="372875" y="608816"/>
                </a:lnTo>
                <a:lnTo>
                  <a:pt x="325343" y="594807"/>
                </a:lnTo>
                <a:lnTo>
                  <a:pt x="280483" y="579863"/>
                </a:lnTo>
                <a:lnTo>
                  <a:pt x="238428" y="564030"/>
                </a:lnTo>
                <a:lnTo>
                  <a:pt x="199317" y="547353"/>
                </a:lnTo>
                <a:lnTo>
                  <a:pt x="163284" y="529876"/>
                </a:lnTo>
                <a:lnTo>
                  <a:pt x="101000" y="492708"/>
                </a:lnTo>
                <a:lnTo>
                  <a:pt x="52665" y="452888"/>
                </a:lnTo>
                <a:lnTo>
                  <a:pt x="19367" y="410780"/>
                </a:lnTo>
                <a:lnTo>
                  <a:pt x="2197" y="366745"/>
                </a:lnTo>
                <a:lnTo>
                  <a:pt x="0" y="344119"/>
                </a:lnTo>
                <a:lnTo>
                  <a:pt x="2197" y="321490"/>
                </a:lnTo>
                <a:lnTo>
                  <a:pt x="19367" y="277451"/>
                </a:lnTo>
                <a:lnTo>
                  <a:pt x="52665" y="235339"/>
                </a:lnTo>
                <a:lnTo>
                  <a:pt x="101000" y="195518"/>
                </a:lnTo>
                <a:lnTo>
                  <a:pt x="163284" y="158350"/>
                </a:lnTo>
                <a:lnTo>
                  <a:pt x="199317" y="140874"/>
                </a:lnTo>
                <a:lnTo>
                  <a:pt x="238428" y="124197"/>
                </a:lnTo>
                <a:lnTo>
                  <a:pt x="280483" y="108364"/>
                </a:lnTo>
                <a:lnTo>
                  <a:pt x="325343" y="93421"/>
                </a:lnTo>
                <a:lnTo>
                  <a:pt x="372875" y="79414"/>
                </a:lnTo>
                <a:lnTo>
                  <a:pt x="422941" y="66386"/>
                </a:lnTo>
                <a:lnTo>
                  <a:pt x="475405" y="54384"/>
                </a:lnTo>
                <a:lnTo>
                  <a:pt x="530131" y="43454"/>
                </a:lnTo>
                <a:lnTo>
                  <a:pt x="586983" y="33639"/>
                </a:lnTo>
                <a:lnTo>
                  <a:pt x="645825" y="24986"/>
                </a:lnTo>
                <a:lnTo>
                  <a:pt x="706521" y="17540"/>
                </a:lnTo>
                <a:lnTo>
                  <a:pt x="768935" y="11346"/>
                </a:lnTo>
                <a:lnTo>
                  <a:pt x="832930" y="6450"/>
                </a:lnTo>
                <a:lnTo>
                  <a:pt x="898370" y="2897"/>
                </a:lnTo>
                <a:lnTo>
                  <a:pt x="965120" y="731"/>
                </a:lnTo>
                <a:lnTo>
                  <a:pt x="1033043" y="0"/>
                </a:lnTo>
                <a:lnTo>
                  <a:pt x="1100964" y="731"/>
                </a:lnTo>
                <a:lnTo>
                  <a:pt x="1167713" y="2897"/>
                </a:lnTo>
                <a:lnTo>
                  <a:pt x="1233152" y="6450"/>
                </a:lnTo>
                <a:lnTo>
                  <a:pt x="1297146" y="11346"/>
                </a:lnTo>
                <a:lnTo>
                  <a:pt x="1359559" y="17540"/>
                </a:lnTo>
                <a:lnTo>
                  <a:pt x="1420254" y="24986"/>
                </a:lnTo>
                <a:lnTo>
                  <a:pt x="1479095" y="33639"/>
                </a:lnTo>
                <a:lnTo>
                  <a:pt x="1535946" y="43454"/>
                </a:lnTo>
                <a:lnTo>
                  <a:pt x="1590672" y="54384"/>
                </a:lnTo>
                <a:lnTo>
                  <a:pt x="1643135" y="66386"/>
                </a:lnTo>
                <a:lnTo>
                  <a:pt x="1693201" y="79414"/>
                </a:lnTo>
                <a:lnTo>
                  <a:pt x="1740731" y="93421"/>
                </a:lnTo>
                <a:lnTo>
                  <a:pt x="1785592" y="108364"/>
                </a:lnTo>
                <a:lnTo>
                  <a:pt x="1827646" y="124197"/>
                </a:lnTo>
                <a:lnTo>
                  <a:pt x="1866757" y="140874"/>
                </a:lnTo>
                <a:lnTo>
                  <a:pt x="1902790" y="158350"/>
                </a:lnTo>
                <a:lnTo>
                  <a:pt x="1965073" y="195518"/>
                </a:lnTo>
                <a:lnTo>
                  <a:pt x="2013409" y="235339"/>
                </a:lnTo>
                <a:lnTo>
                  <a:pt x="2046706" y="277451"/>
                </a:lnTo>
                <a:lnTo>
                  <a:pt x="2063876" y="321490"/>
                </a:lnTo>
                <a:lnTo>
                  <a:pt x="2066074" y="344119"/>
                </a:lnTo>
                <a:close/>
              </a:path>
            </a:pathLst>
          </a:custGeom>
          <a:ln w="35166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350781" y="6356858"/>
            <a:ext cx="1116850" cy="69915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573564" y="6481813"/>
            <a:ext cx="465226" cy="49022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636823" y="6504673"/>
            <a:ext cx="412254" cy="21382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573526" y="6528041"/>
            <a:ext cx="103212" cy="20436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0474197" y="7017940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82" y="266"/>
                </a:moveTo>
                <a:lnTo>
                  <a:pt x="11163" y="266"/>
                </a:lnTo>
                <a:lnTo>
                  <a:pt x="11163" y="14681"/>
                </a:lnTo>
                <a:lnTo>
                  <a:pt x="12750" y="14681"/>
                </a:lnTo>
                <a:lnTo>
                  <a:pt x="12738" y="965"/>
                </a:lnTo>
                <a:lnTo>
                  <a:pt x="14158" y="965"/>
                </a:lnTo>
                <a:lnTo>
                  <a:pt x="13982" y="266"/>
                </a:lnTo>
                <a:close/>
              </a:path>
              <a:path w="23495" h="15240">
                <a:moveTo>
                  <a:pt x="14158" y="965"/>
                </a:moveTo>
                <a:lnTo>
                  <a:pt x="12738" y="965"/>
                </a:lnTo>
                <a:lnTo>
                  <a:pt x="13054" y="2349"/>
                </a:lnTo>
                <a:lnTo>
                  <a:pt x="13224" y="2920"/>
                </a:lnTo>
                <a:lnTo>
                  <a:pt x="16179" y="14681"/>
                </a:lnTo>
                <a:lnTo>
                  <a:pt x="18097" y="14681"/>
                </a:lnTo>
                <a:lnTo>
                  <a:pt x="18364" y="13639"/>
                </a:lnTo>
                <a:lnTo>
                  <a:pt x="17119" y="13639"/>
                </a:lnTo>
                <a:lnTo>
                  <a:pt x="16967" y="12128"/>
                </a:lnTo>
                <a:lnTo>
                  <a:pt x="14158" y="965"/>
                </a:lnTo>
                <a:close/>
              </a:path>
              <a:path w="23495" h="15240">
                <a:moveTo>
                  <a:pt x="23164" y="965"/>
                </a:moveTo>
                <a:lnTo>
                  <a:pt x="21590" y="965"/>
                </a:lnTo>
                <a:lnTo>
                  <a:pt x="21590" y="14681"/>
                </a:lnTo>
                <a:lnTo>
                  <a:pt x="23164" y="14681"/>
                </a:lnTo>
                <a:lnTo>
                  <a:pt x="23164" y="965"/>
                </a:lnTo>
                <a:close/>
              </a:path>
              <a:path w="23495" h="15240">
                <a:moveTo>
                  <a:pt x="23164" y="266"/>
                </a:moveTo>
                <a:lnTo>
                  <a:pt x="20383" y="266"/>
                </a:lnTo>
                <a:lnTo>
                  <a:pt x="17335" y="12204"/>
                </a:lnTo>
                <a:lnTo>
                  <a:pt x="17145" y="13639"/>
                </a:lnTo>
                <a:lnTo>
                  <a:pt x="18364" y="13639"/>
                </a:lnTo>
                <a:lnTo>
                  <a:pt x="21432" y="1587"/>
                </a:lnTo>
                <a:lnTo>
                  <a:pt x="21551" y="965"/>
                </a:lnTo>
                <a:lnTo>
                  <a:pt x="23164" y="965"/>
                </a:lnTo>
                <a:lnTo>
                  <a:pt x="23164" y="266"/>
                </a:lnTo>
                <a:close/>
              </a:path>
              <a:path w="23495" h="15240">
                <a:moveTo>
                  <a:pt x="1574" y="10121"/>
                </a:moveTo>
                <a:lnTo>
                  <a:pt x="0" y="10121"/>
                </a:lnTo>
                <a:lnTo>
                  <a:pt x="100" y="12255"/>
                </a:lnTo>
                <a:lnTo>
                  <a:pt x="1130" y="14604"/>
                </a:lnTo>
                <a:lnTo>
                  <a:pt x="2819" y="15024"/>
                </a:lnTo>
                <a:lnTo>
                  <a:pt x="7010" y="15024"/>
                </a:lnTo>
                <a:lnTo>
                  <a:pt x="8548" y="13588"/>
                </a:lnTo>
                <a:lnTo>
                  <a:pt x="1905" y="13588"/>
                </a:lnTo>
                <a:lnTo>
                  <a:pt x="1524" y="12255"/>
                </a:lnTo>
                <a:lnTo>
                  <a:pt x="1574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54" y="0"/>
                </a:lnTo>
                <a:lnTo>
                  <a:pt x="314" y="1435"/>
                </a:lnTo>
                <a:lnTo>
                  <a:pt x="253" y="5600"/>
                </a:lnTo>
                <a:lnTo>
                  <a:pt x="533" y="6489"/>
                </a:lnTo>
                <a:lnTo>
                  <a:pt x="1892" y="7188"/>
                </a:lnTo>
                <a:lnTo>
                  <a:pt x="2654" y="7607"/>
                </a:lnTo>
                <a:lnTo>
                  <a:pt x="3937" y="7988"/>
                </a:lnTo>
                <a:lnTo>
                  <a:pt x="4711" y="8305"/>
                </a:lnTo>
                <a:lnTo>
                  <a:pt x="6172" y="8851"/>
                </a:lnTo>
                <a:lnTo>
                  <a:pt x="7073" y="8851"/>
                </a:lnTo>
                <a:lnTo>
                  <a:pt x="7073" y="12776"/>
                </a:lnTo>
                <a:lnTo>
                  <a:pt x="5930" y="13588"/>
                </a:lnTo>
                <a:lnTo>
                  <a:pt x="8548" y="13588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794"/>
                </a:lnTo>
                <a:lnTo>
                  <a:pt x="4711" y="6540"/>
                </a:lnTo>
                <a:lnTo>
                  <a:pt x="3975" y="6248"/>
                </a:lnTo>
                <a:lnTo>
                  <a:pt x="3187" y="5968"/>
                </a:lnTo>
                <a:lnTo>
                  <a:pt x="2286" y="5600"/>
                </a:lnTo>
                <a:lnTo>
                  <a:pt x="1841" y="4978"/>
                </a:lnTo>
                <a:lnTo>
                  <a:pt x="1898" y="2552"/>
                </a:lnTo>
                <a:lnTo>
                  <a:pt x="2082" y="1435"/>
                </a:lnTo>
                <a:lnTo>
                  <a:pt x="8451" y="1435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35"/>
                </a:moveTo>
                <a:lnTo>
                  <a:pt x="6007" y="1435"/>
                </a:lnTo>
                <a:lnTo>
                  <a:pt x="6807" y="2552"/>
                </a:lnTo>
                <a:lnTo>
                  <a:pt x="6705" y="4063"/>
                </a:lnTo>
                <a:lnTo>
                  <a:pt x="8280" y="4063"/>
                </a:lnTo>
                <a:lnTo>
                  <a:pt x="8451" y="1435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64058" y="5707202"/>
            <a:ext cx="9262745" cy="0"/>
          </a:xfrm>
          <a:custGeom>
            <a:avLst/>
            <a:gdLst/>
            <a:ahLst/>
            <a:cxnLst/>
            <a:rect l="l" t="t" r="r" b="b"/>
            <a:pathLst>
              <a:path w="9262745">
                <a:moveTo>
                  <a:pt x="0" y="0"/>
                </a:moveTo>
                <a:lnTo>
                  <a:pt x="9262529" y="0"/>
                </a:lnTo>
              </a:path>
            </a:pathLst>
          </a:custGeom>
          <a:ln w="360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0297248" y="398881"/>
            <a:ext cx="198958" cy="22019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0520768" y="581634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39"/>
                </a:moveTo>
                <a:lnTo>
                  <a:pt x="0" y="37439"/>
                </a:lnTo>
                <a:lnTo>
                  <a:pt x="0" y="0"/>
                </a:lnTo>
                <a:lnTo>
                  <a:pt x="36042" y="0"/>
                </a:lnTo>
                <a:lnTo>
                  <a:pt x="36042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図 554">
            <a:extLst>
              <a:ext uri="{FF2B5EF4-FFF2-40B4-BE49-F238E27FC236}">
                <a16:creationId xmlns:a16="http://schemas.microsoft.com/office/drawing/2014/main" id="{A228B0A3-A557-4B8E-9A7F-558BECD1A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図 289">
            <a:extLst>
              <a:ext uri="{FF2B5EF4-FFF2-40B4-BE49-F238E27FC236}">
                <a16:creationId xmlns:a16="http://schemas.microsoft.com/office/drawing/2014/main" id="{91FADF47-0DDD-40F9-B327-39EE578FD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図 88">
            <a:extLst>
              <a:ext uri="{FF2B5EF4-FFF2-40B4-BE49-F238E27FC236}">
                <a16:creationId xmlns:a16="http://schemas.microsoft.com/office/drawing/2014/main" id="{D85E59F9-DF2E-47D8-AC2E-60990500F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図 82">
            <a:extLst>
              <a:ext uri="{FF2B5EF4-FFF2-40B4-BE49-F238E27FC236}">
                <a16:creationId xmlns:a16="http://schemas.microsoft.com/office/drawing/2014/main" id="{1735CA3A-2216-4D6F-AFAA-E225BC9F3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0</Words>
  <Application>Microsoft Office PowerPoint</Application>
  <PresentationFormat>ユーザー設定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20180907LCIFセミナープロジェクター用</dc:title>
  <cp:lastModifiedBy>User</cp:lastModifiedBy>
  <cp:revision>4</cp:revision>
  <dcterms:created xsi:type="dcterms:W3CDTF">2018-09-05T09:21:49Z</dcterms:created>
  <dcterms:modified xsi:type="dcterms:W3CDTF">2018-09-13T06:17:05Z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2018-09-05T00:00:00Z</vt:filetime>
  </property>
  <property fmtid="{D5CDD505-2E9C-101B-9397-08002B2CF9AE}" pid="3" name="Creator">
    <vt:lpwstr>Adobe Illustrator CS5</vt:lpwstr>
  </property>
  <property fmtid="{D5CDD505-2E9C-101B-9397-08002B2CF9AE}" pid="4" name="LastSaved">
    <vt:filetime>2018-09-05T00:00:00Z</vt:filetime>
  </property>
</Properties>
</file>